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E02B1-0C03-4D2A-BF27-48BD899F23B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5D777-E7F0-4367-B702-DAB2E70E2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6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EA8D8-2D43-4E57-9FC3-A71B9E9E50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EA8D8-2D43-4E57-9FC3-A71B9E9E50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6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1681C-9E17-07A1-9E32-B58C946FD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D1AAC8-0B85-12DD-4564-8D32C25CA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112DD-7D88-6538-9C1F-8D77B54A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F0AE2-2C9A-A3D8-73E2-CBA7701B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3AA27-AADE-1C59-4ACD-259E7BEF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6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EA73E-6D46-4D49-8B4A-748CBDEA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E14CD-DD2D-9D1C-5F31-25F936729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67A5A-C708-C500-283D-622E2D33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4AF9B-32C7-3812-B116-E9BA1342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894A3-776D-A223-ABE7-6C601F44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4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638B0F-461B-CDB2-A215-FBF2D3FCC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1BDF3-4C84-6ABE-8F5B-2486A6E3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936E6-D3C9-508D-4866-89122D86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BF912-236E-0820-CC29-F5A7DB57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1D161-8F98-8373-51B6-B75A71FB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D8C38-612C-9CC3-D2F9-E2D0FF0C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185E6-650E-F9D1-3366-A4A3D9AE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F7FF8-7328-C483-7970-79BE486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34290-90F9-FB69-6D60-632C3306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8A4D0-3ACB-31F1-110C-74DF1F1B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5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42D3D-6FD8-9C4F-605E-C200E036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09C94-81CE-FEF5-DEB2-75792741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B4788-7219-B50B-C5E2-6832844C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8B01F-E9C9-B84A-87AF-95D33425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0BB0E-1472-32D6-37E0-FC10ED58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8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DA024-666E-F1E9-E238-78A4EAD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3794B-BF3C-FA6C-D744-2C9055303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501F06-E17D-8019-8A1D-C5440EAC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9D967-A352-8042-E97E-DAE5334F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07C2F-3715-B89A-B1A9-944338AE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6D308-9F93-9080-8D84-D4B2D7FA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6EC8A-C51D-D79D-6ABB-4A636154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1FF94-233D-8A3F-E194-2A61F103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175FE-3135-F183-92C3-0D05134D0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7DFBD4-D454-8CCD-E0EE-4BAFAE642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8C40C7-02D8-5810-F9F0-E3FD8F27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5FB33-A65E-09FA-1D8A-06C59D89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02BD78-1458-1606-D081-EB7515F2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1A085D-96DF-51E0-C90E-F0D7F02F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5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1003C-460F-5127-64A1-16369C47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3EA3D7-D57E-1FA8-AEE0-B5FCF538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4A7CA-2BB8-3BB9-9E0B-983B2BAC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CD6067-FD75-5BE0-44AD-6A4F1FD3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6955B-9BBB-BB31-7C48-8B6AB44F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D2E7BC-F640-9B8D-BCFE-A50BABDE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B5C8C-3B9D-3E37-6585-CAD0979E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CA4BF-F44B-B72B-98C7-AE88754F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5CB12-526B-7591-B666-FDDE46BB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FB8BC8-F31C-FDF3-3E5E-1E7F693C8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D9544-55F0-F71D-CAB0-0E7A1F6D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6DA59-628C-4D2F-57E0-1E3805DA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F2B1E-B593-AAF0-6F29-8F670FD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8CEB1-B3F2-690D-6BAB-0E80B56D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9ECB69-9DB9-913C-A82B-DCAD9252C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4263D1-AE7B-552D-9F58-0C0570D1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0B26A-C7E5-5F4C-326D-EF5B72DE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BC485-BF39-72F3-4E8A-464A9425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935FD-E7D3-5FDE-A699-B4FD6A1A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45FE0E-B79A-79F9-294B-F35C109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4C034-C77D-DB5B-6922-87ACDE36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55722-4355-DE51-FAC8-F03FCB987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8EDA5-A834-47D7-A533-E0B744E0CA71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E2945-946B-869C-1EEB-AD1615AC3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94036-F1CB-D666-2427-91FD03E55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FC56B-B3EA-4BA3-81DC-745C93E0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0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背景图案&#10;&#10;描述已自动生成">
            <a:extLst>
              <a:ext uri="{FF2B5EF4-FFF2-40B4-BE49-F238E27FC236}">
                <a16:creationId xmlns:a16="http://schemas.microsoft.com/office/drawing/2014/main" id="{8709B9C9-4549-B199-F003-374294595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12" y="0"/>
            <a:ext cx="3857625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5AC788E-D475-1F1A-A35D-EB6C36CCA4EE}"/>
              </a:ext>
            </a:extLst>
          </p:cNvPr>
          <p:cNvGrpSpPr/>
          <p:nvPr/>
        </p:nvGrpSpPr>
        <p:grpSpPr>
          <a:xfrm>
            <a:off x="4163833" y="952285"/>
            <a:ext cx="3815565" cy="4194478"/>
            <a:chOff x="4163833" y="952285"/>
            <a:chExt cx="3815565" cy="4194478"/>
          </a:xfrm>
        </p:grpSpPr>
        <p:pic>
          <p:nvPicPr>
            <p:cNvPr id="3" name="图片 2" descr="图片包含 游戏机, 盒子&#10;&#10;描述已自动生成">
              <a:extLst>
                <a:ext uri="{FF2B5EF4-FFF2-40B4-BE49-F238E27FC236}">
                  <a16:creationId xmlns:a16="http://schemas.microsoft.com/office/drawing/2014/main" id="{E55BCF26-8726-1730-7E66-68CB4B82B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270" y="3547955"/>
              <a:ext cx="2487034" cy="1598808"/>
            </a:xfrm>
            <a:prstGeom prst="rect">
              <a:avLst/>
            </a:prstGeom>
          </p:spPr>
        </p:pic>
        <p:pic>
          <p:nvPicPr>
            <p:cNvPr id="4" name="图片 3" descr="图片包含 游戏机, 盒子&#10;&#10;描述已自动生成">
              <a:extLst>
                <a:ext uri="{FF2B5EF4-FFF2-40B4-BE49-F238E27FC236}">
                  <a16:creationId xmlns:a16="http://schemas.microsoft.com/office/drawing/2014/main" id="{F78A1155-C91B-DB2E-ACB4-ACDE991C0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250" y="1119449"/>
              <a:ext cx="683636" cy="439480"/>
            </a:xfrm>
            <a:prstGeom prst="rect">
              <a:avLst/>
            </a:prstGeom>
          </p:spPr>
        </p:pic>
        <p:pic>
          <p:nvPicPr>
            <p:cNvPr id="5" name="图片 4" descr="图片包含 游戏机, 盒子&#10;&#10;描述已自动生成">
              <a:extLst>
                <a:ext uri="{FF2B5EF4-FFF2-40B4-BE49-F238E27FC236}">
                  <a16:creationId xmlns:a16="http://schemas.microsoft.com/office/drawing/2014/main" id="{1899C12D-C538-F871-050C-D78D386AA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833" y="2007234"/>
              <a:ext cx="1258626" cy="809117"/>
            </a:xfrm>
            <a:prstGeom prst="rect">
              <a:avLst/>
            </a:prstGeom>
          </p:spPr>
        </p:pic>
        <p:pic>
          <p:nvPicPr>
            <p:cNvPr id="7" name="图片 6" descr="图片包含 游戏机, 盒子&#10;&#10;描述已自动生成">
              <a:extLst>
                <a:ext uri="{FF2B5EF4-FFF2-40B4-BE49-F238E27FC236}">
                  <a16:creationId xmlns:a16="http://schemas.microsoft.com/office/drawing/2014/main" id="{05E39A83-3D33-B22E-5AD6-ACB24127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773" y="1594216"/>
              <a:ext cx="1258625" cy="809116"/>
            </a:xfrm>
            <a:prstGeom prst="rect">
              <a:avLst/>
            </a:prstGeom>
          </p:spPr>
        </p:pic>
        <p:pic>
          <p:nvPicPr>
            <p:cNvPr id="12" name="图片 11" descr="图片包含 游戏机, 盒子&#10;&#10;描述已自动生成">
              <a:extLst>
                <a:ext uri="{FF2B5EF4-FFF2-40B4-BE49-F238E27FC236}">
                  <a16:creationId xmlns:a16="http://schemas.microsoft.com/office/drawing/2014/main" id="{E5F48747-C5A0-49CE-8AA1-063B48A31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247" y="952285"/>
              <a:ext cx="481822" cy="309743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BE7E56B-7991-8ED8-6013-E12C1E24A26A}"/>
              </a:ext>
            </a:extLst>
          </p:cNvPr>
          <p:cNvSpPr/>
          <p:nvPr/>
        </p:nvSpPr>
        <p:spPr>
          <a:xfrm>
            <a:off x="0" y="0"/>
            <a:ext cx="416718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A2871E-BD9F-42AE-6754-D7AF63FFB2D2}"/>
              </a:ext>
            </a:extLst>
          </p:cNvPr>
          <p:cNvSpPr/>
          <p:nvPr/>
        </p:nvSpPr>
        <p:spPr>
          <a:xfrm>
            <a:off x="8024814" y="-1"/>
            <a:ext cx="416718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22213 0.16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图案&#10;&#10;描述已自动生成">
            <a:extLst>
              <a:ext uri="{FF2B5EF4-FFF2-40B4-BE49-F238E27FC236}">
                <a16:creationId xmlns:a16="http://schemas.microsoft.com/office/drawing/2014/main" id="{6DF507C9-47A2-9E8F-F4BE-FC052BCF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EEC6FDE-391F-A062-BBAE-15BE20467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60" b="96056" l="1064" r="95745">
                        <a14:foregroundMark x1="8967" y1="75870" x2="8967" y2="75870"/>
                        <a14:foregroundMark x1="39210" y1="8585" x2="39210" y2="8585"/>
                        <a14:foregroundMark x1="64742" y1="7193" x2="64742" y2="7193"/>
                        <a14:foregroundMark x1="53799" y1="25986" x2="53799" y2="25986"/>
                        <a14:foregroundMark x1="62158" y1="31323" x2="62158" y2="31323"/>
                        <a14:foregroundMark x1="67477" y1="13921" x2="67477" y2="13921"/>
                        <a14:foregroundMark x1="65046" y1="2320" x2="65046" y2="2320"/>
                        <a14:foregroundMark x1="85562" y1="35499" x2="85562" y2="35499"/>
                        <a14:foregroundMark x1="95745" y1="39675" x2="95745" y2="39675"/>
                        <a14:foregroundMark x1="80243" y1="88863" x2="80243" y2="88863"/>
                        <a14:foregroundMark x1="51520" y1="96056" x2="51520" y2="96056"/>
                        <a14:foregroundMark x1="53343" y1="81439" x2="53343" y2="81439"/>
                        <a14:foregroundMark x1="53647" y1="83759" x2="50608" y2="82831"/>
                        <a14:foregroundMark x1="13070" y1="75870" x2="14134" y2="69838"/>
                        <a14:foregroundMark x1="4559" y1="65893" x2="4559" y2="65893"/>
                        <a14:foregroundMark x1="1064" y1="70998" x2="1064" y2="70998"/>
                        <a14:foregroundMark x1="63678" y1="1160" x2="63678" y2="1160"/>
                        <a14:backgroundMark x1="50760" y1="58005" x2="50760" y2="58005"/>
                        <a14:backgroundMark x1="48024" y1="59861" x2="48024" y2="5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93" y="2315208"/>
            <a:ext cx="3400812" cy="2227583"/>
          </a:xfrm>
          <a:prstGeom prst="rect">
            <a:avLst/>
          </a:prstGeom>
        </p:spPr>
      </p:pic>
      <p:pic>
        <p:nvPicPr>
          <p:cNvPr id="9" name="图片 8" descr="图片包含 日程表&#10;&#10;描述已自动生成">
            <a:extLst>
              <a:ext uri="{FF2B5EF4-FFF2-40B4-BE49-F238E27FC236}">
                <a16:creationId xmlns:a16="http://schemas.microsoft.com/office/drawing/2014/main" id="{B01D2FE0-4BC8-3B64-C3A0-4A8FAC6C77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 b="6806"/>
          <a:stretch/>
        </p:blipFill>
        <p:spPr>
          <a:xfrm>
            <a:off x="4167187" y="305088"/>
            <a:ext cx="3857625" cy="60769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43DE5D-D6B1-33BE-6CD2-2B17C1AA9683}"/>
              </a:ext>
            </a:extLst>
          </p:cNvPr>
          <p:cNvSpPr/>
          <p:nvPr/>
        </p:nvSpPr>
        <p:spPr>
          <a:xfrm>
            <a:off x="0" y="0"/>
            <a:ext cx="416718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03087B-84E8-CC42-F841-4F4E970A2F86}"/>
              </a:ext>
            </a:extLst>
          </p:cNvPr>
          <p:cNvSpPr/>
          <p:nvPr/>
        </p:nvSpPr>
        <p:spPr>
          <a:xfrm>
            <a:off x="8024814" y="-1"/>
            <a:ext cx="416718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</Words>
  <Application>Microsoft Office PowerPoint</Application>
  <PresentationFormat>宽屏</PresentationFormat>
  <Paragraphs>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磊</dc:creator>
  <cp:lastModifiedBy>陈 磊</cp:lastModifiedBy>
  <cp:revision>5</cp:revision>
  <dcterms:created xsi:type="dcterms:W3CDTF">2022-09-01T12:22:18Z</dcterms:created>
  <dcterms:modified xsi:type="dcterms:W3CDTF">2022-09-02T06:30:49Z</dcterms:modified>
</cp:coreProperties>
</file>