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6108F-10B0-4E17-8ADC-A6C5D714FC8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EA8D8-2D43-4E57-9FC3-A71B9E9E5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1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0AFFF-93CD-41D0-C491-E7858478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E669B-84AD-5501-6BF3-2AE56C15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9AA9A-2F18-1CCF-3463-F2243614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F4728-7FF9-F6A4-BA7A-AFDB779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14C6B-4143-65E2-824B-FED01BF5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7FB25-7107-4629-A829-C730126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9CAEA-4B03-8078-490D-5BBEE73C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3F9CA-CA07-EFC4-2B3B-6E9773CD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7DF6C-DF69-92BA-F2B8-F723DB13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60368-C0DF-91A5-9B53-16526F21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2EEFAE-E3BF-9AE9-4E3E-8CAA70D28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DDC5E-9C09-795D-B878-B02B78C6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F8738-A7ED-6102-2157-B09786D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FA8CB-7926-49BD-E86D-CFE00DA9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48886-34D3-25AD-8BF5-B41E4D55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8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40823-284A-1FF4-E778-EC450397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FB928-6A9C-ED78-0073-D03B351A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B34D0-BE91-599E-9241-59759B1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BE4C0-A39F-5AA9-EE54-726491FB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771BE-1BAE-1D7D-6D49-E3614A17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F2F22-CA5E-859A-F7B4-49760AF3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C873E-2F96-423E-4B73-A1C0B8A3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F698E-EB50-BB29-AAFE-1A70E44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AA0F5-1489-6215-D897-9C382576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B901C-1F07-9082-0717-BAE1EFC7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8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46BEC-3F2E-D50F-74A4-367D592C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A86B7-20A0-F29A-E24C-B85CB1E27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8F71A-E382-D0AA-6D7D-434560AE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0C528-39AB-83BC-4A1A-29C98D18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EA67D-D669-A8C0-417E-E1B1AA83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5A5F6-6E34-4E65-273C-7A45716F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F4B2-212D-B063-4A13-9C6AB119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B3A54-7F62-E194-7B80-4D7AB14F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299E1-5DB2-CDDA-7DC7-28A961AA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CCE480-DA6D-9C3A-0327-DEA3AB1B1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5B097-70D7-245C-2DDD-0CE58973A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363E70-F681-867E-E650-2FA6795B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44D315-649F-0AF0-9179-DD874E8D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CCDAAE-17C2-871B-5BE2-B625FC9B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D30D3-30E3-6B92-E9E4-843C54D1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8D5B56-0D31-DAC1-FC77-EDD1AC7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A67660-430F-E422-F52A-FED648B1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6AD947-953E-6D13-04E8-5B888649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0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A1394-A36D-24B1-0D2A-4E615445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659F18-9203-BB6C-E986-4A2ACF1F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07AA6-BEEA-AC3B-EEE1-2DCE63A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53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C62A-4105-9494-2DE0-6C8DE82B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000D2-B696-B93F-86CC-773F7FA7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AB2B5-B8D4-84FA-C01E-0DF7CB0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4E7A3-ACC8-4B0C-A067-E4FE818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CC373-622F-A0A9-81CE-4759A357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CA828-3863-AB9F-AEF4-D6F98A9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990E9-EC27-978E-C256-1CB48BB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8A6C4-2712-7C1D-E6EB-5B217F78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B2F1F-3E7D-5C10-D4B7-B1879261A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B929F-5AA2-BB7B-4223-4FDF997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E73CA-1E87-CCD0-13AD-CEC9AF2F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B004E-81D7-3AAB-ABEF-40A6E0D0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1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2F994-C03E-6E01-7C0E-FDCD85FE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B8473-1C91-1C6C-8947-60BCBE3F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54239-FF5F-7A52-C6CD-0C802FEC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0D96-F276-4775-A7AB-BB6BA9F9085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7EC5E-1990-0A7D-4CCF-8BDBF3E8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782BB-4667-06EE-203E-199186AD1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CB4C-FA64-4136-A2A8-FDD905528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日程表&#10;&#10;描述已自动生成">
            <a:extLst>
              <a:ext uri="{FF2B5EF4-FFF2-40B4-BE49-F238E27FC236}">
                <a16:creationId xmlns:a16="http://schemas.microsoft.com/office/drawing/2014/main" id="{5942C029-4521-4205-7279-52ECEDC62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8882" y="0"/>
            <a:ext cx="3857625" cy="6858000"/>
          </a:xfrm>
          <a:custGeom>
            <a:avLst/>
            <a:gdLst>
              <a:gd name="connsiteX0" fmla="*/ 429997 w 3857625"/>
              <a:gd name="connsiteY0" fmla="*/ 1277112 h 6858000"/>
              <a:gd name="connsiteX1" fmla="*/ 429997 w 3857625"/>
              <a:gd name="connsiteY1" fmla="*/ 5145024 h 6858000"/>
              <a:gd name="connsiteX2" fmla="*/ 3427629 w 3857625"/>
              <a:gd name="connsiteY2" fmla="*/ 5145024 h 6858000"/>
              <a:gd name="connsiteX3" fmla="*/ 3427629 w 3857625"/>
              <a:gd name="connsiteY3" fmla="*/ 1277112 h 6858000"/>
              <a:gd name="connsiteX4" fmla="*/ 0 w 3857625"/>
              <a:gd name="connsiteY4" fmla="*/ 0 h 6858000"/>
              <a:gd name="connsiteX5" fmla="*/ 3857625 w 3857625"/>
              <a:gd name="connsiteY5" fmla="*/ 0 h 6858000"/>
              <a:gd name="connsiteX6" fmla="*/ 3857625 w 3857625"/>
              <a:gd name="connsiteY6" fmla="*/ 6858000 h 6858000"/>
              <a:gd name="connsiteX7" fmla="*/ 0 w 38576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7625" h="6858000">
                <a:moveTo>
                  <a:pt x="429997" y="1277112"/>
                </a:moveTo>
                <a:lnTo>
                  <a:pt x="429997" y="5145024"/>
                </a:lnTo>
                <a:lnTo>
                  <a:pt x="3427629" y="5145024"/>
                </a:lnTo>
                <a:lnTo>
                  <a:pt x="3427629" y="1277112"/>
                </a:lnTo>
                <a:close/>
                <a:moveTo>
                  <a:pt x="0" y="0"/>
                </a:moveTo>
                <a:lnTo>
                  <a:pt x="3857625" y="0"/>
                </a:lnTo>
                <a:lnTo>
                  <a:pt x="38576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6" name="图片 35" descr="电子设备的屏幕截图&#10;&#10;描述已自动生成">
            <a:extLst>
              <a:ext uri="{FF2B5EF4-FFF2-40B4-BE49-F238E27FC236}">
                <a16:creationId xmlns:a16="http://schemas.microsoft.com/office/drawing/2014/main" id="{95CB7B11-FEF2-623C-C56C-86F8258C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89" y="0"/>
            <a:ext cx="2997632" cy="3867912"/>
          </a:xfrm>
          <a:prstGeom prst="rect">
            <a:avLst/>
          </a:prstGeom>
        </p:spPr>
      </p:pic>
      <p:pic>
        <p:nvPicPr>
          <p:cNvPr id="41" name="图片 40" descr="图形用户界面&#10;&#10;描述已自动生成">
            <a:extLst>
              <a:ext uri="{FF2B5EF4-FFF2-40B4-BE49-F238E27FC236}">
                <a16:creationId xmlns:a16="http://schemas.microsoft.com/office/drawing/2014/main" id="{38C7C723-4281-DFB4-4A15-95E900B24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" y="0"/>
            <a:ext cx="2997632" cy="3867912"/>
          </a:xfrm>
          <a:prstGeom prst="rect">
            <a:avLst/>
          </a:prstGeom>
        </p:spPr>
      </p:pic>
      <p:pic>
        <p:nvPicPr>
          <p:cNvPr id="42" name="图片 41" descr="图形用户界面&#10;&#10;描述已自动生成">
            <a:extLst>
              <a:ext uri="{FF2B5EF4-FFF2-40B4-BE49-F238E27FC236}">
                <a16:creationId xmlns:a16="http://schemas.microsoft.com/office/drawing/2014/main" id="{6E7DB4EE-20C2-C376-4C6C-5C486C971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79" y="1277112"/>
            <a:ext cx="2997632" cy="38679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94B974B-AE62-81D7-68BE-F40C983749F4}"/>
              </a:ext>
            </a:extLst>
          </p:cNvPr>
          <p:cNvSpPr txBox="1"/>
          <p:nvPr/>
        </p:nvSpPr>
        <p:spPr>
          <a:xfrm>
            <a:off x="752212" y="4108267"/>
            <a:ext cx="451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道具信息</a:t>
            </a:r>
            <a:endParaRPr lang="en-US" altLang="zh-CN" sz="1400" dirty="0"/>
          </a:p>
          <a:p>
            <a:pPr algn="ctr"/>
            <a:r>
              <a:rPr lang="zh-CN" altLang="en-US" sz="1000" dirty="0"/>
              <a:t>内容较多排版（左）与内容较少排版（右）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25203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774B04CB-BDF8-57FA-7180-F53033A6F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2797" cy="6858000"/>
          </a:xfrm>
          <a:prstGeom prst="rect">
            <a:avLst/>
          </a:prstGeom>
        </p:spPr>
      </p:pic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BCF52E7C-558D-F52E-6E91-7CE823FE7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6"/>
          <a:stretch/>
        </p:blipFill>
        <p:spPr>
          <a:xfrm>
            <a:off x="7496295" y="2907792"/>
            <a:ext cx="3002797" cy="5215128"/>
          </a:xfrm>
          <a:prstGeom prst="rect">
            <a:avLst/>
          </a:prstGeom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22DE63DC-0730-B129-B2C5-84342F7A6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22"/>
          <a:stretch/>
        </p:blipFill>
        <p:spPr>
          <a:xfrm>
            <a:off x="7496296" y="1277112"/>
            <a:ext cx="3002797" cy="1630680"/>
          </a:xfrm>
          <a:prstGeom prst="rect">
            <a:avLst/>
          </a:prstGeom>
        </p:spPr>
      </p:pic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FD6AD38D-B682-016F-EC4D-0797854A6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03" y="0"/>
            <a:ext cx="3002797" cy="3874577"/>
          </a:xfrm>
          <a:prstGeom prst="rect">
            <a:avLst/>
          </a:prstGeom>
        </p:spPr>
      </p:pic>
      <p:pic>
        <p:nvPicPr>
          <p:cNvPr id="2" name="图片 1" descr="图片包含 日程表&#10;&#10;描述已自动生成">
            <a:extLst>
              <a:ext uri="{FF2B5EF4-FFF2-40B4-BE49-F238E27FC236}">
                <a16:creationId xmlns:a16="http://schemas.microsoft.com/office/drawing/2014/main" id="{39C8DABB-61A4-76EB-6291-DB15A1808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8882" y="0"/>
            <a:ext cx="3857625" cy="6858000"/>
          </a:xfrm>
          <a:custGeom>
            <a:avLst/>
            <a:gdLst>
              <a:gd name="connsiteX0" fmla="*/ 429997 w 3857625"/>
              <a:gd name="connsiteY0" fmla="*/ 1277112 h 6858000"/>
              <a:gd name="connsiteX1" fmla="*/ 429997 w 3857625"/>
              <a:gd name="connsiteY1" fmla="*/ 5145024 h 6858000"/>
              <a:gd name="connsiteX2" fmla="*/ 3427629 w 3857625"/>
              <a:gd name="connsiteY2" fmla="*/ 5145024 h 6858000"/>
              <a:gd name="connsiteX3" fmla="*/ 3427629 w 3857625"/>
              <a:gd name="connsiteY3" fmla="*/ 1277112 h 6858000"/>
              <a:gd name="connsiteX4" fmla="*/ 0 w 3857625"/>
              <a:gd name="connsiteY4" fmla="*/ 0 h 6858000"/>
              <a:gd name="connsiteX5" fmla="*/ 3857625 w 3857625"/>
              <a:gd name="connsiteY5" fmla="*/ 0 h 6858000"/>
              <a:gd name="connsiteX6" fmla="*/ 3857625 w 3857625"/>
              <a:gd name="connsiteY6" fmla="*/ 6858000 h 6858000"/>
              <a:gd name="connsiteX7" fmla="*/ 0 w 38576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7625" h="6858000">
                <a:moveTo>
                  <a:pt x="429997" y="1277112"/>
                </a:moveTo>
                <a:lnTo>
                  <a:pt x="429997" y="5145024"/>
                </a:lnTo>
                <a:lnTo>
                  <a:pt x="3427629" y="5145024"/>
                </a:lnTo>
                <a:lnTo>
                  <a:pt x="3427629" y="1277112"/>
                </a:lnTo>
                <a:close/>
                <a:moveTo>
                  <a:pt x="0" y="0"/>
                </a:moveTo>
                <a:lnTo>
                  <a:pt x="3857625" y="0"/>
                </a:lnTo>
                <a:lnTo>
                  <a:pt x="385762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77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-0.4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2AA9F3D0-85AF-6987-82D1-8134F108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1" y="0"/>
            <a:ext cx="3005311" cy="4629149"/>
          </a:xfrm>
          <a:prstGeom prst="rect">
            <a:avLst/>
          </a:prstGeom>
        </p:spPr>
      </p:pic>
      <p:pic>
        <p:nvPicPr>
          <p:cNvPr id="11" name="图片 10" descr="电子设备的屏幕截图&#10;&#10;描述已自动生成">
            <a:extLst>
              <a:ext uri="{FF2B5EF4-FFF2-40B4-BE49-F238E27FC236}">
                <a16:creationId xmlns:a16="http://schemas.microsoft.com/office/drawing/2014/main" id="{C22D72D1-1791-5FCA-9ADF-D3AA79710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89" y="0"/>
            <a:ext cx="3005311" cy="3877821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AFACEE74-832A-82EE-57BE-8E2238C19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5"/>
          <a:stretch/>
        </p:blipFill>
        <p:spPr>
          <a:xfrm>
            <a:off x="7495038" y="3081529"/>
            <a:ext cx="3005311" cy="2765678"/>
          </a:xfrm>
          <a:prstGeom prst="rect">
            <a:avLst/>
          </a:prstGeom>
        </p:spPr>
      </p:pic>
      <p:pic>
        <p:nvPicPr>
          <p:cNvPr id="12" name="图片 11" descr="文本&#10;&#10;中度可信度描述已自动生成">
            <a:extLst>
              <a:ext uri="{FF2B5EF4-FFF2-40B4-BE49-F238E27FC236}">
                <a16:creationId xmlns:a16="http://schemas.microsoft.com/office/drawing/2014/main" id="{B5A455F2-1869-D24B-C060-DC3D0F06B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8"/>
          <a:stretch/>
        </p:blipFill>
        <p:spPr>
          <a:xfrm>
            <a:off x="7495039" y="1279783"/>
            <a:ext cx="3005311" cy="1801746"/>
          </a:xfrm>
          <a:prstGeom prst="rect">
            <a:avLst/>
          </a:prstGeom>
        </p:spPr>
      </p:pic>
      <p:pic>
        <p:nvPicPr>
          <p:cNvPr id="2" name="图片 1" descr="图片包含 日程表&#10;&#10;描述已自动生成">
            <a:extLst>
              <a:ext uri="{FF2B5EF4-FFF2-40B4-BE49-F238E27FC236}">
                <a16:creationId xmlns:a16="http://schemas.microsoft.com/office/drawing/2014/main" id="{324891C6-957B-AEE2-3372-74441BB1C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8882" y="0"/>
            <a:ext cx="3857625" cy="6858000"/>
          </a:xfrm>
          <a:custGeom>
            <a:avLst/>
            <a:gdLst>
              <a:gd name="connsiteX0" fmla="*/ 429997 w 3857625"/>
              <a:gd name="connsiteY0" fmla="*/ 1277112 h 6858000"/>
              <a:gd name="connsiteX1" fmla="*/ 429997 w 3857625"/>
              <a:gd name="connsiteY1" fmla="*/ 5145024 h 6858000"/>
              <a:gd name="connsiteX2" fmla="*/ 3427629 w 3857625"/>
              <a:gd name="connsiteY2" fmla="*/ 5145024 h 6858000"/>
              <a:gd name="connsiteX3" fmla="*/ 3427629 w 3857625"/>
              <a:gd name="connsiteY3" fmla="*/ 1277112 h 6858000"/>
              <a:gd name="connsiteX4" fmla="*/ 0 w 3857625"/>
              <a:gd name="connsiteY4" fmla="*/ 0 h 6858000"/>
              <a:gd name="connsiteX5" fmla="*/ 3857625 w 3857625"/>
              <a:gd name="connsiteY5" fmla="*/ 0 h 6858000"/>
              <a:gd name="connsiteX6" fmla="*/ 3857625 w 3857625"/>
              <a:gd name="connsiteY6" fmla="*/ 6858000 h 6858000"/>
              <a:gd name="connsiteX7" fmla="*/ 0 w 38576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7625" h="6858000">
                <a:moveTo>
                  <a:pt x="429997" y="1277112"/>
                </a:moveTo>
                <a:lnTo>
                  <a:pt x="429997" y="5145024"/>
                </a:lnTo>
                <a:lnTo>
                  <a:pt x="3427629" y="5145024"/>
                </a:lnTo>
                <a:lnTo>
                  <a:pt x="3427629" y="1277112"/>
                </a:lnTo>
                <a:close/>
                <a:moveTo>
                  <a:pt x="0" y="0"/>
                </a:moveTo>
                <a:lnTo>
                  <a:pt x="3857625" y="0"/>
                </a:lnTo>
                <a:lnTo>
                  <a:pt x="385762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4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4.07407E-6 L 0.00013 -0.1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磊</dc:creator>
  <cp:lastModifiedBy>陈 磊</cp:lastModifiedBy>
  <cp:revision>26</cp:revision>
  <dcterms:created xsi:type="dcterms:W3CDTF">2022-09-01T06:28:22Z</dcterms:created>
  <dcterms:modified xsi:type="dcterms:W3CDTF">2022-09-02T06:30:55Z</dcterms:modified>
</cp:coreProperties>
</file>