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5" r:id="rId9"/>
    <p:sldId id="262" r:id="rId10"/>
    <p:sldId id="263" r:id="rId11"/>
    <p:sldId id="264" r:id="rId12"/>
    <p:sldId id="267" r:id="rId13"/>
    <p:sldId id="266" r:id="rId14"/>
    <p:sldId id="268" r:id="rId15"/>
    <p:sldId id="270" r:id="rId16"/>
    <p:sldId id="27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CF69D-6793-4BE9-B113-E5353715DFB4}" v="9" dt="2025-02-10T11:04:0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3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967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99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53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636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75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247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913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054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58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08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90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760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36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6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311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A718-5A0B-4BA3-9717-15E1BF814E12}" type="datetimeFigureOut">
              <a:rPr lang="fr-CH" smtClean="0"/>
              <a:t>10.02.2025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834347-4B6D-4F05-BBBF-8CB312531B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851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2048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2048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mycpnv.ch/info06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0BD3-1BC4-6E06-A483-07773EB34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Module MA-20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59E8C-104D-9B9F-C169-1FF36D1DC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Jeu 2048 en Python</a:t>
            </a:r>
          </a:p>
          <a:p>
            <a:r>
              <a:rPr lang="fr-CH"/>
              <a:t>Yannis Burkhalter, CPNV, 2025</a:t>
            </a:r>
          </a:p>
        </p:txBody>
      </p:sp>
    </p:spTree>
    <p:extLst>
      <p:ext uri="{BB962C8B-B14F-4D97-AF65-F5344CB8AC3E}">
        <p14:creationId xmlns:p14="http://schemas.microsoft.com/office/powerpoint/2010/main" val="246198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B7E-B499-17F5-8607-1619CF39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pack_3</a:t>
            </a:r>
            <a:br>
              <a:rPr lang="fr-CH" dirty="0"/>
            </a:br>
            <a:r>
              <a:rPr lang="fr-CH" dirty="0"/>
              <a:t>Excel 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AD304C3-00CC-05CF-4E32-3157FBA11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05586"/>
              </p:ext>
            </p:extLst>
          </p:nvPr>
        </p:nvGraphicFramePr>
        <p:xfrm>
          <a:off x="3260966" y="609600"/>
          <a:ext cx="4800750" cy="5728216"/>
        </p:xfrm>
        <a:graphic>
          <a:graphicData uri="http://schemas.openxmlformats.org/drawingml/2006/table">
            <a:tbl>
              <a:tblPr/>
              <a:tblGrid>
                <a:gridCol w="1430548">
                  <a:extLst>
                    <a:ext uri="{9D8B030D-6E8A-4147-A177-3AD203B41FA5}">
                      <a16:colId xmlns:a16="http://schemas.microsoft.com/office/drawing/2014/main" val="1488589511"/>
                    </a:ext>
                  </a:extLst>
                </a:gridCol>
                <a:gridCol w="1855505">
                  <a:extLst>
                    <a:ext uri="{9D8B030D-6E8A-4147-A177-3AD203B41FA5}">
                      <a16:colId xmlns:a16="http://schemas.microsoft.com/office/drawing/2014/main" val="895943464"/>
                    </a:ext>
                  </a:extLst>
                </a:gridCol>
                <a:gridCol w="504899">
                  <a:extLst>
                    <a:ext uri="{9D8B030D-6E8A-4147-A177-3AD203B41FA5}">
                      <a16:colId xmlns:a16="http://schemas.microsoft.com/office/drawing/2014/main" val="2232962097"/>
                    </a:ext>
                  </a:extLst>
                </a:gridCol>
                <a:gridCol w="504899">
                  <a:extLst>
                    <a:ext uri="{9D8B030D-6E8A-4147-A177-3AD203B41FA5}">
                      <a16:colId xmlns:a16="http://schemas.microsoft.com/office/drawing/2014/main" val="1497754830"/>
                    </a:ext>
                  </a:extLst>
                </a:gridCol>
                <a:gridCol w="504899">
                  <a:extLst>
                    <a:ext uri="{9D8B030D-6E8A-4147-A177-3AD203B41FA5}">
                      <a16:colId xmlns:a16="http://schemas.microsoft.com/office/drawing/2014/main" val="1440857779"/>
                    </a:ext>
                  </a:extLst>
                </a:gridCol>
              </a:tblGrid>
              <a:tr h="295625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Valeurs de départ</a:t>
                      </a:r>
                    </a:p>
                  </a:txBody>
                  <a:tcPr marL="127979" marR="127979" marT="63989" marB="639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6787"/>
                  </a:ext>
                </a:extLst>
              </a:tr>
              <a:tr h="295625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897952"/>
                  </a:ext>
                </a:extLst>
              </a:tr>
              <a:tr h="295625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73489"/>
                  </a:ext>
                </a:extLst>
              </a:tr>
              <a:tr h="295625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21045"/>
                  </a:ext>
                </a:extLst>
              </a:tr>
              <a:tr h="517975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Valeurs après instruction</a:t>
                      </a:r>
                    </a:p>
                  </a:txBody>
                  <a:tcPr marL="127979" marR="127979" marT="63989" marB="6398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68496"/>
                  </a:ext>
                </a:extLst>
              </a:tr>
              <a:tr h="295625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12634" marR="12634" marT="12634" marB="606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Instruction</a:t>
                      </a:r>
                    </a:p>
                  </a:txBody>
                  <a:tcPr marL="12634" marR="12634" marT="12634" marB="60642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969543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puisque b==0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b=c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53742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c=0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960678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511546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puisque a==b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a=2*a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215267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b=c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28722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c=0</a:t>
                      </a: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11486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99063"/>
                  </a:ext>
                </a:extLst>
              </a:tr>
              <a:tr h="429540"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4" marR="12634" marT="12634" marB="606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72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7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AB0D-EC8C-25B9-3120-5EF6C4BC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pack_4</a:t>
            </a:r>
            <a:br>
              <a:rPr lang="fr-CH" dirty="0"/>
            </a:br>
            <a:r>
              <a:rPr lang="fr-CH" dirty="0"/>
              <a:t>Python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66D2-326C-46EA-01B0-9C9BD63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085" y="2537331"/>
            <a:ext cx="3783830" cy="1783338"/>
          </a:xfrm>
          <a:solidFill>
            <a:schemeClr val="tx2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pack_4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moves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a, b, c, d, moves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585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64D9-B870-69DD-2C08-7FEF80A4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Testez votre fonction pack_4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4743-7400-A3A7-ECBC-1AF7D949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Fichier </a:t>
            </a:r>
            <a:r>
              <a:rPr lang="fr-CH" i="1" dirty="0"/>
              <a:t>test_pack4_0.py </a:t>
            </a:r>
            <a:r>
              <a:rPr lang="fr-CH" dirty="0"/>
              <a:t>dans MS Teams</a:t>
            </a:r>
          </a:p>
        </p:txBody>
      </p:sp>
    </p:spTree>
    <p:extLst>
      <p:ext uri="{BB962C8B-B14F-4D97-AF65-F5344CB8AC3E}">
        <p14:creationId xmlns:p14="http://schemas.microsoft.com/office/powerpoint/2010/main" val="282980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609723-6485-6AB8-AE1D-16C63E390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556" y="549000"/>
            <a:ext cx="6296889" cy="57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CB79E-1872-D174-8CD2-B19C966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71706" cy="2426208"/>
          </a:xfrm>
        </p:spPr>
        <p:txBody>
          <a:bodyPr/>
          <a:lstStyle/>
          <a:p>
            <a:r>
              <a:rPr lang="fr-CH" dirty="0"/>
              <a:t>Application de pack_4()</a:t>
            </a:r>
          </a:p>
        </p:txBody>
      </p:sp>
    </p:spTree>
    <p:extLst>
      <p:ext uri="{BB962C8B-B14F-4D97-AF65-F5344CB8AC3E}">
        <p14:creationId xmlns:p14="http://schemas.microsoft.com/office/powerpoint/2010/main" val="327107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06B7A-30B3-8DB5-A15B-59B1D1CB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000" y="-27000"/>
            <a:ext cx="12240000" cy="6912000"/>
          </a:xfrm>
          <a:solidFill>
            <a:schemeClr val="tx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Exemple d'utilisation des touches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JCY jan 2024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distinct nécessaire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Affectation des touches aux fonctions, q pour quitter, le reste pour "tasser" dans une certaine direction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key_pressed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event.keysym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récupérer le symbole de la touche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messagebox.showinfo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 va à droite"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 vous avez pressé la touche : 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H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messagebox.showinfo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 va à gauche"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 vous avez pressé la touche : 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messagebox.showinfo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 va en haut"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 vous avez pressé la touche : 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"Down"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messagebox.showinfo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 va en bas"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 vous avez pressé la touche : 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messagebox.askokcancel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"Confirmation"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"Voulez-vous vraiment quitter ?"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Construction de la fenêtre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win.geometry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"600x200"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win.title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"Utilisation des touches"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Création du label arrière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label_back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"Essayez les flèches et ASDF"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H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label_back.pack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win.bind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"&lt;Key&gt;"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key_pressed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traite les touches clavier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win.mainloop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923DC-7384-3A52-F9D5-F7A6DE55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0" y="1551432"/>
            <a:ext cx="4320000" cy="1320800"/>
          </a:xfrm>
        </p:spPr>
        <p:txBody>
          <a:bodyPr>
            <a:normAutofit/>
          </a:bodyPr>
          <a:lstStyle/>
          <a:p>
            <a:pPr algn="r"/>
            <a:r>
              <a:rPr lang="fr-CH" dirty="0"/>
              <a:t>Exemple mapping des touches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282FB-32F4-77CB-9ED1-8D699D9EFE44}"/>
              </a:ext>
            </a:extLst>
          </p:cNvPr>
          <p:cNvSpPr txBox="1">
            <a:spLocks/>
          </p:cNvSpPr>
          <p:nvPr/>
        </p:nvSpPr>
        <p:spPr>
          <a:xfrm>
            <a:off x="6766560" y="2872232"/>
            <a:ext cx="4320000" cy="556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CH" sz="2000" dirty="0">
                <a:solidFill>
                  <a:schemeClr val="accent2"/>
                </a:solidFill>
              </a:rPr>
              <a:t>Fichier keys.py dans MS Teams</a:t>
            </a:r>
          </a:p>
        </p:txBody>
      </p:sp>
    </p:spTree>
    <p:extLst>
      <p:ext uri="{BB962C8B-B14F-4D97-AF65-F5344CB8AC3E}">
        <p14:creationId xmlns:p14="http://schemas.microsoft.com/office/powerpoint/2010/main" val="97627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EC498-3125-4D74-A41B-B85CF658D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2DA8-E654-39D3-0F5F-1A75A1ED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Sprint 2 - 10.02.2025 - Étapes 3 + 4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ED85-513D-CBF7-5C04-83F8B24B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Python :</a:t>
            </a:r>
          </a:p>
          <a:p>
            <a:pPr lvl="1"/>
            <a:r>
              <a:rPr lang="fr-CH" dirty="0"/>
              <a:t>Fonction pack_4() fonctionnelle</a:t>
            </a:r>
          </a:p>
          <a:p>
            <a:pPr lvl="1"/>
            <a:r>
              <a:rPr lang="fr-CH" dirty="0"/>
              <a:t>Mapping des touches directionnelles</a:t>
            </a:r>
          </a:p>
          <a:p>
            <a:pPr lvl="1"/>
            <a:r>
              <a:rPr lang="fr-CH" dirty="0"/>
              <a:t>Application de pack</a:t>
            </a:r>
            <a:r>
              <a:rPr lang="fr-CH"/>
              <a:t>_4() </a:t>
            </a:r>
            <a:r>
              <a:rPr lang="fr-CH" dirty="0"/>
              <a:t>dans les quatre directions</a:t>
            </a:r>
          </a:p>
          <a:p>
            <a:pPr lvl="1"/>
            <a:r>
              <a:rPr lang="fr-CH" dirty="0"/>
              <a:t>Corrections selon feedback du 1</a:t>
            </a:r>
            <a:r>
              <a:rPr lang="fr-CH" baseline="30000" dirty="0"/>
              <a:t>er</a:t>
            </a:r>
            <a:r>
              <a:rPr lang="fr-CH" dirty="0"/>
              <a:t> sprint</a:t>
            </a:r>
          </a:p>
          <a:p>
            <a:pPr lvl="1"/>
            <a:r>
              <a:rPr lang="fr-CH" dirty="0"/>
              <a:t>Propreté du code</a:t>
            </a:r>
          </a:p>
          <a:p>
            <a:r>
              <a:rPr lang="fr-CH" dirty="0"/>
              <a:t>Sur GitHub</a:t>
            </a:r>
          </a:p>
          <a:p>
            <a:r>
              <a:rPr lang="fr-CH" dirty="0"/>
              <a:t>Délai : 10.02.2025 à 23:59</a:t>
            </a:r>
          </a:p>
        </p:txBody>
      </p:sp>
    </p:spTree>
    <p:extLst>
      <p:ext uri="{BB962C8B-B14F-4D97-AF65-F5344CB8AC3E}">
        <p14:creationId xmlns:p14="http://schemas.microsoft.com/office/powerpoint/2010/main" val="21362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1189-9FA5-FE9F-4C81-623AD62D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Le 2048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3D6C-C0A2-CCEC-9B8F-20FC4910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91178" cy="3880773"/>
          </a:xfrm>
        </p:spPr>
        <p:txBody>
          <a:bodyPr/>
          <a:lstStyle/>
          <a:p>
            <a:pPr marL="0" indent="0">
              <a:buNone/>
            </a:pPr>
            <a:r>
              <a:rPr lang="fr-CH">
                <a:hlinkClick r:id="rId2"/>
              </a:rPr>
              <a:t>https://2048.fr/</a:t>
            </a:r>
            <a:endParaRPr lang="fr-CH"/>
          </a:p>
          <a:p>
            <a:r>
              <a:rPr lang="fr-CH"/>
              <a:t>Y a-t-il toujours une nouvelle “tuile” qui apparaît, même s’il n’y a pas de déplacement ?</a:t>
            </a:r>
          </a:p>
          <a:p>
            <a:r>
              <a:rPr lang="fr-CH"/>
              <a:t>Est-ce toujours un 2 qui apparaît ?</a:t>
            </a:r>
          </a:p>
          <a:p>
            <a:r>
              <a:rPr lang="fr-CH"/>
              <a:t>Que se passe-t-il si on tasse 2-2-2-. vers la gauche ? (4-2-.-. ou 2-4-.-. ?)</a:t>
            </a:r>
          </a:p>
          <a:p>
            <a:r>
              <a:rPr lang="fr-CH"/>
              <a:t>Et si on tasse 2-2-4-. vers la gauche (4-4-.-. ou 8-.-.-. ?)</a:t>
            </a:r>
          </a:p>
          <a:p>
            <a:pPr marL="0" indent="0">
              <a:buNone/>
            </a:pPr>
            <a:endParaRPr lang="fr-CH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51C2C5-5890-3447-F67B-53CF4642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1403117"/>
            <a:ext cx="3600000" cy="48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27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6F3F0-1ACE-5C20-2B82-F8DC324D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6AFF-9A8D-15D3-897D-E008500B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Le 2048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9F1D-E320-BE92-3789-E013B7A5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91178" cy="3880773"/>
          </a:xfrm>
        </p:spPr>
        <p:txBody>
          <a:bodyPr/>
          <a:lstStyle/>
          <a:p>
            <a:pPr marL="0" indent="0">
              <a:buNone/>
            </a:pPr>
            <a:r>
              <a:rPr lang="fr-CH">
                <a:hlinkClick r:id="rId2"/>
              </a:rPr>
              <a:t>https://2048.fr/</a:t>
            </a:r>
            <a:endParaRPr lang="fr-CH"/>
          </a:p>
          <a:p>
            <a:r>
              <a:rPr lang="fr-CH"/>
              <a:t>Y a-t-il toujours une nouvelle “tuile” qui apparaît, même s’il n’y a pas de déplacement ?</a:t>
            </a:r>
          </a:p>
          <a:p>
            <a:pPr lvl="1"/>
            <a:r>
              <a:rPr lang="fr-CH"/>
              <a:t>Une tuile n’apparaît que si un déplacement a lieu.</a:t>
            </a:r>
          </a:p>
          <a:p>
            <a:r>
              <a:rPr lang="fr-CH"/>
              <a:t>Est-ce toujours un 2 qui apparaît ?</a:t>
            </a:r>
          </a:p>
          <a:p>
            <a:pPr lvl="1"/>
            <a:r>
              <a:rPr lang="fr-CH"/>
              <a:t>C’est le plus souvent un 2, mais parfois, c’est un 4.</a:t>
            </a:r>
          </a:p>
          <a:p>
            <a:r>
              <a:rPr lang="fr-CH"/>
              <a:t>Que se passe-t-il si on tasse 2-2-2-. vers la gauche ? (4-2-.-. ou 2-4-.-. ?)</a:t>
            </a:r>
          </a:p>
          <a:p>
            <a:pPr lvl="1"/>
            <a:r>
              <a:rPr lang="fr-CH"/>
              <a:t>4–2-.-.</a:t>
            </a:r>
          </a:p>
          <a:p>
            <a:r>
              <a:rPr lang="fr-CH"/>
              <a:t>Et si on tasse 2-2-4-. vers la gauche (4-4-.-. ou 8-.-.-. ?)</a:t>
            </a:r>
          </a:p>
          <a:p>
            <a:pPr lvl="1"/>
            <a:r>
              <a:rPr lang="fr-CH"/>
              <a:t>4-4-.-.</a:t>
            </a:r>
          </a:p>
          <a:p>
            <a:pPr marL="0" indent="0">
              <a:buNone/>
            </a:pPr>
            <a:endParaRPr lang="fr-CH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A502D7-C764-32C8-6533-C9BB07E0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1403117"/>
            <a:ext cx="3600000" cy="48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9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97B0-83D6-B13C-EAD7-C2C7693F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Maquette </a:t>
            </a:r>
            <a:r>
              <a:rPr lang="fr-CH" err="1"/>
              <a:t>Balsamiq</a:t>
            </a:r>
            <a:r>
              <a:rPr lang="fr-CH"/>
              <a:t> / Draw.io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7EE7-6CF9-DCB1-2D8D-0ED20EE2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/>
              <a:t>Grille de 4x4</a:t>
            </a:r>
          </a:p>
          <a:p>
            <a:r>
              <a:rPr lang="fr-CH"/>
              <a:t>Définir les couleurs</a:t>
            </a:r>
          </a:p>
          <a:p>
            <a:pPr lvl="1"/>
            <a:r>
              <a:rPr lang="fr-CH"/>
              <a:t>Une pour chaque valeur en &lt;= 2048</a:t>
            </a:r>
          </a:p>
          <a:p>
            <a:pPr lvl="1"/>
            <a:r>
              <a:rPr lang="fr-CH"/>
              <a:t>Une seule pour toutes les valeurs &gt; 2048</a:t>
            </a:r>
          </a:p>
          <a:p>
            <a:r>
              <a:rPr lang="fr-CH"/>
              <a:t>Score</a:t>
            </a:r>
          </a:p>
          <a:p>
            <a:r>
              <a:rPr lang="fr-CH"/>
              <a:t>Bouton reset</a:t>
            </a:r>
          </a:p>
          <a:p>
            <a:r>
              <a:rPr lang="fr-CH"/>
              <a:t>Texte de fin de partie</a:t>
            </a:r>
          </a:p>
          <a:p>
            <a:r>
              <a:rPr lang="fr-CH"/>
              <a:t>Fenêtre englobant tous les composants</a:t>
            </a:r>
          </a:p>
          <a:p>
            <a:r>
              <a:rPr lang="fr-CH"/>
              <a:t>Soyez créatifs !</a:t>
            </a:r>
          </a:p>
        </p:txBody>
      </p:sp>
    </p:spTree>
    <p:extLst>
      <p:ext uri="{BB962C8B-B14F-4D97-AF65-F5344CB8AC3E}">
        <p14:creationId xmlns:p14="http://schemas.microsoft.com/office/powerpoint/2010/main" val="16173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5C8D-1456-EE06-A2D1-CE2524C4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000" y="-27000"/>
            <a:ext cx="12240000" cy="6912000"/>
          </a:xfrm>
          <a:solidFill>
            <a:schemeClr val="tx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dimensions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"tu"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"toi"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"vous"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"votre"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"vos"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"sans"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dimensions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labels in the future)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labels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x0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horizontal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beginning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labels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y0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vertical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beginning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labels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horizontal distance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labels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vertical distance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labels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Windows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creation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win.geometry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"800x480"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win.title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exemple labels positionnés par .place"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Label(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"Placement labels par .place"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)).place(</a:t>
            </a:r>
            <a:r>
              <a:rPr lang="fr-CH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labels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creation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position (1.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Creation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 position)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fr-CH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[line])):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creation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without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placement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labels[line][col]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[line][col],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borderwidth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relief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H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"#FFFF00"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label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positionning</a:t>
            </a:r>
            <a:r>
              <a:rPr lang="fr-CH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 the </a:t>
            </a:r>
            <a:r>
              <a:rPr lang="fr-CH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windows</a:t>
            </a:r>
            <a:endParaRPr lang="fr-CH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labels[line][col].place(</a:t>
            </a:r>
            <a:r>
              <a:rPr lang="fr-CH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x0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col, </a:t>
            </a:r>
            <a:r>
              <a:rPr lang="fr-CH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y0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line)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H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win.mainloop</a:t>
            </a:r>
            <a:r>
              <a:rPr lang="fr-CH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57DED-0F32-8188-A9EE-428C01DA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863" y="609600"/>
            <a:ext cx="6160101" cy="1320800"/>
          </a:xfrm>
        </p:spPr>
        <p:txBody>
          <a:bodyPr/>
          <a:lstStyle/>
          <a:p>
            <a:pPr algn="r"/>
            <a:r>
              <a:rPr lang="fr-CH"/>
              <a:t>Exemple création des labels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43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2FE-352D-C72A-FC91-E64E8305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Sprint 1 - 27.01.2025 - Étapes 1 + 2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E7BB-ED32-D8E3-8854-C38397E4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H" dirty="0"/>
              <a:t>Maquette (original + export en PNG, dans le repo)</a:t>
            </a:r>
          </a:p>
          <a:p>
            <a:r>
              <a:rPr lang="fr-CH" dirty="0"/>
              <a:t>Python :</a:t>
            </a:r>
          </a:p>
          <a:p>
            <a:pPr lvl="1"/>
            <a:r>
              <a:rPr lang="fr-CH" dirty="0"/>
              <a:t>Affichage de la grille avec </a:t>
            </a:r>
            <a:r>
              <a:rPr lang="fr-CH" dirty="0" err="1"/>
              <a:t>tkinter</a:t>
            </a:r>
            <a:endParaRPr lang="fr-CH" dirty="0"/>
          </a:p>
          <a:p>
            <a:pPr lvl="2"/>
            <a:r>
              <a:rPr lang="fr-CH" dirty="0"/>
              <a:t>Aussi fidèle à la maquette que possible</a:t>
            </a:r>
          </a:p>
          <a:p>
            <a:pPr lvl="2"/>
            <a:r>
              <a:rPr lang="fr-CH" dirty="0"/>
              <a:t>Pas nécessaire de reproduire le reste de l’interface à ce stade</a:t>
            </a:r>
          </a:p>
          <a:p>
            <a:pPr lvl="1"/>
            <a:r>
              <a:rPr lang="fr-CH" dirty="0"/>
              <a:t>Création des objets</a:t>
            </a:r>
          </a:p>
          <a:p>
            <a:pPr lvl="1"/>
            <a:r>
              <a:rPr lang="fr-CH" dirty="0"/>
              <a:t>Fonction `</a:t>
            </a:r>
            <a:r>
              <a:rPr lang="fr-CH" dirty="0" err="1"/>
              <a:t>display_game</a:t>
            </a:r>
            <a:r>
              <a:rPr lang="fr-CH" dirty="0"/>
              <a:t>()` distincte</a:t>
            </a:r>
          </a:p>
          <a:p>
            <a:pPr lvl="1"/>
            <a:r>
              <a:rPr lang="fr-CH" dirty="0"/>
              <a:t>Présence de deux états du jeu dans le code (l’un des deux doit être commenté) :</a:t>
            </a:r>
          </a:p>
          <a:p>
            <a:pPr lvl="2"/>
            <a:r>
              <a:rPr lang="fr-CH" dirty="0"/>
              <a:t>Un dans lequel apparaît chaque valeur possible entre 2 et 2048</a:t>
            </a:r>
          </a:p>
          <a:p>
            <a:pPr lvl="2"/>
            <a:r>
              <a:rPr lang="fr-CH" dirty="0"/>
              <a:t>Un presque vide avec deux cases "2" (début de partie)</a:t>
            </a:r>
          </a:p>
          <a:p>
            <a:pPr lvl="1"/>
            <a:r>
              <a:rPr lang="fr-CH" dirty="0"/>
              <a:t>Propreté du code</a:t>
            </a:r>
          </a:p>
          <a:p>
            <a:r>
              <a:rPr lang="fr-CH" dirty="0"/>
              <a:t>Mon </a:t>
            </a:r>
            <a:r>
              <a:rPr lang="fr-CH" dirty="0" err="1"/>
              <a:t>username</a:t>
            </a:r>
            <a:r>
              <a:rPr lang="fr-CH" dirty="0"/>
              <a:t> GitHub : </a:t>
            </a:r>
            <a:r>
              <a:rPr lang="fr-CH" b="1" dirty="0"/>
              <a:t>Burkhalter</a:t>
            </a:r>
          </a:p>
          <a:p>
            <a:r>
              <a:rPr lang="fr-CH" dirty="0"/>
              <a:t>Délai : 27.01.2025 à 23:59</a:t>
            </a:r>
          </a:p>
        </p:txBody>
      </p:sp>
    </p:spTree>
    <p:extLst>
      <p:ext uri="{BB962C8B-B14F-4D97-AF65-F5344CB8AC3E}">
        <p14:creationId xmlns:p14="http://schemas.microsoft.com/office/powerpoint/2010/main" val="318246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1347-9383-2D99-CA96-A1884306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Propreté du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A283-0C8B-7C4F-8F82-6DE4C1DC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Privilégier du code en anglais</a:t>
            </a:r>
          </a:p>
          <a:p>
            <a:r>
              <a:rPr lang="fr-CH"/>
              <a:t>Python : </a:t>
            </a:r>
            <a:r>
              <a:rPr lang="fr-CH" err="1"/>
              <a:t>snake_case</a:t>
            </a:r>
            <a:endParaRPr lang="fr-CH"/>
          </a:p>
          <a:p>
            <a:r>
              <a:rPr lang="fr-CH"/>
              <a:t>Pas plus de 2 retours à la lignes consécutifs</a:t>
            </a:r>
          </a:p>
          <a:p>
            <a:r>
              <a:rPr lang="fr-CH"/>
              <a:t>Formateur de code (e.g. Ruff)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26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0C62-F951-FB7C-81F0-ACE837D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Exercice sur les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AF59-F715-5071-AB10-46A81252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>
                <a:hlinkClick r:id="rId2"/>
              </a:rPr>
              <a:t>https://training.mycpnv.ch/info06.php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986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DD1-3E0B-ADA2-5D3F-86583FD2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1 - Review des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A009-DA21-AE46-BEF3-6AEC7EAD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Erreurs</a:t>
            </a:r>
            <a:r>
              <a:rPr lang="en-US" dirty="0"/>
              <a:t> </a:t>
            </a:r>
            <a:r>
              <a:rPr lang="en-US" dirty="0" err="1"/>
              <a:t>récurrentes</a:t>
            </a:r>
            <a:r>
              <a:rPr lang="en-US" dirty="0"/>
              <a:t> :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« 0 » </a:t>
            </a:r>
            <a:r>
              <a:rPr lang="en-US" dirty="0" err="1">
                <a:ea typeface="+mn-lt"/>
                <a:cs typeface="+mn-lt"/>
              </a:rPr>
              <a:t>affichés</a:t>
            </a:r>
            <a:r>
              <a:rPr lang="en-US" dirty="0">
                <a:ea typeface="+mn-lt"/>
                <a:cs typeface="+mn-lt"/>
              </a:rPr>
              <a:t> dans les cases vides (maquette et/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lvl="1">
              <a:buFont typeface="Courier New" charset="2"/>
              <a:buChar char="o"/>
            </a:pP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stockés</a:t>
            </a:r>
            <a:r>
              <a:rPr lang="en-US" dirty="0"/>
              <a:t> sour </a:t>
            </a:r>
            <a:r>
              <a:rPr lang="en-US" dirty="0" err="1"/>
              <a:t>forme</a:t>
            </a:r>
            <a:r>
              <a:rPr lang="en-US" dirty="0"/>
              <a:t> de </a:t>
            </a:r>
            <a:r>
              <a:rPr lang="en-US" i="1" dirty="0"/>
              <a:t>str </a:t>
            </a:r>
            <a:r>
              <a:rPr lang="en-US" dirty="0" err="1"/>
              <a:t>ou</a:t>
            </a:r>
            <a:r>
              <a:rPr lang="en-US" dirty="0"/>
              <a:t> lieu de </a:t>
            </a:r>
            <a:r>
              <a:rPr lang="en-US" i="1" dirty="0"/>
              <a:t>int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Imports </a:t>
            </a:r>
            <a:r>
              <a:rPr lang="en-US" err="1"/>
              <a:t>inutiles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dirty="0"/>
              <a:t>ChatGPT : Prompts </a:t>
            </a:r>
            <a:r>
              <a:rPr lang="en-US" dirty="0" err="1"/>
              <a:t>incomplets</a:t>
            </a:r>
            <a:endParaRPr lang="en-US" dirty="0"/>
          </a:p>
          <a:p>
            <a:pPr lvl="1">
              <a:buFont typeface="Courier New" charset="2"/>
              <a:buChar char="o"/>
            </a:pPr>
            <a:r>
              <a:rPr lang="en-US" dirty="0"/>
              <a:t>Couleur par </a:t>
            </a:r>
            <a:r>
              <a:rPr lang="en-US" err="1"/>
              <a:t>défaut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&gt; 2048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Keywords </a:t>
            </a:r>
            <a:r>
              <a:rPr lang="en-US" dirty="0" err="1"/>
              <a:t>réservés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: list, case, id</a:t>
            </a:r>
          </a:p>
        </p:txBody>
      </p:sp>
    </p:spTree>
    <p:extLst>
      <p:ext uri="{BB962C8B-B14F-4D97-AF65-F5344CB8AC3E}">
        <p14:creationId xmlns:p14="http://schemas.microsoft.com/office/powerpoint/2010/main" val="3941364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D853B37103B47BCF3DDE5782F80D8" ma:contentTypeVersion="11" ma:contentTypeDescription="Create a new document." ma:contentTypeScope="" ma:versionID="472a9643662267176e03edccef787135">
  <xsd:schema xmlns:xsd="http://www.w3.org/2001/XMLSchema" xmlns:xs="http://www.w3.org/2001/XMLSchema" xmlns:p="http://schemas.microsoft.com/office/2006/metadata/properties" xmlns:ns2="02c4f610-252b-43a2-8303-c95b3b5c5c8c" xmlns:ns3="190943f2-572b-4f01-93db-593d5b9d8fa8" targetNamespace="http://schemas.microsoft.com/office/2006/metadata/properties" ma:root="true" ma:fieldsID="eb659b6959607f44cdd03e18ae020861" ns2:_="" ns3:_="">
    <xsd:import namespace="02c4f610-252b-43a2-8303-c95b3b5c5c8c"/>
    <xsd:import namespace="190943f2-572b-4f01-93db-593d5b9d8f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4f610-252b-43a2-8303-c95b3b5c5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943f2-572b-4f01-93db-593d5b9d8f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9600a2-9927-40d8-8864-e5671c0de855}" ma:internalName="TaxCatchAll" ma:showField="CatchAllData" ma:web="190943f2-572b-4f01-93db-593d5b9d8f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c4f610-252b-43a2-8303-c95b3b5c5c8c">
      <Terms xmlns="http://schemas.microsoft.com/office/infopath/2007/PartnerControls"/>
    </lcf76f155ced4ddcb4097134ff3c332f>
    <TaxCatchAll xmlns="190943f2-572b-4f01-93db-593d5b9d8fa8" xsi:nil="true"/>
  </documentManagement>
</p:properties>
</file>

<file path=customXml/itemProps1.xml><?xml version="1.0" encoding="utf-8"?>
<ds:datastoreItem xmlns:ds="http://schemas.openxmlformats.org/officeDocument/2006/customXml" ds:itemID="{C1673D00-CEDA-4342-92D3-1EB85C753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F2B94F-39A3-49F7-9616-4A26491044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4f610-252b-43a2-8303-c95b3b5c5c8c"/>
    <ds:schemaRef ds:uri="190943f2-572b-4f01-93db-593d5b9d8f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8689A3-E49E-471F-A21B-DB0274E8C017}">
  <ds:schemaRefs>
    <ds:schemaRef ds:uri="http://schemas.microsoft.com/office/2006/metadata/properties"/>
    <ds:schemaRef ds:uri="http://schemas.microsoft.com/office/infopath/2007/PartnerControls"/>
    <ds:schemaRef ds:uri="02c4f610-252b-43a2-8303-c95b3b5c5c8c"/>
    <ds:schemaRef ds:uri="190943f2-572b-4f01-93db-593d5b9d8f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1264</Words>
  <Application>Microsoft Office PowerPoint</Application>
  <PresentationFormat>Grand écran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Module MA-20</vt:lpstr>
      <vt:lpstr>Le 2048</vt:lpstr>
      <vt:lpstr>Le 2048</vt:lpstr>
      <vt:lpstr>Maquette Balsamiq / Draw.io</vt:lpstr>
      <vt:lpstr>Exemple création des labels</vt:lpstr>
      <vt:lpstr>Sprint 1 - 27.01.2025 - Étapes 1 + 2</vt:lpstr>
      <vt:lpstr>Propreté du code</vt:lpstr>
      <vt:lpstr>Exercice sur les tableaux</vt:lpstr>
      <vt:lpstr>Sprint 1 - Review des corrections</vt:lpstr>
      <vt:lpstr>Fonction pack_3 Excel :</vt:lpstr>
      <vt:lpstr>Fonction pack_4 Python :</vt:lpstr>
      <vt:lpstr>Testez votre fonction pack_4</vt:lpstr>
      <vt:lpstr>Application de pack_4()</vt:lpstr>
      <vt:lpstr>Exemple mapping des touches</vt:lpstr>
      <vt:lpstr>Sprint 2 - 10.02.2025 - Étapes 3 + 4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MA-20</dc:title>
  <dc:creator>Yannis Burkhalter</dc:creator>
  <cp:lastModifiedBy>Seid Fejzulahi</cp:lastModifiedBy>
  <cp:revision>2</cp:revision>
  <dcterms:created xsi:type="dcterms:W3CDTF">2025-01-20T11:23:02Z</dcterms:created>
  <dcterms:modified xsi:type="dcterms:W3CDTF">2025-02-10T12:46:54Z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0x010100C6AD853B37103B47BCF3DDE5782F80D8</vt:lpwstr>
  </property>
</Properties>
</file>