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Customer Segmentation and Personalization</a:t>
            </a:r>
          </a:p>
        </p:txBody>
      </p:sp>
      <p:sp>
        <p:nvSpPr>
          <p:cNvPr id="3" name="Subtitle 2"/>
          <p:cNvSpPr>
            <a:spLocks noGrp="1"/>
          </p:cNvSpPr>
          <p:nvPr>
            <p:ph type="subTitle" idx="1"/>
          </p:nvPr>
        </p:nvSpPr>
        <p:spPr/>
        <p:txBody>
          <a:bodyPr/>
          <a:lstStyle/>
          <a:p>
            <a:r>
              <a:t>An analysis using K-means clustering and PCA.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Segments (PCA Reduced)</a:t>
            </a:r>
          </a:p>
        </p:txBody>
      </p:sp>
      <p:pic>
        <p:nvPicPr>
          <p:cNvPr id="3" name="Picture 2" descr="pca_clusters.png"/>
          <p:cNvPicPr>
            <a:picLocks noChangeAspect="1"/>
          </p:cNvPicPr>
          <p:nvPr/>
        </p:nvPicPr>
        <p:blipFill>
          <a:blip r:embed="rId2"/>
          <a:stretch>
            <a:fillRect/>
          </a:stretch>
        </p:blipFill>
        <p:spPr>
          <a:xfrm>
            <a:off x="914400" y="914400"/>
            <a:ext cx="7315200" cy="45720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 vs Average Spend</a:t>
            </a:r>
          </a:p>
        </p:txBody>
      </p:sp>
      <p:pic>
        <p:nvPicPr>
          <p:cNvPr id="3" name="Picture 2" descr="age_vs_spend.png"/>
          <p:cNvPicPr>
            <a:picLocks noChangeAspect="1"/>
          </p:cNvPicPr>
          <p:nvPr/>
        </p:nvPicPr>
        <p:blipFill>
          <a:blip r:embed="rId2"/>
          <a:stretch>
            <a:fillRect/>
          </a:stretch>
        </p:blipFill>
        <p:spPr>
          <a:xfrm>
            <a:off x="914400" y="914400"/>
            <a:ext cx="7315200" cy="45720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Loyalty Score vs Engagement Score</a:t>
            </a:r>
          </a:p>
        </p:txBody>
      </p:sp>
      <p:pic>
        <p:nvPicPr>
          <p:cNvPr id="3" name="Picture 2" descr="loyalty_vs_engagement.png"/>
          <p:cNvPicPr>
            <a:picLocks noChangeAspect="1"/>
          </p:cNvPicPr>
          <p:nvPr/>
        </p:nvPicPr>
        <p:blipFill>
          <a:blip r:embed="rId2"/>
          <a:stretch>
            <a:fillRect/>
          </a:stretch>
        </p:blipFill>
        <p:spPr>
          <a:xfrm>
            <a:off x="914400" y="914400"/>
            <a:ext cx="7315200" cy="4572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 vs Loyalty Score</a:t>
            </a:r>
          </a:p>
        </p:txBody>
      </p:sp>
      <p:pic>
        <p:nvPicPr>
          <p:cNvPr id="3" name="Picture 2" descr="age_vs_loyalty.png"/>
          <p:cNvPicPr>
            <a:picLocks noChangeAspect="1"/>
          </p:cNvPicPr>
          <p:nvPr/>
        </p:nvPicPr>
        <p:blipFill>
          <a:blip r:embed="rId2"/>
          <a:stretch>
            <a:fillRect/>
          </a:stretch>
        </p:blipFill>
        <p:spPr>
          <a:xfrm>
            <a:off x="914400" y="914400"/>
            <a:ext cx="7315200" cy="45720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 vs Engagement Score</a:t>
            </a:r>
          </a:p>
        </p:txBody>
      </p:sp>
      <p:pic>
        <p:nvPicPr>
          <p:cNvPr id="3" name="Picture 2" descr="age_vs_engagement.png"/>
          <p:cNvPicPr>
            <a:picLocks noChangeAspect="1"/>
          </p:cNvPicPr>
          <p:nvPr/>
        </p:nvPicPr>
        <p:blipFill>
          <a:blip r:embed="rId2"/>
          <a:stretch>
            <a:fillRect/>
          </a:stretch>
        </p:blipFill>
        <p:spPr>
          <a:xfrm>
            <a:off x="914400" y="914400"/>
            <a:ext cx="7315200" cy="45720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We applied K-means clustering to segment customers into 4 distinct groups based on their age, spending behavior, loyalty, and engagement. PCA was used to reduce the dimensionality for visualization purposes. This analysis provides valuable insights into customer segmentation for targeted marketing.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