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31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7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0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42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48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391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64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25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2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3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66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6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2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3027E-64E8-44C7-AC8F-07297DC57790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41EF3B-D99C-40FD-AEDC-008F8A0FD9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28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14927" y="1915885"/>
            <a:ext cx="5335587" cy="2262781"/>
          </a:xfrm>
        </p:spPr>
        <p:txBody>
          <a:bodyPr>
            <a:normAutofit/>
          </a:bodyPr>
          <a:lstStyle/>
          <a:p>
            <a:r>
              <a:rPr lang="fr-FR" sz="13800" b="1" dirty="0" err="1"/>
              <a:t>Spark</a:t>
            </a:r>
            <a:endParaRPr lang="fr-FR" sz="13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29600" y="5731717"/>
            <a:ext cx="3962400" cy="112628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Seid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Ghawm</a:t>
            </a:r>
            <a:r>
              <a:rPr lang="en-US" sz="2400" dirty="0" smtClean="0">
                <a:solidFill>
                  <a:schemeClr val="tx1"/>
                </a:solidFill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</a:rPr>
              <a:t>hafedh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C21097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8" t="19855" r="29111" b="20099"/>
          <a:stretch/>
        </p:blipFill>
        <p:spPr>
          <a:xfrm>
            <a:off x="10435771" y="0"/>
            <a:ext cx="1756229" cy="191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4909" y="880776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/>
              <a:t>5. Filtrer la paire (1,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1647" y="1518783"/>
            <a:ext cx="609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target_pair</a:t>
            </a:r>
            <a:r>
              <a:rPr lang="en-US" dirty="0" smtClean="0"/>
              <a:t> = (1, 2)</a:t>
            </a:r>
          </a:p>
          <a:p>
            <a:r>
              <a:rPr lang="en-US" dirty="0" smtClean="0"/>
              <a:t>filtered = </a:t>
            </a:r>
            <a:r>
              <a:rPr lang="en-US" dirty="0" err="1" smtClean="0"/>
              <a:t>common.filter</a:t>
            </a:r>
            <a:r>
              <a:rPr lang="en-US" dirty="0" smtClean="0"/>
              <a:t>(lambda x: x[0] == </a:t>
            </a:r>
            <a:r>
              <a:rPr lang="en-US" dirty="0" err="1" smtClean="0"/>
              <a:t>target_pair</a:t>
            </a:r>
            <a:r>
              <a:rPr lang="en-US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4909" y="3027141"/>
            <a:ext cx="3278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dirty="0"/>
              <a:t>6. Afficher le résultat final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4909" y="3603340"/>
            <a:ext cx="8275434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# </a:t>
            </a:r>
            <a:r>
              <a:rPr lang="en-US" dirty="0" err="1" smtClean="0"/>
              <a:t>Créer</a:t>
            </a:r>
            <a:r>
              <a:rPr lang="en-US" dirty="0" smtClean="0"/>
              <a:t> un </a:t>
            </a:r>
            <a:r>
              <a:rPr lang="en-US" dirty="0" err="1" smtClean="0"/>
              <a:t>dictionnaire</a:t>
            </a:r>
            <a:r>
              <a:rPr lang="en-US" dirty="0" smtClean="0"/>
              <a:t> {id: nom}</a:t>
            </a:r>
          </a:p>
          <a:p>
            <a:r>
              <a:rPr lang="en-US" dirty="0" err="1" smtClean="0"/>
              <a:t>names_dict</a:t>
            </a:r>
            <a:r>
              <a:rPr lang="en-US" dirty="0" smtClean="0"/>
              <a:t> = </a:t>
            </a:r>
            <a:r>
              <a:rPr lang="en-US" dirty="0" err="1" smtClean="0"/>
              <a:t>mapped.map</a:t>
            </a:r>
            <a:r>
              <a:rPr lang="en-US" dirty="0" smtClean="0"/>
              <a:t>(lambda x: (x[0], x[1])).</a:t>
            </a:r>
            <a:r>
              <a:rPr lang="en-US" dirty="0" err="1" smtClean="0"/>
              <a:t>collectAsMap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for ((u1, u2), </a:t>
            </a:r>
            <a:r>
              <a:rPr lang="en-US" dirty="0" err="1" smtClean="0"/>
              <a:t>amis_communs</a:t>
            </a:r>
            <a:r>
              <a:rPr lang="en-US" dirty="0" smtClean="0"/>
              <a:t>) in </a:t>
            </a:r>
            <a:r>
              <a:rPr lang="en-US" dirty="0" err="1" smtClean="0"/>
              <a:t>filtered.collect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    nom1 = </a:t>
            </a:r>
            <a:r>
              <a:rPr lang="en-US" dirty="0" err="1" smtClean="0"/>
              <a:t>names_dict.get</a:t>
            </a:r>
            <a:r>
              <a:rPr lang="en-US" dirty="0" smtClean="0"/>
              <a:t>(u1, </a:t>
            </a:r>
            <a:r>
              <a:rPr lang="en-US" dirty="0" err="1" smtClean="0"/>
              <a:t>str</a:t>
            </a:r>
            <a:r>
              <a:rPr lang="en-US" dirty="0" smtClean="0"/>
              <a:t>(u1))</a:t>
            </a:r>
          </a:p>
          <a:p>
            <a:r>
              <a:rPr lang="en-US" dirty="0" smtClean="0"/>
              <a:t>    nom2 = </a:t>
            </a:r>
            <a:r>
              <a:rPr lang="en-US" dirty="0" err="1" smtClean="0"/>
              <a:t>names_dict.get</a:t>
            </a:r>
            <a:r>
              <a:rPr lang="en-US" dirty="0" smtClean="0"/>
              <a:t>(u2, </a:t>
            </a:r>
            <a:r>
              <a:rPr lang="en-US" dirty="0" err="1" smtClean="0"/>
              <a:t>str</a:t>
            </a:r>
            <a:r>
              <a:rPr lang="en-US" dirty="0" smtClean="0"/>
              <a:t>(u2))</a:t>
            </a:r>
          </a:p>
          <a:p>
            <a:r>
              <a:rPr lang="en-US" dirty="0" smtClean="0"/>
              <a:t>    print(f"{u1}&lt;{nom1}&gt;{u2}&lt;{nom2}&gt;{sorted(</a:t>
            </a:r>
            <a:r>
              <a:rPr lang="en-US" dirty="0" err="1" smtClean="0"/>
              <a:t>amis_communs</a:t>
            </a:r>
            <a:r>
              <a:rPr lang="en-US" dirty="0" smtClean="0"/>
              <a:t>)}")</a:t>
            </a:r>
          </a:p>
        </p:txBody>
      </p:sp>
    </p:spTree>
    <p:extLst>
      <p:ext uri="{BB962C8B-B14F-4D97-AF65-F5344CB8AC3E}">
        <p14:creationId xmlns:p14="http://schemas.microsoft.com/office/powerpoint/2010/main" val="33098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8387" y="2895991"/>
            <a:ext cx="59221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 partie</a:t>
            </a:r>
            <a:endParaRPr lang="fr-FR" sz="7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0401" y="711484"/>
            <a:ext cx="6444343" cy="3477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 err="1" smtClean="0">
                <a:cs typeface="Times New Roman" panose="02020603050405020304" pitchFamily="18" charset="0"/>
              </a:rPr>
              <a:t>def</a:t>
            </a:r>
            <a:r>
              <a:rPr lang="fr-FR" sz="2000" dirty="0" smtClean="0">
                <a:cs typeface="Times New Roman" panose="02020603050405020304" pitchFamily="18" charset="0"/>
              </a:rPr>
              <a:t> pairs(</a:t>
            </a:r>
            <a:r>
              <a:rPr lang="fr-FR" sz="2000" dirty="0" err="1" smtClean="0">
                <a:cs typeface="Times New Roman" panose="02020603050405020304" pitchFamily="18" charset="0"/>
              </a:rPr>
              <a:t>str</a:t>
            </a:r>
            <a:r>
              <a:rPr lang="fr-FR" sz="2000" dirty="0" smtClean="0">
                <a:cs typeface="Times New Roman" panose="02020603050405020304" pitchFamily="18" charset="0"/>
              </a:rPr>
              <a:t>: </a:t>
            </a:r>
            <a:r>
              <a:rPr lang="fr-FR" sz="2000" dirty="0" err="1" smtClean="0">
                <a:cs typeface="Times New Roman" panose="02020603050405020304" pitchFamily="18" charset="0"/>
              </a:rPr>
              <a:t>Array</a:t>
            </a:r>
            <a:r>
              <a:rPr lang="fr-FR" sz="2000" dirty="0" smtClean="0">
                <a:cs typeface="Times New Roman" panose="02020603050405020304" pitchFamily="18" charset="0"/>
              </a:rPr>
              <a:t>[String]) = {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 val </a:t>
            </a:r>
            <a:r>
              <a:rPr lang="fr-FR" sz="2000" dirty="0" err="1" smtClean="0">
                <a:cs typeface="Times New Roman" panose="02020603050405020304" pitchFamily="18" charset="0"/>
              </a:rPr>
              <a:t>users</a:t>
            </a:r>
            <a:r>
              <a:rPr lang="fr-FR" sz="2000" dirty="0" smtClean="0">
                <a:cs typeface="Times New Roman" panose="02020603050405020304" pitchFamily="18" charset="0"/>
              </a:rPr>
              <a:t> = </a:t>
            </a:r>
            <a:r>
              <a:rPr lang="fr-FR" sz="2000" dirty="0" err="1" smtClean="0">
                <a:cs typeface="Times New Roman" panose="02020603050405020304" pitchFamily="18" charset="0"/>
              </a:rPr>
              <a:t>str</a:t>
            </a:r>
            <a:r>
              <a:rPr lang="fr-FR" sz="2000" dirty="0" smtClean="0">
                <a:cs typeface="Times New Roman" panose="02020603050405020304" pitchFamily="18" charset="0"/>
              </a:rPr>
              <a:t>(1).split(",")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val user=</a:t>
            </a:r>
            <a:r>
              <a:rPr lang="fr-FR" sz="2000" dirty="0" err="1" smtClean="0">
                <a:cs typeface="Times New Roman" panose="02020603050405020304" pitchFamily="18" charset="0"/>
              </a:rPr>
              <a:t>str</a:t>
            </a:r>
            <a:r>
              <a:rPr lang="fr-FR" sz="2000" dirty="0" smtClean="0">
                <a:cs typeface="Times New Roman" panose="02020603050405020304" pitchFamily="18" charset="0"/>
              </a:rPr>
              <a:t>(0)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val n = </a:t>
            </a:r>
            <a:r>
              <a:rPr lang="fr-FR" sz="2000" dirty="0" err="1" smtClean="0">
                <a:cs typeface="Times New Roman" panose="02020603050405020304" pitchFamily="18" charset="0"/>
              </a:rPr>
              <a:t>users.length</a:t>
            </a:r>
            <a:endParaRPr lang="fr-FR" sz="2000" dirty="0" smtClean="0">
              <a:cs typeface="Times New Roman" panose="02020603050405020304" pitchFamily="18" charset="0"/>
            </a:endParaRPr>
          </a:p>
          <a:p>
            <a:r>
              <a:rPr lang="fr-FR" sz="2000" dirty="0" smtClean="0">
                <a:cs typeface="Times New Roman" panose="02020603050405020304" pitchFamily="18" charset="0"/>
              </a:rPr>
              <a:t> for(i &lt;- 0 </a:t>
            </a:r>
            <a:r>
              <a:rPr lang="fr-FR" sz="2000" dirty="0" err="1" smtClean="0">
                <a:cs typeface="Times New Roman" panose="02020603050405020304" pitchFamily="18" charset="0"/>
              </a:rPr>
              <a:t>until</a:t>
            </a:r>
            <a:r>
              <a:rPr lang="fr-FR" sz="2000" dirty="0" smtClean="0">
                <a:cs typeface="Times New Roman" panose="02020603050405020304" pitchFamily="18" charset="0"/>
              </a:rPr>
              <a:t> n) </a:t>
            </a:r>
            <a:r>
              <a:rPr lang="fr-FR" sz="2000" dirty="0" err="1" smtClean="0">
                <a:cs typeface="Times New Roman" panose="02020603050405020304" pitchFamily="18" charset="0"/>
              </a:rPr>
              <a:t>yield</a:t>
            </a:r>
            <a:r>
              <a:rPr lang="fr-FR" sz="2000" dirty="0" smtClean="0">
                <a:cs typeface="Times New Roman" panose="02020603050405020304" pitchFamily="18" charset="0"/>
              </a:rPr>
              <a:t> {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  val pair = if(user &lt; </a:t>
            </a:r>
            <a:r>
              <a:rPr lang="fr-FR" sz="2000" dirty="0" err="1" smtClean="0">
                <a:cs typeface="Times New Roman" panose="02020603050405020304" pitchFamily="18" charset="0"/>
              </a:rPr>
              <a:t>users</a:t>
            </a:r>
            <a:r>
              <a:rPr lang="fr-FR" sz="2000" dirty="0" smtClean="0">
                <a:cs typeface="Times New Roman" panose="02020603050405020304" pitchFamily="18" charset="0"/>
              </a:rPr>
              <a:t>(i)) {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    (</a:t>
            </a:r>
            <a:r>
              <a:rPr lang="fr-FR" sz="2000" dirty="0" err="1" smtClean="0">
                <a:cs typeface="Times New Roman" panose="02020603050405020304" pitchFamily="18" charset="0"/>
              </a:rPr>
              <a:t>user,users</a:t>
            </a:r>
            <a:r>
              <a:rPr lang="fr-FR" sz="2000" dirty="0" smtClean="0">
                <a:cs typeface="Times New Roman" panose="02020603050405020304" pitchFamily="18" charset="0"/>
              </a:rPr>
              <a:t>(i))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  } </a:t>
            </a:r>
            <a:r>
              <a:rPr lang="fr-FR" sz="2000" dirty="0" err="1" smtClean="0">
                <a:cs typeface="Times New Roman" panose="02020603050405020304" pitchFamily="18" charset="0"/>
              </a:rPr>
              <a:t>else</a:t>
            </a:r>
            <a:r>
              <a:rPr lang="fr-FR" sz="2000" dirty="0" smtClean="0">
                <a:cs typeface="Times New Roman" panose="02020603050405020304" pitchFamily="18" charset="0"/>
              </a:rPr>
              <a:t> {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   (</a:t>
            </a:r>
            <a:r>
              <a:rPr lang="fr-FR" sz="2000" dirty="0" err="1" smtClean="0">
                <a:cs typeface="Times New Roman" panose="02020603050405020304" pitchFamily="18" charset="0"/>
              </a:rPr>
              <a:t>users</a:t>
            </a:r>
            <a:r>
              <a:rPr lang="fr-FR" sz="2000" dirty="0" smtClean="0">
                <a:cs typeface="Times New Roman" panose="02020603050405020304" pitchFamily="18" charset="0"/>
              </a:rPr>
              <a:t>(i),user)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  }</a:t>
            </a:r>
          </a:p>
          <a:p>
            <a:r>
              <a:rPr lang="fr-FR" sz="2000" dirty="0" smtClean="0">
                <a:cs typeface="Times New Roman" panose="02020603050405020304" pitchFamily="18" charset="0"/>
              </a:rPr>
              <a:t>(pair, </a:t>
            </a:r>
            <a:r>
              <a:rPr lang="fr-FR" sz="2000" dirty="0" err="1" smtClean="0">
                <a:cs typeface="Times New Roman" panose="02020603050405020304" pitchFamily="18" charset="0"/>
              </a:rPr>
              <a:t>users</a:t>
            </a:r>
            <a:r>
              <a:rPr lang="fr-FR" sz="2000" dirty="0" smtClean="0">
                <a:cs typeface="Times New Roman" panose="02020603050405020304" pitchFamily="18" charset="0"/>
              </a:rPr>
              <a:t>)  } }</a:t>
            </a:r>
            <a:endParaRPr lang="fr-FR" sz="2000" dirty="0">
              <a:cs typeface="Times New Roman" panose="02020603050405020304" pitchFamily="18" charset="0"/>
            </a:endParaRPr>
          </a:p>
        </p:txBody>
      </p:sp>
      <p:cxnSp>
        <p:nvCxnSpPr>
          <p:cNvPr id="4" name="Connecteur en angle 3"/>
          <p:cNvCxnSpPr>
            <a:stCxn id="2" idx="3"/>
            <a:endCxn id="5" idx="3"/>
          </p:cNvCxnSpPr>
          <p:nvPr/>
        </p:nvCxnSpPr>
        <p:spPr>
          <a:xfrm>
            <a:off x="8374744" y="2450422"/>
            <a:ext cx="2670628" cy="3273638"/>
          </a:xfrm>
          <a:prstGeom prst="bentConnector3">
            <a:avLst>
              <a:gd name="adj1" fmla="val 10856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54400" y="4846897"/>
            <a:ext cx="7590972" cy="17543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Elle génère, pour chaque utilisateur et chacun de ses amis, une </a:t>
            </a: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paire ordonnée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(pour éviter les doublons) avec la </a:t>
            </a: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liste des amis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de l’utilisateur.</a:t>
            </a:r>
            <a:b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</a:b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Cette étape est essentielle pour pouvoir </a:t>
            </a: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croiser les listes d’amis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de chaque paire dans l’étape suivante </a:t>
            </a:r>
            <a:r>
              <a:rPr lang="fr-FR" altLang="fr-FR" dirty="0">
                <a:cs typeface="Times New Roman" panose="02020603050405020304" pitchFamily="18" charset="0"/>
              </a:rPr>
              <a:t>et ainsi obtenir les </a:t>
            </a: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amis communs</a:t>
            </a:r>
            <a:r>
              <a: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009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2884" y="297933"/>
            <a:ext cx="2598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Code complété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1759684" y="759598"/>
            <a:ext cx="970660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// 1. Lire le fichier d’entrée</a:t>
            </a:r>
          </a:p>
          <a:p>
            <a:r>
              <a:rPr lang="fr-FR" sz="2000" dirty="0" smtClean="0"/>
              <a:t>val data = </a:t>
            </a:r>
            <a:r>
              <a:rPr lang="fr-FR" sz="2000" dirty="0" err="1" smtClean="0"/>
              <a:t>sc.textFile</a:t>
            </a:r>
            <a:r>
              <a:rPr lang="fr-FR" sz="2000" dirty="0" smtClean="0"/>
              <a:t>("soc-LiveJournal1Adj.txt")</a:t>
            </a:r>
          </a:p>
          <a:p>
            <a:endParaRPr lang="fr-FR" sz="2000" dirty="0" smtClean="0"/>
          </a:p>
          <a:p>
            <a:r>
              <a:rPr lang="fr-FR" sz="2000" dirty="0" smtClean="0"/>
              <a:t>// 2. Séparer chaque ligne en deux parties</a:t>
            </a:r>
          </a:p>
          <a:p>
            <a:endParaRPr lang="fr-FR" sz="2000" dirty="0" smtClean="0"/>
          </a:p>
          <a:p>
            <a:r>
              <a:rPr lang="fr-FR" sz="2000" dirty="0" smtClean="0"/>
              <a:t>val data1 = </a:t>
            </a:r>
            <a:r>
              <a:rPr lang="fr-FR" sz="2000" dirty="0" err="1" smtClean="0"/>
              <a:t>data.map</a:t>
            </a:r>
            <a:r>
              <a:rPr lang="fr-FR" sz="2000" dirty="0" smtClean="0"/>
              <a:t>(x =&gt; </a:t>
            </a:r>
            <a:r>
              <a:rPr lang="fr-FR" sz="2000" dirty="0" err="1" smtClean="0"/>
              <a:t>x.split</a:t>
            </a:r>
            <a:r>
              <a:rPr lang="fr-FR" sz="2000" dirty="0" smtClean="0"/>
              <a:t>("\t")).</a:t>
            </a:r>
            <a:r>
              <a:rPr lang="fr-FR" sz="2000" dirty="0" err="1" smtClean="0"/>
              <a:t>filter</a:t>
            </a:r>
            <a:r>
              <a:rPr lang="fr-FR" sz="2000" dirty="0" smtClean="0"/>
              <a:t>(li =&gt; </a:t>
            </a:r>
            <a:r>
              <a:rPr lang="fr-FR" sz="2000" dirty="0" err="1" smtClean="0"/>
              <a:t>li.size</a:t>
            </a:r>
            <a:r>
              <a:rPr lang="fr-FR" sz="2000" dirty="0" smtClean="0"/>
              <a:t> == 2)</a:t>
            </a:r>
          </a:p>
          <a:p>
            <a:endParaRPr lang="fr-FR" sz="2000" dirty="0" smtClean="0"/>
          </a:p>
          <a:p>
            <a:r>
              <a:rPr lang="fr-FR" sz="2000" dirty="0" smtClean="0"/>
              <a:t>// 3. Appliquer la fonction pairs et regrouper les amis communs </a:t>
            </a:r>
          </a:p>
          <a:p>
            <a:endParaRPr lang="fr-FR" sz="2000" dirty="0"/>
          </a:p>
          <a:p>
            <a:r>
              <a:rPr lang="fr-FR" sz="2000" dirty="0" smtClean="0"/>
              <a:t>val </a:t>
            </a:r>
            <a:r>
              <a:rPr lang="fr-FR" sz="2000" dirty="0" err="1" smtClean="0"/>
              <a:t>pairCounts</a:t>
            </a:r>
            <a:r>
              <a:rPr lang="fr-FR" sz="2000" dirty="0" smtClean="0"/>
              <a:t> = data1.flatMap(pairs).</a:t>
            </a:r>
            <a:r>
              <a:rPr lang="fr-FR" sz="2000" dirty="0" err="1" smtClean="0"/>
              <a:t>reduceByKey</a:t>
            </a:r>
            <a:r>
              <a:rPr lang="fr-FR" sz="2000" dirty="0" smtClean="0"/>
              <a:t>((a, b) =&gt; </a:t>
            </a:r>
            <a:r>
              <a:rPr lang="fr-FR" sz="2000" dirty="0" err="1" smtClean="0"/>
              <a:t>a.intersect</a:t>
            </a:r>
            <a:r>
              <a:rPr lang="fr-FR" sz="2000" dirty="0" smtClean="0"/>
              <a:t>(b))</a:t>
            </a:r>
          </a:p>
          <a:p>
            <a:endParaRPr lang="fr-FR" sz="2000" dirty="0" smtClean="0"/>
          </a:p>
          <a:p>
            <a:r>
              <a:rPr lang="fr-FR" sz="2000" dirty="0" smtClean="0"/>
              <a:t>// 4. Convertir les résultats au format souhaité : </a:t>
            </a:r>
          </a:p>
          <a:p>
            <a:r>
              <a:rPr lang="fr-FR" sz="2000" dirty="0" smtClean="0"/>
              <a:t>val p1 = </a:t>
            </a:r>
            <a:r>
              <a:rPr lang="fr-FR" sz="2000" dirty="0" err="1" smtClean="0"/>
              <a:t>pairCounts.map</a:t>
            </a:r>
            <a:r>
              <a:rPr lang="fr-FR" sz="2000" dirty="0" smtClean="0"/>
              <a:t>{ case ((</a:t>
            </a:r>
            <a:r>
              <a:rPr lang="fr-FR" sz="2000" dirty="0" err="1" smtClean="0"/>
              <a:t>userA</a:t>
            </a:r>
            <a:r>
              <a:rPr lang="fr-FR" sz="2000" dirty="0" smtClean="0"/>
              <a:t>, </a:t>
            </a:r>
            <a:r>
              <a:rPr lang="fr-FR" sz="2000" dirty="0" err="1" smtClean="0"/>
              <a:t>userB</a:t>
            </a:r>
            <a:r>
              <a:rPr lang="fr-FR" sz="2000" dirty="0" smtClean="0"/>
              <a:t>), </a:t>
            </a:r>
            <a:r>
              <a:rPr lang="fr-FR" sz="2000" dirty="0" err="1" smtClean="0"/>
              <a:t>commonFriends</a:t>
            </a:r>
            <a:r>
              <a:rPr lang="fr-FR" sz="2000" dirty="0" smtClean="0"/>
              <a:t>) =&gt;</a:t>
            </a:r>
          </a:p>
          <a:p>
            <a:r>
              <a:rPr lang="fr-FR" sz="2000" dirty="0" smtClean="0"/>
              <a:t>  s"$</a:t>
            </a:r>
            <a:r>
              <a:rPr lang="fr-FR" sz="2000" dirty="0" err="1" smtClean="0"/>
              <a:t>userA</a:t>
            </a:r>
            <a:r>
              <a:rPr lang="fr-FR" sz="2000" dirty="0" smtClean="0"/>
              <a:t>\</a:t>
            </a:r>
            <a:r>
              <a:rPr lang="fr-FR" sz="2000" dirty="0" err="1" smtClean="0"/>
              <a:t>t$userB</a:t>
            </a:r>
            <a:r>
              <a:rPr lang="fr-FR" sz="2000" dirty="0" smtClean="0"/>
              <a:t>\t${</a:t>
            </a:r>
            <a:r>
              <a:rPr lang="fr-FR" sz="2000" dirty="0" err="1" smtClean="0"/>
              <a:t>commonFriends.mkString</a:t>
            </a:r>
            <a:r>
              <a:rPr lang="fr-FR" sz="2000" dirty="0" smtClean="0"/>
              <a:t>(",")}"</a:t>
            </a:r>
          </a:p>
          <a:p>
            <a:r>
              <a:rPr lang="fr-FR" sz="2000" dirty="0" smtClean="0"/>
              <a:t>}</a:t>
            </a:r>
          </a:p>
          <a:p>
            <a:endParaRPr lang="fr-FR" sz="2000" dirty="0" smtClean="0"/>
          </a:p>
          <a:p>
            <a:r>
              <a:rPr lang="fr-FR" sz="2000" dirty="0" smtClean="0"/>
              <a:t>// 5. Sauvegarder le résultat dans un dossier "output"</a:t>
            </a:r>
          </a:p>
          <a:p>
            <a:r>
              <a:rPr lang="fr-FR" sz="2000" dirty="0" smtClean="0"/>
              <a:t>p1.saveAsTextFile("output")</a:t>
            </a: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3262278" y="2206171"/>
            <a:ext cx="6070408" cy="66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835592" y="3335494"/>
            <a:ext cx="7427493" cy="667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6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2398" y="646277"/>
            <a:ext cx="4998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/>
              <a:t>Explication du code </a:t>
            </a:r>
            <a:r>
              <a:rPr lang="fr-FR" sz="2400" dirty="0" err="1" smtClean="0"/>
              <a:t>Spark</a:t>
            </a:r>
            <a:r>
              <a:rPr lang="fr-FR" sz="2400" dirty="0" smtClean="0"/>
              <a:t> Scala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1706862" y="1254480"/>
            <a:ext cx="4929555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/>
              <a:t>var ans = " "</a:t>
            </a:r>
            <a:br>
              <a:rPr lang="fr-FR" dirty="0" smtClean="0"/>
            </a:br>
            <a:r>
              <a:rPr lang="fr-FR" dirty="0" smtClean="0"/>
              <a:t>val p2 = p1.map(x =&gt; </a:t>
            </a:r>
            <a:r>
              <a:rPr lang="fr-FR" dirty="0" err="1" smtClean="0"/>
              <a:t>x.split</a:t>
            </a:r>
            <a:r>
              <a:rPr lang="fr-FR" dirty="0" smtClean="0"/>
              <a:t>("\t"))</a:t>
            </a:r>
          </a:p>
          <a:p>
            <a:r>
              <a:rPr lang="fr-FR" dirty="0" smtClean="0"/>
              <a:t>           .</a:t>
            </a:r>
            <a:r>
              <a:rPr lang="fr-FR" dirty="0" err="1" smtClean="0"/>
              <a:t>filter</a:t>
            </a:r>
            <a:r>
              <a:rPr lang="fr-FR" dirty="0" smtClean="0"/>
              <a:t>(x =&gt; </a:t>
            </a:r>
            <a:r>
              <a:rPr lang="fr-FR" dirty="0" err="1" smtClean="0"/>
              <a:t>x.size</a:t>
            </a:r>
            <a:r>
              <a:rPr lang="fr-FR" dirty="0" smtClean="0"/>
              <a:t> == 3)</a:t>
            </a:r>
          </a:p>
          <a:p>
            <a:r>
              <a:rPr lang="fr-FR" dirty="0" smtClean="0"/>
              <a:t>           .</a:t>
            </a:r>
            <a:r>
              <a:rPr lang="fr-FR" dirty="0" err="1" smtClean="0"/>
              <a:t>filter</a:t>
            </a:r>
            <a:r>
              <a:rPr lang="fr-FR" dirty="0" smtClean="0"/>
              <a:t>(x =&gt; (x(0) == "0" &amp;&amp; x(1) == "4"))</a:t>
            </a:r>
          </a:p>
          <a:p>
            <a:r>
              <a:rPr lang="fr-FR" dirty="0" smtClean="0"/>
              <a:t>           .</a:t>
            </a:r>
            <a:r>
              <a:rPr lang="fr-FR" dirty="0" err="1" smtClean="0"/>
              <a:t>flatMap</a:t>
            </a:r>
            <a:r>
              <a:rPr lang="fr-FR" dirty="0" smtClean="0"/>
              <a:t>(x =&gt; x(2).split(","))</a:t>
            </a:r>
          </a:p>
          <a:p>
            <a:r>
              <a:rPr lang="fr-FR" dirty="0" smtClean="0"/>
              <a:t>           .</a:t>
            </a:r>
            <a:r>
              <a:rPr lang="fr-FR" dirty="0" err="1" smtClean="0"/>
              <a:t>collect</a:t>
            </a:r>
            <a:r>
              <a:rPr lang="fr-FR" dirty="0" smtClean="0"/>
              <a:t>()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4131" y="3709342"/>
            <a:ext cx="7184572" cy="286232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dirty="0"/>
              <a:t>Initialise une variable chaîne vide ans pour construire manuellement les résultats. </a:t>
            </a:r>
            <a:endParaRPr lang="fr-FR" altLang="fr-FR" dirty="0" smtClean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fr-FR" alt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dirty="0"/>
              <a:t>Sépare chaque ligne en 3 parties (</a:t>
            </a:r>
            <a:r>
              <a:rPr lang="fr-FR" altLang="fr-FR" dirty="0" err="1"/>
              <a:t>userA</a:t>
            </a:r>
            <a:r>
              <a:rPr lang="fr-FR" altLang="fr-FR" dirty="0"/>
              <a:t>, </a:t>
            </a:r>
            <a:r>
              <a:rPr lang="fr-FR" altLang="fr-FR" dirty="0" err="1"/>
              <a:t>userB</a:t>
            </a:r>
            <a:r>
              <a:rPr lang="fr-FR" altLang="fr-FR" dirty="0"/>
              <a:t>, </a:t>
            </a:r>
            <a:r>
              <a:rPr lang="fr-FR" altLang="fr-FR" dirty="0" err="1"/>
              <a:t>liste_amis</a:t>
            </a:r>
            <a:r>
              <a:rPr lang="fr-FR" altLang="fr-FR" dirty="0" smtClean="0"/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dirty="0"/>
              <a:t>Filtre la paire spécifique (0, 4</a:t>
            </a:r>
            <a:r>
              <a:rPr lang="fr-FR" altLang="fr-FR" dirty="0" smtClean="0"/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dirty="0"/>
              <a:t>Sépare la liste des amis (x(2)) par </a:t>
            </a:r>
            <a:r>
              <a:rPr lang="fr-FR" altLang="fr-FR" dirty="0" smtClean="0"/>
              <a:t>, 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dirty="0"/>
              <a:t>Et collecte les amis communs dans p2.</a:t>
            </a:r>
          </a:p>
        </p:txBody>
      </p:sp>
      <p:cxnSp>
        <p:nvCxnSpPr>
          <p:cNvPr id="9" name="Connecteur en angle 8"/>
          <p:cNvCxnSpPr>
            <a:stCxn id="3" idx="3"/>
            <a:endCxn id="7" idx="3"/>
          </p:cNvCxnSpPr>
          <p:nvPr/>
        </p:nvCxnSpPr>
        <p:spPr>
          <a:xfrm>
            <a:off x="6636417" y="2408642"/>
            <a:ext cx="3592286" cy="2731861"/>
          </a:xfrm>
          <a:prstGeom prst="bentConnector3">
            <a:avLst>
              <a:gd name="adj1" fmla="val 106364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750689" y="738610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Lignes 1 et 2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8035" y="1129390"/>
            <a:ext cx="6096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fr-FR" dirty="0" smtClean="0"/>
              <a:t>val p3 = ...</a:t>
            </a:r>
          </a:p>
          <a:p>
            <a:r>
              <a:rPr lang="fr-FR" dirty="0" smtClean="0"/>
              <a:t>ans = ans + "20\t22939\t" + p3.mkString(",") + "\n"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726949" y="348344"/>
            <a:ext cx="19672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Site des Lignes</a:t>
            </a:r>
            <a:endParaRPr lang="fr-FR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51476" y="1880025"/>
            <a:ext cx="4673850" cy="36933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Même logique pour la paire (20, 22939) </a:t>
            </a:r>
          </a:p>
        </p:txBody>
      </p:sp>
      <p:cxnSp>
        <p:nvCxnSpPr>
          <p:cNvPr id="6" name="Connecteur en angle 5"/>
          <p:cNvCxnSpPr>
            <a:stCxn id="2" idx="3"/>
            <a:endCxn id="4" idx="3"/>
          </p:cNvCxnSpPr>
          <p:nvPr/>
        </p:nvCxnSpPr>
        <p:spPr>
          <a:xfrm>
            <a:off x="7584035" y="1452556"/>
            <a:ext cx="4241291" cy="612135"/>
          </a:xfrm>
          <a:prstGeom prst="bentConnector3">
            <a:avLst>
              <a:gd name="adj1" fmla="val 10539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726949" y="2395818"/>
            <a:ext cx="60960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fr-FR" dirty="0" smtClean="0"/>
              <a:t>val p4 = ...</a:t>
            </a:r>
          </a:p>
          <a:p>
            <a:r>
              <a:rPr lang="fr-FR" dirty="0" smtClean="0"/>
              <a:t>ans = ans + "1\t29826\t" + p4.mkString(",") + "\n"</a:t>
            </a:r>
          </a:p>
          <a:p>
            <a:endParaRPr lang="fr-FR" dirty="0" smtClean="0"/>
          </a:p>
          <a:p>
            <a:r>
              <a:rPr lang="fr-FR" dirty="0" smtClean="0"/>
              <a:t>val p5 = ...</a:t>
            </a:r>
          </a:p>
          <a:p>
            <a:r>
              <a:rPr lang="fr-FR" dirty="0" smtClean="0"/>
              <a:t>ans = ans + "6222\t19272\t" + p5.mkString(",") + "\n"</a:t>
            </a:r>
          </a:p>
          <a:p>
            <a:endParaRPr lang="fr-FR" dirty="0" smtClean="0"/>
          </a:p>
          <a:p>
            <a:r>
              <a:rPr lang="fr-FR" dirty="0" smtClean="0"/>
              <a:t>val p6 = ...</a:t>
            </a:r>
          </a:p>
          <a:p>
            <a:r>
              <a:rPr lang="fr-FR" dirty="0" smtClean="0"/>
              <a:t>ans = ans + "28041\t28056\t" + p6.mkString(",") + "\n"</a:t>
            </a:r>
            <a:endParaRPr lang="fr-FR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178549" y="3874531"/>
            <a:ext cx="3743701" cy="92333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dirty="0"/>
              <a:t>On extrait les amis communs pour chaque paire cible et on les ajoute à la variable ans </a:t>
            </a:r>
          </a:p>
        </p:txBody>
      </p:sp>
      <p:cxnSp>
        <p:nvCxnSpPr>
          <p:cNvPr id="11" name="Connecteur en angle 10"/>
          <p:cNvCxnSpPr>
            <a:stCxn id="9" idx="3"/>
            <a:endCxn id="10" idx="3"/>
          </p:cNvCxnSpPr>
          <p:nvPr/>
        </p:nvCxnSpPr>
        <p:spPr>
          <a:xfrm>
            <a:off x="7822949" y="3549980"/>
            <a:ext cx="4099301" cy="786216"/>
          </a:xfrm>
          <a:prstGeom prst="bentConnector3">
            <a:avLst>
              <a:gd name="adj1" fmla="val 105577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082549" y="4998450"/>
            <a:ext cx="6096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fr-FR" dirty="0" smtClean="0"/>
              <a:t>val </a:t>
            </a:r>
            <a:r>
              <a:rPr lang="fr-FR" dirty="0" err="1" smtClean="0"/>
              <a:t>answer</a:t>
            </a:r>
            <a:r>
              <a:rPr lang="fr-FR" dirty="0" smtClean="0"/>
              <a:t> = </a:t>
            </a:r>
            <a:r>
              <a:rPr lang="fr-FR" dirty="0" err="1" smtClean="0"/>
              <a:t>sc.parallelize</a:t>
            </a:r>
            <a:r>
              <a:rPr lang="fr-FR" dirty="0" smtClean="0"/>
              <a:t>(</a:t>
            </a:r>
            <a:r>
              <a:rPr lang="fr-FR" dirty="0" err="1" smtClean="0"/>
              <a:t>Seq</a:t>
            </a:r>
            <a:r>
              <a:rPr lang="fr-FR" dirty="0" smtClean="0"/>
              <a:t>(ans))</a:t>
            </a:r>
          </a:p>
          <a:p>
            <a:r>
              <a:rPr lang="fr-FR" dirty="0" err="1" smtClean="0"/>
              <a:t>answer.saveAsTextFile</a:t>
            </a:r>
            <a:r>
              <a:rPr lang="fr-FR" dirty="0" smtClean="0"/>
              <a:t>("output1")</a:t>
            </a:r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2710551" y="5967588"/>
            <a:ext cx="8881851" cy="6463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On transforme la variable ans (chaîne multi-ligne) en RDD (une ligne unique), puis on l’écrit dans un fichier output1 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8" name="Connecteur en angle 37"/>
          <p:cNvCxnSpPr>
            <a:stCxn id="36" idx="3"/>
            <a:endCxn id="37" idx="3"/>
          </p:cNvCxnSpPr>
          <p:nvPr/>
        </p:nvCxnSpPr>
        <p:spPr>
          <a:xfrm>
            <a:off x="8178549" y="5321616"/>
            <a:ext cx="3413853" cy="969138"/>
          </a:xfrm>
          <a:prstGeom prst="bentConnector3">
            <a:avLst>
              <a:gd name="adj1" fmla="val 1066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9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8387" y="2895991"/>
            <a:ext cx="65197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b="1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deuxieme</a:t>
            </a:r>
            <a:r>
              <a:rPr lang="fr-FR" sz="7200" b="1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partie</a:t>
            </a:r>
            <a:endParaRPr lang="fr-FR" sz="7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4909" y="762392"/>
            <a:ext cx="3052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1. Charger les données</a:t>
            </a:r>
            <a:endParaRPr lang="fr-FR" sz="2000" dirty="0"/>
          </a:p>
        </p:txBody>
      </p:sp>
      <p:sp>
        <p:nvSpPr>
          <p:cNvPr id="3" name="Rectangle 2"/>
          <p:cNvSpPr/>
          <p:nvPr/>
        </p:nvSpPr>
        <p:spPr>
          <a:xfrm>
            <a:off x="1724909" y="1347151"/>
            <a:ext cx="60960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pyspark</a:t>
            </a:r>
            <a:r>
              <a:rPr lang="fr-FR" dirty="0" smtClean="0"/>
              <a:t> import </a:t>
            </a:r>
            <a:r>
              <a:rPr lang="fr-FR" dirty="0" err="1" smtClean="0"/>
              <a:t>SparkContext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sc</a:t>
            </a:r>
            <a:r>
              <a:rPr lang="fr-FR" dirty="0" smtClean="0"/>
              <a:t> = </a:t>
            </a:r>
            <a:r>
              <a:rPr lang="fr-FR" dirty="0" err="1" smtClean="0"/>
              <a:t>SparkContext</a:t>
            </a:r>
            <a:r>
              <a:rPr lang="fr-FR" dirty="0" smtClean="0"/>
              <a:t>("local", "</a:t>
            </a:r>
            <a:r>
              <a:rPr lang="fr-FR" dirty="0" err="1" smtClean="0"/>
              <a:t>AmisCommuns</a:t>
            </a:r>
            <a:r>
              <a:rPr lang="fr-FR" dirty="0" smtClean="0"/>
              <a:t>")</a:t>
            </a:r>
          </a:p>
          <a:p>
            <a:endParaRPr lang="fr-FR" dirty="0" smtClean="0"/>
          </a:p>
          <a:p>
            <a:r>
              <a:rPr lang="fr-FR" dirty="0" smtClean="0"/>
              <a:t># Charger les données</a:t>
            </a:r>
          </a:p>
          <a:p>
            <a:r>
              <a:rPr lang="fr-FR" dirty="0" err="1" smtClean="0"/>
              <a:t>lines</a:t>
            </a:r>
            <a:r>
              <a:rPr lang="fr-FR" dirty="0" smtClean="0"/>
              <a:t> = </a:t>
            </a:r>
            <a:r>
              <a:rPr lang="fr-FR" dirty="0" err="1" smtClean="0"/>
              <a:t>sc.textFile</a:t>
            </a:r>
            <a:r>
              <a:rPr lang="fr-FR" dirty="0" smtClean="0"/>
              <a:t>("soc-LiveJournal1Adj.txt")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724909" y="3692526"/>
            <a:ext cx="421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2. Créer des paires triées (min, max)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724909" y="4070194"/>
            <a:ext cx="7622291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dirty="0" err="1" smtClean="0"/>
              <a:t>def</a:t>
            </a:r>
            <a:r>
              <a:rPr lang="fr-FR" dirty="0" smtClean="0"/>
              <a:t> mapper(line):</a:t>
            </a:r>
          </a:p>
          <a:p>
            <a:r>
              <a:rPr lang="fr-FR" dirty="0" smtClean="0"/>
              <a:t>    parts = </a:t>
            </a:r>
            <a:r>
              <a:rPr lang="fr-FR" dirty="0" err="1" smtClean="0"/>
              <a:t>line.split</a:t>
            </a:r>
            <a:r>
              <a:rPr lang="fr-FR" dirty="0" smtClean="0"/>
              <a:t>()</a:t>
            </a:r>
          </a:p>
          <a:p>
            <a:r>
              <a:rPr lang="fr-FR" dirty="0" smtClean="0"/>
              <a:t>    user = </a:t>
            </a:r>
            <a:r>
              <a:rPr lang="fr-FR" dirty="0" err="1" smtClean="0"/>
              <a:t>int</a:t>
            </a:r>
            <a:r>
              <a:rPr lang="fr-FR" dirty="0" smtClean="0"/>
              <a:t>(parts[0])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name</a:t>
            </a:r>
            <a:r>
              <a:rPr lang="fr-FR" dirty="0" smtClean="0"/>
              <a:t> = parts[1]</a:t>
            </a:r>
          </a:p>
          <a:p>
            <a:r>
              <a:rPr lang="fr-FR" dirty="0" smtClean="0"/>
              <a:t>    </a:t>
            </a:r>
            <a:r>
              <a:rPr lang="fr-FR" dirty="0" err="1" smtClean="0"/>
              <a:t>friends</a:t>
            </a:r>
            <a:r>
              <a:rPr lang="fr-FR" dirty="0" smtClean="0"/>
              <a:t> = </a:t>
            </a:r>
            <a:r>
              <a:rPr lang="fr-FR" dirty="0" err="1" smtClean="0"/>
              <a:t>list</a:t>
            </a:r>
            <a:r>
              <a:rPr lang="fr-FR" dirty="0" smtClean="0"/>
              <a:t>(</a:t>
            </a:r>
            <a:r>
              <a:rPr lang="fr-FR" dirty="0" err="1" smtClean="0"/>
              <a:t>map</a:t>
            </a:r>
            <a:r>
              <a:rPr lang="fr-FR" dirty="0" smtClean="0"/>
              <a:t>(</a:t>
            </a:r>
            <a:r>
              <a:rPr lang="fr-FR" dirty="0" err="1" smtClean="0"/>
              <a:t>int</a:t>
            </a:r>
            <a:r>
              <a:rPr lang="fr-FR" dirty="0" smtClean="0"/>
              <a:t>, parts[2].split(','))) if </a:t>
            </a:r>
            <a:r>
              <a:rPr lang="fr-FR" dirty="0" err="1" smtClean="0"/>
              <a:t>len</a:t>
            </a:r>
            <a:r>
              <a:rPr lang="fr-FR" dirty="0" smtClean="0"/>
              <a:t>(parts) &gt; 2 </a:t>
            </a:r>
            <a:r>
              <a:rPr lang="fr-FR" dirty="0" err="1" smtClean="0"/>
              <a:t>else</a:t>
            </a:r>
            <a:r>
              <a:rPr lang="fr-FR" dirty="0" smtClean="0"/>
              <a:t> []</a:t>
            </a:r>
          </a:p>
          <a:p>
            <a:r>
              <a:rPr lang="fr-FR" dirty="0" smtClean="0"/>
              <a:t>    return (user, </a:t>
            </a:r>
            <a:r>
              <a:rPr lang="fr-FR" dirty="0" err="1" smtClean="0"/>
              <a:t>name</a:t>
            </a:r>
            <a:r>
              <a:rPr lang="fr-FR" dirty="0" smtClean="0"/>
              <a:t>, </a:t>
            </a:r>
            <a:r>
              <a:rPr lang="fr-FR" dirty="0" err="1" smtClean="0"/>
              <a:t>friends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dirty="0" err="1" smtClean="0"/>
              <a:t>mapped</a:t>
            </a:r>
            <a:r>
              <a:rPr lang="fr-FR" dirty="0" smtClean="0"/>
              <a:t> = </a:t>
            </a:r>
            <a:r>
              <a:rPr lang="fr-FR" dirty="0" err="1" smtClean="0"/>
              <a:t>lines.map</a:t>
            </a:r>
            <a:r>
              <a:rPr lang="fr-FR" dirty="0" smtClean="0"/>
              <a:t>(mapper)</a:t>
            </a:r>
          </a:p>
        </p:txBody>
      </p:sp>
    </p:spTree>
    <p:extLst>
      <p:ext uri="{BB962C8B-B14F-4D97-AF65-F5344CB8AC3E}">
        <p14:creationId xmlns:p14="http://schemas.microsoft.com/office/powerpoint/2010/main" val="33735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8172" y="870374"/>
            <a:ext cx="46445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3. Créer des paires d’amis mutuelles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24909" y="1347151"/>
            <a:ext cx="6096000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generate_pairs</a:t>
            </a:r>
            <a:r>
              <a:rPr lang="en-US" dirty="0" smtClean="0"/>
              <a:t>(user, friends):</a:t>
            </a:r>
          </a:p>
          <a:p>
            <a:r>
              <a:rPr lang="en-US" dirty="0" smtClean="0"/>
              <a:t>    result = []</a:t>
            </a:r>
          </a:p>
          <a:p>
            <a:r>
              <a:rPr lang="en-US" dirty="0" smtClean="0"/>
              <a:t>    for friend in friends:</a:t>
            </a:r>
          </a:p>
          <a:p>
            <a:r>
              <a:rPr lang="en-US" dirty="0" smtClean="0"/>
              <a:t>        key = tuple(sorted((user, friend)))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result.append</a:t>
            </a:r>
            <a:r>
              <a:rPr lang="en-US" dirty="0" smtClean="0"/>
              <a:t>((key, set(friends)))</a:t>
            </a:r>
          </a:p>
          <a:p>
            <a:r>
              <a:rPr lang="en-US" dirty="0" smtClean="0"/>
              <a:t>    return result</a:t>
            </a:r>
          </a:p>
          <a:p>
            <a:endParaRPr lang="en-US" dirty="0" smtClean="0"/>
          </a:p>
          <a:p>
            <a:r>
              <a:rPr lang="en-US" dirty="0" smtClean="0"/>
              <a:t>pairs = </a:t>
            </a:r>
            <a:r>
              <a:rPr lang="en-US" dirty="0" err="1" smtClean="0"/>
              <a:t>mapped.flatMap</a:t>
            </a:r>
            <a:r>
              <a:rPr lang="en-US" dirty="0" smtClean="0"/>
              <a:t>(lambda x: </a:t>
            </a:r>
            <a:r>
              <a:rPr lang="en-US" dirty="0" err="1" smtClean="0"/>
              <a:t>generate_pairs</a:t>
            </a:r>
            <a:r>
              <a:rPr lang="en-US" dirty="0" smtClean="0"/>
              <a:t>(x[0], x[2]))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98172" y="4822741"/>
            <a:ext cx="5373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000" dirty="0" smtClean="0"/>
              <a:t>4. Regrouper </a:t>
            </a:r>
            <a:r>
              <a:rPr lang="fr-FR" altLang="fr-FR" sz="2000" dirty="0"/>
              <a:t>et trouver les amis communs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4909" y="5354524"/>
            <a:ext cx="6096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common = </a:t>
            </a:r>
            <a:r>
              <a:rPr lang="en-US" dirty="0" err="1" smtClean="0"/>
              <a:t>pairs.reduceByKey</a:t>
            </a:r>
            <a:r>
              <a:rPr lang="en-US" dirty="0" smtClean="0"/>
              <a:t>(lambda x, y: </a:t>
            </a:r>
            <a:r>
              <a:rPr lang="en-US" dirty="0" err="1" smtClean="0"/>
              <a:t>x.intersection</a:t>
            </a:r>
            <a:r>
              <a:rPr lang="en-US" dirty="0" smtClean="0"/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32502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620</TotalTime>
  <Words>664</Words>
  <Application>Microsoft Office PowerPoint</Application>
  <PresentationFormat>Grand écran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Brin</vt:lpstr>
      <vt:lpstr>Spark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desk</dc:creator>
  <cp:lastModifiedBy>desk</cp:lastModifiedBy>
  <cp:revision>11</cp:revision>
  <dcterms:created xsi:type="dcterms:W3CDTF">2025-07-01T00:51:12Z</dcterms:created>
  <dcterms:modified xsi:type="dcterms:W3CDTF">2025-07-01T11:11:59Z</dcterms:modified>
</cp:coreProperties>
</file>