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591D-8560-944D-B74E-AFD5E0ADC82C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0B9C-8A99-8E43-991A-716E678D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3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591D-8560-944D-B74E-AFD5E0ADC82C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0B9C-8A99-8E43-991A-716E678D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591D-8560-944D-B74E-AFD5E0ADC82C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0B9C-8A99-8E43-991A-716E678D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5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591D-8560-944D-B74E-AFD5E0ADC82C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0B9C-8A99-8E43-991A-716E678D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6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591D-8560-944D-B74E-AFD5E0ADC82C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0B9C-8A99-8E43-991A-716E678D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8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591D-8560-944D-B74E-AFD5E0ADC82C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0B9C-8A99-8E43-991A-716E678D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591D-8560-944D-B74E-AFD5E0ADC82C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0B9C-8A99-8E43-991A-716E678D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8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591D-8560-944D-B74E-AFD5E0ADC82C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0B9C-8A99-8E43-991A-716E678D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5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591D-8560-944D-B74E-AFD5E0ADC82C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0B9C-8A99-8E43-991A-716E678D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9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591D-8560-944D-B74E-AFD5E0ADC82C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0B9C-8A99-8E43-991A-716E678D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591D-8560-944D-B74E-AFD5E0ADC82C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0B9C-8A99-8E43-991A-716E678D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8591D-8560-944D-B74E-AFD5E0ADC82C}" type="datetimeFigureOut">
              <a:rPr lang="en-US" smtClean="0"/>
              <a:t>25/02/15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0B9C-8A99-8E43-991A-716E678D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3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577" y="1587364"/>
            <a:ext cx="39157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Challenge 1</a:t>
            </a:r>
          </a:p>
          <a:p>
            <a:r>
              <a:rPr lang="en-US" dirty="0" smtClean="0"/>
              <a:t>Extract molecular information from Q-</a:t>
            </a:r>
            <a:r>
              <a:rPr lang="en-US" dirty="0" err="1" smtClean="0"/>
              <a:t>Chem</a:t>
            </a:r>
            <a:r>
              <a:rPr lang="en-US" dirty="0" smtClean="0"/>
              <a:t> output</a:t>
            </a:r>
          </a:p>
          <a:p>
            <a:endParaRPr lang="en-US" dirty="0"/>
          </a:p>
          <a:p>
            <a:r>
              <a:rPr lang="en-US" b="1" dirty="0" smtClean="0"/>
              <a:t>Concepts: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Organizing functionality into classes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Parsing text-based files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matplotlib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 smtClean="0"/>
              <a:t>I want to learn: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General programming concepts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5032" y="1587364"/>
            <a:ext cx="39157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Challenge 2</a:t>
            </a:r>
          </a:p>
          <a:p>
            <a:r>
              <a:rPr lang="en-US" dirty="0" smtClean="0"/>
              <a:t>Analyze transient absorption (TA) data</a:t>
            </a:r>
          </a:p>
          <a:p>
            <a:endParaRPr lang="en-US" dirty="0"/>
          </a:p>
          <a:p>
            <a:r>
              <a:rPr lang="en-US" b="1" dirty="0" smtClean="0"/>
              <a:t>Concepts/tools: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extracting structured but imperfect info from a file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fitting w/ multiple functions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automated visualization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m</a:t>
            </a:r>
            <a:r>
              <a:rPr lang="en-US" dirty="0" err="1" smtClean="0"/>
              <a:t>atplotlib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 smtClean="0"/>
              <a:t>I want to learn: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Automated data analysis</a:t>
            </a:r>
          </a:p>
        </p:txBody>
      </p:sp>
      <p:sp>
        <p:nvSpPr>
          <p:cNvPr id="7" name="Left Arrow 6"/>
          <p:cNvSpPr/>
          <p:nvPr/>
        </p:nvSpPr>
        <p:spPr>
          <a:xfrm>
            <a:off x="211655" y="61201"/>
            <a:ext cx="4174408" cy="1479128"/>
          </a:xfrm>
          <a:prstGeom prst="leftArrow">
            <a:avLst>
              <a:gd name="adj1" fmla="val 50000"/>
              <a:gd name="adj2" fmla="val 27677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9" name="Left Arrow 8"/>
          <p:cNvSpPr/>
          <p:nvPr/>
        </p:nvSpPr>
        <p:spPr>
          <a:xfrm rot="10800000">
            <a:off x="4809383" y="61201"/>
            <a:ext cx="4137268" cy="1479128"/>
          </a:xfrm>
          <a:prstGeom prst="leftArrow">
            <a:avLst>
              <a:gd name="adj1" fmla="val 50000"/>
              <a:gd name="adj2" fmla="val 27677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23216" y="458197"/>
            <a:ext cx="353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Sit this way if you want to work on: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9383" y="458197"/>
            <a:ext cx="375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Sit this way if you want to work on: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32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Come to Jupiter!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Thursdays at 2 PM in 4026 (ANSER willing)</a:t>
            </a:r>
          </a:p>
          <a:p>
            <a:r>
              <a:rPr lang="en-US" dirty="0" smtClean="0"/>
              <a:t>Talk about code, things you are building</a:t>
            </a:r>
          </a:p>
          <a:p>
            <a:endParaRPr lang="en-US" dirty="0" smtClean="0"/>
          </a:p>
          <a:p>
            <a:r>
              <a:rPr lang="en-US" dirty="0" smtClean="0"/>
              <a:t>Productive procrastination!</a:t>
            </a:r>
          </a:p>
        </p:txBody>
      </p:sp>
      <p:pic>
        <p:nvPicPr>
          <p:cNvPr id="4" name="Picture 3" descr="theo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27" y="4230989"/>
            <a:ext cx="3031985" cy="2544702"/>
          </a:xfrm>
          <a:prstGeom prst="rect">
            <a:avLst/>
          </a:prstGeom>
        </p:spPr>
      </p:pic>
      <p:pic>
        <p:nvPicPr>
          <p:cNvPr id="5" name="Picture 4" descr="redspot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839" y="4230988"/>
            <a:ext cx="2763834" cy="26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115</Words>
  <Application>Microsoft Macintosh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Come to Jupiter!</vt:lpstr>
    </vt:vector>
  </TitlesOfParts>
  <Company>Northwestern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Rasmussen</dc:creator>
  <cp:lastModifiedBy>Andrew Rasmussen</cp:lastModifiedBy>
  <cp:revision>3</cp:revision>
  <dcterms:created xsi:type="dcterms:W3CDTF">2015-02-25T21:51:51Z</dcterms:created>
  <dcterms:modified xsi:type="dcterms:W3CDTF">2015-02-25T22:05:39Z</dcterms:modified>
</cp:coreProperties>
</file>