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186b66159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5186b6615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186b66159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74" name="Google Shape;74;g5186b6615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186b66159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80" name="Google Shape;80;g5186b6615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186b66159_0_4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86" name="Google Shape;86;g5186b66159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186b66159_0_3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93" name="Google Shape;93;g5186b66159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186b66159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See if you can get a good WHY, WHAT, HOW from the students. What does a web site DO, while you are using it?</a:t>
            </a:r>
            <a:endParaRPr/>
          </a:p>
        </p:txBody>
      </p:sp>
      <p:sp>
        <p:nvSpPr>
          <p:cNvPr id="99" name="Google Shape;99;g5186b66159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186b66159_0_9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Remind people how to engage with the DO-ALONG in the reading. </a:t>
            </a:r>
            <a:endParaRPr/>
          </a:p>
        </p:txBody>
      </p:sp>
      <p:sp>
        <p:nvSpPr>
          <p:cNvPr id="106" name="Google Shape;106;g5186b66159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186b66159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113" name="Google Shape;113;g5186b66159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186b66159_0_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Focus on the importance of input and output. Data or user info as input, and something distinct on the web page as a result. </a:t>
            </a:r>
            <a:endParaRPr/>
          </a:p>
          <a:p>
            <a:pPr indent="0" lvl="0" marL="0" rtl="0" algn="l">
              <a:spcBef>
                <a:spcPts val="0"/>
              </a:spcBef>
              <a:spcAft>
                <a:spcPts val="0"/>
              </a:spcAft>
              <a:buNone/>
            </a:pPr>
            <a:r>
              <a:rPr lang="en"/>
              <a:t>Talk about data types, and the syntax of if / else. </a:t>
            </a:r>
            <a:endParaRPr/>
          </a:p>
        </p:txBody>
      </p:sp>
      <p:sp>
        <p:nvSpPr>
          <p:cNvPr id="119" name="Google Shape;119;g5186b66159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06</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Plan and write code to make your page a little dynamic.</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JavaScript</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Dynamic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77" name="Google Shape;77;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JavaScript</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Dynamic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83" name="Google Shape;83;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9" name="Google Shape;89;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90" name="Google Shape;90;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JavaScript</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Dynamic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96" name="Google Shape;96;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javascript</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2" name="Google Shape;102;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3" name="Google Shape;103;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Tell me everything you know about it...</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exercise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9" name="Google Shape;109;p2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0" name="Google Shape;110;p2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Read and DO-ALONG along with the code example</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JavaScript</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Dynamic Pages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116" name="Google Shape;116;p2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2" name="Google Shape;122;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3" name="Google Shape;123;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Let’s code this up together!</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