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B28F3-0197-410D-A7EB-931A67B5F147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7BD4B-0D13-446C-881E-24E55AE2134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7BD4B-0D13-446C-881E-24E55AE2134E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04.07.2013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04.07.2013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04.07.2013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04.07.2013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04.07.2013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04.07.2013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04.07.2013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04.07.2013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randomBar dir="vert"/>
  </p:transition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3341" y="404664"/>
            <a:ext cx="6777318" cy="2715055"/>
          </a:xfrm>
        </p:spPr>
        <p:txBody>
          <a:bodyPr/>
          <a:lstStyle/>
          <a:p>
            <a:r>
              <a:rPr lang="ru-RU" dirty="0" smtClean="0"/>
              <a:t>Численное интегрирование. Метод Монте-Карло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79912" y="5013176"/>
            <a:ext cx="4928592" cy="1317322"/>
          </a:xfrm>
        </p:spPr>
        <p:txBody>
          <a:bodyPr/>
          <a:lstStyle/>
          <a:p>
            <a:pPr algn="r"/>
            <a:r>
              <a:rPr lang="ru-RU" dirty="0" smtClean="0"/>
              <a:t>Работу </a:t>
            </a:r>
            <a:r>
              <a:rPr lang="ru-RU" dirty="0" smtClean="0"/>
              <a:t>выполнила: студентка группы 150301</a:t>
            </a:r>
            <a:endParaRPr lang="ru-RU" dirty="0" smtClean="0"/>
          </a:p>
          <a:p>
            <a:pPr algn="r"/>
            <a:r>
              <a:rPr lang="ru-RU" dirty="0" smtClean="0"/>
              <a:t>Сеидова Г. Ш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502800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 </a:t>
            </a:r>
            <a:r>
              <a:rPr lang="ru-RU" sz="3600" dirty="0" smtClean="0"/>
              <a:t>Разработать индивидуальный проект, реализующий метод Монте-Карло для </a:t>
            </a:r>
            <a:r>
              <a:rPr lang="ru-RU" sz="3600" dirty="0" smtClean="0"/>
              <a:t>численного интегрирования.</a:t>
            </a:r>
            <a:endParaRPr lang="ru-RU" sz="3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755546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 </a:t>
            </a:r>
            <a:r>
              <a:rPr lang="ru-RU" dirty="0" smtClean="0"/>
              <a:t>В ходе выполнения данного проекта были разработаны следующие требования:</a:t>
            </a:r>
          </a:p>
          <a:p>
            <a:pPr marL="0" indent="0">
              <a:buFont typeface="Wingdings" pitchFamily="2" charset="2"/>
              <a:buChar char="ü"/>
            </a:pPr>
            <a:r>
              <a:rPr lang="ru-RU" dirty="0" smtClean="0"/>
              <a:t> графический интерфейс пользователя</a:t>
            </a:r>
          </a:p>
          <a:p>
            <a:pPr marL="0" indent="0">
              <a:buFont typeface="Wingdings" pitchFamily="2" charset="2"/>
              <a:buChar char="ü"/>
            </a:pPr>
            <a:r>
              <a:rPr lang="ru-RU" dirty="0" smtClean="0"/>
              <a:t> </a:t>
            </a:r>
            <a:r>
              <a:rPr lang="ru-RU" dirty="0" smtClean="0"/>
              <a:t>меню</a:t>
            </a:r>
          </a:p>
          <a:p>
            <a:pPr marL="0" indent="0">
              <a:buFont typeface="Wingdings" pitchFamily="2" charset="2"/>
              <a:buChar char="ü"/>
            </a:pPr>
            <a:r>
              <a:rPr lang="ru-RU" dirty="0" smtClean="0"/>
              <a:t> </a:t>
            </a:r>
            <a:r>
              <a:rPr lang="ru-RU" dirty="0" smtClean="0"/>
              <a:t>ввод данных вручную</a:t>
            </a:r>
          </a:p>
          <a:p>
            <a:pPr marL="0" indent="0">
              <a:buFont typeface="Wingdings" pitchFamily="2" charset="2"/>
              <a:buChar char="ü"/>
            </a:pPr>
            <a:r>
              <a:rPr lang="ru-RU" dirty="0" smtClean="0"/>
              <a:t> </a:t>
            </a:r>
            <a:r>
              <a:rPr lang="ru-RU" dirty="0" smtClean="0"/>
              <a:t>ввод данных из файла</a:t>
            </a:r>
          </a:p>
          <a:p>
            <a:pPr marL="0" indent="0">
              <a:buFont typeface="Wingdings" pitchFamily="2" charset="2"/>
              <a:buChar char="ü"/>
            </a:pPr>
            <a:r>
              <a:rPr lang="ru-RU" dirty="0" smtClean="0"/>
              <a:t> </a:t>
            </a:r>
            <a:r>
              <a:rPr lang="ru-RU" dirty="0" smtClean="0"/>
              <a:t>реализация заданного численного метода</a:t>
            </a:r>
          </a:p>
          <a:p>
            <a:pPr marL="0" indent="0">
              <a:buFont typeface="Wingdings" pitchFamily="2" charset="2"/>
              <a:buChar char="ü"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820138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56263" cy="936104"/>
          </a:xfrm>
        </p:spPr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9450" t="37440" r="57161" b="9281"/>
          <a:stretch>
            <a:fillRect/>
          </a:stretch>
        </p:blipFill>
        <p:spPr bwMode="auto">
          <a:xfrm>
            <a:off x="3275856" y="8757592"/>
            <a:ext cx="763284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 cstate="print"/>
          <a:srcRect l="9776" t="21330" r="56695" b="8875"/>
          <a:stretch>
            <a:fillRect/>
          </a:stretch>
        </p:blipFill>
        <p:spPr bwMode="auto">
          <a:xfrm>
            <a:off x="755576" y="2204864"/>
            <a:ext cx="763284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796624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dirty="0" smtClean="0"/>
              <a:t>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346174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229</TotalTime>
  <Words>67</Words>
  <Application>Microsoft Office PowerPoint</Application>
  <PresentationFormat>Экран (4:3)</PresentationFormat>
  <Paragraphs>16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Твердый переплет</vt:lpstr>
      <vt:lpstr>Численное интегрирование. Метод Монте-Карло</vt:lpstr>
      <vt:lpstr>Цель:</vt:lpstr>
      <vt:lpstr>Ход работы</vt:lpstr>
      <vt:lpstr> Интерфейс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Численное интегрирование. Метод Монте-Карло</dc:title>
  <dc:creator>Наташа</dc:creator>
  <cp:lastModifiedBy>user</cp:lastModifiedBy>
  <cp:revision>8</cp:revision>
  <dcterms:created xsi:type="dcterms:W3CDTF">2013-03-29T10:31:23Z</dcterms:created>
  <dcterms:modified xsi:type="dcterms:W3CDTF">2013-07-04T03:26:58Z</dcterms:modified>
</cp:coreProperties>
</file>