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5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3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7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0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3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90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5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7553" y="309282"/>
            <a:ext cx="11492753" cy="92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7553" y="1497106"/>
            <a:ext cx="11492753" cy="522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E8C7-73AF-44D9-9BCA-335513F90FD7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493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16E5-CA5D-41A0-8611-4C8FD7662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>
            <a:lumMod val="50000"/>
          </a:schemeClr>
        </a:buClr>
        <a:buFont typeface="Wingdings" panose="05000000000000000000" pitchFamily="2" charset="2"/>
        <a:buChar char="n"/>
        <a:defRPr kumimoji="1" sz="3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u"/>
        <a:defRPr kumimoji="1"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2706" y="1122363"/>
            <a:ext cx="11071412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メディアコンピューティング</a:t>
            </a:r>
            <a:r>
              <a:rPr kumimoji="1" lang="en-US" altLang="ja-JP" dirty="0"/>
              <a:t>2023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46412" y="3853050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/>
              <a:t>第</a:t>
            </a:r>
            <a:r>
              <a:rPr lang="en-US" altLang="ja-JP" sz="3600" dirty="0"/>
              <a:t>15</a:t>
            </a:r>
            <a:r>
              <a:rPr lang="ja-JP" altLang="en-US" sz="3600"/>
              <a:t>回　総合演習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01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301E-81BA-624E-9516-F4F1843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09282"/>
            <a:ext cx="11492753" cy="927847"/>
          </a:xfrm>
        </p:spPr>
        <p:txBody>
          <a:bodyPr/>
          <a:lstStyle/>
          <a:p>
            <a:r>
              <a:rPr lang="ja-JP" altLang="en-US"/>
              <a:t>課題</a:t>
            </a:r>
            <a:r>
              <a:rPr lang="en-US" altLang="ja-JP" dirty="0"/>
              <a:t>15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A9DD-1431-A04B-810B-35875193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497106"/>
            <a:ext cx="11492753" cy="52243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ja-JP" altLang="en-US"/>
              <a:t>サンプルプログラムをベースに以下の映像加工を施したムービーを提出せよ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入力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ドーモくんの動画（</a:t>
            </a:r>
            <a:r>
              <a:rPr lang="en-US" altLang="ja-JP" dirty="0"/>
              <a:t>domokun.mp4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加工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動画の変化量が大きいときに，何かしらのエフェクトをかける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ただし，背景差分法とそれ以外の手法を組み合わせて</a:t>
            </a:r>
            <a:br>
              <a:rPr lang="en-US" altLang="ja-JP" dirty="0"/>
            </a:br>
            <a:r>
              <a:rPr lang="ja-JP" altLang="en-US"/>
              <a:t>２種類以上のエフェクトを入れること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r>
              <a:rPr lang="ja-JP" altLang="en-US"/>
              <a:t>例）</a:t>
            </a:r>
            <a:endParaRPr lang="en-US" altLang="ja-JP" dirty="0"/>
          </a:p>
          <a:p>
            <a:pPr lvl="4">
              <a:lnSpc>
                <a:spcPct val="110000"/>
              </a:lnSpc>
            </a:pPr>
            <a:r>
              <a:rPr lang="ja-JP" altLang="en-US"/>
              <a:t>残像（過去フレーム）</a:t>
            </a:r>
            <a:endParaRPr lang="en-US" altLang="ja-JP" dirty="0"/>
          </a:p>
          <a:p>
            <a:pPr lvl="4">
              <a:lnSpc>
                <a:spcPct val="110000"/>
              </a:lnSpc>
            </a:pPr>
            <a:r>
              <a:rPr lang="ja-JP" altLang="en-US"/>
              <a:t>オーラ発光（距離変換）</a:t>
            </a:r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5EFED19-AA4A-5C26-D5A3-0437F16E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5217" r="4123" b="8436"/>
          <a:stretch/>
        </p:blipFill>
        <p:spPr>
          <a:xfrm>
            <a:off x="7832993" y="5007493"/>
            <a:ext cx="3128790" cy="175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43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CB635-7823-48A6-4D0F-A0A1B61C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処理フローの例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DA3367-774D-3A05-0ABA-D20486FC3066}"/>
              </a:ext>
            </a:extLst>
          </p:cNvPr>
          <p:cNvSpPr/>
          <p:nvPr/>
        </p:nvSpPr>
        <p:spPr>
          <a:xfrm>
            <a:off x="4698114" y="2396357"/>
            <a:ext cx="1881352" cy="672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背景差分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125FA14F-7A6C-DFAE-7960-CD157BC3DAB0}"/>
              </a:ext>
            </a:extLst>
          </p:cNvPr>
          <p:cNvSpPr/>
          <p:nvPr/>
        </p:nvSpPr>
        <p:spPr>
          <a:xfrm>
            <a:off x="4677094" y="1237129"/>
            <a:ext cx="1923393" cy="696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3257E8-FF0E-C7B5-F621-55C0109C4C27}"/>
              </a:ext>
            </a:extLst>
          </p:cNvPr>
          <p:cNvSpPr/>
          <p:nvPr/>
        </p:nvSpPr>
        <p:spPr>
          <a:xfrm>
            <a:off x="4088514" y="3538889"/>
            <a:ext cx="3100552" cy="672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オプティカルフロー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AFEA9DB3-DBCE-F60B-4F95-BD6FC6229672}"/>
              </a:ext>
            </a:extLst>
          </p:cNvPr>
          <p:cNvSpPr/>
          <p:nvPr/>
        </p:nvSpPr>
        <p:spPr>
          <a:xfrm>
            <a:off x="3925606" y="4674005"/>
            <a:ext cx="3426375" cy="14955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変化量は</a:t>
            </a:r>
            <a:br>
              <a:rPr kumimoji="1" lang="en-US" altLang="ja-JP" sz="2400" dirty="0"/>
            </a:br>
            <a:r>
              <a:rPr kumimoji="1" lang="ja-JP" altLang="en-US" sz="2400"/>
              <a:t>一定以上？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587D77-C54A-9F7A-48E5-CA494760442D}"/>
              </a:ext>
            </a:extLst>
          </p:cNvPr>
          <p:cNvSpPr/>
          <p:nvPr/>
        </p:nvSpPr>
        <p:spPr>
          <a:xfrm>
            <a:off x="809291" y="5782839"/>
            <a:ext cx="3426376" cy="672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エフェクトを出す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CC7A69-6EB3-43B3-F31D-9A3FA1162D0D}"/>
              </a:ext>
            </a:extLst>
          </p:cNvPr>
          <p:cNvSpPr/>
          <p:nvPr/>
        </p:nvSpPr>
        <p:spPr>
          <a:xfrm>
            <a:off x="7189072" y="5782839"/>
            <a:ext cx="3426376" cy="672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エフェクトを出さない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9406D5-1D37-D86A-156A-25E2773A05AB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5638790" y="1933903"/>
            <a:ext cx="1" cy="462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416DC5-AA07-0EB5-BCC3-91B9909F3D3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38790" y="3069019"/>
            <a:ext cx="0" cy="46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2DE6CBD-DBBC-B70F-11C2-176C313E918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38790" y="4211551"/>
            <a:ext cx="4" cy="462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8D4218-0627-F36E-02B0-D4A79D321A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51981" y="5421788"/>
            <a:ext cx="1550279" cy="3610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B61BC335-CB06-2043-3AA4-561BA59D046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22480" y="5421789"/>
            <a:ext cx="1403127" cy="361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102</Words>
  <Application>Microsoft Macintosh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Hiragino Kaku Gothic Pro W3</vt:lpstr>
      <vt:lpstr>游ゴシック</vt:lpstr>
      <vt:lpstr>游ゴシック Light</vt:lpstr>
      <vt:lpstr>Arial</vt:lpstr>
      <vt:lpstr>Courier New</vt:lpstr>
      <vt:lpstr>Wingdings</vt:lpstr>
      <vt:lpstr>Office テーマ</vt:lpstr>
      <vt:lpstr>メディアコンピューティング2023 </vt:lpstr>
      <vt:lpstr>課題15</vt:lpstr>
      <vt:lpstr>処理フローの例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メディアコンピューティング2020 </dc:title>
  <dc:creator>北坂　孝幸</dc:creator>
  <cp:lastModifiedBy>Takayuki Kitasaka</cp:lastModifiedBy>
  <cp:revision>261</cp:revision>
  <dcterms:created xsi:type="dcterms:W3CDTF">2020-05-14T05:40:54Z</dcterms:created>
  <dcterms:modified xsi:type="dcterms:W3CDTF">2023-07-25T04:22:23Z</dcterms:modified>
</cp:coreProperties>
</file>