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90f07c3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90f07c3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Hello, everyone. In today’s recitation, let’s go over some </a:t>
            </a:r>
            <a:r>
              <a:rPr lang="zh-CN">
                <a:solidFill>
                  <a:schemeClr val="dk1"/>
                </a:solidFill>
              </a:rPr>
              <a:t>knowledge points</a:t>
            </a:r>
            <a:r>
              <a:rPr lang="zh-CN">
                <a:solidFill>
                  <a:schemeClr val="dk1"/>
                </a:solidFill>
              </a:rPr>
              <a:t> about JavaFX UI control, Event Driven programming and JavaFX CSS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3803d55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3803d55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These are the methods related to mouse events.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3803d55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3803d55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is a compare of using CSS and not using CSS.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3803d55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3803d55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A style sheet uses the style class or style id to define styles. Multiple style classes can be applied to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single node, and a style id to a unique node. The syntax .styleclass defines a style class. In the above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example, the style classes are named plaincircle, circleborder, and border. The syntax #styleid defines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a style id. Here, the style ids are named redcircle and greencircle. Each node in JavaFX has a styleClass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variable of the List type, which can be obtained from invoking getStyleClass(). You can add multiple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style classes to a node and only one id to a node. Each node in JavaFX has an id variable of the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type, which can be set using the setID(String id) method. You can set only one id to a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3803d55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3803d55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The program loads the style sheet from the file application.css by adding it to the stylesheets property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of the Scene object. The file should be placed in the same directory with the source code for it to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correctly. After the style sheet is loaded, the program sets the style class plaincircle for circle1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circle2 and sets the style id redcircle for circle3. The program sets style classes circleborder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plaincircle and an id greencircle for circle4. The style class border is set for both pane1 and pane2.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style sheet is set in the scene, thus, all the nodes inside the scene can use this style sheet. Note the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class plaincircle and id greencircle both are applied to circle4. plaincircle sets fill to white and greencircle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sets fill to green. The property settings in id take precedence over the ones in classes. Thus, circle4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will be displayed in green in this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803d55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3803d55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3803d55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3803d55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3803d55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3803d55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3803d55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3803d55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3803d55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3803d55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3803d55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3803d55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d6339d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d6339d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These are the contents we will cover today.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3803d555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3803d555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6af4d54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6af4d54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(Read slides)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is the class hierarchy of Java UI Control classes.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6af4d54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6af4d54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D3B45"/>
                </a:solidFill>
              </a:rPr>
              <a:t>This picture is an example of the UI controls JavaFX provide.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e2778cfa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e2778cfa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(read slides)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3803d5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3803d5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(read slides)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3803d555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3803d55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3803d55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3803d55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3803d55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3803d55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is a Demo for Mouse Event. It can detect mouse event such as Mouse enter, exist, press, release and click.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CS213 Recitation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0" y="1132625"/>
            <a:ext cx="8839202" cy="18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5" y="163000"/>
            <a:ext cx="8839201" cy="110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075" y="1496195"/>
            <a:ext cx="56578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0" y="1206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JavaFX CSS file makes it easy to modify the style without modifying the Java source code. A JavaFX style property is defined with a prefix –fx- to distinguish it from a property in CSS.</a:t>
            </a:r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225" y="736250"/>
            <a:ext cx="4976057" cy="42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7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680850" y="1844400"/>
            <a:ext cx="7782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 sz="1800"/>
              <a:t>JavaFX UI Controls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 sz="1800"/>
              <a:t>Event Driven Programming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 sz="1800"/>
              <a:t>JavaFX CSS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3013"/>
            <a:ext cx="8839204" cy="411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15900"/>
            <a:ext cx="56959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63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63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00" y="152400"/>
            <a:ext cx="8839201" cy="200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77633"/>
            <a:ext cx="8839202" cy="159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846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989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