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08/06/2021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3571876"/>
            <a:ext cx="8077200" cy="1673352"/>
          </a:xfrm>
        </p:spPr>
        <p:txBody>
          <a:bodyPr/>
          <a:lstStyle/>
          <a:p>
            <a:pPr algn="r"/>
            <a:r>
              <a:rPr lang="fr-FR" sz="4400" dirty="0" err="1"/>
              <a:t>Relational</a:t>
            </a:r>
            <a:r>
              <a:rPr lang="fr-FR" sz="4400" dirty="0"/>
              <a:t> </a:t>
            </a:r>
            <a:r>
              <a:rPr lang="fr-FR" sz="4400" dirty="0" err="1"/>
              <a:t>Databases</a:t>
            </a:r>
            <a:r>
              <a:rPr lang="fr-FR" sz="4400" dirty="0"/>
              <a:t> (RDBMS)</a:t>
            </a:r>
            <a:br>
              <a:rPr lang="fr-FR" dirty="0"/>
            </a:br>
            <a:r>
              <a:rPr lang="fr-FR" sz="2000" i="1" dirty="0"/>
              <a:t>by Ben Ahmed Seif Allah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5786" y="5357826"/>
            <a:ext cx="7791448" cy="121386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sz="2400" dirty="0" err="1"/>
              <a:t>Definition</a:t>
            </a:r>
            <a:r>
              <a:rPr lang="fr-FR" sz="2400" dirty="0"/>
              <a:t> of RDMB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/>
              <a:t> An </a:t>
            </a:r>
            <a:r>
              <a:rPr lang="fr-FR" sz="2400" dirty="0" err="1"/>
              <a:t>overview</a:t>
            </a:r>
            <a:r>
              <a:rPr lang="fr-FR" sz="2400" dirty="0"/>
              <a:t> about the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r>
              <a:rPr lang="fr-FR" sz="2400" dirty="0"/>
              <a:t> RDBMS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/>
              <a:t> The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the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r>
              <a:rPr lang="fr-FR" sz="2400" dirty="0"/>
              <a:t> RDBM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3482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167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82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Partitioning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  <a:p>
                      <a:pPr algn="ctr"/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allows partitioning databases with hashing functions in order to distribute data among several nodes.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allows making LIST and RANGE partitions where the index of a partition is created manually.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provides access to RANGE partitioning, where the partition is assigned to all values that fall into a particular range.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69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Used</a:t>
                      </a:r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by </a:t>
                      </a:r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companies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Google , </a:t>
                      </a:r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Udemy</a:t>
                      </a:r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, </a:t>
                      </a:r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Netflix</a:t>
                      </a:r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, </a:t>
                      </a:r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AirBnb</a:t>
                      </a:r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,</a:t>
                      </a:r>
                      <a:r>
                        <a:rPr lang="fr-FR" sz="1600" b="1" baseline="0" dirty="0">
                          <a:latin typeface="Adobe Fangsong Std R" pitchFamily="18" charset="-128"/>
                          <a:ea typeface="Adobe Fangsong Std R" pitchFamily="18" charset="-128"/>
                        </a:rPr>
                        <a:t> Amazon …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Apple, </a:t>
                      </a:r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Skype</a:t>
                      </a:r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, Cisco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BankOfAmerica</a:t>
                      </a:r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, UPS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ompan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43050"/>
            <a:ext cx="7743151" cy="47853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have active user communities, and are continuously updated.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Definition</a:t>
            </a:r>
            <a:r>
              <a:rPr lang="fr-FR" sz="4400" dirty="0"/>
              <a:t> of RDBM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RDBM stands for «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Relational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Management System »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which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designed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specifically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for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relational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databases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.</a:t>
            </a:r>
          </a:p>
          <a:p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A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relational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refers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to a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that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stores data in a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structured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format,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using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rows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and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columns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. This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makes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it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easy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to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locate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and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access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specific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values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within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the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.</a:t>
            </a:r>
          </a:p>
          <a:p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It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«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relational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»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because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the values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within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each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table are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related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to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each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other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which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let tables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also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to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be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related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to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other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tables.</a:t>
            </a:r>
          </a:p>
          <a:p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Most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well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known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RDBMS are : MySQL,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and Microsoft SQL server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MySQL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MySQL,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pronounced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either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«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My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S-Q-L » or «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My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Sequel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»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an open source RDBM. It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based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on the structure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query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language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which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used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for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adding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removing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and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modifying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information in the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.</a:t>
            </a:r>
          </a:p>
          <a:p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MySQL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can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be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used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for a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variety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of applications, but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most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commonly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found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on web servers. A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website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that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uses MySQL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may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include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web pages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that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access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information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from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a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database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(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those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pages are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referred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to as «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dynamic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».</a:t>
            </a:r>
          </a:p>
          <a:p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MySQL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open-source and free software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under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the GNU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license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. Oracle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company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supports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it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PostgreSQL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 features transactions with Atomicity, Consistency, Isolation, Durability (ACID) properties</a:t>
            </a:r>
          </a:p>
          <a:p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It is designed to handle a range of workloads, from single machines to data warehouses or Web services with many concurrent users.</a:t>
            </a:r>
          </a:p>
          <a:p>
            <a:r>
              <a:rPr lang="en-US" sz="2000" b="1" dirty="0" err="1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 comes with many features aimed to help developers build applications, administrators to protect data integrity and build fault-tolerant environments, and help you manage your data no matter how big or small the dataset. In addition to being free and open source, </a:t>
            </a:r>
            <a:r>
              <a:rPr lang="en-US" sz="2000" b="1" dirty="0" err="1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 is highly extensible. For example, you can define your own data types, build out custom functions, even write code from different programming languages without recompiling your database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Microsoft SQL server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Microsoft SQL Server is a RDBMS (relational database management system) created by Microsoft. It is used as a central location to save and obtain data needed for applications. It uses SQL (structured query language) for queries that store or retrieve data</a:t>
            </a:r>
          </a:p>
          <a:p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Microsoft SQL Server also allows user-defined composite types (UDTs) to be defined and used. It also makes server statistics available as virtual tables and views (called Dynamic Management Views or DMVs). In addition to tables, a database can also contain other objects including views, stored procedures, indexes and constraints, along with a transaction log.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Differences</a:t>
            </a:r>
            <a:r>
              <a:rPr lang="fr-FR" sz="4400" dirty="0"/>
              <a:t> </a:t>
            </a:r>
            <a:r>
              <a:rPr lang="fr-FR" sz="4400" dirty="0" err="1"/>
              <a:t>between</a:t>
            </a:r>
            <a:r>
              <a:rPr lang="fr-FR" sz="4400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What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are the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differences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between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MySQL vs </a:t>
            </a:r>
            <a:r>
              <a:rPr lang="fr-FR" sz="2000" b="1" dirty="0" err="1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fr-FR" sz="2000" b="1" dirty="0">
                <a:latin typeface="Adobe Fangsong Std R" pitchFamily="18" charset="-128"/>
                <a:ea typeface="Adobe Fangsong Std R" pitchFamily="18" charset="-128"/>
              </a:rPr>
              <a:t> vs MS SQL server</a:t>
            </a:r>
          </a:p>
          <a:p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The choice between SQL and non-SQL databases usually boils down to differences in the structure. However, when we are looking into several SQL solutions, the criteria are a lot more distorted. Now will consider the aspects more precisely and analyze the underlying functionality. We’ll be taking a look at the three most popular relational databases: </a:t>
            </a:r>
            <a:r>
              <a:rPr lang="en-US" sz="2000" b="1" dirty="0" err="1">
                <a:latin typeface="Adobe Fangsong Std R" pitchFamily="18" charset="-128"/>
                <a:ea typeface="Adobe Fangsong Std R" pitchFamily="18" charset="-128"/>
              </a:rPr>
              <a:t>MySQL</a:t>
            </a:r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err="1">
                <a:latin typeface="Adobe Fangsong Std R" pitchFamily="18" charset="-128"/>
                <a:ea typeface="Adobe Fangsong Std R" pitchFamily="18" charset="-128"/>
              </a:rPr>
              <a:t>vs</a:t>
            </a:r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err="1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err="1">
                <a:latin typeface="Adobe Fangsong Std R" pitchFamily="18" charset="-128"/>
                <a:ea typeface="Adobe Fangsong Std R" pitchFamily="18" charset="-128"/>
              </a:rPr>
              <a:t>vs</a:t>
            </a:r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 SQL server.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  <a:p>
            <a:endParaRPr lang="fr-FR" sz="2400" dirty="0"/>
          </a:p>
        </p:txBody>
      </p:sp>
      <p:pic>
        <p:nvPicPr>
          <p:cNvPr id="4" name="Image 3" descr="mysq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4862631"/>
            <a:ext cx="2000264" cy="1352451"/>
          </a:xfrm>
          <a:prstGeom prst="rect">
            <a:avLst/>
          </a:prstGeom>
        </p:spPr>
      </p:pic>
      <p:pic>
        <p:nvPicPr>
          <p:cNvPr id="6" name="Image 5" descr="Postgresq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4572008"/>
            <a:ext cx="1897872" cy="1733390"/>
          </a:xfrm>
          <a:prstGeom prst="rect">
            <a:avLst/>
          </a:prstGeom>
        </p:spPr>
      </p:pic>
      <p:pic>
        <p:nvPicPr>
          <p:cNvPr id="7" name="Image 6" descr="sql ser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26" y="4786322"/>
            <a:ext cx="1928826" cy="1562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57158" y="1643050"/>
          <a:ext cx="8329644" cy="4937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327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56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developed by Oracle and has additional paid tools; the core functionality can be accessed for free.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open-source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 the database has a free edition for developers and small businesses but only supports 1 processor and 1GB of memory.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Language</a:t>
                      </a:r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7503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Defragmentation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offers several approaches to defragmentation – during backup, index creation, and with an OPTIMIZE Table command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allows scanning the entire tables of a data layer to find empty rows and delete the unnecessary elements.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 offers an efficient garbage collector that doesn’t create more than 15-20% of overhead.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57158" y="1643050"/>
          <a:ext cx="8229600" cy="508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168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71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Data </a:t>
                      </a:r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queries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a scalable buffer pool – developers can set up the size of the cache according to the workload.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isolates processes even further than </a:t>
                      </a:r>
                      <a:r>
                        <a:rPr kumimoji="0" lang="en-US" sz="1600" b="1" i="0" kern="1200" dirty="0" err="1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MySQL</a:t>
                      </a:r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 by treating them as a separate OS process.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also uses a buffer pool, and just like in </a:t>
                      </a:r>
                      <a:r>
                        <a:rPr lang="en-US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r>
                        <a:rPr lang="en-US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, it can be limited or increased according to processing needs.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771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Temporary</a:t>
                      </a:r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Tables</a:t>
                      </a:r>
                    </a:p>
                    <a:p>
                      <a:pPr algn="ctr"/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offers limited functionality for temporary tables. Developers cannot set variables or create global templates.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a lot more functionality when it comes to temporary content. You divide temporary tables into local and global and configure them with flexible variables.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rich functionality for temporary table management. You can create local and global temporary tables, as well as oversee and create variables.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00034" y="1714488"/>
          <a:ext cx="8229600" cy="457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167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543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Indexes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organized indexes in tables and clusters. Developers can automatically locate and update indexes in their databases. 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supports index-based table organization, but the early versions don’t include automated index updates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rich automated functionality for index management. They can organize in clusters and maintain the correct row order without manual involvement.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JSON Support</a:t>
                      </a:r>
                    </a:p>
                    <a:p>
                      <a:pPr algn="ctr"/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supports JSON files but doesn’t allow indexing them.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 supports JSON files, as well as their indexing and partial updates.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provides full support of JSON documents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</TotalTime>
  <Words>1017</Words>
  <Application>Microsoft Office PowerPoint</Application>
  <PresentationFormat>Affichage à l'écran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Adobe Fangsong Std R</vt:lpstr>
      <vt:lpstr>Arial</vt:lpstr>
      <vt:lpstr>Corbel</vt:lpstr>
      <vt:lpstr>Wingdings</vt:lpstr>
      <vt:lpstr>Wingdings 2</vt:lpstr>
      <vt:lpstr>Wingdings 3</vt:lpstr>
      <vt:lpstr>Module</vt:lpstr>
      <vt:lpstr>Relational Databases (RDBMS) by Ben Ahmed Seif Allah</vt:lpstr>
      <vt:lpstr>Definition of RDBM</vt:lpstr>
      <vt:lpstr>MySQL</vt:lpstr>
      <vt:lpstr>PostgreSQL</vt:lpstr>
      <vt:lpstr>Microsoft SQL server</vt:lpstr>
      <vt:lpstr>Differences between RDBMS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(RDBMS) by Mohamed M’HAMDI</dc:title>
  <dc:creator>USER</dc:creator>
  <cp:lastModifiedBy>Lenovo</cp:lastModifiedBy>
  <cp:revision>3</cp:revision>
  <dcterms:created xsi:type="dcterms:W3CDTF">2021-01-30T12:57:26Z</dcterms:created>
  <dcterms:modified xsi:type="dcterms:W3CDTF">2021-06-08T19:58:17Z</dcterms:modified>
</cp:coreProperties>
</file>