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98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155388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Introduction to Network Packet Sniffers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5363289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Powerful tools that capture and analyze network traffic, providing deep visibility into digital communications.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398514"/>
            <a:ext cx="753665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Understanding Packet Sniffing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648313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Monitoring Network Activity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348389" y="4564856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Identify bottlenecks, security threats, and optimize network performance.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847398" y="3648313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Troubleshooting Connectivity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847398" y="4564856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Diagnose and resolve issues by inspecting packet-level data.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346406" y="3648313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Data Analysis &amp; Forensics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346406" y="4564856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Extract insights from network traffic to uncover patterns and anomalies.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993225"/>
            <a:ext cx="797706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Commonly Used Packet Sniffers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330553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4A49"/>
          </a:solidFill>
          <a:ln/>
        </p:spPr>
      </p:sp>
      <p:sp>
        <p:nvSpPr>
          <p:cNvPr id="6" name="Text 4"/>
          <p:cNvSpPr/>
          <p:nvPr/>
        </p:nvSpPr>
        <p:spPr>
          <a:xfrm>
            <a:off x="2539365" y="3347204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3070503" y="33818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Wireshark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3070503" y="3862268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Powerful open-source sniffer with rich protocol decoding capabilities.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30553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4A49"/>
          </a:solidFill>
          <a:ln/>
        </p:spPr>
      </p:sp>
      <p:sp>
        <p:nvSpPr>
          <p:cNvPr id="10" name="Text 8"/>
          <p:cNvSpPr/>
          <p:nvPr/>
        </p:nvSpPr>
        <p:spPr>
          <a:xfrm>
            <a:off x="7586901" y="3347204"/>
            <a:ext cx="17871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3818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tcpdump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862268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Command-line sniffer ideal for scripting and automation tasks.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348389" y="496883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4A49"/>
          </a:solidFill>
          <a:ln/>
        </p:spPr>
      </p:sp>
      <p:sp>
        <p:nvSpPr>
          <p:cNvPr id="14" name="Text 12"/>
          <p:cNvSpPr/>
          <p:nvPr/>
        </p:nvSpPr>
        <p:spPr>
          <a:xfrm>
            <a:off x="2507694" y="5010507"/>
            <a:ext cx="18133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3070503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Npcap/WinPcap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3070503" y="5525572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Fundamental packet capture libraries used by many sniffers.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4A49"/>
          </a:solidFill>
          <a:ln/>
        </p:spPr>
      </p:sp>
      <p:sp>
        <p:nvSpPr>
          <p:cNvPr id="18" name="Text 16"/>
          <p:cNvSpPr/>
          <p:nvPr/>
        </p:nvSpPr>
        <p:spPr>
          <a:xfrm>
            <a:off x="7591544" y="5010507"/>
            <a:ext cx="16930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Snort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525572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Network Intrusion Detection System that can also sniff packets.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798796"/>
            <a:ext cx="977503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Packet Sniffer Features and Capabilities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2937510"/>
            <a:ext cx="4855726" cy="1635562"/>
          </a:xfrm>
          <a:prstGeom prst="roundRect">
            <a:avLst>
              <a:gd name="adj" fmla="val 4076"/>
            </a:avLst>
          </a:prstGeom>
          <a:solidFill>
            <a:srgbClr val="234A49"/>
          </a:solidFill>
          <a:ln/>
        </p:spPr>
      </p:sp>
      <p:sp>
        <p:nvSpPr>
          <p:cNvPr id="6" name="Text 4"/>
          <p:cNvSpPr/>
          <p:nvPr/>
        </p:nvSpPr>
        <p:spPr>
          <a:xfrm>
            <a:off x="2570559" y="315968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Filtering &amp; Searching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570559" y="3640098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Isolate relevant data by protocol, port, IP address, and more.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937510"/>
            <a:ext cx="4855726" cy="1635562"/>
          </a:xfrm>
          <a:prstGeom prst="roundRect">
            <a:avLst>
              <a:gd name="adj" fmla="val 4076"/>
            </a:avLst>
          </a:prstGeom>
          <a:solidFill>
            <a:srgbClr val="234A49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3159681"/>
            <a:ext cx="285571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Decoding &amp; Dissection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640098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Interpret packet contents and higher-level protocol information.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348389" y="4795242"/>
            <a:ext cx="4855726" cy="1635562"/>
          </a:xfrm>
          <a:prstGeom prst="roundRect">
            <a:avLst>
              <a:gd name="adj" fmla="val 4076"/>
            </a:avLst>
          </a:prstGeom>
          <a:solidFill>
            <a:srgbClr val="234A49"/>
          </a:solidFill>
          <a:ln/>
        </p:spPr>
      </p:sp>
      <p:sp>
        <p:nvSpPr>
          <p:cNvPr id="12" name="Text 10"/>
          <p:cNvSpPr/>
          <p:nvPr/>
        </p:nvSpPr>
        <p:spPr>
          <a:xfrm>
            <a:off x="2570559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Capture &amp; Export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570559" y="5497830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Save and replay network traffic for further investigation.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4855726" cy="1635562"/>
          </a:xfrm>
          <a:prstGeom prst="roundRect">
            <a:avLst>
              <a:gd name="adj" fmla="val 4076"/>
            </a:avLst>
          </a:prstGeom>
          <a:solidFill>
            <a:srgbClr val="234A49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Expert Analysis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497830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Identify issues and anomalies with advanced diagnosis tools.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858447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Ethical Considerations in Packet Sniffing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89" y="3691533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4469130"/>
            <a:ext cx="22333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Privacy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4949547"/>
            <a:ext cx="22333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Respect individual privacy and obtain consent before sniffing.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019" y="3691533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915019" y="4469130"/>
            <a:ext cx="223349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Security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915019" y="4949547"/>
            <a:ext cx="223349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Ensure sniffing tools are used for authorized and legitimate purposes.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3691533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4469130"/>
            <a:ext cx="22333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Legality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949547"/>
            <a:ext cx="22333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Understand relevant laws and regulations around network monitoring.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8399" y="3691533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048399" y="4469130"/>
            <a:ext cx="223349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Trust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048399" y="4949547"/>
            <a:ext cx="223349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Build transparency and maintain user trust when conducting sniffing.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2815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2199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626281" y="3198852"/>
            <a:ext cx="8559522" cy="6555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62"/>
              </a:lnSpc>
              <a:buNone/>
            </a:pPr>
            <a:r>
              <a:rPr lang="en-US" sz="4129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Practical Applications and Use Cases</a:t>
            </a:r>
            <a:endParaRPr lang="en-US" sz="4129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6281" y="4168973"/>
            <a:ext cx="3125867" cy="83903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835950" y="5322570"/>
            <a:ext cx="2706529" cy="655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Network Troubleshooting</a:t>
            </a:r>
            <a:endParaRPr lang="en-US" sz="2065" dirty="0"/>
          </a:p>
        </p:txBody>
      </p:sp>
      <p:sp>
        <p:nvSpPr>
          <p:cNvPr id="8" name="Text 4"/>
          <p:cNvSpPr/>
          <p:nvPr/>
        </p:nvSpPr>
        <p:spPr>
          <a:xfrm>
            <a:off x="2835950" y="6103739"/>
            <a:ext cx="2706529" cy="13425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Identify and resolve connectivity issues, bottlenecks, and performance problems.</a:t>
            </a:r>
            <a:endParaRPr lang="en-US" sz="1652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2148" y="4168973"/>
            <a:ext cx="3125986" cy="83903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61817" y="5322570"/>
            <a:ext cx="2621994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Security Monitoring</a:t>
            </a:r>
            <a:endParaRPr lang="en-US" sz="2065" dirty="0"/>
          </a:p>
        </p:txBody>
      </p:sp>
      <p:sp>
        <p:nvSpPr>
          <p:cNvPr id="11" name="Text 6"/>
          <p:cNvSpPr/>
          <p:nvPr/>
        </p:nvSpPr>
        <p:spPr>
          <a:xfrm>
            <a:off x="5961817" y="5776079"/>
            <a:ext cx="2706648" cy="10069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Detect and investigate potential security breaches and unauthorized access.</a:t>
            </a:r>
            <a:endParaRPr lang="en-US" sz="1652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8133" y="4168973"/>
            <a:ext cx="3125986" cy="839033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087803" y="5322570"/>
            <a:ext cx="2706648" cy="655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Performance Optimization</a:t>
            </a:r>
            <a:endParaRPr lang="en-US" sz="2065" dirty="0"/>
          </a:p>
        </p:txBody>
      </p:sp>
      <p:sp>
        <p:nvSpPr>
          <p:cNvPr id="14" name="Text 8"/>
          <p:cNvSpPr/>
          <p:nvPr/>
        </p:nvSpPr>
        <p:spPr>
          <a:xfrm>
            <a:off x="9087803" y="6103739"/>
            <a:ext cx="2706648" cy="10069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Analyze traffic patterns to improve network efficiency and resource utilization.</a:t>
            </a:r>
            <a:endParaRPr lang="en-US" sz="1652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267</Words>
  <Application>Microsoft Office PowerPoint</Application>
  <PresentationFormat>Custom</PresentationFormat>
  <Paragraphs>53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Quattrocento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dell</cp:lastModifiedBy>
  <cp:revision>2</cp:revision>
  <dcterms:created xsi:type="dcterms:W3CDTF">2024-05-18T15:04:41Z</dcterms:created>
  <dcterms:modified xsi:type="dcterms:W3CDTF">2024-05-18T15:12:32Z</dcterms:modified>
</cp:coreProperties>
</file>