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DA6E9-C310-45A0-B537-56AC59B6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26FEF1-A80D-425A-9392-04FA314E3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AAD12-CDBD-43A6-92CC-639DE97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E12F3-380C-4406-AE69-8AE16295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0708E-96FA-47B4-9BD1-9F9FFB0A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E8F49-6AAC-4B48-B728-2C57A0C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4A5DC0-2675-452A-93FE-B82F9AEA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DC4B8D-5244-4543-80F9-C6C73EE0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A5E84-62D0-4098-8B3E-D9315556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01E4E-835B-4095-B39A-8AB9B60F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8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688468-87B7-477D-B70A-F671E0C3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CBEBF7-796C-467F-8BC1-C1AC98073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386816-E932-4573-9974-CA448F47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F97BC-CE65-4E43-AB0D-854B0A25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BEEAB-5D8E-4977-8850-FF999024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5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A33CD-1A37-4522-9D64-A8825EF6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BE594-4BFB-4198-9FF6-D827DF4F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B3E356-8A96-4812-8BAA-47255B59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00732-193B-46A6-B03D-2FCE0206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75BF4-0E20-45E0-B82B-6C6339E8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1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73648-4C6E-4AF3-B04B-180142A8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7442A-5598-4A5A-9CCA-53445956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7B918-D75F-4740-9261-49B71753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11FC57-BE1C-4C79-8EDE-B273EF9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93ADB9-0BCC-40C5-8B62-999EBD37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0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5F5C2-00D3-49DB-B1CB-3BB88E2D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D2067-EFFC-40E2-BFD1-4DD16C46C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5BFEEF-4953-4289-9557-05FE3A4E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D563E-6507-4DD4-8577-7EBCB252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64AB8A-B732-444E-BA73-F5EF44E4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051DD-4A00-4E14-9934-5C2F6381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18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9CEA4-3366-433F-BBD5-CEF5FB31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7080AA-C90E-421D-BE76-8BCFBACEB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53BCCC-1C6E-4E65-96D1-6E7763DA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3048DB-941D-4C10-BA91-725343253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481973-9192-433D-A3E8-268F1D7A9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DF0F71-109F-456A-AB16-37D3BC7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570BE2-427F-4B3F-B8B1-92087678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067D66-FF2B-47D5-A795-124AC8A3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40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E9178-1648-4573-8225-2749D67A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4589D4-10F1-4F6C-A923-FBBA479E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067D04-D63A-4C10-823C-D7760324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3C7243-B540-456F-ACD7-F1AFCBD3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51AAA8-B619-4DDE-B603-D78EB136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E4B5F-C9C1-4E8E-A7F4-56F5453C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DFFE2A-ACE2-4438-BC71-BC32E162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25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D6666-7103-437C-99C5-0E60AF50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FBB13-5784-43D6-8D26-B1324B3A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27E962-4B9F-4918-AA6A-D06BA14F8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5259BD-C1FD-4FCB-B721-5FA45F3D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CC98BD-E3F3-4671-B392-A2578198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ED18A-C071-41D3-AA2A-6348602F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87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649E8-1C9C-4E0E-84C8-F29AF393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E692C3-0B0B-4E4F-B1A9-8AF37FE6A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043CE6-F654-494F-91DC-3611C84B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67D1B5-D335-4356-AD14-8E3872CB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9B7057-0F16-4FC7-A2B5-804FD601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8A514A-2633-4F67-A4C6-651CA24F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79F6B5-817C-485A-9D81-2D465342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11A75-21C0-418F-972B-FB021CCF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18583-125D-47F7-868A-E4CE3B8D5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AFFE-C55D-40BB-B85D-689C511F0D72}" type="datetimeFigureOut">
              <a:rPr lang="fr-FR" smtClean="0"/>
              <a:t>26/02/2022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91F07-D019-4A0E-8281-D50FD6DDE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D3D74-5DDD-400C-A869-7CD4E7F7C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A087-69B3-4DE5-ABDF-DEFABD308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46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9D2F73-1146-48C3-8D67-625C90E0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271220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9D2F73-1146-48C3-8D67-625C90E0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Developpement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7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9D2F73-1146-48C3-8D67-625C90E0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Deploiement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41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9D2F73-1146-48C3-8D67-625C90E0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20344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9D2F73-1146-48C3-8D67-625C90E0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Continous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08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9D2F73-1146-48C3-8D67-625C90E0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204152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Conception</vt:lpstr>
      <vt:lpstr>Developpement</vt:lpstr>
      <vt:lpstr>Deploiement</vt:lpstr>
      <vt:lpstr>Technologies</vt:lpstr>
      <vt:lpstr>Continous Integration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</dc:title>
  <dc:creator>BELHADJALI Seif Eddine</dc:creator>
  <cp:lastModifiedBy>BELHADJALI Seif Eddine</cp:lastModifiedBy>
  <cp:revision>1</cp:revision>
  <dcterms:created xsi:type="dcterms:W3CDTF">2022-02-26T12:00:54Z</dcterms:created>
  <dcterms:modified xsi:type="dcterms:W3CDTF">2022-02-26T12:02:44Z</dcterms:modified>
</cp:coreProperties>
</file>