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11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1347"/>
            <a:ext cx="7772400" cy="1470025"/>
          </a:xfrm>
        </p:spPr>
        <p:txBody>
          <a:bodyPr/>
          <a:lstStyle/>
          <a:p>
            <a:r>
              <a:rPr dirty="0"/>
              <a:t>Motor Vehicle Collisions Analytics with Holiday Impact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1878" y="2647122"/>
            <a:ext cx="6990522" cy="1752600"/>
          </a:xfrm>
        </p:spPr>
        <p:txBody>
          <a:bodyPr>
            <a:normAutofit fontScale="92500"/>
          </a:bodyPr>
          <a:lstStyle/>
          <a:p>
            <a:r>
              <a:rPr dirty="0">
                <a:solidFill>
                  <a:schemeClr val="tx1"/>
                </a:solidFill>
              </a:rPr>
              <a:t>Data Engineering and Visualization Project</a:t>
            </a:r>
          </a:p>
          <a:p>
            <a:r>
              <a:rPr lang="en-US" dirty="0">
                <a:solidFill>
                  <a:schemeClr val="tx1"/>
                </a:solidFill>
              </a:rPr>
              <a:t>Seif Khaled</a:t>
            </a:r>
            <a:endParaRPr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21-Apr-25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Goal: Analyze motor vehicle collisions and assess impact of public holidays</a:t>
            </a:r>
          </a:p>
          <a:p>
            <a:r>
              <a:t>- Datasets Used:</a:t>
            </a:r>
          </a:p>
          <a:p>
            <a:r>
              <a:t>  • Motor_Vehicle_Collisions_-_Crashes.csv</a:t>
            </a:r>
          </a:p>
          <a:p>
            <a:r>
              <a:t>  • Public Holidays API</a:t>
            </a:r>
          </a:p>
          <a:p>
            <a:r>
              <a:t>- Tools: Python, Power BI, Parquet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/>
              <a:t>Arichitecture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3853"/>
            <a:ext cx="8229600" cy="1699590"/>
          </a:xfrm>
        </p:spPr>
        <p:txBody>
          <a:bodyPr/>
          <a:lstStyle/>
          <a:p>
            <a:r>
              <a:rPr sz="2000" dirty="0"/>
              <a:t>Extract: Load CSV &amp; API data</a:t>
            </a:r>
          </a:p>
          <a:p>
            <a:r>
              <a:rPr sz="2000" dirty="0"/>
              <a:t>Transform: Clean, merge, flag holiday collisions</a:t>
            </a:r>
          </a:p>
          <a:p>
            <a:r>
              <a:rPr sz="2000" dirty="0"/>
              <a:t>Load: Write final dataset in Parquet format</a:t>
            </a:r>
            <a:endParaRPr lang="en-US" sz="2000" dirty="0"/>
          </a:p>
          <a:p>
            <a:r>
              <a:rPr lang="en-US" sz="2000" dirty="0"/>
              <a:t>Visualization using </a:t>
            </a:r>
            <a:r>
              <a:rPr lang="en-US" sz="2000" dirty="0" err="1"/>
              <a:t>PowerBI</a:t>
            </a:r>
            <a:endParaRPr sz="2000" dirty="0"/>
          </a:p>
        </p:txBody>
      </p:sp>
      <p:pic>
        <p:nvPicPr>
          <p:cNvPr id="4" name="Picture 3" descr="A diagram of a computer">
            <a:extLst>
              <a:ext uri="{FF2B5EF4-FFF2-40B4-BE49-F238E27FC236}">
                <a16:creationId xmlns:a16="http://schemas.microsoft.com/office/drawing/2014/main" id="{DDA439D7-3A30-9D97-9C08-E5009D4F8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7670"/>
            <a:ext cx="9144000" cy="43003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Dashboard</a:t>
            </a:r>
            <a:r>
              <a:rPr lang="en-US" dirty="0"/>
              <a:t> and Visuals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Collision trends analysis</a:t>
            </a:r>
          </a:p>
          <a:p>
            <a:r>
              <a:rPr dirty="0"/>
              <a:t>Holiday vs. Non-Holiday comparison</a:t>
            </a:r>
          </a:p>
          <a:p>
            <a:r>
              <a:rPr dirty="0"/>
              <a:t>Location heatmaps and other visuals</a:t>
            </a:r>
            <a:endParaRPr lang="en-US" dirty="0"/>
          </a:p>
          <a:p>
            <a:r>
              <a:rPr lang="en-US" dirty="0"/>
              <a:t>Increase/decrease in collisions on holidays</a:t>
            </a:r>
          </a:p>
          <a:p>
            <a:r>
              <a:rPr lang="en-US" dirty="0"/>
              <a:t>Most affected boroughs</a:t>
            </a:r>
          </a:p>
          <a:p>
            <a:r>
              <a:rPr lang="en-US" dirty="0"/>
              <a:t>Types of vehicles involved</a:t>
            </a:r>
          </a:p>
          <a:p>
            <a:r>
              <a:rPr lang="en-US" dirty="0"/>
              <a:t>Main causes of collisions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900DE-FD90-5F21-5D68-05F02EE07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FE207-F408-B1E4-FD0C-71642C9E7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 and key findings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9C081-9C62-0D41-CEE2-1CAB95132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2200"/>
              </a:lnSpc>
            </a:pPr>
            <a:r>
              <a:rPr lang="en-US" sz="2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Brooklyn is the top state with accidents covering 22% of records.</a:t>
            </a:r>
          </a:p>
          <a:p>
            <a:pPr>
              <a:lnSpc>
                <a:spcPts val="2200"/>
              </a:lnSpc>
            </a:pPr>
            <a:r>
              <a:rPr lang="en-US" sz="2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Brooklyn and Queens are on top of all Borough available.</a:t>
            </a:r>
          </a:p>
          <a:p>
            <a:pPr>
              <a:lnSpc>
                <a:spcPts val="2200"/>
              </a:lnSpc>
            </a:pPr>
            <a:r>
              <a:rPr lang="en-US" sz="2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seems that inattention and distraction plays a high role when it comes to collisions so we can add more safety measure to the cars. </a:t>
            </a:r>
          </a:p>
          <a:p>
            <a:pPr>
              <a:lnSpc>
                <a:spcPts val="2200"/>
              </a:lnSpc>
            </a:pPr>
            <a:r>
              <a:rPr lang="en-US" sz="2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Dates &amp; holidays is not really a factor when it comes to number of accidents .</a:t>
            </a:r>
          </a:p>
          <a:p>
            <a:pPr>
              <a:lnSpc>
                <a:spcPts val="2200"/>
              </a:lnSpc>
            </a:pPr>
            <a:r>
              <a:rPr lang="en-US" sz="2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focus on adding more constraints to BELT Parkway and Broadway as the top collision's street locations </a:t>
            </a:r>
          </a:p>
          <a:p>
            <a:pPr>
              <a:lnSpc>
                <a:spcPts val="2200"/>
              </a:lnSpc>
            </a:pPr>
            <a:r>
              <a:rPr lang="en-US" sz="2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Sedan contributes to the highest number of accidents so it might be a family cars (TBC) </a:t>
            </a:r>
          </a:p>
          <a:p>
            <a:pPr>
              <a:lnSpc>
                <a:spcPts val="2200"/>
              </a:lnSpc>
            </a:pPr>
            <a:r>
              <a:rPr lang="en-US" sz="2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1PM to 8PM seems to be the highest when it comes to high number of accidents.</a:t>
            </a:r>
          </a:p>
          <a:p>
            <a:endParaRPr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227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244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Motor Vehicle Collisions Analytics with Holiday Impact</vt:lpstr>
      <vt:lpstr>Project Overview</vt:lpstr>
      <vt:lpstr>Arichitecture</vt:lpstr>
      <vt:lpstr>Dashboard and Visuals</vt:lpstr>
      <vt:lpstr>Conclusion and key findings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Seif Ibrahim</cp:lastModifiedBy>
  <cp:revision>3</cp:revision>
  <dcterms:created xsi:type="dcterms:W3CDTF">2013-01-27T09:14:16Z</dcterms:created>
  <dcterms:modified xsi:type="dcterms:W3CDTF">2025-04-21T21:23:10Z</dcterms:modified>
  <cp:category/>
</cp:coreProperties>
</file>