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00" y="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4164" y="182816"/>
            <a:ext cx="6136640" cy="517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CDFF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CDFF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CDFF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1CDFF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-1586" y="-1587"/>
            <a:ext cx="12199936" cy="6865937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57350" y="1209675"/>
            <a:ext cx="123825" cy="1333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2028825" y="1600200"/>
            <a:ext cx="38100" cy="47625"/>
          </a:xfrm>
          <a:custGeom>
            <a:avLst/>
            <a:gdLst/>
            <a:ahLst/>
            <a:cxnLst/>
            <a:rect l="l" t="t" r="r" b="b"/>
            <a:pathLst>
              <a:path w="38100" h="47625">
                <a:moveTo>
                  <a:pt x="19050" y="0"/>
                </a:moveTo>
                <a:lnTo>
                  <a:pt x="11626" y="1871"/>
                </a:lnTo>
                <a:lnTo>
                  <a:pt x="5572" y="6969"/>
                </a:lnTo>
                <a:lnTo>
                  <a:pt x="1494" y="14519"/>
                </a:lnTo>
                <a:lnTo>
                  <a:pt x="0" y="23749"/>
                </a:lnTo>
                <a:lnTo>
                  <a:pt x="1494" y="33051"/>
                </a:lnTo>
                <a:lnTo>
                  <a:pt x="5572" y="40640"/>
                </a:lnTo>
                <a:lnTo>
                  <a:pt x="11626" y="45751"/>
                </a:lnTo>
                <a:lnTo>
                  <a:pt x="19050" y="47625"/>
                </a:lnTo>
                <a:lnTo>
                  <a:pt x="26473" y="45751"/>
                </a:lnTo>
                <a:lnTo>
                  <a:pt x="32527" y="40640"/>
                </a:lnTo>
                <a:lnTo>
                  <a:pt x="36605" y="33051"/>
                </a:lnTo>
                <a:lnTo>
                  <a:pt x="38100" y="23749"/>
                </a:lnTo>
                <a:lnTo>
                  <a:pt x="36605" y="14519"/>
                </a:lnTo>
                <a:lnTo>
                  <a:pt x="32527" y="6969"/>
                </a:lnTo>
                <a:lnTo>
                  <a:pt x="26473" y="1871"/>
                </a:lnTo>
                <a:lnTo>
                  <a:pt x="19050" y="0"/>
                </a:lnTo>
                <a:close/>
              </a:path>
            </a:pathLst>
          </a:custGeom>
          <a:solidFill>
            <a:srgbClr val="83A7FC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294384" y="5770765"/>
            <a:ext cx="127218" cy="12717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0574579" y="5402202"/>
            <a:ext cx="45085" cy="38735"/>
          </a:xfrm>
          <a:custGeom>
            <a:avLst/>
            <a:gdLst/>
            <a:ahLst/>
            <a:cxnLst/>
            <a:rect l="l" t="t" r="r" b="b"/>
            <a:pathLst>
              <a:path w="45084" h="38735">
                <a:moveTo>
                  <a:pt x="25965" y="0"/>
                </a:moveTo>
                <a:lnTo>
                  <a:pt x="16966" y="1012"/>
                </a:lnTo>
                <a:lnTo>
                  <a:pt x="8866" y="4949"/>
                </a:lnTo>
                <a:lnTo>
                  <a:pt x="3028" y="10886"/>
                </a:lnTo>
                <a:lnTo>
                  <a:pt x="0" y="18014"/>
                </a:lnTo>
                <a:lnTo>
                  <a:pt x="329" y="25523"/>
                </a:lnTo>
                <a:lnTo>
                  <a:pt x="4111" y="32101"/>
                </a:lnTo>
                <a:lnTo>
                  <a:pt x="10489" y="36524"/>
                </a:lnTo>
                <a:lnTo>
                  <a:pt x="18581" y="38399"/>
                </a:lnTo>
                <a:lnTo>
                  <a:pt x="27507" y="37334"/>
                </a:lnTo>
                <a:lnTo>
                  <a:pt x="35681" y="33414"/>
                </a:lnTo>
                <a:lnTo>
                  <a:pt x="41556" y="27507"/>
                </a:lnTo>
                <a:lnTo>
                  <a:pt x="44598" y="20385"/>
                </a:lnTo>
                <a:lnTo>
                  <a:pt x="44271" y="12823"/>
                </a:lnTo>
                <a:lnTo>
                  <a:pt x="40487" y="6262"/>
                </a:lnTo>
                <a:lnTo>
                  <a:pt x="34095" y="1869"/>
                </a:lnTo>
                <a:lnTo>
                  <a:pt x="25965" y="0"/>
                </a:lnTo>
                <a:close/>
              </a:path>
            </a:pathLst>
          </a:custGeom>
          <a:solidFill>
            <a:srgbClr val="83A7FC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7105" y="39369"/>
            <a:ext cx="613854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1CDFF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4365" y="1877908"/>
            <a:ext cx="10494645" cy="329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04532" y="2474531"/>
            <a:ext cx="10917555" cy="176148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145" algn="ctr">
              <a:lnSpc>
                <a:spcPts val="6830"/>
              </a:lnSpc>
              <a:spcBef>
                <a:spcPts val="105"/>
              </a:spcBef>
            </a:pPr>
            <a:r>
              <a:rPr sz="6000" b="1" spc="-35" dirty="0">
                <a:latin typeface="Verdana"/>
                <a:cs typeface="Verdana"/>
              </a:rPr>
              <a:t>VLAN</a:t>
            </a:r>
            <a:r>
              <a:rPr sz="6000" b="1" spc="-350" dirty="0">
                <a:latin typeface="Verdana"/>
                <a:cs typeface="Verdana"/>
              </a:rPr>
              <a:t> </a:t>
            </a:r>
            <a:r>
              <a:rPr sz="6000" b="1" dirty="0">
                <a:latin typeface="Verdana"/>
                <a:cs typeface="Verdana"/>
              </a:rPr>
              <a:t>&amp;</a:t>
            </a:r>
            <a:r>
              <a:rPr sz="6000" b="1" spc="-370" dirty="0">
                <a:latin typeface="Verdana"/>
                <a:cs typeface="Verdana"/>
              </a:rPr>
              <a:t> </a:t>
            </a:r>
            <a:r>
              <a:rPr sz="6000" b="1" spc="-254" dirty="0">
                <a:latin typeface="Verdana"/>
                <a:cs typeface="Verdana"/>
              </a:rPr>
              <a:t>INTER-</a:t>
            </a:r>
            <a:r>
              <a:rPr sz="6000" b="1" spc="-20" dirty="0">
                <a:latin typeface="Verdana"/>
                <a:cs typeface="Verdana"/>
              </a:rPr>
              <a:t>VLAN</a:t>
            </a:r>
            <a:endParaRPr sz="6000">
              <a:latin typeface="Verdana"/>
              <a:cs typeface="Verdana"/>
            </a:endParaRPr>
          </a:p>
          <a:p>
            <a:pPr algn="ctr">
              <a:lnSpc>
                <a:spcPts val="6830"/>
              </a:lnSpc>
            </a:pPr>
            <a:r>
              <a:rPr sz="6000" b="1" spc="-409" dirty="0">
                <a:latin typeface="Verdana"/>
                <a:cs typeface="Verdana"/>
              </a:rPr>
              <a:t>ROUTING</a:t>
            </a:r>
            <a:r>
              <a:rPr sz="6000" b="1" spc="-120" dirty="0">
                <a:latin typeface="Verdana"/>
                <a:cs typeface="Verdana"/>
              </a:rPr>
              <a:t> </a:t>
            </a:r>
            <a:r>
              <a:rPr sz="6000" b="1" spc="-545" dirty="0">
                <a:latin typeface="Verdana"/>
                <a:cs typeface="Verdana"/>
              </a:rPr>
              <a:t>WITH</a:t>
            </a:r>
            <a:r>
              <a:rPr sz="6000" b="1" spc="-90" dirty="0">
                <a:latin typeface="Verdana"/>
                <a:cs typeface="Verdana"/>
              </a:rPr>
              <a:t> </a:t>
            </a:r>
            <a:r>
              <a:rPr sz="6000" b="1" spc="-390" dirty="0">
                <a:latin typeface="Verdana"/>
                <a:cs typeface="Verdana"/>
              </a:rPr>
              <a:t>FORTIGATE</a:t>
            </a:r>
            <a:endParaRPr sz="6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2409825"/>
            <a:ext cx="10553700" cy="4124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78915" algn="l"/>
              </a:tabLst>
            </a:pPr>
            <a:r>
              <a:rPr spc="-395" dirty="0"/>
              <a:t>I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10" dirty="0"/>
              <a:t>1</a:t>
            </a:r>
            <a:r>
              <a:rPr dirty="0"/>
              <a:t>	</a:t>
            </a:r>
            <a:r>
              <a:rPr spc="-165" dirty="0"/>
              <a:t>C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55" dirty="0"/>
              <a:t>F</a:t>
            </a:r>
            <a:r>
              <a:rPr spc="-545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204" dirty="0"/>
              <a:t>G</a:t>
            </a:r>
            <a:r>
              <a:rPr spc="-575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-95" dirty="0"/>
              <a:t>R</a:t>
            </a:r>
            <a:r>
              <a:rPr spc="-484" dirty="0"/>
              <a:t> </a:t>
            </a:r>
            <a:r>
              <a:rPr spc="85" dirty="0"/>
              <a:t>A</a:t>
            </a:r>
            <a:r>
              <a:rPr spc="-560" dirty="0"/>
              <a:t> </a:t>
            </a:r>
            <a:r>
              <a:rPr spc="-65" dirty="0"/>
              <a:t>T</a:t>
            </a:r>
            <a:r>
              <a:rPr spc="-580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-5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555" y="936307"/>
            <a:ext cx="1013460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07740" algn="l"/>
                <a:tab pos="6671945" algn="l"/>
                <a:tab pos="7536180" algn="l"/>
              </a:tabLst>
            </a:pPr>
            <a:r>
              <a:rPr sz="2750" spc="-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75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75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F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847" y="1753298"/>
            <a:ext cx="7673975" cy="513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 marR="5080">
              <a:lnSpc>
                <a:spcPct val="104900"/>
              </a:lnSpc>
              <a:spcBef>
                <a:spcPts val="35"/>
              </a:spcBef>
              <a:tabLst>
                <a:tab pos="631190" algn="l"/>
                <a:tab pos="965200" algn="l"/>
                <a:tab pos="1631950" algn="l"/>
                <a:tab pos="1755775" algn="l"/>
                <a:tab pos="2174875" algn="l"/>
                <a:tab pos="2947035" algn="l"/>
                <a:tab pos="3938270" algn="l"/>
                <a:tab pos="4175760" algn="l"/>
                <a:tab pos="6339840" algn="l"/>
                <a:tab pos="6892925" algn="l"/>
              </a:tabLst>
            </a:pPr>
            <a:r>
              <a:rPr sz="1550" spc="12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55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55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1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T</a:t>
            </a:r>
            <a:r>
              <a:rPr sz="15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C</a:t>
            </a:r>
            <a:r>
              <a:rPr sz="155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5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55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55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5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11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55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1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7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55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8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550" spc="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S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 O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T</a:t>
            </a:r>
            <a:r>
              <a:rPr sz="155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50" spc="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T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50" spc="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C</a:t>
            </a:r>
            <a:r>
              <a:rPr sz="1550" spc="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	R</a:t>
            </a:r>
            <a:r>
              <a:rPr sz="1550" spc="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50" spc="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E</a:t>
            </a:r>
            <a:r>
              <a:rPr sz="1550" spc="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O</a:t>
            </a:r>
            <a:r>
              <a:rPr sz="1550" spc="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T H</a:t>
            </a:r>
            <a:r>
              <a:rPr sz="1550" spc="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550" spc="1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endParaRPr sz="15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5" y="2209800"/>
            <a:ext cx="10744200" cy="4391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78915" algn="l"/>
              </a:tabLst>
            </a:pPr>
            <a:r>
              <a:rPr spc="-395" dirty="0"/>
              <a:t>I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10" dirty="0"/>
              <a:t>1</a:t>
            </a:r>
            <a:r>
              <a:rPr dirty="0"/>
              <a:t>	</a:t>
            </a:r>
            <a:r>
              <a:rPr spc="-165" dirty="0"/>
              <a:t>C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55" dirty="0"/>
              <a:t>F</a:t>
            </a:r>
            <a:r>
              <a:rPr spc="-545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204" dirty="0"/>
              <a:t>G</a:t>
            </a:r>
            <a:r>
              <a:rPr spc="-575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-95" dirty="0"/>
              <a:t>R</a:t>
            </a:r>
            <a:r>
              <a:rPr spc="-484" dirty="0"/>
              <a:t> </a:t>
            </a:r>
            <a:r>
              <a:rPr spc="85" dirty="0"/>
              <a:t>A</a:t>
            </a:r>
            <a:r>
              <a:rPr spc="-560" dirty="0"/>
              <a:t> </a:t>
            </a:r>
            <a:r>
              <a:rPr spc="-65" dirty="0"/>
              <a:t>T</a:t>
            </a:r>
            <a:r>
              <a:rPr spc="-580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-5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555" y="936307"/>
            <a:ext cx="1013460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07740" algn="l"/>
                <a:tab pos="6671945" algn="l"/>
                <a:tab pos="7536180" algn="l"/>
              </a:tabLst>
            </a:pPr>
            <a:r>
              <a:rPr sz="2750" spc="-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75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75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F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847" y="1743773"/>
            <a:ext cx="11557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5399" y="1743773"/>
            <a:ext cx="8820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4024" y="1743773"/>
            <a:ext cx="169163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 O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5291" y="1743773"/>
            <a:ext cx="11430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2950" y="2266950"/>
            <a:ext cx="10725150" cy="41624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78915" algn="l"/>
              </a:tabLst>
            </a:pPr>
            <a:r>
              <a:rPr spc="-395" dirty="0"/>
              <a:t>I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10" dirty="0"/>
              <a:t>1</a:t>
            </a:r>
            <a:r>
              <a:rPr dirty="0"/>
              <a:t>	</a:t>
            </a:r>
            <a:r>
              <a:rPr spc="-165" dirty="0"/>
              <a:t>C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55" dirty="0"/>
              <a:t>F</a:t>
            </a:r>
            <a:r>
              <a:rPr spc="-545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204" dirty="0"/>
              <a:t>G</a:t>
            </a:r>
            <a:r>
              <a:rPr spc="-575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-95" dirty="0"/>
              <a:t>R</a:t>
            </a:r>
            <a:r>
              <a:rPr spc="-484" dirty="0"/>
              <a:t> </a:t>
            </a:r>
            <a:r>
              <a:rPr spc="85" dirty="0"/>
              <a:t>A</a:t>
            </a:r>
            <a:r>
              <a:rPr spc="-560" dirty="0"/>
              <a:t> </a:t>
            </a:r>
            <a:r>
              <a:rPr spc="-65" dirty="0"/>
              <a:t>T</a:t>
            </a:r>
            <a:r>
              <a:rPr spc="-580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-5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555" y="936307"/>
            <a:ext cx="1013460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07740" algn="l"/>
                <a:tab pos="6671945" algn="l"/>
                <a:tab pos="7536180" algn="l"/>
              </a:tabLst>
            </a:pPr>
            <a:r>
              <a:rPr sz="2750" spc="-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75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75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F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847" y="1743773"/>
            <a:ext cx="11557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110" dirty="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400" spc="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45399" y="1743773"/>
            <a:ext cx="88201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sz="1400" spc="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sz="1400"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4024" y="1743773"/>
            <a:ext cx="1691639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Z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 O</a:t>
            </a:r>
            <a:r>
              <a:rPr sz="1400" spc="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14" dirty="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400" spc="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35291" y="1743773"/>
            <a:ext cx="1143000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400"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400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400" spc="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sz="1400" spc="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400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100" dirty="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endParaRPr sz="1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" y="2257425"/>
            <a:ext cx="10544175" cy="42291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478915" algn="l"/>
              </a:tabLst>
            </a:pPr>
            <a:r>
              <a:rPr spc="-395" dirty="0"/>
              <a:t>I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10" dirty="0"/>
              <a:t>1</a:t>
            </a:r>
            <a:r>
              <a:rPr dirty="0"/>
              <a:t>	</a:t>
            </a:r>
            <a:r>
              <a:rPr spc="-165" dirty="0"/>
              <a:t>C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55" dirty="0"/>
              <a:t>F</a:t>
            </a:r>
            <a:r>
              <a:rPr spc="-545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204" dirty="0"/>
              <a:t>G</a:t>
            </a:r>
            <a:r>
              <a:rPr spc="-575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-95" dirty="0"/>
              <a:t>R</a:t>
            </a:r>
            <a:r>
              <a:rPr spc="-484" dirty="0"/>
              <a:t> </a:t>
            </a:r>
            <a:r>
              <a:rPr spc="85" dirty="0"/>
              <a:t>A</a:t>
            </a:r>
            <a:r>
              <a:rPr spc="-560" dirty="0"/>
              <a:t> </a:t>
            </a:r>
            <a:r>
              <a:rPr spc="-65" dirty="0"/>
              <a:t>T</a:t>
            </a:r>
            <a:r>
              <a:rPr spc="-580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-5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11555" y="936307"/>
            <a:ext cx="10134600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507740" algn="l"/>
                <a:tab pos="6671945" algn="l"/>
                <a:tab pos="7536180" algn="l"/>
              </a:tabLst>
            </a:pPr>
            <a:r>
              <a:rPr sz="2750" spc="-1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75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275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275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275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114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750" dirty="0">
                <a:solidFill>
                  <a:srgbClr val="FFFFFF"/>
                </a:solidFill>
                <a:latin typeface="Verdana"/>
                <a:cs typeface="Verdana"/>
              </a:rPr>
              <a:t>	F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75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75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75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275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75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75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0847" y="1753298"/>
            <a:ext cx="6994525" cy="24320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708025" algn="l"/>
                <a:tab pos="1479550" algn="l"/>
                <a:tab pos="2204085" algn="l"/>
                <a:tab pos="3042285" algn="l"/>
                <a:tab pos="3737610" algn="l"/>
                <a:tab pos="4462145" algn="l"/>
                <a:tab pos="514794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4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	N</a:t>
            </a:r>
            <a:r>
              <a:rPr sz="1400" spc="1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4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W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	C</a:t>
            </a:r>
            <a:r>
              <a:rPr sz="14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2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	P</a:t>
            </a:r>
            <a:r>
              <a:rPr sz="1400" spc="1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11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1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	P</a:t>
            </a:r>
            <a:r>
              <a:rPr sz="1400" spc="1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	A</a:t>
            </a:r>
            <a:r>
              <a:rPr sz="14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2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	P</a:t>
            </a:r>
            <a:r>
              <a:rPr sz="1400" spc="1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</a:t>
            </a:r>
            <a:r>
              <a:rPr sz="1400" spc="20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	(</a:t>
            </a:r>
            <a:r>
              <a:rPr sz="14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400" spc="1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1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400" spc="1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4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R</a:t>
            </a:r>
            <a:r>
              <a:rPr sz="14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V</a:t>
            </a:r>
            <a:r>
              <a:rPr sz="1400" spc="1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</a:t>
            </a:r>
            <a:r>
              <a:rPr sz="1400" spc="1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400" spc="2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N</a:t>
            </a:r>
            <a:r>
              <a:rPr sz="1400" spc="1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)</a:t>
            </a:r>
            <a:endParaRPr sz="1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5760" y="2184399"/>
            <a:ext cx="5855970" cy="251333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254000" algn="just">
              <a:lnSpc>
                <a:spcPct val="90300"/>
              </a:lnSpc>
              <a:spcBef>
                <a:spcPts val="640"/>
              </a:spcBef>
            </a:pPr>
            <a:r>
              <a:rPr sz="4400" spc="-275" dirty="0"/>
              <a:t>S</a:t>
            </a:r>
            <a:r>
              <a:rPr sz="4400" spc="-944" dirty="0"/>
              <a:t> </a:t>
            </a:r>
            <a:r>
              <a:rPr sz="4400" spc="835" dirty="0"/>
              <a:t>A</a:t>
            </a:r>
            <a:r>
              <a:rPr sz="4400" spc="880" dirty="0"/>
              <a:t>M</a:t>
            </a:r>
            <a:r>
              <a:rPr sz="4400" spc="300" dirty="0"/>
              <a:t>E</a:t>
            </a:r>
            <a:r>
              <a:rPr sz="4400" spc="600" dirty="0"/>
              <a:t> </a:t>
            </a:r>
            <a:r>
              <a:rPr sz="4400" spc="-275" dirty="0"/>
              <a:t>S</a:t>
            </a:r>
            <a:r>
              <a:rPr sz="4400" spc="-944" dirty="0"/>
              <a:t> </a:t>
            </a:r>
            <a:r>
              <a:rPr sz="4400" spc="-85" dirty="0"/>
              <a:t>T</a:t>
            </a:r>
            <a:r>
              <a:rPr sz="4400" spc="-965" dirty="0"/>
              <a:t> </a:t>
            </a:r>
            <a:r>
              <a:rPr sz="4400" dirty="0"/>
              <a:t>E</a:t>
            </a:r>
            <a:r>
              <a:rPr sz="4400" spc="-975" dirty="0"/>
              <a:t> </a:t>
            </a:r>
            <a:r>
              <a:rPr sz="4400" spc="500" dirty="0"/>
              <a:t>P</a:t>
            </a:r>
            <a:r>
              <a:rPr sz="4400" spc="-55" dirty="0"/>
              <a:t>S</a:t>
            </a:r>
            <a:r>
              <a:rPr sz="4400" spc="625" dirty="0"/>
              <a:t> </a:t>
            </a:r>
            <a:r>
              <a:rPr sz="4400" spc="-175" dirty="0"/>
              <a:t>O</a:t>
            </a:r>
            <a:r>
              <a:rPr sz="4400" spc="-965" dirty="0"/>
              <a:t> </a:t>
            </a:r>
            <a:r>
              <a:rPr sz="4400" spc="75" dirty="0"/>
              <a:t>F</a:t>
            </a:r>
            <a:r>
              <a:rPr sz="4400" spc="45" dirty="0"/>
              <a:t> </a:t>
            </a:r>
            <a:r>
              <a:rPr sz="4400" spc="-220" dirty="0"/>
              <a:t>C</a:t>
            </a:r>
            <a:r>
              <a:rPr sz="4400" spc="-965" dirty="0"/>
              <a:t> </a:t>
            </a:r>
            <a:r>
              <a:rPr sz="4400" spc="-175" dirty="0"/>
              <a:t>O</a:t>
            </a:r>
            <a:r>
              <a:rPr sz="4400" spc="-969" dirty="0"/>
              <a:t> </a:t>
            </a:r>
            <a:r>
              <a:rPr sz="4400" spc="715" dirty="0"/>
              <a:t>N</a:t>
            </a:r>
            <a:r>
              <a:rPr sz="4400" spc="170" dirty="0"/>
              <a:t>F</a:t>
            </a:r>
            <a:r>
              <a:rPr sz="4400" spc="-935" dirty="0"/>
              <a:t> </a:t>
            </a:r>
            <a:r>
              <a:rPr sz="4400" spc="-540" dirty="0"/>
              <a:t>I</a:t>
            </a:r>
            <a:r>
              <a:rPr sz="4400" spc="-1000" dirty="0"/>
              <a:t> </a:t>
            </a:r>
            <a:r>
              <a:rPr sz="4400" spc="-275" dirty="0"/>
              <a:t>G</a:t>
            </a:r>
            <a:r>
              <a:rPr sz="4400" spc="-960" dirty="0"/>
              <a:t> </a:t>
            </a:r>
            <a:r>
              <a:rPr sz="4400" spc="60" dirty="0"/>
              <a:t>U</a:t>
            </a:r>
            <a:r>
              <a:rPr sz="4400" spc="-965" dirty="0"/>
              <a:t> </a:t>
            </a:r>
            <a:r>
              <a:rPr sz="4400" spc="-155" dirty="0"/>
              <a:t>R</a:t>
            </a:r>
            <a:r>
              <a:rPr sz="4400" spc="-960" dirty="0"/>
              <a:t> </a:t>
            </a:r>
            <a:r>
              <a:rPr sz="4400" spc="555" dirty="0"/>
              <a:t>A</a:t>
            </a:r>
            <a:r>
              <a:rPr sz="4400" spc="20" dirty="0"/>
              <a:t>T</a:t>
            </a:r>
            <a:r>
              <a:rPr sz="4400" spc="-969" dirty="0"/>
              <a:t> </a:t>
            </a:r>
            <a:r>
              <a:rPr sz="4400" spc="-540" dirty="0"/>
              <a:t>I</a:t>
            </a:r>
            <a:r>
              <a:rPr sz="4400" spc="-925" dirty="0"/>
              <a:t> </a:t>
            </a:r>
            <a:r>
              <a:rPr sz="4400" spc="550" dirty="0"/>
              <a:t>O</a:t>
            </a:r>
            <a:r>
              <a:rPr sz="4400" spc="45" dirty="0"/>
              <a:t>N</a:t>
            </a:r>
            <a:r>
              <a:rPr sz="4400" spc="120" dirty="0"/>
              <a:t> </a:t>
            </a:r>
            <a:r>
              <a:rPr sz="4400" spc="-540" dirty="0"/>
              <a:t>I</a:t>
            </a:r>
            <a:r>
              <a:rPr sz="4400" spc="-925" dirty="0"/>
              <a:t> </a:t>
            </a:r>
            <a:r>
              <a:rPr sz="4400" spc="-275" dirty="0"/>
              <a:t>S</a:t>
            </a:r>
            <a:r>
              <a:rPr sz="4400" spc="620" dirty="0"/>
              <a:t> </a:t>
            </a:r>
            <a:r>
              <a:rPr sz="4400" spc="495" dirty="0"/>
              <a:t>F</a:t>
            </a:r>
            <a:r>
              <a:rPr sz="4400" spc="-50" dirty="0"/>
              <a:t>O</a:t>
            </a:r>
            <a:r>
              <a:rPr sz="4400" spc="-965" dirty="0"/>
              <a:t> </a:t>
            </a:r>
            <a:r>
              <a:rPr sz="4400" spc="765" dirty="0"/>
              <a:t>L</a:t>
            </a:r>
            <a:r>
              <a:rPr sz="4400" spc="220" dirty="0"/>
              <a:t>L</a:t>
            </a:r>
            <a:r>
              <a:rPr sz="4400" spc="-930" dirty="0"/>
              <a:t> </a:t>
            </a:r>
            <a:r>
              <a:rPr sz="4400" spc="-175" dirty="0"/>
              <a:t>O</a:t>
            </a:r>
            <a:r>
              <a:rPr sz="4400" spc="-965" dirty="0"/>
              <a:t> </a:t>
            </a:r>
            <a:r>
              <a:rPr sz="4400" spc="730" dirty="0"/>
              <a:t>W</a:t>
            </a:r>
            <a:r>
              <a:rPr sz="4400" spc="150" dirty="0"/>
              <a:t>E</a:t>
            </a:r>
            <a:r>
              <a:rPr sz="4400" spc="-975" dirty="0"/>
              <a:t> </a:t>
            </a:r>
            <a:r>
              <a:rPr sz="4400" spc="-105" dirty="0"/>
              <a:t>D</a:t>
            </a:r>
            <a:r>
              <a:rPr sz="4400" spc="605" dirty="0"/>
              <a:t> </a:t>
            </a:r>
            <a:r>
              <a:rPr sz="4400" spc="-175" dirty="0"/>
              <a:t>O</a:t>
            </a:r>
            <a:r>
              <a:rPr sz="4400" spc="-965" dirty="0"/>
              <a:t> </a:t>
            </a:r>
            <a:r>
              <a:rPr sz="4400" spc="260" dirty="0"/>
              <a:t>N</a:t>
            </a:r>
            <a:endParaRPr sz="4400"/>
          </a:p>
          <a:p>
            <a:pPr marL="2129155" algn="just">
              <a:lnSpc>
                <a:spcPts val="4735"/>
              </a:lnSpc>
            </a:pPr>
            <a:r>
              <a:rPr sz="4400" spc="-540" dirty="0"/>
              <a:t>I</a:t>
            </a:r>
            <a:r>
              <a:rPr sz="4400" spc="-919" dirty="0"/>
              <a:t> </a:t>
            </a:r>
            <a:r>
              <a:rPr sz="4400" spc="455" dirty="0"/>
              <a:t>O</a:t>
            </a:r>
            <a:r>
              <a:rPr sz="4400" spc="-55" dirty="0"/>
              <a:t>U</a:t>
            </a:r>
            <a:r>
              <a:rPr sz="4400" spc="-960" dirty="0"/>
              <a:t> </a:t>
            </a:r>
            <a:r>
              <a:rPr sz="4400" spc="30" dirty="0"/>
              <a:t>2</a:t>
            </a:r>
            <a:endParaRPr sz="4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216" y="283781"/>
            <a:ext cx="8377555" cy="13023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109980" marR="5080" indent="-1097915">
              <a:lnSpc>
                <a:spcPts val="4730"/>
              </a:lnSpc>
              <a:spcBef>
                <a:spcPts val="745"/>
              </a:spcBef>
            </a:pPr>
            <a:r>
              <a:rPr sz="4400" spc="730" dirty="0"/>
              <a:t>W</a:t>
            </a:r>
            <a:r>
              <a:rPr sz="4400" spc="150" dirty="0"/>
              <a:t>E</a:t>
            </a:r>
            <a:r>
              <a:rPr sz="4400" spc="465" dirty="0"/>
              <a:t> </a:t>
            </a:r>
            <a:r>
              <a:rPr sz="4400" spc="260" dirty="0"/>
              <a:t>N</a:t>
            </a:r>
            <a:r>
              <a:rPr sz="4400" spc="-919" dirty="0"/>
              <a:t> </a:t>
            </a:r>
            <a:r>
              <a:rPr sz="4400" dirty="0"/>
              <a:t>E</a:t>
            </a:r>
            <a:r>
              <a:rPr sz="4400" spc="-969" dirty="0"/>
              <a:t> </a:t>
            </a:r>
            <a:r>
              <a:rPr sz="4400" dirty="0"/>
              <a:t>E</a:t>
            </a:r>
            <a:r>
              <a:rPr sz="4400" spc="-969" dirty="0"/>
              <a:t> </a:t>
            </a:r>
            <a:r>
              <a:rPr sz="4400" dirty="0"/>
              <a:t>D</a:t>
            </a:r>
            <a:r>
              <a:rPr sz="4400" spc="570" dirty="0"/>
              <a:t> </a:t>
            </a:r>
            <a:r>
              <a:rPr sz="4400" spc="-90" dirty="0"/>
              <a:t>T</a:t>
            </a:r>
            <a:r>
              <a:rPr sz="4400" spc="-969" dirty="0"/>
              <a:t> </a:t>
            </a:r>
            <a:r>
              <a:rPr sz="4400" dirty="0"/>
              <a:t>O</a:t>
            </a:r>
            <a:r>
              <a:rPr sz="4400" spc="570" dirty="0"/>
              <a:t> </a:t>
            </a:r>
            <a:r>
              <a:rPr sz="4400" spc="-225" dirty="0"/>
              <a:t>C</a:t>
            </a:r>
            <a:r>
              <a:rPr sz="4400" spc="-965" dirty="0"/>
              <a:t> </a:t>
            </a:r>
            <a:r>
              <a:rPr sz="4400" spc="-180" dirty="0"/>
              <a:t>O</a:t>
            </a:r>
            <a:r>
              <a:rPr sz="4400" spc="-969" dirty="0"/>
              <a:t> </a:t>
            </a:r>
            <a:r>
              <a:rPr sz="4400" spc="470" dirty="0"/>
              <a:t>N</a:t>
            </a:r>
            <a:r>
              <a:rPr sz="4400" spc="465" dirty="0"/>
              <a:t>F</a:t>
            </a:r>
            <a:r>
              <a:rPr sz="4400" spc="-75" dirty="0"/>
              <a:t>I</a:t>
            </a:r>
            <a:r>
              <a:rPr sz="4400" spc="-925" dirty="0"/>
              <a:t> </a:t>
            </a:r>
            <a:r>
              <a:rPr sz="4400" spc="-275" dirty="0"/>
              <a:t>G</a:t>
            </a:r>
            <a:r>
              <a:rPr sz="4400" spc="-960" dirty="0"/>
              <a:t> </a:t>
            </a:r>
            <a:r>
              <a:rPr sz="4400" spc="60" dirty="0"/>
              <a:t>U</a:t>
            </a:r>
            <a:r>
              <a:rPr sz="4400" spc="-965" dirty="0"/>
              <a:t> </a:t>
            </a:r>
            <a:r>
              <a:rPr sz="4400" spc="405" dirty="0"/>
              <a:t>R</a:t>
            </a:r>
            <a:r>
              <a:rPr sz="4400" spc="-105" dirty="0"/>
              <a:t>E</a:t>
            </a:r>
            <a:r>
              <a:rPr sz="4400" spc="150" dirty="0"/>
              <a:t> </a:t>
            </a:r>
            <a:r>
              <a:rPr sz="4400" spc="-275" dirty="0"/>
              <a:t>S</a:t>
            </a:r>
            <a:r>
              <a:rPr sz="4400" spc="-940" dirty="0"/>
              <a:t> </a:t>
            </a:r>
            <a:r>
              <a:rPr sz="4400" spc="-540" dirty="0"/>
              <a:t>I</a:t>
            </a:r>
            <a:r>
              <a:rPr sz="4400" spc="-1000" dirty="0"/>
              <a:t> </a:t>
            </a:r>
            <a:r>
              <a:rPr sz="4400" spc="-90" dirty="0"/>
              <a:t>T</a:t>
            </a:r>
            <a:r>
              <a:rPr sz="4400" spc="-960" dirty="0"/>
              <a:t> </a:t>
            </a:r>
            <a:r>
              <a:rPr sz="4400" dirty="0"/>
              <a:t>E</a:t>
            </a:r>
            <a:r>
              <a:rPr sz="4400" spc="-930" dirty="0"/>
              <a:t> </a:t>
            </a:r>
            <a:r>
              <a:rPr sz="4400" spc="180" dirty="0"/>
              <a:t>-</a:t>
            </a:r>
            <a:r>
              <a:rPr sz="4400" spc="-960" dirty="0"/>
              <a:t> </a:t>
            </a:r>
            <a:r>
              <a:rPr sz="4400" spc="-90" dirty="0"/>
              <a:t>T</a:t>
            </a:r>
            <a:r>
              <a:rPr sz="4400" spc="-960" dirty="0"/>
              <a:t> </a:t>
            </a:r>
            <a:r>
              <a:rPr sz="4400" spc="-180" dirty="0"/>
              <a:t>O</a:t>
            </a:r>
            <a:r>
              <a:rPr sz="4400" spc="-965" dirty="0"/>
              <a:t> </a:t>
            </a:r>
            <a:r>
              <a:rPr sz="4400" spc="180" dirty="0"/>
              <a:t>-</a:t>
            </a:r>
            <a:r>
              <a:rPr sz="4400" spc="-965" dirty="0"/>
              <a:t> </a:t>
            </a:r>
            <a:r>
              <a:rPr sz="4400" spc="-275" dirty="0"/>
              <a:t>S</a:t>
            </a:r>
            <a:r>
              <a:rPr sz="4400" spc="-940" dirty="0"/>
              <a:t> </a:t>
            </a:r>
            <a:r>
              <a:rPr sz="4400" spc="-540" dirty="0"/>
              <a:t>I</a:t>
            </a:r>
            <a:r>
              <a:rPr sz="4400" spc="-990" dirty="0"/>
              <a:t> </a:t>
            </a:r>
            <a:r>
              <a:rPr sz="4400" spc="-90" dirty="0"/>
              <a:t>T</a:t>
            </a:r>
            <a:r>
              <a:rPr sz="4400" spc="-960" dirty="0"/>
              <a:t> </a:t>
            </a:r>
            <a:r>
              <a:rPr sz="4400" dirty="0"/>
              <a:t>E</a:t>
            </a:r>
            <a:r>
              <a:rPr sz="4400" spc="680" dirty="0"/>
              <a:t> </a:t>
            </a:r>
            <a:r>
              <a:rPr sz="4400" dirty="0"/>
              <a:t>V</a:t>
            </a:r>
            <a:r>
              <a:rPr sz="4400" spc="-990" dirty="0"/>
              <a:t> </a:t>
            </a:r>
            <a:r>
              <a:rPr sz="4400" spc="155" dirty="0"/>
              <a:t>P</a:t>
            </a:r>
            <a:r>
              <a:rPr sz="4400" spc="-910" dirty="0"/>
              <a:t> </a:t>
            </a:r>
            <a:r>
              <a:rPr sz="4400" spc="210" dirty="0"/>
              <a:t>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2525" y="2085975"/>
            <a:ext cx="9182100" cy="4038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216" y="283781"/>
            <a:ext cx="8377555" cy="13023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109980" marR="5080" indent="-1097915">
              <a:lnSpc>
                <a:spcPts val="4730"/>
              </a:lnSpc>
              <a:spcBef>
                <a:spcPts val="745"/>
              </a:spcBef>
            </a:pPr>
            <a:r>
              <a:rPr sz="4400" spc="730" dirty="0"/>
              <a:t>W</a:t>
            </a:r>
            <a:r>
              <a:rPr sz="4400" spc="150" dirty="0"/>
              <a:t>E</a:t>
            </a:r>
            <a:r>
              <a:rPr sz="4400" spc="465" dirty="0"/>
              <a:t> </a:t>
            </a:r>
            <a:r>
              <a:rPr sz="4400" spc="260" dirty="0"/>
              <a:t>N</a:t>
            </a:r>
            <a:r>
              <a:rPr sz="4400" spc="-919" dirty="0"/>
              <a:t> </a:t>
            </a:r>
            <a:r>
              <a:rPr sz="4400" dirty="0"/>
              <a:t>E</a:t>
            </a:r>
            <a:r>
              <a:rPr sz="4400" spc="-969" dirty="0"/>
              <a:t> </a:t>
            </a:r>
            <a:r>
              <a:rPr sz="4400" dirty="0"/>
              <a:t>E</a:t>
            </a:r>
            <a:r>
              <a:rPr sz="4400" spc="-969" dirty="0"/>
              <a:t> </a:t>
            </a:r>
            <a:r>
              <a:rPr sz="4400" dirty="0"/>
              <a:t>D</a:t>
            </a:r>
            <a:r>
              <a:rPr sz="4400" spc="570" dirty="0"/>
              <a:t> </a:t>
            </a:r>
            <a:r>
              <a:rPr sz="4400" spc="-90" dirty="0"/>
              <a:t>T</a:t>
            </a:r>
            <a:r>
              <a:rPr sz="4400" spc="-969" dirty="0"/>
              <a:t> </a:t>
            </a:r>
            <a:r>
              <a:rPr sz="4400" dirty="0"/>
              <a:t>O</a:t>
            </a:r>
            <a:r>
              <a:rPr sz="4400" spc="570" dirty="0"/>
              <a:t> </a:t>
            </a:r>
            <a:r>
              <a:rPr sz="4400" spc="-225" dirty="0"/>
              <a:t>C</a:t>
            </a:r>
            <a:r>
              <a:rPr sz="4400" spc="-965" dirty="0"/>
              <a:t> </a:t>
            </a:r>
            <a:r>
              <a:rPr sz="4400" spc="-180" dirty="0"/>
              <a:t>O</a:t>
            </a:r>
            <a:r>
              <a:rPr sz="4400" spc="-969" dirty="0"/>
              <a:t> </a:t>
            </a:r>
            <a:r>
              <a:rPr sz="4400" spc="470" dirty="0"/>
              <a:t>N</a:t>
            </a:r>
            <a:r>
              <a:rPr sz="4400" spc="465" dirty="0"/>
              <a:t>F</a:t>
            </a:r>
            <a:r>
              <a:rPr sz="4400" spc="-75" dirty="0"/>
              <a:t>I</a:t>
            </a:r>
            <a:r>
              <a:rPr sz="4400" spc="-925" dirty="0"/>
              <a:t> </a:t>
            </a:r>
            <a:r>
              <a:rPr sz="4400" spc="-275" dirty="0"/>
              <a:t>G</a:t>
            </a:r>
            <a:r>
              <a:rPr sz="4400" spc="-960" dirty="0"/>
              <a:t> </a:t>
            </a:r>
            <a:r>
              <a:rPr sz="4400" spc="60" dirty="0"/>
              <a:t>U</a:t>
            </a:r>
            <a:r>
              <a:rPr sz="4400" spc="-965" dirty="0"/>
              <a:t> </a:t>
            </a:r>
            <a:r>
              <a:rPr sz="4400" spc="405" dirty="0"/>
              <a:t>R</a:t>
            </a:r>
            <a:r>
              <a:rPr sz="4400" spc="-105" dirty="0"/>
              <a:t>E</a:t>
            </a:r>
            <a:r>
              <a:rPr sz="4400" spc="150" dirty="0"/>
              <a:t> </a:t>
            </a:r>
            <a:r>
              <a:rPr sz="4400" spc="-275" dirty="0"/>
              <a:t>S</a:t>
            </a:r>
            <a:r>
              <a:rPr sz="4400" spc="-940" dirty="0"/>
              <a:t> </a:t>
            </a:r>
            <a:r>
              <a:rPr sz="4400" spc="-540" dirty="0"/>
              <a:t>I</a:t>
            </a:r>
            <a:r>
              <a:rPr sz="4400" spc="-1000" dirty="0"/>
              <a:t> </a:t>
            </a:r>
            <a:r>
              <a:rPr sz="4400" spc="-90" dirty="0"/>
              <a:t>T</a:t>
            </a:r>
            <a:r>
              <a:rPr sz="4400" spc="-960" dirty="0"/>
              <a:t> </a:t>
            </a:r>
            <a:r>
              <a:rPr sz="4400" dirty="0"/>
              <a:t>E</a:t>
            </a:r>
            <a:r>
              <a:rPr sz="4400" spc="-930" dirty="0"/>
              <a:t> </a:t>
            </a:r>
            <a:r>
              <a:rPr sz="4400" spc="180" dirty="0"/>
              <a:t>-</a:t>
            </a:r>
            <a:r>
              <a:rPr sz="4400" spc="-960" dirty="0"/>
              <a:t> </a:t>
            </a:r>
            <a:r>
              <a:rPr sz="4400" spc="-90" dirty="0"/>
              <a:t>T</a:t>
            </a:r>
            <a:r>
              <a:rPr sz="4400" spc="-960" dirty="0"/>
              <a:t> </a:t>
            </a:r>
            <a:r>
              <a:rPr sz="4400" spc="-180" dirty="0"/>
              <a:t>O</a:t>
            </a:r>
            <a:r>
              <a:rPr sz="4400" spc="-965" dirty="0"/>
              <a:t> </a:t>
            </a:r>
            <a:r>
              <a:rPr sz="4400" spc="180" dirty="0"/>
              <a:t>-</a:t>
            </a:r>
            <a:r>
              <a:rPr sz="4400" spc="-965" dirty="0"/>
              <a:t> </a:t>
            </a:r>
            <a:r>
              <a:rPr sz="4400" spc="-275" dirty="0"/>
              <a:t>S</a:t>
            </a:r>
            <a:r>
              <a:rPr sz="4400" spc="-940" dirty="0"/>
              <a:t> </a:t>
            </a:r>
            <a:r>
              <a:rPr sz="4400" spc="-540" dirty="0"/>
              <a:t>I</a:t>
            </a:r>
            <a:r>
              <a:rPr sz="4400" spc="-990" dirty="0"/>
              <a:t> </a:t>
            </a:r>
            <a:r>
              <a:rPr sz="4400" spc="-90" dirty="0"/>
              <a:t>T</a:t>
            </a:r>
            <a:r>
              <a:rPr sz="4400" spc="-960" dirty="0"/>
              <a:t> </a:t>
            </a:r>
            <a:r>
              <a:rPr sz="4400" dirty="0"/>
              <a:t>E</a:t>
            </a:r>
            <a:r>
              <a:rPr sz="4400" spc="680" dirty="0"/>
              <a:t> </a:t>
            </a:r>
            <a:r>
              <a:rPr sz="4400" dirty="0"/>
              <a:t>V</a:t>
            </a:r>
            <a:r>
              <a:rPr sz="4400" spc="-990" dirty="0"/>
              <a:t> </a:t>
            </a:r>
            <a:r>
              <a:rPr sz="4400" spc="155" dirty="0"/>
              <a:t>P</a:t>
            </a:r>
            <a:r>
              <a:rPr sz="4400" spc="-910" dirty="0"/>
              <a:t> </a:t>
            </a:r>
            <a:r>
              <a:rPr sz="4400" spc="210" dirty="0"/>
              <a:t>N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33550" y="1809750"/>
            <a:ext cx="8258175" cy="46005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3025" y="2257425"/>
            <a:ext cx="9429750" cy="36671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8216" y="283781"/>
            <a:ext cx="8377555" cy="130238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109980" marR="5080" indent="-1097915">
              <a:lnSpc>
                <a:spcPts val="4730"/>
              </a:lnSpc>
              <a:spcBef>
                <a:spcPts val="745"/>
              </a:spcBef>
            </a:pPr>
            <a:r>
              <a:rPr sz="4400" spc="730" dirty="0"/>
              <a:t>W</a:t>
            </a:r>
            <a:r>
              <a:rPr sz="4400" spc="150" dirty="0"/>
              <a:t>E</a:t>
            </a:r>
            <a:r>
              <a:rPr sz="4400" spc="465" dirty="0"/>
              <a:t> </a:t>
            </a:r>
            <a:r>
              <a:rPr sz="4400" spc="260" dirty="0"/>
              <a:t>N</a:t>
            </a:r>
            <a:r>
              <a:rPr sz="4400" spc="-919" dirty="0"/>
              <a:t> </a:t>
            </a:r>
            <a:r>
              <a:rPr sz="4400" dirty="0"/>
              <a:t>E</a:t>
            </a:r>
            <a:r>
              <a:rPr sz="4400" spc="-969" dirty="0"/>
              <a:t> </a:t>
            </a:r>
            <a:r>
              <a:rPr sz="4400" dirty="0"/>
              <a:t>E</a:t>
            </a:r>
            <a:r>
              <a:rPr sz="4400" spc="-969" dirty="0"/>
              <a:t> </a:t>
            </a:r>
            <a:r>
              <a:rPr sz="4400" dirty="0"/>
              <a:t>D</a:t>
            </a:r>
            <a:r>
              <a:rPr sz="4400" spc="570" dirty="0"/>
              <a:t> </a:t>
            </a:r>
            <a:r>
              <a:rPr sz="4400" spc="-90" dirty="0"/>
              <a:t>T</a:t>
            </a:r>
            <a:r>
              <a:rPr sz="4400" spc="-969" dirty="0"/>
              <a:t> </a:t>
            </a:r>
            <a:r>
              <a:rPr sz="4400" dirty="0"/>
              <a:t>O</a:t>
            </a:r>
            <a:r>
              <a:rPr sz="4400" spc="570" dirty="0"/>
              <a:t> </a:t>
            </a:r>
            <a:r>
              <a:rPr sz="4400" spc="-225" dirty="0"/>
              <a:t>C</a:t>
            </a:r>
            <a:r>
              <a:rPr sz="4400" spc="-965" dirty="0"/>
              <a:t> </a:t>
            </a:r>
            <a:r>
              <a:rPr sz="4400" spc="-180" dirty="0"/>
              <a:t>O</a:t>
            </a:r>
            <a:r>
              <a:rPr sz="4400" spc="-969" dirty="0"/>
              <a:t> </a:t>
            </a:r>
            <a:r>
              <a:rPr sz="4400" spc="470" dirty="0"/>
              <a:t>N</a:t>
            </a:r>
            <a:r>
              <a:rPr sz="4400" spc="465" dirty="0"/>
              <a:t>F</a:t>
            </a:r>
            <a:r>
              <a:rPr sz="4400" spc="-75" dirty="0"/>
              <a:t>I</a:t>
            </a:r>
            <a:r>
              <a:rPr sz="4400" spc="-925" dirty="0"/>
              <a:t> </a:t>
            </a:r>
            <a:r>
              <a:rPr sz="4400" spc="-275" dirty="0"/>
              <a:t>G</a:t>
            </a:r>
            <a:r>
              <a:rPr sz="4400" spc="-960" dirty="0"/>
              <a:t> </a:t>
            </a:r>
            <a:r>
              <a:rPr sz="4400" spc="60" dirty="0"/>
              <a:t>U</a:t>
            </a:r>
            <a:r>
              <a:rPr sz="4400" spc="-965" dirty="0"/>
              <a:t> </a:t>
            </a:r>
            <a:r>
              <a:rPr sz="4400" spc="405" dirty="0"/>
              <a:t>R</a:t>
            </a:r>
            <a:r>
              <a:rPr sz="4400" spc="-105" dirty="0"/>
              <a:t>E</a:t>
            </a:r>
            <a:r>
              <a:rPr sz="4400" spc="150" dirty="0"/>
              <a:t> </a:t>
            </a:r>
            <a:r>
              <a:rPr sz="4400" spc="-275" dirty="0"/>
              <a:t>S</a:t>
            </a:r>
            <a:r>
              <a:rPr sz="4400" spc="-940" dirty="0"/>
              <a:t> </a:t>
            </a:r>
            <a:r>
              <a:rPr sz="4400" spc="-540" dirty="0"/>
              <a:t>I</a:t>
            </a:r>
            <a:r>
              <a:rPr sz="4400" spc="-1000" dirty="0"/>
              <a:t> </a:t>
            </a:r>
            <a:r>
              <a:rPr sz="4400" spc="-90" dirty="0"/>
              <a:t>T</a:t>
            </a:r>
            <a:r>
              <a:rPr sz="4400" spc="-960" dirty="0"/>
              <a:t> </a:t>
            </a:r>
            <a:r>
              <a:rPr sz="4400" dirty="0"/>
              <a:t>E</a:t>
            </a:r>
            <a:r>
              <a:rPr sz="4400" spc="-930" dirty="0"/>
              <a:t> </a:t>
            </a:r>
            <a:r>
              <a:rPr sz="4400" spc="180" dirty="0"/>
              <a:t>-</a:t>
            </a:r>
            <a:r>
              <a:rPr sz="4400" spc="-960" dirty="0"/>
              <a:t> </a:t>
            </a:r>
            <a:r>
              <a:rPr sz="4400" spc="-90" dirty="0"/>
              <a:t>T</a:t>
            </a:r>
            <a:r>
              <a:rPr sz="4400" spc="-960" dirty="0"/>
              <a:t> </a:t>
            </a:r>
            <a:r>
              <a:rPr sz="4400" spc="-180" dirty="0"/>
              <a:t>O</a:t>
            </a:r>
            <a:r>
              <a:rPr sz="4400" spc="-965" dirty="0"/>
              <a:t> </a:t>
            </a:r>
            <a:r>
              <a:rPr sz="4400" spc="180" dirty="0"/>
              <a:t>-</a:t>
            </a:r>
            <a:r>
              <a:rPr sz="4400" spc="-965" dirty="0"/>
              <a:t> </a:t>
            </a:r>
            <a:r>
              <a:rPr sz="4400" spc="-275" dirty="0"/>
              <a:t>S</a:t>
            </a:r>
            <a:r>
              <a:rPr sz="4400" spc="-940" dirty="0"/>
              <a:t> </a:t>
            </a:r>
            <a:r>
              <a:rPr sz="4400" spc="-540" dirty="0"/>
              <a:t>I</a:t>
            </a:r>
            <a:r>
              <a:rPr sz="4400" spc="-990" dirty="0"/>
              <a:t> </a:t>
            </a:r>
            <a:r>
              <a:rPr sz="4400" spc="-90" dirty="0"/>
              <a:t>T</a:t>
            </a:r>
            <a:r>
              <a:rPr sz="4400" spc="-960" dirty="0"/>
              <a:t> </a:t>
            </a:r>
            <a:r>
              <a:rPr sz="4400" dirty="0"/>
              <a:t>E</a:t>
            </a:r>
            <a:r>
              <a:rPr sz="4400" spc="680" dirty="0"/>
              <a:t> </a:t>
            </a:r>
            <a:r>
              <a:rPr sz="4400" dirty="0"/>
              <a:t>V</a:t>
            </a:r>
            <a:r>
              <a:rPr sz="4400" spc="-990" dirty="0"/>
              <a:t> </a:t>
            </a:r>
            <a:r>
              <a:rPr sz="4400" spc="155" dirty="0"/>
              <a:t>P</a:t>
            </a:r>
            <a:r>
              <a:rPr sz="4400" spc="-910" dirty="0"/>
              <a:t> </a:t>
            </a:r>
            <a:r>
              <a:rPr sz="4400" spc="210" dirty="0"/>
              <a:t>N</a:t>
            </a:r>
            <a:endParaRPr sz="4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8850" y="2095500"/>
            <a:ext cx="6000750" cy="3714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88085" y="280606"/>
            <a:ext cx="9648825" cy="12122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3970" algn="ctr">
              <a:lnSpc>
                <a:spcPts val="3150"/>
              </a:lnSpc>
              <a:spcBef>
                <a:spcPts val="125"/>
              </a:spcBef>
              <a:tabLst>
                <a:tab pos="1689735" algn="l"/>
                <a:tab pos="4257040" algn="l"/>
                <a:tab pos="5400675" algn="l"/>
                <a:tab pos="5886450" algn="l"/>
              </a:tabLst>
            </a:pPr>
            <a:r>
              <a:rPr sz="2750" spc="75" dirty="0"/>
              <a:t>A</a:t>
            </a:r>
            <a:r>
              <a:rPr sz="2750" spc="-295" dirty="0"/>
              <a:t> </a:t>
            </a:r>
            <a:r>
              <a:rPr sz="2750" dirty="0"/>
              <a:t>F</a:t>
            </a:r>
            <a:r>
              <a:rPr sz="2750" spc="-340" dirty="0"/>
              <a:t> </a:t>
            </a:r>
            <a:r>
              <a:rPr sz="2750" spc="-60" dirty="0"/>
              <a:t>T</a:t>
            </a:r>
            <a:r>
              <a:rPr sz="2750" spc="-360" dirty="0"/>
              <a:t> </a:t>
            </a:r>
            <a:r>
              <a:rPr sz="2750" dirty="0"/>
              <a:t>E</a:t>
            </a:r>
            <a:r>
              <a:rPr sz="2750" spc="-380" dirty="0"/>
              <a:t> </a:t>
            </a:r>
            <a:r>
              <a:rPr sz="2750" spc="-50" dirty="0"/>
              <a:t>R</a:t>
            </a:r>
            <a:r>
              <a:rPr sz="2750" dirty="0"/>
              <a:t>	</a:t>
            </a:r>
            <a:r>
              <a:rPr sz="2750" spc="-140" dirty="0"/>
              <a:t>C</a:t>
            </a:r>
            <a:r>
              <a:rPr sz="2750" spc="-365" dirty="0"/>
              <a:t> </a:t>
            </a:r>
            <a:r>
              <a:rPr sz="2750" spc="-85" dirty="0"/>
              <a:t>R</a:t>
            </a:r>
            <a:r>
              <a:rPr sz="2750" spc="-405" dirty="0"/>
              <a:t> </a:t>
            </a:r>
            <a:r>
              <a:rPr sz="2750" dirty="0"/>
              <a:t>E</a:t>
            </a:r>
            <a:r>
              <a:rPr sz="2750" spc="-315" dirty="0"/>
              <a:t> </a:t>
            </a:r>
            <a:r>
              <a:rPr sz="2750" spc="75" dirty="0"/>
              <a:t>A</a:t>
            </a:r>
            <a:r>
              <a:rPr sz="2750" spc="-385" dirty="0"/>
              <a:t> </a:t>
            </a:r>
            <a:r>
              <a:rPr sz="2750" spc="-60" dirty="0"/>
              <a:t>T</a:t>
            </a:r>
            <a:r>
              <a:rPr sz="2750" spc="-295" dirty="0"/>
              <a:t> </a:t>
            </a:r>
            <a:r>
              <a:rPr sz="2750" spc="-340" dirty="0"/>
              <a:t>I</a:t>
            </a:r>
            <a:r>
              <a:rPr sz="2750" spc="-365" dirty="0"/>
              <a:t> </a:t>
            </a:r>
            <a:r>
              <a:rPr sz="2750" spc="165" dirty="0"/>
              <a:t>N</a:t>
            </a:r>
            <a:r>
              <a:rPr sz="2750" spc="-355" dirty="0"/>
              <a:t> </a:t>
            </a:r>
            <a:r>
              <a:rPr sz="2750" spc="-50" dirty="0"/>
              <a:t>G</a:t>
            </a:r>
            <a:r>
              <a:rPr sz="2750" dirty="0"/>
              <a:t>	V</a:t>
            </a:r>
            <a:r>
              <a:rPr sz="2750" spc="-320" dirty="0"/>
              <a:t> </a:t>
            </a:r>
            <a:r>
              <a:rPr sz="2750" spc="95" dirty="0"/>
              <a:t>P</a:t>
            </a:r>
            <a:r>
              <a:rPr sz="2750" spc="-400" dirty="0"/>
              <a:t> </a:t>
            </a:r>
            <a:r>
              <a:rPr sz="2750" spc="114" dirty="0"/>
              <a:t>N</a:t>
            </a:r>
            <a:r>
              <a:rPr sz="2750" dirty="0"/>
              <a:t>	</a:t>
            </a:r>
            <a:r>
              <a:rPr sz="2750" spc="25" dirty="0"/>
              <a:t>A</a:t>
            </a:r>
            <a:r>
              <a:rPr sz="2750" dirty="0"/>
              <a:t>	</a:t>
            </a:r>
            <a:r>
              <a:rPr sz="2750" spc="-150" dirty="0"/>
              <a:t>S</a:t>
            </a:r>
            <a:r>
              <a:rPr sz="2750" spc="-380" dirty="0"/>
              <a:t> </a:t>
            </a:r>
            <a:r>
              <a:rPr sz="2750" spc="-60" dirty="0"/>
              <a:t>T</a:t>
            </a:r>
            <a:r>
              <a:rPr sz="2750" spc="-295" dirty="0"/>
              <a:t> </a:t>
            </a:r>
            <a:r>
              <a:rPr sz="2750" spc="75" dirty="0"/>
              <a:t>A</a:t>
            </a:r>
            <a:r>
              <a:rPr sz="2750" spc="-380" dirty="0"/>
              <a:t> </a:t>
            </a:r>
            <a:r>
              <a:rPr sz="2750" spc="-60" dirty="0"/>
              <a:t>T</a:t>
            </a:r>
            <a:r>
              <a:rPr sz="2750" spc="-295" dirty="0"/>
              <a:t> </a:t>
            </a:r>
            <a:r>
              <a:rPr sz="2750" spc="-340" dirty="0"/>
              <a:t>I</a:t>
            </a:r>
            <a:r>
              <a:rPr sz="2750" spc="-365" dirty="0"/>
              <a:t> </a:t>
            </a:r>
            <a:r>
              <a:rPr sz="2750" spc="-50" dirty="0"/>
              <a:t>C</a:t>
            </a:r>
            <a:endParaRPr sz="2750"/>
          </a:p>
          <a:p>
            <a:pPr marL="12065" marR="5080" algn="ctr">
              <a:lnSpc>
                <a:spcPts val="3010"/>
              </a:lnSpc>
              <a:spcBef>
                <a:spcPts val="195"/>
              </a:spcBef>
              <a:tabLst>
                <a:tab pos="4563745" algn="l"/>
                <a:tab pos="6438900" algn="l"/>
                <a:tab pos="7543165" algn="l"/>
              </a:tabLst>
            </a:pPr>
            <a:r>
              <a:rPr sz="2750" spc="-85" dirty="0"/>
              <a:t>R</a:t>
            </a:r>
            <a:r>
              <a:rPr sz="2750" spc="-330" dirty="0"/>
              <a:t> </a:t>
            </a:r>
            <a:r>
              <a:rPr sz="2750" spc="-95" dirty="0"/>
              <a:t>O</a:t>
            </a:r>
            <a:r>
              <a:rPr sz="2750" spc="-345" dirty="0"/>
              <a:t> </a:t>
            </a:r>
            <a:r>
              <a:rPr sz="2750" spc="60" dirty="0"/>
              <a:t>U</a:t>
            </a:r>
            <a:r>
              <a:rPr sz="2750" spc="-335" dirty="0"/>
              <a:t> </a:t>
            </a:r>
            <a:r>
              <a:rPr sz="2750" spc="-60" dirty="0"/>
              <a:t>T</a:t>
            </a:r>
            <a:r>
              <a:rPr sz="2750" spc="-375" dirty="0"/>
              <a:t> </a:t>
            </a:r>
            <a:r>
              <a:rPr sz="2750" dirty="0"/>
              <a:t>E</a:t>
            </a:r>
            <a:r>
              <a:rPr sz="2750" spc="-395" dirty="0"/>
              <a:t> </a:t>
            </a:r>
            <a:r>
              <a:rPr sz="2750" spc="320" dirty="0"/>
              <a:t>&amp;</a:t>
            </a:r>
            <a:r>
              <a:rPr sz="2750" spc="-285" dirty="0"/>
              <a:t> </a:t>
            </a:r>
            <a:r>
              <a:rPr sz="2750" dirty="0"/>
              <a:t>F</a:t>
            </a:r>
            <a:r>
              <a:rPr sz="2750" spc="-350" dirty="0"/>
              <a:t> </a:t>
            </a:r>
            <a:r>
              <a:rPr sz="2750" spc="-340" dirty="0"/>
              <a:t>I</a:t>
            </a:r>
            <a:r>
              <a:rPr sz="2750" spc="-370" dirty="0"/>
              <a:t> </a:t>
            </a:r>
            <a:r>
              <a:rPr sz="2750" spc="-85" dirty="0"/>
              <a:t>R</a:t>
            </a:r>
            <a:r>
              <a:rPr sz="2750" spc="-400" dirty="0"/>
              <a:t> </a:t>
            </a:r>
            <a:r>
              <a:rPr sz="2750" dirty="0"/>
              <a:t>E</a:t>
            </a:r>
            <a:r>
              <a:rPr sz="2750" spc="-320" dirty="0"/>
              <a:t> </a:t>
            </a:r>
            <a:r>
              <a:rPr sz="2750" spc="190" dirty="0"/>
              <a:t>W</a:t>
            </a:r>
            <a:r>
              <a:rPr sz="2750" spc="-365" dirty="0"/>
              <a:t> </a:t>
            </a:r>
            <a:r>
              <a:rPr sz="2750" spc="75" dirty="0"/>
              <a:t>A</a:t>
            </a:r>
            <a:r>
              <a:rPr sz="2750" spc="-305" dirty="0"/>
              <a:t> </a:t>
            </a:r>
            <a:r>
              <a:rPr sz="2750" spc="150" dirty="0"/>
              <a:t>L</a:t>
            </a:r>
            <a:r>
              <a:rPr sz="2750" spc="-395" dirty="0"/>
              <a:t> </a:t>
            </a:r>
            <a:r>
              <a:rPr sz="2750" spc="100" dirty="0"/>
              <a:t>L</a:t>
            </a:r>
            <a:r>
              <a:rPr sz="2750" dirty="0"/>
              <a:t>	</a:t>
            </a:r>
            <a:r>
              <a:rPr sz="2750" spc="95" dirty="0"/>
              <a:t>P</a:t>
            </a:r>
            <a:r>
              <a:rPr sz="2750" spc="-335" dirty="0"/>
              <a:t> </a:t>
            </a:r>
            <a:r>
              <a:rPr sz="2750" spc="-95" dirty="0"/>
              <a:t>O</a:t>
            </a:r>
            <a:r>
              <a:rPr sz="2750" spc="-345" dirty="0"/>
              <a:t> </a:t>
            </a:r>
            <a:r>
              <a:rPr sz="2750" spc="150" dirty="0"/>
              <a:t>L</a:t>
            </a:r>
            <a:r>
              <a:rPr sz="2750" spc="-395" dirty="0"/>
              <a:t> </a:t>
            </a:r>
            <a:r>
              <a:rPr sz="2750" spc="-340" dirty="0"/>
              <a:t>I</a:t>
            </a:r>
            <a:r>
              <a:rPr sz="2750" spc="-295" dirty="0"/>
              <a:t> </a:t>
            </a:r>
            <a:r>
              <a:rPr sz="2750" spc="-140" dirty="0"/>
              <a:t>C</a:t>
            </a:r>
            <a:r>
              <a:rPr sz="2750" spc="-360" dirty="0"/>
              <a:t> </a:t>
            </a:r>
            <a:r>
              <a:rPr sz="2750" spc="-50" dirty="0"/>
              <a:t>Y</a:t>
            </a:r>
            <a:r>
              <a:rPr sz="2750" dirty="0"/>
              <a:t>	</a:t>
            </a:r>
            <a:r>
              <a:rPr sz="2750" spc="75" dirty="0"/>
              <a:t>A</a:t>
            </a:r>
            <a:r>
              <a:rPr sz="2750" spc="-315" dirty="0"/>
              <a:t> </a:t>
            </a:r>
            <a:r>
              <a:rPr sz="2750" spc="-85" dirty="0"/>
              <a:t>R</a:t>
            </a:r>
            <a:r>
              <a:rPr sz="2750" spc="-330" dirty="0"/>
              <a:t> </a:t>
            </a:r>
            <a:r>
              <a:rPr sz="2750" spc="-50" dirty="0"/>
              <a:t>E</a:t>
            </a:r>
            <a:r>
              <a:rPr sz="2750" dirty="0"/>
              <a:t>	</a:t>
            </a:r>
            <a:r>
              <a:rPr sz="2750" spc="-140" dirty="0"/>
              <a:t>C</a:t>
            </a:r>
            <a:r>
              <a:rPr sz="2750" spc="-365" dirty="0"/>
              <a:t> </a:t>
            </a:r>
            <a:r>
              <a:rPr sz="2750" spc="-85" dirty="0"/>
              <a:t>R</a:t>
            </a:r>
            <a:r>
              <a:rPr sz="2750" spc="-405" dirty="0"/>
              <a:t> </a:t>
            </a:r>
            <a:r>
              <a:rPr sz="2750" dirty="0"/>
              <a:t>E</a:t>
            </a:r>
            <a:r>
              <a:rPr sz="2750" spc="-320" dirty="0"/>
              <a:t> </a:t>
            </a:r>
            <a:r>
              <a:rPr sz="2750" spc="75" dirty="0"/>
              <a:t>A</a:t>
            </a:r>
            <a:r>
              <a:rPr sz="2750" spc="-385" dirty="0"/>
              <a:t> </a:t>
            </a:r>
            <a:r>
              <a:rPr sz="2750" spc="-60" dirty="0"/>
              <a:t>T</a:t>
            </a:r>
            <a:r>
              <a:rPr sz="2750" spc="-305" dirty="0"/>
              <a:t> </a:t>
            </a:r>
            <a:r>
              <a:rPr sz="2750" dirty="0"/>
              <a:t>E</a:t>
            </a:r>
            <a:r>
              <a:rPr sz="2750" spc="-395" dirty="0"/>
              <a:t> </a:t>
            </a:r>
            <a:r>
              <a:rPr sz="2750" spc="-50" dirty="0"/>
              <a:t>D </a:t>
            </a:r>
            <a:r>
              <a:rPr sz="2750" spc="75" dirty="0"/>
              <a:t>A</a:t>
            </a:r>
            <a:r>
              <a:rPr sz="2750" spc="-315" dirty="0"/>
              <a:t> </a:t>
            </a:r>
            <a:r>
              <a:rPr sz="2750" spc="60" dirty="0"/>
              <a:t>U</a:t>
            </a:r>
            <a:r>
              <a:rPr sz="2750" spc="-415" dirty="0"/>
              <a:t> </a:t>
            </a:r>
            <a:r>
              <a:rPr sz="2750" spc="-60" dirty="0"/>
              <a:t>T</a:t>
            </a:r>
            <a:r>
              <a:rPr sz="2750" spc="-300" dirty="0"/>
              <a:t> </a:t>
            </a:r>
            <a:r>
              <a:rPr sz="2750" spc="-95" dirty="0"/>
              <a:t>O</a:t>
            </a:r>
            <a:r>
              <a:rPr sz="2750" spc="-350" dirty="0"/>
              <a:t> </a:t>
            </a:r>
            <a:r>
              <a:rPr sz="2750" spc="505" dirty="0"/>
              <a:t>M</a:t>
            </a:r>
            <a:r>
              <a:rPr sz="2750" spc="-350" dirty="0"/>
              <a:t> </a:t>
            </a:r>
            <a:r>
              <a:rPr sz="2750" spc="75" dirty="0"/>
              <a:t>A</a:t>
            </a:r>
            <a:r>
              <a:rPr sz="2750" spc="-385" dirty="0"/>
              <a:t> </a:t>
            </a:r>
            <a:r>
              <a:rPr sz="2750" spc="-60" dirty="0"/>
              <a:t>T</a:t>
            </a:r>
            <a:r>
              <a:rPr sz="2750" spc="-300" dirty="0"/>
              <a:t> </a:t>
            </a:r>
            <a:r>
              <a:rPr sz="2750" spc="-340" dirty="0"/>
              <a:t>I</a:t>
            </a:r>
            <a:r>
              <a:rPr sz="2750" spc="-375" dirty="0"/>
              <a:t> </a:t>
            </a:r>
            <a:r>
              <a:rPr sz="2750" spc="-140" dirty="0"/>
              <a:t>C</a:t>
            </a:r>
            <a:r>
              <a:rPr sz="2750" spc="-360" dirty="0"/>
              <a:t> </a:t>
            </a:r>
            <a:r>
              <a:rPr sz="2750" spc="75" dirty="0"/>
              <a:t>A</a:t>
            </a:r>
            <a:r>
              <a:rPr sz="2750" spc="-385" dirty="0"/>
              <a:t> </a:t>
            </a:r>
            <a:r>
              <a:rPr sz="2750" spc="150" dirty="0"/>
              <a:t>L</a:t>
            </a:r>
            <a:r>
              <a:rPr sz="2750" spc="-320" dirty="0"/>
              <a:t> </a:t>
            </a:r>
            <a:r>
              <a:rPr sz="2750" spc="150" dirty="0"/>
              <a:t>L</a:t>
            </a:r>
            <a:r>
              <a:rPr sz="2750" spc="-400" dirty="0"/>
              <a:t> </a:t>
            </a:r>
            <a:r>
              <a:rPr sz="2750" spc="-50" dirty="0"/>
              <a:t>Y</a:t>
            </a:r>
            <a:endParaRPr sz="275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50" y="2095500"/>
            <a:ext cx="5695950" cy="37052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97479" y="664844"/>
            <a:ext cx="6647815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735455" algn="l"/>
                <a:tab pos="2820035" algn="l"/>
                <a:tab pos="4342765" algn="l"/>
                <a:tab pos="5200015" algn="l"/>
              </a:tabLst>
            </a:pPr>
            <a:r>
              <a:rPr sz="2750" spc="-70" dirty="0"/>
              <a:t>D</a:t>
            </a:r>
            <a:r>
              <a:rPr sz="2750" spc="-350" dirty="0"/>
              <a:t> </a:t>
            </a:r>
            <a:r>
              <a:rPr sz="2750" spc="-95" dirty="0"/>
              <a:t>O</a:t>
            </a:r>
            <a:r>
              <a:rPr sz="2750" spc="-345" dirty="0"/>
              <a:t> </a:t>
            </a:r>
            <a:r>
              <a:rPr sz="2750" spc="-340" dirty="0"/>
              <a:t>I</a:t>
            </a:r>
            <a:r>
              <a:rPr sz="2750" spc="-370" dirty="0"/>
              <a:t> </a:t>
            </a:r>
            <a:r>
              <a:rPr sz="2750" spc="165" dirty="0"/>
              <a:t>N</a:t>
            </a:r>
            <a:r>
              <a:rPr sz="2750" spc="-355" dirty="0"/>
              <a:t> </a:t>
            </a:r>
            <a:r>
              <a:rPr sz="2750" spc="-50" dirty="0"/>
              <a:t>G</a:t>
            </a:r>
            <a:r>
              <a:rPr sz="2750" dirty="0"/>
              <a:t>	</a:t>
            </a:r>
            <a:r>
              <a:rPr sz="2750" spc="-60" dirty="0"/>
              <a:t>T</a:t>
            </a:r>
            <a:r>
              <a:rPr sz="2750" spc="-380" dirty="0"/>
              <a:t> </a:t>
            </a:r>
            <a:r>
              <a:rPr sz="2750" dirty="0"/>
              <a:t>H</a:t>
            </a:r>
            <a:r>
              <a:rPr sz="2750" spc="-335" dirty="0"/>
              <a:t> </a:t>
            </a:r>
            <a:r>
              <a:rPr sz="2750" spc="-50" dirty="0"/>
              <a:t>E</a:t>
            </a:r>
            <a:r>
              <a:rPr sz="2750" dirty="0"/>
              <a:t>	</a:t>
            </a:r>
            <a:r>
              <a:rPr sz="2750" spc="-150" dirty="0"/>
              <a:t>S</a:t>
            </a:r>
            <a:r>
              <a:rPr sz="2750" spc="-385" dirty="0"/>
              <a:t> </a:t>
            </a:r>
            <a:r>
              <a:rPr sz="2750" spc="75" dirty="0"/>
              <a:t>A</a:t>
            </a:r>
            <a:r>
              <a:rPr sz="2750" spc="-315" dirty="0"/>
              <a:t> </a:t>
            </a:r>
            <a:r>
              <a:rPr sz="2750" spc="505" dirty="0"/>
              <a:t>M</a:t>
            </a:r>
            <a:r>
              <a:rPr sz="2750" spc="-355" dirty="0"/>
              <a:t> </a:t>
            </a:r>
            <a:r>
              <a:rPr sz="2750" spc="-50" dirty="0"/>
              <a:t>E</a:t>
            </a:r>
            <a:r>
              <a:rPr sz="2750" dirty="0"/>
              <a:t>	</a:t>
            </a:r>
            <a:r>
              <a:rPr sz="2750" spc="-95" dirty="0"/>
              <a:t>O</a:t>
            </a:r>
            <a:r>
              <a:rPr sz="2750" spc="-345" dirty="0"/>
              <a:t> </a:t>
            </a:r>
            <a:r>
              <a:rPr sz="2750" spc="114" dirty="0"/>
              <a:t>N</a:t>
            </a:r>
            <a:r>
              <a:rPr sz="2750" dirty="0"/>
              <a:t>	F</a:t>
            </a:r>
            <a:r>
              <a:rPr sz="2750" spc="-340" dirty="0"/>
              <a:t> </a:t>
            </a:r>
            <a:r>
              <a:rPr sz="2750" spc="-180" dirty="0"/>
              <a:t>G</a:t>
            </a:r>
            <a:r>
              <a:rPr sz="2750" spc="-250" dirty="0"/>
              <a:t> </a:t>
            </a:r>
            <a:r>
              <a:rPr sz="2750" spc="110" dirty="0"/>
              <a:t>-</a:t>
            </a:r>
            <a:r>
              <a:rPr sz="2750" spc="-345" dirty="0"/>
              <a:t> </a:t>
            </a:r>
            <a:r>
              <a:rPr sz="2750" dirty="0"/>
              <a:t>B</a:t>
            </a:r>
            <a:r>
              <a:rPr sz="2750" spc="-310" dirty="0"/>
              <a:t> </a:t>
            </a:r>
            <a:r>
              <a:rPr sz="2750" spc="-50" dirty="0"/>
              <a:t>R</a:t>
            </a:r>
            <a:endParaRPr sz="27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0725" y="1228725"/>
            <a:ext cx="7867650" cy="4972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323850" y="342900"/>
              <a:ext cx="11544300" cy="6210300"/>
            </a:xfrm>
            <a:custGeom>
              <a:avLst/>
              <a:gdLst/>
              <a:ahLst/>
              <a:cxnLst/>
              <a:rect l="l" t="t" r="r" b="b"/>
              <a:pathLst>
                <a:path w="11544300" h="6210300">
                  <a:moveTo>
                    <a:pt x="11544300" y="0"/>
                  </a:moveTo>
                  <a:lnTo>
                    <a:pt x="0" y="0"/>
                  </a:lnTo>
                  <a:lnTo>
                    <a:pt x="0" y="6210300"/>
                  </a:lnTo>
                  <a:lnTo>
                    <a:pt x="11544300" y="6210300"/>
                  </a:lnTo>
                  <a:lnTo>
                    <a:pt x="11544300" y="0"/>
                  </a:lnTo>
                  <a:close/>
                </a:path>
              </a:pathLst>
            </a:custGeom>
            <a:solidFill>
              <a:srgbClr val="000000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50539" y="498157"/>
            <a:ext cx="5013325" cy="44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2544445" algn="l"/>
              </a:tabLst>
            </a:pPr>
            <a:r>
              <a:rPr sz="2750" b="1" spc="-100" dirty="0">
                <a:latin typeface="Verdana"/>
                <a:cs typeface="Verdana"/>
              </a:rPr>
              <a:t>N</a:t>
            </a:r>
            <a:r>
              <a:rPr sz="2750" b="1" spc="-325" dirty="0">
                <a:latin typeface="Verdana"/>
                <a:cs typeface="Verdana"/>
              </a:rPr>
              <a:t> </a:t>
            </a:r>
            <a:r>
              <a:rPr sz="2750" b="1" spc="-140" dirty="0">
                <a:latin typeface="Verdana"/>
                <a:cs typeface="Verdana"/>
              </a:rPr>
              <a:t>E</a:t>
            </a:r>
            <a:r>
              <a:rPr sz="2750" b="1" spc="-295" dirty="0">
                <a:latin typeface="Verdana"/>
                <a:cs typeface="Verdana"/>
              </a:rPr>
              <a:t> </a:t>
            </a:r>
            <a:r>
              <a:rPr sz="2750" b="1" spc="-225" dirty="0">
                <a:latin typeface="Verdana"/>
                <a:cs typeface="Verdana"/>
              </a:rPr>
              <a:t>T</a:t>
            </a:r>
            <a:r>
              <a:rPr sz="2750" b="1" spc="-345" dirty="0">
                <a:latin typeface="Verdana"/>
                <a:cs typeface="Verdana"/>
              </a:rPr>
              <a:t> </a:t>
            </a:r>
            <a:r>
              <a:rPr sz="2750" b="1" spc="-195" dirty="0">
                <a:latin typeface="Verdana"/>
                <a:cs typeface="Verdana"/>
              </a:rPr>
              <a:t>W</a:t>
            </a:r>
            <a:r>
              <a:rPr sz="2750" b="1" spc="-340" dirty="0">
                <a:latin typeface="Verdana"/>
                <a:cs typeface="Verdana"/>
              </a:rPr>
              <a:t> </a:t>
            </a:r>
            <a:r>
              <a:rPr sz="2750" b="1" spc="-285" dirty="0">
                <a:latin typeface="Verdana"/>
                <a:cs typeface="Verdana"/>
              </a:rPr>
              <a:t>O</a:t>
            </a:r>
            <a:r>
              <a:rPr sz="2750" b="1" spc="-315" dirty="0">
                <a:latin typeface="Verdana"/>
                <a:cs typeface="Verdana"/>
              </a:rPr>
              <a:t> </a:t>
            </a:r>
            <a:r>
              <a:rPr sz="2750" b="1" spc="-325" dirty="0">
                <a:latin typeface="Verdana"/>
                <a:cs typeface="Verdana"/>
              </a:rPr>
              <a:t>R</a:t>
            </a:r>
            <a:r>
              <a:rPr sz="2750" b="1" spc="-305" dirty="0">
                <a:latin typeface="Verdana"/>
                <a:cs typeface="Verdana"/>
              </a:rPr>
              <a:t> </a:t>
            </a:r>
            <a:r>
              <a:rPr sz="2750" b="1" spc="-50" dirty="0">
                <a:latin typeface="Verdana"/>
                <a:cs typeface="Verdana"/>
              </a:rPr>
              <a:t>K</a:t>
            </a:r>
            <a:r>
              <a:rPr sz="2750" b="1" dirty="0">
                <a:latin typeface="Verdana"/>
                <a:cs typeface="Verdana"/>
              </a:rPr>
              <a:t>	</a:t>
            </a:r>
            <a:r>
              <a:rPr sz="2750" b="1" spc="-225" dirty="0">
                <a:latin typeface="Verdana"/>
                <a:cs typeface="Verdana"/>
              </a:rPr>
              <a:t>T</a:t>
            </a:r>
            <a:r>
              <a:rPr sz="2750" b="1" spc="-275" dirty="0">
                <a:latin typeface="Verdana"/>
                <a:cs typeface="Verdana"/>
              </a:rPr>
              <a:t> </a:t>
            </a:r>
            <a:r>
              <a:rPr sz="2750" b="1" spc="-285" dirty="0">
                <a:latin typeface="Verdana"/>
                <a:cs typeface="Verdana"/>
              </a:rPr>
              <a:t>O</a:t>
            </a:r>
            <a:r>
              <a:rPr sz="2750" b="1" spc="-315" dirty="0">
                <a:latin typeface="Verdana"/>
                <a:cs typeface="Verdana"/>
              </a:rPr>
              <a:t> </a:t>
            </a:r>
            <a:r>
              <a:rPr sz="2750" b="1" spc="-265" dirty="0">
                <a:latin typeface="Verdana"/>
                <a:cs typeface="Verdana"/>
              </a:rPr>
              <a:t>P</a:t>
            </a:r>
            <a:r>
              <a:rPr sz="2750" b="1" spc="-380" dirty="0">
                <a:latin typeface="Verdana"/>
                <a:cs typeface="Verdana"/>
              </a:rPr>
              <a:t> </a:t>
            </a:r>
            <a:r>
              <a:rPr sz="2750" b="1" spc="-285" dirty="0">
                <a:latin typeface="Verdana"/>
                <a:cs typeface="Verdana"/>
              </a:rPr>
              <a:t>O</a:t>
            </a:r>
            <a:r>
              <a:rPr sz="2750" b="1" spc="-315" dirty="0">
                <a:latin typeface="Verdana"/>
                <a:cs typeface="Verdana"/>
              </a:rPr>
              <a:t> </a:t>
            </a:r>
            <a:r>
              <a:rPr sz="2750" b="1" spc="-95" dirty="0">
                <a:latin typeface="Verdana"/>
                <a:cs typeface="Verdana"/>
              </a:rPr>
              <a:t>L</a:t>
            </a:r>
            <a:r>
              <a:rPr sz="2750" b="1" spc="-300" dirty="0">
                <a:latin typeface="Verdana"/>
                <a:cs typeface="Verdana"/>
              </a:rPr>
              <a:t> </a:t>
            </a:r>
            <a:r>
              <a:rPr sz="2750" b="1" spc="-285" dirty="0">
                <a:latin typeface="Verdana"/>
                <a:cs typeface="Verdana"/>
              </a:rPr>
              <a:t>O</a:t>
            </a:r>
            <a:r>
              <a:rPr sz="2750" b="1" spc="-315" dirty="0">
                <a:latin typeface="Verdana"/>
                <a:cs typeface="Verdana"/>
              </a:rPr>
              <a:t> </a:t>
            </a:r>
            <a:r>
              <a:rPr sz="2750" b="1" spc="-270" dirty="0">
                <a:latin typeface="Verdana"/>
                <a:cs typeface="Verdana"/>
              </a:rPr>
              <a:t>G</a:t>
            </a:r>
            <a:r>
              <a:rPr sz="2750" b="1" spc="-370" dirty="0">
                <a:latin typeface="Verdana"/>
                <a:cs typeface="Verdana"/>
              </a:rPr>
              <a:t> </a:t>
            </a:r>
            <a:r>
              <a:rPr sz="2750" b="1" spc="-375" dirty="0">
                <a:latin typeface="Verdana"/>
                <a:cs typeface="Verdana"/>
              </a:rPr>
              <a:t>Y</a:t>
            </a:r>
            <a:endParaRPr sz="2750">
              <a:latin typeface="Verdana"/>
              <a:cs typeface="Verdan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3475" y="1323975"/>
            <a:ext cx="9934575" cy="503872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714500"/>
            <a:ext cx="10172700" cy="43719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94055" y="346011"/>
            <a:ext cx="10758170" cy="8305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36670" marR="5080" indent="-3823970">
              <a:lnSpc>
                <a:spcPts val="3000"/>
              </a:lnSpc>
              <a:spcBef>
                <a:spcPts val="475"/>
              </a:spcBef>
              <a:tabLst>
                <a:tab pos="1327785" algn="l"/>
                <a:tab pos="2663825" algn="l"/>
                <a:tab pos="3996690" algn="l"/>
                <a:tab pos="5329555" algn="l"/>
                <a:tab pos="6862445" algn="l"/>
                <a:tab pos="10194925" algn="l"/>
              </a:tabLst>
            </a:pPr>
            <a:r>
              <a:rPr sz="2750" spc="165" dirty="0"/>
              <a:t>N</a:t>
            </a:r>
            <a:r>
              <a:rPr sz="2750" spc="-360" dirty="0"/>
              <a:t> </a:t>
            </a:r>
            <a:r>
              <a:rPr sz="2750" spc="-95" dirty="0"/>
              <a:t>O</a:t>
            </a:r>
            <a:r>
              <a:rPr sz="2750" spc="-345" dirty="0"/>
              <a:t> </a:t>
            </a:r>
            <a:r>
              <a:rPr sz="2750" spc="140" dirty="0"/>
              <a:t>W</a:t>
            </a:r>
            <a:r>
              <a:rPr sz="2750" dirty="0"/>
              <a:t>	</a:t>
            </a:r>
            <a:r>
              <a:rPr sz="2750" spc="150" dirty="0"/>
              <a:t>L</a:t>
            </a:r>
            <a:r>
              <a:rPr sz="2750" spc="-325" dirty="0"/>
              <a:t> </a:t>
            </a:r>
            <a:r>
              <a:rPr sz="2750" dirty="0"/>
              <a:t>E</a:t>
            </a:r>
            <a:r>
              <a:rPr sz="2750" spc="-395" dirty="0"/>
              <a:t> </a:t>
            </a:r>
            <a:r>
              <a:rPr sz="2750" spc="-60" dirty="0"/>
              <a:t>T</a:t>
            </a:r>
            <a:r>
              <a:rPr sz="2750" spc="-375" dirty="0"/>
              <a:t> </a:t>
            </a:r>
            <a:r>
              <a:rPr sz="2750" spc="-50" dirty="0"/>
              <a:t>S</a:t>
            </a:r>
            <a:r>
              <a:rPr sz="2750" dirty="0"/>
              <a:t>	</a:t>
            </a:r>
            <a:r>
              <a:rPr sz="2750" spc="-60" dirty="0"/>
              <a:t>T</a:t>
            </a:r>
            <a:r>
              <a:rPr sz="2750" spc="-375" dirty="0"/>
              <a:t> </a:t>
            </a:r>
            <a:r>
              <a:rPr sz="2750" dirty="0"/>
              <a:t>E</a:t>
            </a:r>
            <a:r>
              <a:rPr sz="2750" spc="-315" dirty="0"/>
              <a:t> </a:t>
            </a:r>
            <a:r>
              <a:rPr sz="2750" spc="-150" dirty="0"/>
              <a:t>S</a:t>
            </a:r>
            <a:r>
              <a:rPr sz="2750" spc="-380" dirty="0"/>
              <a:t> </a:t>
            </a:r>
            <a:r>
              <a:rPr sz="2750" spc="-50" dirty="0"/>
              <a:t>T</a:t>
            </a:r>
            <a:r>
              <a:rPr sz="2750" dirty="0"/>
              <a:t>		</a:t>
            </a:r>
            <a:r>
              <a:rPr sz="2750" spc="95" dirty="0"/>
              <a:t>P</a:t>
            </a:r>
            <a:r>
              <a:rPr sz="2750" spc="-335" dirty="0"/>
              <a:t> </a:t>
            </a:r>
            <a:r>
              <a:rPr sz="2750" spc="-340" dirty="0"/>
              <a:t>I</a:t>
            </a:r>
            <a:r>
              <a:rPr sz="2750" spc="-370" dirty="0"/>
              <a:t> </a:t>
            </a:r>
            <a:r>
              <a:rPr sz="2750" spc="165" dirty="0"/>
              <a:t>N</a:t>
            </a:r>
            <a:r>
              <a:rPr sz="2750" spc="-360" dirty="0"/>
              <a:t> </a:t>
            </a:r>
            <a:r>
              <a:rPr sz="2750" spc="-50" dirty="0"/>
              <a:t>G</a:t>
            </a:r>
            <a:r>
              <a:rPr sz="2750" dirty="0"/>
              <a:t>	F</a:t>
            </a:r>
            <a:r>
              <a:rPr sz="2750" spc="-330" dirty="0"/>
              <a:t> </a:t>
            </a:r>
            <a:r>
              <a:rPr sz="2750" spc="-85" dirty="0"/>
              <a:t>R</a:t>
            </a:r>
            <a:r>
              <a:rPr sz="2750" spc="-315" dirty="0"/>
              <a:t> </a:t>
            </a:r>
            <a:r>
              <a:rPr sz="2750" spc="-95" dirty="0"/>
              <a:t>O</a:t>
            </a:r>
            <a:r>
              <a:rPr sz="2750" spc="-325" dirty="0"/>
              <a:t> </a:t>
            </a:r>
            <a:r>
              <a:rPr sz="2750" spc="455" dirty="0"/>
              <a:t>M</a:t>
            </a:r>
            <a:r>
              <a:rPr sz="2750" dirty="0"/>
              <a:t>	</a:t>
            </a:r>
            <a:r>
              <a:rPr sz="2750" spc="95" dirty="0"/>
              <a:t>P</a:t>
            </a:r>
            <a:r>
              <a:rPr sz="2750" spc="-335" dirty="0"/>
              <a:t> </a:t>
            </a:r>
            <a:r>
              <a:rPr sz="2750" spc="-140" dirty="0"/>
              <a:t>C</a:t>
            </a:r>
            <a:r>
              <a:rPr sz="2750" spc="-360" dirty="0"/>
              <a:t> </a:t>
            </a:r>
            <a:r>
              <a:rPr sz="2750" spc="70" dirty="0"/>
              <a:t>5</a:t>
            </a:r>
            <a:r>
              <a:rPr sz="2750" spc="-310" dirty="0"/>
              <a:t> </a:t>
            </a:r>
            <a:r>
              <a:rPr sz="2750" spc="-565" dirty="0"/>
              <a:t>(</a:t>
            </a:r>
            <a:r>
              <a:rPr sz="2750" spc="-390" dirty="0"/>
              <a:t> </a:t>
            </a:r>
            <a:r>
              <a:rPr sz="2750" dirty="0"/>
              <a:t>V</a:t>
            </a:r>
            <a:r>
              <a:rPr sz="2750" spc="-325" dirty="0"/>
              <a:t> </a:t>
            </a:r>
            <a:r>
              <a:rPr sz="2750" spc="150" dirty="0"/>
              <a:t>L</a:t>
            </a:r>
            <a:r>
              <a:rPr sz="2750" spc="-390" dirty="0"/>
              <a:t> </a:t>
            </a:r>
            <a:r>
              <a:rPr sz="2750" spc="75" dirty="0"/>
              <a:t>A</a:t>
            </a:r>
            <a:r>
              <a:rPr sz="2750" spc="-310" dirty="0"/>
              <a:t> </a:t>
            </a:r>
            <a:r>
              <a:rPr sz="2750" spc="165" dirty="0"/>
              <a:t>N</a:t>
            </a:r>
            <a:r>
              <a:rPr sz="2750" spc="-355" dirty="0"/>
              <a:t> </a:t>
            </a:r>
            <a:r>
              <a:rPr sz="2750" spc="70" dirty="0"/>
              <a:t>5</a:t>
            </a:r>
            <a:r>
              <a:rPr sz="2750" spc="-385" dirty="0"/>
              <a:t> </a:t>
            </a:r>
            <a:r>
              <a:rPr sz="2750" spc="70" dirty="0"/>
              <a:t>0</a:t>
            </a:r>
            <a:r>
              <a:rPr sz="2750" spc="-315" dirty="0"/>
              <a:t> </a:t>
            </a:r>
            <a:r>
              <a:rPr sz="2750" spc="-615" dirty="0"/>
              <a:t>)</a:t>
            </a:r>
            <a:r>
              <a:rPr sz="2750" dirty="0"/>
              <a:t>	</a:t>
            </a:r>
            <a:r>
              <a:rPr sz="2750" spc="-60" dirty="0"/>
              <a:t>T</a:t>
            </a:r>
            <a:r>
              <a:rPr sz="2750" spc="-370" dirty="0"/>
              <a:t> </a:t>
            </a:r>
            <a:r>
              <a:rPr sz="2750" spc="-110" dirty="0"/>
              <a:t>O </a:t>
            </a:r>
            <a:r>
              <a:rPr sz="2750" spc="95" dirty="0"/>
              <a:t>P</a:t>
            </a:r>
            <a:r>
              <a:rPr sz="2750" spc="-335" dirty="0"/>
              <a:t> </a:t>
            </a:r>
            <a:r>
              <a:rPr sz="2750" spc="-140" dirty="0"/>
              <a:t>C</a:t>
            </a:r>
            <a:r>
              <a:rPr sz="2750" spc="-360" dirty="0"/>
              <a:t> </a:t>
            </a:r>
            <a:r>
              <a:rPr sz="2750" spc="70" dirty="0"/>
              <a:t>1</a:t>
            </a:r>
            <a:r>
              <a:rPr sz="2750" spc="-395" dirty="0"/>
              <a:t> </a:t>
            </a:r>
            <a:r>
              <a:rPr sz="2750" spc="-565" dirty="0"/>
              <a:t>(</a:t>
            </a:r>
            <a:r>
              <a:rPr sz="2750" spc="-310" dirty="0"/>
              <a:t> </a:t>
            </a:r>
            <a:r>
              <a:rPr sz="2750" dirty="0"/>
              <a:t>V</a:t>
            </a:r>
            <a:r>
              <a:rPr sz="2750" spc="-400" dirty="0"/>
              <a:t> </a:t>
            </a:r>
            <a:r>
              <a:rPr sz="2750" spc="150" dirty="0"/>
              <a:t>L</a:t>
            </a:r>
            <a:r>
              <a:rPr sz="2750" spc="-320" dirty="0"/>
              <a:t> </a:t>
            </a:r>
            <a:r>
              <a:rPr sz="2750" spc="75" dirty="0"/>
              <a:t>A</a:t>
            </a:r>
            <a:r>
              <a:rPr sz="2750" spc="-390" dirty="0"/>
              <a:t> </a:t>
            </a:r>
            <a:r>
              <a:rPr sz="2750" spc="165" dirty="0"/>
              <a:t>N</a:t>
            </a:r>
            <a:r>
              <a:rPr sz="2750" spc="-280" dirty="0"/>
              <a:t> </a:t>
            </a:r>
            <a:r>
              <a:rPr sz="2750" spc="70" dirty="0"/>
              <a:t>1</a:t>
            </a:r>
            <a:r>
              <a:rPr sz="2750" spc="-390" dirty="0"/>
              <a:t> </a:t>
            </a:r>
            <a:r>
              <a:rPr sz="2750" spc="70" dirty="0"/>
              <a:t>0</a:t>
            </a:r>
            <a:r>
              <a:rPr sz="2750" spc="-320" dirty="0"/>
              <a:t> </a:t>
            </a:r>
            <a:r>
              <a:rPr sz="2750" spc="-615" dirty="0"/>
              <a:t>)</a:t>
            </a:r>
            <a:endParaRPr sz="275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86604" y="286385"/>
            <a:ext cx="251206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345565" algn="l"/>
              </a:tabLst>
            </a:pPr>
            <a:r>
              <a:rPr sz="2750" spc="-60" dirty="0"/>
              <a:t>T</a:t>
            </a:r>
            <a:r>
              <a:rPr sz="2750" spc="-380" dirty="0"/>
              <a:t> </a:t>
            </a:r>
            <a:r>
              <a:rPr sz="2750" dirty="0"/>
              <a:t>E</a:t>
            </a:r>
            <a:r>
              <a:rPr sz="2750" spc="-320" dirty="0"/>
              <a:t> </a:t>
            </a:r>
            <a:r>
              <a:rPr sz="2750" spc="-150" dirty="0"/>
              <a:t>S</a:t>
            </a:r>
            <a:r>
              <a:rPr sz="2750" spc="-385" dirty="0"/>
              <a:t> </a:t>
            </a:r>
            <a:r>
              <a:rPr sz="2750" spc="-50" dirty="0"/>
              <a:t>T</a:t>
            </a:r>
            <a:r>
              <a:rPr sz="2750" dirty="0"/>
              <a:t>	</a:t>
            </a:r>
            <a:r>
              <a:rPr sz="2750" spc="95" dirty="0"/>
              <a:t>P</a:t>
            </a:r>
            <a:r>
              <a:rPr sz="2750" spc="-335" dirty="0"/>
              <a:t> </a:t>
            </a:r>
            <a:r>
              <a:rPr sz="2750" spc="75" dirty="0"/>
              <a:t>A</a:t>
            </a:r>
            <a:r>
              <a:rPr sz="2750" spc="-385" dirty="0"/>
              <a:t> </a:t>
            </a:r>
            <a:r>
              <a:rPr sz="2750" spc="-85" dirty="0"/>
              <a:t>R</a:t>
            </a:r>
            <a:r>
              <a:rPr sz="2750" spc="-330" dirty="0"/>
              <a:t> </a:t>
            </a:r>
            <a:r>
              <a:rPr sz="2750" spc="-50" dirty="0"/>
              <a:t>T</a:t>
            </a:r>
            <a:endParaRPr sz="2750"/>
          </a:p>
        </p:txBody>
      </p:sp>
      <p:sp>
        <p:nvSpPr>
          <p:cNvPr id="3" name="object 3"/>
          <p:cNvSpPr/>
          <p:nvPr/>
        </p:nvSpPr>
        <p:spPr>
          <a:xfrm>
            <a:off x="605853" y="1711325"/>
            <a:ext cx="10990580" cy="3669665"/>
          </a:xfrm>
          <a:custGeom>
            <a:avLst/>
            <a:gdLst/>
            <a:ahLst/>
            <a:cxnLst/>
            <a:rect l="l" t="t" r="r" b="b"/>
            <a:pathLst>
              <a:path w="10990580" h="3669665">
                <a:moveTo>
                  <a:pt x="6350" y="0"/>
                </a:moveTo>
                <a:lnTo>
                  <a:pt x="6350" y="3669156"/>
                </a:lnTo>
              </a:path>
              <a:path w="10990580" h="3669665">
                <a:moveTo>
                  <a:pt x="10984039" y="0"/>
                </a:moveTo>
                <a:lnTo>
                  <a:pt x="10984039" y="3669156"/>
                </a:lnTo>
              </a:path>
              <a:path w="10990580" h="3669665">
                <a:moveTo>
                  <a:pt x="0" y="6350"/>
                </a:moveTo>
                <a:lnTo>
                  <a:pt x="10990389" y="6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2466911"/>
            <a:ext cx="395287" cy="32861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3257486"/>
            <a:ext cx="395287" cy="3286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4048061"/>
            <a:ext cx="395287" cy="328612"/>
          </a:xfrm>
          <a:prstGeom prst="rect">
            <a:avLst/>
          </a:prstGeom>
        </p:spPr>
      </p:pic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703532"/>
              </p:ext>
            </p:extLst>
          </p:nvPr>
        </p:nvGraphicFramePr>
        <p:xfrm>
          <a:off x="672465" y="1877908"/>
          <a:ext cx="10415902" cy="2717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5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01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0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7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182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marL="31750">
                        <a:lnSpc>
                          <a:spcPts val="1420"/>
                        </a:lnSpc>
                      </a:pPr>
                      <a:r>
                        <a:rPr sz="1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No.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ts val="1420"/>
                        </a:lnSpc>
                      </a:pPr>
                      <a:r>
                        <a:rPr sz="1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Test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Type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142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Source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PC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(VLAN)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1420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Destination</a:t>
                      </a:r>
                      <a:r>
                        <a:rPr sz="1200" b="1" spc="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PC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(VLAN)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1420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Command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to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Run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785" algn="r">
                        <a:lnSpc>
                          <a:spcPts val="142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Expected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Result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32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71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Inter-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VLAN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(Same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71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PC1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192.168.10.11</a:t>
                      </a:r>
                      <a:r>
                        <a:rPr sz="12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(VLAN</a:t>
                      </a:r>
                      <a:r>
                        <a:rPr sz="1200" b="1" spc="4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10)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71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ts val="143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PC2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192.168.20.11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33985">
                        <a:lnSpc>
                          <a:spcPts val="1435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(VLAN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5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ping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192.168.20.11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715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Ping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Success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9715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31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L="247015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Inter-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VLAN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(Same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Site)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7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PC2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192.168.20.11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(VLAN</a:t>
                      </a:r>
                      <a:r>
                        <a:rPr sz="1200" b="1" spc="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20)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ts val="143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PC3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192.168.30.11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33985">
                        <a:lnSpc>
                          <a:spcPts val="1435"/>
                        </a:lnSpc>
                      </a:pP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(VLAN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30)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55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ping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192.168.30.11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Ping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Success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63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93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247015">
                        <a:lnSpc>
                          <a:spcPts val="143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Inter-Site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via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VPN</a:t>
                      </a:r>
                      <a:r>
                        <a:rPr sz="1200" b="1" spc="-7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(HQ</a:t>
                      </a:r>
                      <a:r>
                        <a:rPr sz="1200" b="1" spc="-6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5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247015">
                        <a:lnSpc>
                          <a:spcPts val="143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Branch)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9525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PC1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200" b="1" spc="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192.168.10.11 </a:t>
                      </a:r>
                      <a:r>
                        <a:rPr sz="12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(HQ)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33985">
                        <a:lnSpc>
                          <a:spcPts val="1435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PC5</a:t>
                      </a:r>
                      <a:r>
                        <a:rPr sz="1200" b="1" spc="-5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–</a:t>
                      </a:r>
                      <a:r>
                        <a:rPr sz="1200" b="1" spc="-3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192.168.50.11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133985">
                        <a:lnSpc>
                          <a:spcPts val="1435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(Branch)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ping</a:t>
                      </a:r>
                      <a:r>
                        <a:rPr sz="1200" b="1" spc="-6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192.168.50.11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63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05"/>
                        </a:spcBef>
                      </a:pPr>
                      <a:endParaRPr sz="1200" dirty="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</a:pP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Ping</a:t>
                      </a:r>
                      <a:r>
                        <a:rPr sz="12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Success</a:t>
                      </a:r>
                      <a:endParaRPr sz="1200" dirty="0">
                        <a:latin typeface="Arial"/>
                        <a:cs typeface="Arial"/>
                      </a:endParaRPr>
                    </a:p>
                  </a:txBody>
                  <a:tcPr marL="0" marR="0" marT="12763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3950" y="1371600"/>
            <a:ext cx="9744075" cy="47244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20490" y="449580"/>
            <a:ext cx="5076190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64155" algn="l"/>
              </a:tabLst>
            </a:pPr>
            <a:r>
              <a:rPr sz="2750" dirty="0"/>
              <a:t>E</a:t>
            </a:r>
            <a:r>
              <a:rPr sz="2750" spc="-325" dirty="0"/>
              <a:t> </a:t>
            </a:r>
            <a:r>
              <a:rPr sz="2750" spc="-25" dirty="0"/>
              <a:t>X</a:t>
            </a:r>
            <a:r>
              <a:rPr sz="2750" spc="-370" dirty="0"/>
              <a:t> </a:t>
            </a:r>
            <a:r>
              <a:rPr sz="2750" spc="95" dirty="0"/>
              <a:t>P</a:t>
            </a:r>
            <a:r>
              <a:rPr sz="2750" spc="-405" dirty="0"/>
              <a:t> </a:t>
            </a:r>
            <a:r>
              <a:rPr sz="2750" spc="75" dirty="0"/>
              <a:t>A</a:t>
            </a:r>
            <a:r>
              <a:rPr sz="2750" spc="-315" dirty="0"/>
              <a:t> </a:t>
            </a:r>
            <a:r>
              <a:rPr sz="2750" spc="165" dirty="0"/>
              <a:t>N</a:t>
            </a:r>
            <a:r>
              <a:rPr sz="2750" spc="-355" dirty="0"/>
              <a:t> </a:t>
            </a:r>
            <a:r>
              <a:rPr sz="2750" spc="-70" dirty="0"/>
              <a:t>D</a:t>
            </a:r>
            <a:r>
              <a:rPr sz="2750" spc="-350" dirty="0"/>
              <a:t> </a:t>
            </a:r>
            <a:r>
              <a:rPr sz="2750" dirty="0"/>
              <a:t>E</a:t>
            </a:r>
            <a:r>
              <a:rPr sz="2750" spc="-320" dirty="0"/>
              <a:t> </a:t>
            </a:r>
            <a:r>
              <a:rPr sz="2750" spc="-50" dirty="0"/>
              <a:t>D</a:t>
            </a:r>
            <a:r>
              <a:rPr sz="2750" dirty="0"/>
              <a:t>	</a:t>
            </a:r>
            <a:r>
              <a:rPr sz="2750" spc="165" dirty="0"/>
              <a:t>N</a:t>
            </a:r>
            <a:r>
              <a:rPr sz="2750" spc="-360" dirty="0"/>
              <a:t> </a:t>
            </a:r>
            <a:r>
              <a:rPr sz="2750" dirty="0"/>
              <a:t>E</a:t>
            </a:r>
            <a:r>
              <a:rPr sz="2750" spc="-320" dirty="0"/>
              <a:t> </a:t>
            </a:r>
            <a:r>
              <a:rPr sz="2750" spc="-60" dirty="0"/>
              <a:t>T</a:t>
            </a:r>
            <a:r>
              <a:rPr sz="2750" spc="-375" dirty="0"/>
              <a:t> </a:t>
            </a:r>
            <a:r>
              <a:rPr sz="2750" spc="190" dirty="0"/>
              <a:t>W</a:t>
            </a:r>
            <a:r>
              <a:rPr sz="2750" spc="-365" dirty="0"/>
              <a:t> </a:t>
            </a:r>
            <a:r>
              <a:rPr sz="2750" spc="-95" dirty="0"/>
              <a:t>O</a:t>
            </a:r>
            <a:r>
              <a:rPr sz="2750" spc="-345" dirty="0"/>
              <a:t> </a:t>
            </a:r>
            <a:r>
              <a:rPr sz="2750" spc="-85" dirty="0"/>
              <a:t>R</a:t>
            </a:r>
            <a:r>
              <a:rPr sz="2750" spc="-330" dirty="0"/>
              <a:t> </a:t>
            </a:r>
            <a:r>
              <a:rPr sz="2750" spc="-50" dirty="0"/>
              <a:t>K</a:t>
            </a:r>
            <a:endParaRPr sz="275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8601" y="693801"/>
            <a:ext cx="146050" cy="1365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572000" y="1514475"/>
            <a:ext cx="47625" cy="38100"/>
          </a:xfrm>
          <a:custGeom>
            <a:avLst/>
            <a:gdLst/>
            <a:ahLst/>
            <a:cxnLst/>
            <a:rect l="l" t="t" r="r" b="b"/>
            <a:pathLst>
              <a:path w="47625" h="38100">
                <a:moveTo>
                  <a:pt x="23875" y="0"/>
                </a:moveTo>
                <a:lnTo>
                  <a:pt x="14573" y="1494"/>
                </a:lnTo>
                <a:lnTo>
                  <a:pt x="6984" y="5572"/>
                </a:lnTo>
                <a:lnTo>
                  <a:pt x="1873" y="11626"/>
                </a:lnTo>
                <a:lnTo>
                  <a:pt x="0" y="19050"/>
                </a:lnTo>
                <a:lnTo>
                  <a:pt x="1873" y="26473"/>
                </a:lnTo>
                <a:lnTo>
                  <a:pt x="6984" y="32527"/>
                </a:lnTo>
                <a:lnTo>
                  <a:pt x="14573" y="36605"/>
                </a:lnTo>
                <a:lnTo>
                  <a:pt x="23875" y="38100"/>
                </a:lnTo>
                <a:lnTo>
                  <a:pt x="33105" y="36605"/>
                </a:lnTo>
                <a:lnTo>
                  <a:pt x="40655" y="32527"/>
                </a:lnTo>
                <a:lnTo>
                  <a:pt x="45753" y="26473"/>
                </a:lnTo>
                <a:lnTo>
                  <a:pt x="47625" y="19050"/>
                </a:lnTo>
                <a:lnTo>
                  <a:pt x="45753" y="11626"/>
                </a:lnTo>
                <a:lnTo>
                  <a:pt x="40655" y="5572"/>
                </a:lnTo>
                <a:lnTo>
                  <a:pt x="33105" y="1494"/>
                </a:lnTo>
                <a:lnTo>
                  <a:pt x="23875" y="0"/>
                </a:lnTo>
                <a:close/>
              </a:path>
            </a:pathLst>
          </a:custGeom>
          <a:solidFill>
            <a:srgbClr val="83A7FC">
              <a:alpha val="4901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43675" y="0"/>
            <a:ext cx="5648325" cy="685799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42962" y="2668651"/>
            <a:ext cx="4101909" cy="254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5352" y="1456753"/>
            <a:ext cx="4363720" cy="849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400" spc="270" dirty="0">
                <a:solidFill>
                  <a:srgbClr val="73EBF8"/>
                </a:solidFill>
              </a:rPr>
              <a:t>THANK</a:t>
            </a:r>
            <a:r>
              <a:rPr sz="5400" spc="-125" dirty="0">
                <a:solidFill>
                  <a:srgbClr val="73EBF8"/>
                </a:solidFill>
              </a:rPr>
              <a:t> </a:t>
            </a:r>
            <a:r>
              <a:rPr sz="5400" spc="135" dirty="0">
                <a:solidFill>
                  <a:srgbClr val="73EBF8"/>
                </a:solidFill>
              </a:rPr>
              <a:t>YOU</a:t>
            </a:r>
            <a:endParaRPr sz="5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035" y="218693"/>
            <a:ext cx="64693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20035" algn="l"/>
              </a:tabLst>
            </a:pPr>
            <a:r>
              <a:rPr spc="190" dirty="0"/>
              <a:t>N</a:t>
            </a:r>
            <a:r>
              <a:rPr spc="-580" dirty="0"/>
              <a:t> </a:t>
            </a:r>
            <a:r>
              <a:rPr dirty="0"/>
              <a:t>E</a:t>
            </a:r>
            <a:r>
              <a:rPr spc="-535" dirty="0"/>
              <a:t> </a:t>
            </a:r>
            <a:r>
              <a:rPr spc="-65" dirty="0"/>
              <a:t>T</a:t>
            </a:r>
            <a:r>
              <a:rPr spc="-505" dirty="0"/>
              <a:t> </a:t>
            </a:r>
            <a:r>
              <a:rPr spc="220" dirty="0"/>
              <a:t>W</a:t>
            </a:r>
            <a:r>
              <a:rPr spc="-550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-95" dirty="0"/>
              <a:t>R</a:t>
            </a:r>
            <a:r>
              <a:rPr spc="-570" dirty="0"/>
              <a:t> </a:t>
            </a:r>
            <a:r>
              <a:rPr spc="-50" dirty="0"/>
              <a:t>K</a:t>
            </a:r>
            <a:r>
              <a:rPr dirty="0"/>
              <a:t>	</a:t>
            </a:r>
            <a:r>
              <a:rPr spc="-165" dirty="0"/>
              <a:t>C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590" dirty="0"/>
              <a:t>M</a:t>
            </a:r>
            <a:r>
              <a:rPr spc="-595" dirty="0"/>
              <a:t> </a:t>
            </a:r>
            <a:r>
              <a:rPr spc="114" dirty="0"/>
              <a:t>P</a:t>
            </a:r>
            <a:r>
              <a:rPr spc="-550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05" dirty="0"/>
              <a:t> </a:t>
            </a:r>
            <a:r>
              <a:rPr dirty="0"/>
              <a:t>E</a:t>
            </a:r>
            <a:r>
              <a:rPr spc="-535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-65" dirty="0"/>
              <a:t>T</a:t>
            </a:r>
            <a:r>
              <a:rPr spc="-575" dirty="0"/>
              <a:t> </a:t>
            </a:r>
            <a:r>
              <a:rPr spc="-5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42719" y="1384745"/>
            <a:ext cx="8291830" cy="4918710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20"/>
              </a:spcBef>
              <a:tabLst>
                <a:tab pos="1250315" algn="l"/>
                <a:tab pos="3754120" algn="l"/>
                <a:tab pos="6657975" algn="l"/>
              </a:tabLst>
            </a:pPr>
            <a:r>
              <a:rPr sz="2750" spc="-60" dirty="0">
                <a:solidFill>
                  <a:srgbClr val="1CDFF5"/>
                </a:solidFill>
                <a:latin typeface="Verdana"/>
                <a:cs typeface="Verdana"/>
              </a:rPr>
              <a:t>T</a:t>
            </a:r>
            <a:r>
              <a:rPr sz="2750" spc="-38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190" dirty="0">
                <a:solidFill>
                  <a:srgbClr val="1CDFF5"/>
                </a:solidFill>
                <a:latin typeface="Verdana"/>
                <a:cs typeface="Verdana"/>
              </a:rPr>
              <a:t>W</a:t>
            </a:r>
            <a:r>
              <a:rPr sz="2750" spc="-29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1CDFF5"/>
                </a:solidFill>
                <a:latin typeface="Verdana"/>
                <a:cs typeface="Verdana"/>
              </a:rPr>
              <a:t>O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</a:t>
            </a:r>
            <a:r>
              <a:rPr sz="2750" spc="95" dirty="0">
                <a:solidFill>
                  <a:srgbClr val="1CDFF5"/>
                </a:solidFill>
                <a:latin typeface="Verdana"/>
                <a:cs typeface="Verdana"/>
              </a:rPr>
              <a:t>P</a:t>
            </a:r>
            <a:r>
              <a:rPr sz="2750" spc="-33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H</a:t>
            </a:r>
            <a:r>
              <a:rPr sz="2750" spc="-33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Y</a:t>
            </a:r>
            <a:r>
              <a:rPr sz="2750" spc="-36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1CDFF5"/>
                </a:solidFill>
                <a:latin typeface="Verdana"/>
                <a:cs typeface="Verdana"/>
              </a:rPr>
              <a:t>S</a:t>
            </a:r>
            <a:r>
              <a:rPr sz="2750" spc="-38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1CDFF5"/>
                </a:solidFill>
                <a:latin typeface="Verdana"/>
                <a:cs typeface="Verdana"/>
              </a:rPr>
              <a:t>I</a:t>
            </a:r>
            <a:r>
              <a:rPr sz="2750" spc="-37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1CDFF5"/>
                </a:solidFill>
                <a:latin typeface="Verdana"/>
                <a:cs typeface="Verdana"/>
              </a:rPr>
              <a:t>C</a:t>
            </a:r>
            <a:r>
              <a:rPr sz="2750" spc="-28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1CDFF5"/>
                </a:solidFill>
                <a:latin typeface="Verdana"/>
                <a:cs typeface="Verdana"/>
              </a:rPr>
              <a:t>A</a:t>
            </a:r>
            <a:r>
              <a:rPr sz="2750" spc="-39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100" dirty="0">
                <a:solidFill>
                  <a:srgbClr val="1CDFF5"/>
                </a:solidFill>
                <a:latin typeface="Verdana"/>
                <a:cs typeface="Verdana"/>
              </a:rPr>
              <a:t>L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</a:t>
            </a:r>
            <a:r>
              <a:rPr sz="2750" spc="150" dirty="0">
                <a:solidFill>
                  <a:srgbClr val="1CDFF5"/>
                </a:solidFill>
                <a:latin typeface="Verdana"/>
                <a:cs typeface="Verdana"/>
              </a:rPr>
              <a:t>L</a:t>
            </a:r>
            <a:r>
              <a:rPr sz="2750" spc="-32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1CDFF5"/>
                </a:solidFill>
                <a:latin typeface="Verdana"/>
                <a:cs typeface="Verdana"/>
              </a:rPr>
              <a:t>O</a:t>
            </a:r>
            <a:r>
              <a:rPr sz="2750" spc="-34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1CDFF5"/>
                </a:solidFill>
                <a:latin typeface="Verdana"/>
                <a:cs typeface="Verdana"/>
              </a:rPr>
              <a:t>C</a:t>
            </a:r>
            <a:r>
              <a:rPr sz="2750" spc="-36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1CDFF5"/>
                </a:solidFill>
                <a:latin typeface="Verdana"/>
                <a:cs typeface="Verdana"/>
              </a:rPr>
              <a:t>A</a:t>
            </a:r>
            <a:r>
              <a:rPr sz="2750" spc="-38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1CDFF5"/>
                </a:solidFill>
                <a:latin typeface="Verdana"/>
                <a:cs typeface="Verdana"/>
              </a:rPr>
              <a:t>T</a:t>
            </a:r>
            <a:r>
              <a:rPr sz="2750" spc="-30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1CDFF5"/>
                </a:solidFill>
                <a:latin typeface="Verdana"/>
                <a:cs typeface="Verdana"/>
              </a:rPr>
              <a:t>I</a:t>
            </a:r>
            <a:r>
              <a:rPr sz="2750" spc="-37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1CDFF5"/>
                </a:solidFill>
                <a:latin typeface="Verdana"/>
                <a:cs typeface="Verdana"/>
              </a:rPr>
              <a:t>O</a:t>
            </a:r>
            <a:r>
              <a:rPr sz="2750" spc="-34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1CDFF5"/>
                </a:solidFill>
                <a:latin typeface="Verdana"/>
                <a:cs typeface="Verdana"/>
              </a:rPr>
              <a:t>N</a:t>
            </a:r>
            <a:r>
              <a:rPr sz="2750" spc="-35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1CDFF5"/>
                </a:solidFill>
                <a:latin typeface="Verdana"/>
                <a:cs typeface="Verdana"/>
              </a:rPr>
              <a:t>S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</a:t>
            </a:r>
            <a:r>
              <a:rPr sz="2750" spc="-565" dirty="0">
                <a:solidFill>
                  <a:srgbClr val="1CDFF5"/>
                </a:solidFill>
                <a:latin typeface="Verdana"/>
                <a:cs typeface="Verdana"/>
              </a:rPr>
              <a:t>(</a:t>
            </a:r>
            <a:r>
              <a:rPr sz="2750" spc="-39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1CDFF5"/>
                </a:solidFill>
                <a:latin typeface="Verdana"/>
                <a:cs typeface="Verdana"/>
              </a:rPr>
              <a:t>S</a:t>
            </a:r>
            <a:r>
              <a:rPr sz="2750" spc="-38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1CDFF5"/>
                </a:solidFill>
                <a:latin typeface="Verdana"/>
                <a:cs typeface="Verdana"/>
              </a:rPr>
              <a:t>I</a:t>
            </a:r>
            <a:r>
              <a:rPr sz="2750" spc="-29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1CDFF5"/>
                </a:solidFill>
                <a:latin typeface="Verdana"/>
                <a:cs typeface="Verdana"/>
              </a:rPr>
              <a:t>T</a:t>
            </a:r>
            <a:r>
              <a:rPr sz="2750" spc="-38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E</a:t>
            </a:r>
            <a:r>
              <a:rPr sz="2750" spc="-39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1CDFF5"/>
                </a:solidFill>
                <a:latin typeface="Verdana"/>
                <a:cs typeface="Verdana"/>
              </a:rPr>
              <a:t>S</a:t>
            </a:r>
            <a:r>
              <a:rPr sz="2750" spc="-31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615" dirty="0">
                <a:solidFill>
                  <a:srgbClr val="1CDFF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2000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RT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6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2000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65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20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35" dirty="0">
                <a:solidFill>
                  <a:srgbClr val="FFFFFF"/>
                </a:solidFill>
                <a:latin typeface="Verdana"/>
                <a:cs typeface="Verdana"/>
              </a:rPr>
              <a:t>MU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22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20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345" dirty="0">
                <a:solidFill>
                  <a:srgbClr val="FFFFFF"/>
                </a:solidFill>
                <a:latin typeface="Verdana"/>
                <a:cs typeface="Verdana"/>
              </a:rPr>
              <a:t> MA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2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2000" spc="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7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20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10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2000" spc="-4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2000" spc="-4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20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298450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6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2000" spc="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370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20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2000" spc="-4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70" dirty="0">
                <a:solidFill>
                  <a:srgbClr val="FFFFFF"/>
                </a:solidFill>
                <a:latin typeface="Verdana"/>
                <a:cs typeface="Verdana"/>
              </a:rPr>
              <a:t>LT</a:t>
            </a:r>
            <a:r>
              <a:rPr sz="2000" spc="-4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2000" spc="-40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8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195" dirty="0">
                <a:solidFill>
                  <a:srgbClr val="FFFFFF"/>
                </a:solidFill>
                <a:latin typeface="Verdana"/>
                <a:cs typeface="Verdana"/>
              </a:rPr>
              <a:t>LE</a:t>
            </a:r>
            <a:r>
              <a:rPr sz="2000" spc="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2000" spc="-4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80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Clr>
                <a:srgbClr val="9304FB"/>
              </a:buClr>
              <a:buFont typeface="Arial MT"/>
              <a:buChar char="•"/>
              <a:tabLst>
                <a:tab pos="755650" algn="l"/>
              </a:tabLst>
            </a:pPr>
            <a:r>
              <a:rPr sz="2000" spc="-45" dirty="0">
                <a:solidFill>
                  <a:srgbClr val="FFFFFF"/>
                </a:solidFill>
                <a:latin typeface="Verdana"/>
                <a:cs typeface="Verdana"/>
              </a:rPr>
              <a:t>HR</a:t>
            </a:r>
            <a:r>
              <a:rPr sz="200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(VLAN</a:t>
            </a:r>
            <a:r>
              <a:rPr sz="20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10)</a:t>
            </a:r>
            <a:endParaRPr sz="20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9304FB"/>
              </a:buClr>
              <a:buFont typeface="Arial MT"/>
              <a:buChar char="•"/>
              <a:tabLst>
                <a:tab pos="755650" algn="l"/>
              </a:tabLst>
            </a:pPr>
            <a:r>
              <a:rPr sz="2000" spc="-145" dirty="0">
                <a:solidFill>
                  <a:srgbClr val="FFFFFF"/>
                </a:solidFill>
                <a:latin typeface="Verdana"/>
                <a:cs typeface="Verdana"/>
              </a:rPr>
              <a:t>IT</a:t>
            </a:r>
            <a:r>
              <a:rPr sz="20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(VLAN</a:t>
            </a:r>
            <a:r>
              <a:rPr sz="20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20)</a:t>
            </a:r>
            <a:endParaRPr sz="20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25"/>
              </a:spcBef>
              <a:buClr>
                <a:srgbClr val="9304FB"/>
              </a:buClr>
              <a:buFont typeface="Arial MT"/>
              <a:buChar char="•"/>
              <a:tabLst>
                <a:tab pos="755650" algn="l"/>
              </a:tabLst>
            </a:pP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Sales</a:t>
            </a:r>
            <a:r>
              <a:rPr sz="2000" spc="-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(VLAN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30)</a:t>
            </a:r>
            <a:endParaRPr sz="20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380"/>
              </a:spcBef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B.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Arial"/>
                <a:cs typeface="Arial"/>
              </a:rPr>
              <a:t>Branch</a:t>
            </a:r>
            <a:r>
              <a:rPr sz="2000" b="1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Office</a:t>
            </a:r>
            <a:r>
              <a:rPr sz="20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(BR)</a:t>
            </a:r>
            <a:endParaRPr sz="2000">
              <a:latin typeface="Arial"/>
              <a:cs typeface="Arial"/>
            </a:endParaRPr>
          </a:p>
          <a:p>
            <a:pPr marL="298450" indent="-28575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98450" algn="l"/>
                <a:tab pos="2362835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50" dirty="0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8450" algn="l"/>
                <a:tab pos="2676525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280" dirty="0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65"/>
              </a:spcBef>
              <a:buClr>
                <a:srgbClr val="9304FB"/>
              </a:buClr>
              <a:buFont typeface="Arial MT"/>
              <a:buChar char="•"/>
              <a:tabLst>
                <a:tab pos="755650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r>
              <a:rPr sz="2000" spc="-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(VLAN</a:t>
            </a:r>
            <a:r>
              <a:rPr sz="2000" spc="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40)</a:t>
            </a:r>
            <a:endParaRPr sz="20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29"/>
              </a:spcBef>
              <a:buClr>
                <a:srgbClr val="9304FB"/>
              </a:buClr>
              <a:buFont typeface="Arial MT"/>
              <a:buChar char="•"/>
              <a:tabLst>
                <a:tab pos="755650" algn="l"/>
              </a:tabLst>
            </a:pPr>
            <a:r>
              <a:rPr sz="2000" dirty="0">
                <a:solidFill>
                  <a:srgbClr val="FFFFFF"/>
                </a:solidFill>
                <a:latin typeface="Verdana"/>
                <a:cs typeface="Verdana"/>
              </a:rPr>
              <a:t>Finance</a:t>
            </a:r>
            <a:r>
              <a:rPr sz="2000" spc="-1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(VLAN</a:t>
            </a:r>
            <a:r>
              <a:rPr sz="200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50)</a:t>
            </a:r>
            <a:endParaRPr sz="20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305"/>
              </a:spcBef>
              <a:buClr>
                <a:srgbClr val="9304FB"/>
              </a:buClr>
              <a:buFont typeface="Arial MT"/>
              <a:buChar char="•"/>
              <a:tabLst>
                <a:tab pos="755650" algn="l"/>
              </a:tabLst>
            </a:pPr>
            <a:r>
              <a:rPr sz="2000" spc="55" dirty="0">
                <a:solidFill>
                  <a:srgbClr val="FFFFFF"/>
                </a:solidFill>
                <a:latin typeface="Verdana"/>
                <a:cs typeface="Verdana"/>
              </a:rPr>
              <a:t>Marketing</a:t>
            </a:r>
            <a:r>
              <a:rPr sz="20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40" dirty="0">
                <a:solidFill>
                  <a:srgbClr val="FFFFFF"/>
                </a:solidFill>
                <a:latin typeface="Verdana"/>
                <a:cs typeface="Verdana"/>
              </a:rPr>
              <a:t>(VLAN</a:t>
            </a:r>
            <a:r>
              <a:rPr sz="200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Verdana"/>
                <a:cs typeface="Verdana"/>
              </a:rPr>
              <a:t>60)</a:t>
            </a:r>
            <a:endParaRPr sz="20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035" y="218693"/>
            <a:ext cx="64693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20035" algn="l"/>
              </a:tabLst>
            </a:pPr>
            <a:r>
              <a:rPr spc="190" dirty="0"/>
              <a:t>N</a:t>
            </a:r>
            <a:r>
              <a:rPr spc="-580" dirty="0"/>
              <a:t> </a:t>
            </a:r>
            <a:r>
              <a:rPr dirty="0"/>
              <a:t>E</a:t>
            </a:r>
            <a:r>
              <a:rPr spc="-535" dirty="0"/>
              <a:t> </a:t>
            </a:r>
            <a:r>
              <a:rPr spc="-65" dirty="0"/>
              <a:t>T</a:t>
            </a:r>
            <a:r>
              <a:rPr spc="-505" dirty="0"/>
              <a:t> </a:t>
            </a:r>
            <a:r>
              <a:rPr spc="220" dirty="0"/>
              <a:t>W</a:t>
            </a:r>
            <a:r>
              <a:rPr spc="-550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-95" dirty="0"/>
              <a:t>R</a:t>
            </a:r>
            <a:r>
              <a:rPr spc="-570" dirty="0"/>
              <a:t> </a:t>
            </a:r>
            <a:r>
              <a:rPr spc="-50" dirty="0"/>
              <a:t>K</a:t>
            </a:r>
            <a:r>
              <a:rPr dirty="0"/>
              <a:t>	</a:t>
            </a:r>
            <a:r>
              <a:rPr spc="-165" dirty="0"/>
              <a:t>C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590" dirty="0"/>
              <a:t>M</a:t>
            </a:r>
            <a:r>
              <a:rPr spc="-595" dirty="0"/>
              <a:t> </a:t>
            </a:r>
            <a:r>
              <a:rPr spc="114" dirty="0"/>
              <a:t>P</a:t>
            </a:r>
            <a:r>
              <a:rPr spc="-550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05" dirty="0"/>
              <a:t> </a:t>
            </a:r>
            <a:r>
              <a:rPr dirty="0"/>
              <a:t>E</a:t>
            </a:r>
            <a:r>
              <a:rPr spc="-535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-65" dirty="0"/>
              <a:t>T</a:t>
            </a:r>
            <a:r>
              <a:rPr spc="-575" dirty="0"/>
              <a:t> </a:t>
            </a:r>
            <a:r>
              <a:rPr spc="-5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18285" y="1719777"/>
            <a:ext cx="8265159" cy="3938270"/>
          </a:xfrm>
          <a:prstGeom prst="rect">
            <a:avLst/>
          </a:prstGeom>
        </p:spPr>
        <p:txBody>
          <a:bodyPr vert="horz" wrap="square" lIns="0" tIns="1720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5"/>
              </a:spcBef>
              <a:tabLst>
                <a:tab pos="1039494" algn="l"/>
                <a:tab pos="3379470" algn="l"/>
                <a:tab pos="5234305" algn="l"/>
                <a:tab pos="5700395" algn="l"/>
              </a:tabLst>
            </a:pPr>
            <a:r>
              <a:rPr sz="2750" spc="-340" dirty="0">
                <a:solidFill>
                  <a:srgbClr val="1CDFF5"/>
                </a:solidFill>
                <a:latin typeface="Verdana"/>
                <a:cs typeface="Verdana"/>
              </a:rPr>
              <a:t>I</a:t>
            </a:r>
            <a:r>
              <a:rPr sz="2750" spc="-37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1CDFF5"/>
                </a:solidFill>
                <a:latin typeface="Verdana"/>
                <a:cs typeface="Verdana"/>
              </a:rPr>
              <a:t>O</a:t>
            </a:r>
            <a:r>
              <a:rPr sz="2750" spc="-34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U	</a:t>
            </a:r>
            <a:r>
              <a:rPr sz="2750" spc="-85" dirty="0">
                <a:solidFill>
                  <a:srgbClr val="1CDFF5"/>
                </a:solidFill>
                <a:latin typeface="Verdana"/>
                <a:cs typeface="Verdana"/>
              </a:rPr>
              <a:t>R</a:t>
            </a:r>
            <a:r>
              <a:rPr sz="2750" spc="-409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1CDFF5"/>
                </a:solidFill>
                <a:latin typeface="Verdana"/>
                <a:cs typeface="Verdana"/>
              </a:rPr>
              <a:t>O</a:t>
            </a:r>
            <a:r>
              <a:rPr sz="2750" spc="-34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1CDFF5"/>
                </a:solidFill>
                <a:latin typeface="Verdana"/>
                <a:cs typeface="Verdana"/>
              </a:rPr>
              <a:t>U</a:t>
            </a:r>
            <a:r>
              <a:rPr sz="2750" spc="-34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1CDFF5"/>
                </a:solidFill>
                <a:latin typeface="Verdana"/>
                <a:cs typeface="Verdana"/>
              </a:rPr>
              <a:t>T</a:t>
            </a:r>
            <a:r>
              <a:rPr sz="2750" spc="-37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E</a:t>
            </a:r>
            <a:r>
              <a:rPr sz="2750" spc="-32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1CDFF5"/>
                </a:solidFill>
                <a:latin typeface="Verdana"/>
                <a:cs typeface="Verdana"/>
              </a:rPr>
              <a:t>R</a:t>
            </a:r>
            <a:r>
              <a:rPr sz="2750" spc="-33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1CDFF5"/>
                </a:solidFill>
                <a:latin typeface="Verdana"/>
                <a:cs typeface="Verdana"/>
              </a:rPr>
              <a:t>S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</a:t>
            </a:r>
            <a:r>
              <a:rPr sz="2750" spc="-565" dirty="0">
                <a:solidFill>
                  <a:srgbClr val="1CDFF5"/>
                </a:solidFill>
                <a:latin typeface="Verdana"/>
                <a:cs typeface="Verdana"/>
              </a:rPr>
              <a:t>(</a:t>
            </a:r>
            <a:r>
              <a:rPr sz="2750" spc="-31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150" dirty="0">
                <a:solidFill>
                  <a:srgbClr val="1CDFF5"/>
                </a:solidFill>
                <a:latin typeface="Verdana"/>
                <a:cs typeface="Verdana"/>
              </a:rPr>
              <a:t>L</a:t>
            </a:r>
            <a:r>
              <a:rPr sz="2750" spc="-39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1CDFF5"/>
                </a:solidFill>
                <a:latin typeface="Verdana"/>
                <a:cs typeface="Verdana"/>
              </a:rPr>
              <a:t>A</a:t>
            </a:r>
            <a:r>
              <a:rPr sz="2750" spc="-31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Y</a:t>
            </a:r>
            <a:r>
              <a:rPr sz="2750" spc="-36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E</a:t>
            </a:r>
            <a:r>
              <a:rPr sz="2750" spc="-39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1CDFF5"/>
                </a:solidFill>
                <a:latin typeface="Verdana"/>
                <a:cs typeface="Verdana"/>
              </a:rPr>
              <a:t>R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</a:t>
            </a:r>
            <a:r>
              <a:rPr sz="2750" spc="20" dirty="0">
                <a:solidFill>
                  <a:srgbClr val="1CDFF5"/>
                </a:solidFill>
                <a:latin typeface="Verdana"/>
                <a:cs typeface="Verdana"/>
              </a:rPr>
              <a:t>3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</a:t>
            </a:r>
            <a:r>
              <a:rPr sz="2750" spc="-150" dirty="0">
                <a:solidFill>
                  <a:srgbClr val="1CDFF5"/>
                </a:solidFill>
                <a:latin typeface="Verdana"/>
                <a:cs typeface="Verdana"/>
              </a:rPr>
              <a:t>S</a:t>
            </a:r>
            <a:r>
              <a:rPr sz="2750" spc="-38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190" dirty="0">
                <a:solidFill>
                  <a:srgbClr val="1CDFF5"/>
                </a:solidFill>
                <a:latin typeface="Verdana"/>
                <a:cs typeface="Verdana"/>
              </a:rPr>
              <a:t>W</a:t>
            </a:r>
            <a:r>
              <a:rPr sz="2750" spc="-37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1CDFF5"/>
                </a:solidFill>
                <a:latin typeface="Verdana"/>
                <a:cs typeface="Verdana"/>
              </a:rPr>
              <a:t>I</a:t>
            </a:r>
            <a:r>
              <a:rPr sz="2750" spc="-37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1CDFF5"/>
                </a:solidFill>
                <a:latin typeface="Verdana"/>
                <a:cs typeface="Verdana"/>
              </a:rPr>
              <a:t>T</a:t>
            </a:r>
            <a:r>
              <a:rPr sz="2750" spc="-30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1CDFF5"/>
                </a:solidFill>
                <a:latin typeface="Verdana"/>
                <a:cs typeface="Verdana"/>
              </a:rPr>
              <a:t>C</a:t>
            </a:r>
            <a:r>
              <a:rPr sz="2750" spc="-36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H</a:t>
            </a:r>
            <a:r>
              <a:rPr sz="2750" spc="-34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E</a:t>
            </a:r>
            <a:r>
              <a:rPr sz="2750" spc="-39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1CDFF5"/>
                </a:solidFill>
                <a:latin typeface="Verdana"/>
                <a:cs typeface="Verdana"/>
              </a:rPr>
              <a:t>S</a:t>
            </a:r>
            <a:r>
              <a:rPr sz="2750" spc="-31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615" dirty="0">
                <a:solidFill>
                  <a:srgbClr val="1CDFF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  <a:p>
            <a:pPr marL="298450" marR="361950" indent="-285750">
              <a:lnSpc>
                <a:spcPct val="128699"/>
              </a:lnSpc>
              <a:spcBef>
                <a:spcPts val="185"/>
              </a:spcBef>
              <a:buFont typeface="Arial MT"/>
              <a:buChar char="•"/>
              <a:tabLst>
                <a:tab pos="298450" algn="l"/>
                <a:tab pos="1508125" algn="l"/>
                <a:tab pos="2293620" algn="l"/>
                <a:tab pos="3528060" algn="l"/>
                <a:tab pos="3665220" algn="l"/>
                <a:tab pos="4633595" algn="l"/>
                <a:tab pos="5251450" algn="l"/>
                <a:tab pos="5526405" algn="l"/>
                <a:tab pos="6116320" algn="l"/>
                <a:tab pos="6639559" algn="l"/>
                <a:tab pos="7552055" algn="l"/>
              </a:tabLst>
            </a:pP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4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U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Verdana"/>
                <a:cs typeface="Verdana"/>
              </a:rPr>
              <a:t>X</a:t>
            </a:r>
            <a:r>
              <a:rPr sz="18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2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00" dirty="0">
                <a:solidFill>
                  <a:srgbClr val="FFFFFF"/>
                </a:solidFill>
                <a:latin typeface="Verdana"/>
                <a:cs typeface="Verdana"/>
              </a:rPr>
              <a:t>O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A</a:t>
            </a:r>
            <a:r>
              <a:rPr sz="18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315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	V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1070"/>
              </a:spcBef>
              <a:buFont typeface="Arial MT"/>
              <a:buChar char="•"/>
              <a:tabLst>
                <a:tab pos="297815" algn="l"/>
                <a:tab pos="2584450" algn="l"/>
                <a:tab pos="4051300" algn="l"/>
                <a:tab pos="4756785" algn="l"/>
                <a:tab pos="5375910" algn="l"/>
              </a:tabLst>
            </a:pP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A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869"/>
              </a:spcBef>
              <a:buClr>
                <a:srgbClr val="9304FB"/>
              </a:buClr>
              <a:buFont typeface="Wingdings"/>
              <a:buChar char=""/>
              <a:tabLst>
                <a:tab pos="755650" algn="l"/>
                <a:tab pos="1784985" algn="l"/>
                <a:tab pos="2947670" algn="l"/>
              </a:tabLst>
            </a:pPr>
            <a:r>
              <a:rPr sz="155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550" spc="4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4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55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550" spc="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H</a:t>
            </a:r>
            <a:r>
              <a:rPr sz="1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endParaRPr sz="155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840"/>
              </a:spcBef>
              <a:buClr>
                <a:srgbClr val="9304FB"/>
              </a:buClr>
              <a:buFont typeface="Wingdings"/>
              <a:buChar char=""/>
              <a:tabLst>
                <a:tab pos="755650" algn="l"/>
                <a:tab pos="1784985" algn="l"/>
                <a:tab pos="2947670" algn="l"/>
              </a:tabLst>
            </a:pPr>
            <a:r>
              <a:rPr sz="155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550" spc="4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4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550" spc="-190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55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5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550" spc="-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550" spc="-2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550" spc="4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-2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550" dirty="0">
                <a:solidFill>
                  <a:srgbClr val="FFFFFF"/>
                </a:solidFill>
                <a:latin typeface="Verdana"/>
                <a:cs typeface="Verdana"/>
              </a:rPr>
              <a:t>	B</a:t>
            </a:r>
            <a:r>
              <a:rPr sz="155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4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550" spc="-1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550" spc="-229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10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550" spc="-2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8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550" spc="-20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550" spc="-5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endParaRPr sz="15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375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7815" algn="l"/>
                <a:tab pos="1508125" algn="l"/>
              </a:tabLst>
            </a:pP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2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V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97815" algn="l"/>
                <a:tab pos="1479550" algn="l"/>
                <a:tab pos="3794760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35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4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A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95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8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18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844"/>
              </a:spcBef>
              <a:buFont typeface="Arial MT"/>
              <a:buChar char="•"/>
              <a:tabLst>
                <a:tab pos="297815" algn="l"/>
                <a:tab pos="1774825" algn="l"/>
                <a:tab pos="2480310" algn="l"/>
                <a:tab pos="3814445" algn="l"/>
                <a:tab pos="4643120" algn="l"/>
                <a:tab pos="5120005" algn="l"/>
                <a:tab pos="5777230" algn="l"/>
              </a:tabLst>
            </a:pP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2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035" y="218693"/>
            <a:ext cx="64693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20035" algn="l"/>
              </a:tabLst>
            </a:pPr>
            <a:r>
              <a:rPr spc="190" dirty="0"/>
              <a:t>N</a:t>
            </a:r>
            <a:r>
              <a:rPr spc="-580" dirty="0"/>
              <a:t> </a:t>
            </a:r>
            <a:r>
              <a:rPr dirty="0"/>
              <a:t>E</a:t>
            </a:r>
            <a:r>
              <a:rPr spc="-535" dirty="0"/>
              <a:t> </a:t>
            </a:r>
            <a:r>
              <a:rPr spc="-65" dirty="0"/>
              <a:t>T</a:t>
            </a:r>
            <a:r>
              <a:rPr spc="-505" dirty="0"/>
              <a:t> </a:t>
            </a:r>
            <a:r>
              <a:rPr spc="220" dirty="0"/>
              <a:t>W</a:t>
            </a:r>
            <a:r>
              <a:rPr spc="-550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-95" dirty="0"/>
              <a:t>R</a:t>
            </a:r>
            <a:r>
              <a:rPr spc="-570" dirty="0"/>
              <a:t> </a:t>
            </a:r>
            <a:r>
              <a:rPr spc="-50" dirty="0"/>
              <a:t>K</a:t>
            </a:r>
            <a:r>
              <a:rPr dirty="0"/>
              <a:t>	</a:t>
            </a:r>
            <a:r>
              <a:rPr spc="-165" dirty="0"/>
              <a:t>C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590" dirty="0"/>
              <a:t>M</a:t>
            </a:r>
            <a:r>
              <a:rPr spc="-595" dirty="0"/>
              <a:t> </a:t>
            </a:r>
            <a:r>
              <a:rPr spc="114" dirty="0"/>
              <a:t>P</a:t>
            </a:r>
            <a:r>
              <a:rPr spc="-550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05" dirty="0"/>
              <a:t> </a:t>
            </a:r>
            <a:r>
              <a:rPr dirty="0"/>
              <a:t>E</a:t>
            </a:r>
            <a:r>
              <a:rPr spc="-535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-65" dirty="0"/>
              <a:t>T</a:t>
            </a:r>
            <a:r>
              <a:rPr spc="-575" dirty="0"/>
              <a:t> </a:t>
            </a:r>
            <a:r>
              <a:rPr spc="-50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6685" y="1132903"/>
            <a:ext cx="9244965" cy="52120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 marR="313055">
              <a:lnSpc>
                <a:spcPts val="3000"/>
              </a:lnSpc>
              <a:spcBef>
                <a:spcPts val="475"/>
              </a:spcBef>
              <a:tabLst>
                <a:tab pos="2830830" algn="l"/>
                <a:tab pos="5725160" algn="l"/>
                <a:tab pos="7599045" algn="l"/>
                <a:tab pos="8132445" algn="l"/>
              </a:tabLst>
            </a:pP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F</a:t>
            </a:r>
            <a:r>
              <a:rPr sz="2750" spc="-34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95" dirty="0">
                <a:solidFill>
                  <a:srgbClr val="1CDFF5"/>
                </a:solidFill>
                <a:latin typeface="Verdana"/>
                <a:cs typeface="Verdana"/>
              </a:rPr>
              <a:t>O</a:t>
            </a:r>
            <a:r>
              <a:rPr sz="2750" spc="-33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1CDFF5"/>
                </a:solidFill>
                <a:latin typeface="Verdana"/>
                <a:cs typeface="Verdana"/>
              </a:rPr>
              <a:t>R</a:t>
            </a:r>
            <a:r>
              <a:rPr sz="2750" spc="-32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1CDFF5"/>
                </a:solidFill>
                <a:latin typeface="Verdana"/>
                <a:cs typeface="Verdana"/>
              </a:rPr>
              <a:t>T</a:t>
            </a:r>
            <a:r>
              <a:rPr sz="2750" spc="-36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1CDFF5"/>
                </a:solidFill>
                <a:latin typeface="Verdana"/>
                <a:cs typeface="Verdana"/>
              </a:rPr>
              <a:t>I</a:t>
            </a:r>
            <a:r>
              <a:rPr sz="2750" spc="-36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1CDFF5"/>
                </a:solidFill>
                <a:latin typeface="Verdana"/>
                <a:cs typeface="Verdana"/>
              </a:rPr>
              <a:t>G</a:t>
            </a:r>
            <a:r>
              <a:rPr sz="2750" spc="-31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1CDFF5"/>
                </a:solidFill>
                <a:latin typeface="Verdana"/>
                <a:cs typeface="Verdana"/>
              </a:rPr>
              <a:t>A</a:t>
            </a:r>
            <a:r>
              <a:rPr sz="2750" spc="-37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60" dirty="0">
                <a:solidFill>
                  <a:srgbClr val="1CDFF5"/>
                </a:solidFill>
                <a:latin typeface="Verdana"/>
                <a:cs typeface="Verdana"/>
              </a:rPr>
              <a:t>T</a:t>
            </a:r>
            <a:r>
              <a:rPr sz="2750" spc="-29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1CDFF5"/>
                </a:solidFill>
                <a:latin typeface="Verdana"/>
                <a:cs typeface="Verdana"/>
              </a:rPr>
              <a:t>E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F</a:t>
            </a:r>
            <a:r>
              <a:rPr sz="2750" spc="-34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1CDFF5"/>
                </a:solidFill>
                <a:latin typeface="Verdana"/>
                <a:cs typeface="Verdana"/>
              </a:rPr>
              <a:t>I</a:t>
            </a:r>
            <a:r>
              <a:rPr sz="2750" spc="-36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1CDFF5"/>
                </a:solidFill>
                <a:latin typeface="Verdana"/>
                <a:cs typeface="Verdana"/>
              </a:rPr>
              <a:t>R</a:t>
            </a:r>
            <a:r>
              <a:rPr sz="2750" spc="-33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E</a:t>
            </a:r>
            <a:r>
              <a:rPr sz="2750" spc="-38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190" dirty="0">
                <a:solidFill>
                  <a:srgbClr val="1CDFF5"/>
                </a:solidFill>
                <a:latin typeface="Verdana"/>
                <a:cs typeface="Verdana"/>
              </a:rPr>
              <a:t>W</a:t>
            </a:r>
            <a:r>
              <a:rPr sz="2750" spc="-36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75" dirty="0">
                <a:solidFill>
                  <a:srgbClr val="1CDFF5"/>
                </a:solidFill>
                <a:latin typeface="Verdana"/>
                <a:cs typeface="Verdana"/>
              </a:rPr>
              <a:t>A</a:t>
            </a:r>
            <a:r>
              <a:rPr sz="2750" spc="-30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150" dirty="0">
                <a:solidFill>
                  <a:srgbClr val="1CDFF5"/>
                </a:solidFill>
                <a:latin typeface="Verdana"/>
                <a:cs typeface="Verdana"/>
              </a:rPr>
              <a:t>L</a:t>
            </a:r>
            <a:r>
              <a:rPr sz="2750" spc="-38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150" dirty="0">
                <a:solidFill>
                  <a:srgbClr val="1CDFF5"/>
                </a:solidFill>
                <a:latin typeface="Verdana"/>
                <a:cs typeface="Verdana"/>
              </a:rPr>
              <a:t>L</a:t>
            </a:r>
            <a:r>
              <a:rPr sz="2750" spc="-31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1CDFF5"/>
                </a:solidFill>
                <a:latin typeface="Verdana"/>
                <a:cs typeface="Verdana"/>
              </a:rPr>
              <a:t>S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</a:t>
            </a:r>
            <a:r>
              <a:rPr sz="2750" spc="-565" dirty="0">
                <a:solidFill>
                  <a:srgbClr val="1CDFF5"/>
                </a:solidFill>
                <a:latin typeface="Verdana"/>
                <a:cs typeface="Verdana"/>
              </a:rPr>
              <a:t>(</a:t>
            </a:r>
            <a:r>
              <a:rPr sz="2750" spc="-38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F</a:t>
            </a:r>
            <a:r>
              <a:rPr sz="2750" spc="-34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1CDFF5"/>
                </a:solidFill>
                <a:latin typeface="Verdana"/>
                <a:cs typeface="Verdana"/>
              </a:rPr>
              <a:t>G</a:t>
            </a:r>
            <a:r>
              <a:rPr sz="2750" spc="-27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110" dirty="0">
                <a:solidFill>
                  <a:srgbClr val="1CDFF5"/>
                </a:solidFill>
                <a:latin typeface="Verdana"/>
                <a:cs typeface="Verdana"/>
              </a:rPr>
              <a:t>-</a:t>
            </a:r>
            <a:r>
              <a:rPr sz="2750" spc="-35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H</a:t>
            </a:r>
            <a:r>
              <a:rPr sz="2750" spc="-32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1CDFF5"/>
                </a:solidFill>
                <a:latin typeface="Verdana"/>
                <a:cs typeface="Verdana"/>
              </a:rPr>
              <a:t>Q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</a:t>
            </a:r>
            <a:r>
              <a:rPr sz="2750" spc="270" dirty="0">
                <a:solidFill>
                  <a:srgbClr val="1CDFF5"/>
                </a:solidFill>
                <a:latin typeface="Verdana"/>
                <a:cs typeface="Verdana"/>
              </a:rPr>
              <a:t>&amp;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F</a:t>
            </a:r>
            <a:r>
              <a:rPr sz="2750" spc="-32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80" dirty="0">
                <a:solidFill>
                  <a:srgbClr val="1CDFF5"/>
                </a:solidFill>
                <a:latin typeface="Verdana"/>
                <a:cs typeface="Verdana"/>
              </a:rPr>
              <a:t>G</a:t>
            </a:r>
            <a:r>
              <a:rPr sz="2750" spc="-30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60" dirty="0">
                <a:solidFill>
                  <a:srgbClr val="1CDFF5"/>
                </a:solidFill>
                <a:latin typeface="Verdana"/>
                <a:cs typeface="Verdana"/>
              </a:rPr>
              <a:t>-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B</a:t>
            </a:r>
            <a:r>
              <a:rPr sz="2750" spc="-32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85" dirty="0">
                <a:solidFill>
                  <a:srgbClr val="1CDFF5"/>
                </a:solidFill>
                <a:latin typeface="Verdana"/>
                <a:cs typeface="Verdana"/>
              </a:rPr>
              <a:t>R</a:t>
            </a:r>
            <a:r>
              <a:rPr sz="2750" spc="-39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615" dirty="0">
                <a:solidFill>
                  <a:srgbClr val="1CDFF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  <a:p>
            <a:pPr marL="298450" marR="291465" indent="-286385">
              <a:lnSpc>
                <a:spcPts val="1950"/>
              </a:lnSpc>
              <a:spcBef>
                <a:spcPts val="1075"/>
              </a:spcBef>
              <a:buFont typeface="Arial MT"/>
              <a:buChar char="•"/>
              <a:tabLst>
                <a:tab pos="298450" algn="l"/>
                <a:tab pos="1316355" algn="l"/>
                <a:tab pos="2438400" algn="l"/>
                <a:tab pos="3094990" algn="l"/>
                <a:tab pos="4512310" algn="l"/>
                <a:tab pos="5939155" algn="l"/>
                <a:tab pos="8413115" algn="l"/>
              </a:tabLst>
            </a:pP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1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b="1" spc="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b="1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40" dirty="0">
                <a:solidFill>
                  <a:srgbClr val="FFFFFF"/>
                </a:solidFill>
                <a:latin typeface="Verdana"/>
                <a:cs typeface="Verdana"/>
              </a:rPr>
              <a:t>R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8450" algn="l"/>
              </a:tabLst>
            </a:pP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44"/>
              </a:spcBef>
              <a:buClr>
                <a:srgbClr val="9304FB"/>
              </a:buClr>
              <a:buFont typeface="Arial MT"/>
              <a:buChar char="•"/>
              <a:tabLst>
                <a:tab pos="755650" algn="l"/>
                <a:tab pos="2667635" algn="l"/>
              </a:tabLst>
            </a:pP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320"/>
              </a:spcBef>
              <a:buClr>
                <a:srgbClr val="9304FB"/>
              </a:buClr>
              <a:buFont typeface="Arial MT"/>
              <a:buChar char="•"/>
              <a:tabLst>
                <a:tab pos="755650" algn="l"/>
                <a:tab pos="1630680" algn="l"/>
                <a:tab pos="3124835" algn="l"/>
                <a:tab pos="3695065" algn="l"/>
                <a:tab pos="4874895" algn="l"/>
                <a:tab pos="5436235" algn="l"/>
                <a:tab pos="5911850" algn="l"/>
              </a:tabLst>
            </a:pP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53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9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Clr>
                <a:srgbClr val="9304FB"/>
              </a:buClr>
              <a:buFont typeface="Arial MT"/>
              <a:buChar char="•"/>
              <a:tabLst>
                <a:tab pos="755650" algn="l"/>
                <a:tab pos="2325370" algn="l"/>
                <a:tab pos="6520815" algn="l"/>
              </a:tabLst>
            </a:pPr>
            <a:r>
              <a:rPr sz="1800" b="1" spc="-1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0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1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3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620" dirty="0">
                <a:solidFill>
                  <a:srgbClr val="FFFFFF"/>
                </a:solidFill>
                <a:latin typeface="Verdana"/>
                <a:cs typeface="Verdana"/>
              </a:rPr>
              <a:t>/</a:t>
            </a:r>
            <a:r>
              <a:rPr sz="1800" b="1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9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marL="756285" marR="5080" lvl="1" indent="-286385">
              <a:lnSpc>
                <a:spcPts val="1950"/>
              </a:lnSpc>
              <a:spcBef>
                <a:spcPts val="484"/>
              </a:spcBef>
              <a:buClr>
                <a:srgbClr val="9304FB"/>
              </a:buClr>
              <a:buFont typeface="Arial MT"/>
              <a:buChar char="•"/>
              <a:tabLst>
                <a:tab pos="756285" algn="l"/>
                <a:tab pos="1478915" algn="l"/>
                <a:tab pos="3752215" algn="l"/>
                <a:tab pos="4436745" algn="l"/>
                <a:tab pos="5711825" algn="l"/>
                <a:tab pos="8860790" algn="l"/>
              </a:tabLst>
            </a:pP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35" dirty="0">
                <a:solidFill>
                  <a:srgbClr val="FFFFFF"/>
                </a:solidFill>
                <a:latin typeface="Verdana"/>
                <a:cs typeface="Verdana"/>
              </a:rPr>
              <a:t>TO</a:t>
            </a:r>
            <a:r>
              <a:rPr sz="1800" b="1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-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b="1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2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b="1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53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800" b="1" spc="2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-3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04" dirty="0">
                <a:solidFill>
                  <a:srgbClr val="FFFFFF"/>
                </a:solidFill>
                <a:latin typeface="Verdana"/>
                <a:cs typeface="Verdana"/>
              </a:rPr>
              <a:t>Q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3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b="1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9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  <a:p>
            <a:pPr lvl="1">
              <a:lnSpc>
                <a:spcPct val="100000"/>
              </a:lnSpc>
              <a:spcBef>
                <a:spcPts val="1505"/>
              </a:spcBef>
              <a:buClr>
                <a:srgbClr val="9304FB"/>
              </a:buClr>
              <a:buFont typeface="Arial MT"/>
              <a:buChar char="•"/>
            </a:pPr>
            <a:endParaRPr sz="1800">
              <a:latin typeface="Verdana"/>
              <a:cs typeface="Verdana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1536065" algn="l"/>
                <a:tab pos="2859405" algn="l"/>
              </a:tabLst>
            </a:pPr>
            <a:r>
              <a:rPr sz="2750" spc="95" dirty="0">
                <a:solidFill>
                  <a:srgbClr val="1CDFF5"/>
                </a:solidFill>
                <a:latin typeface="Verdana"/>
                <a:cs typeface="Verdana"/>
              </a:rPr>
              <a:t>P</a:t>
            </a:r>
            <a:r>
              <a:rPr sz="2750" spc="-34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1CDFF5"/>
                </a:solidFill>
                <a:latin typeface="Verdana"/>
                <a:cs typeface="Verdana"/>
              </a:rPr>
              <a:t>C</a:t>
            </a:r>
            <a:r>
              <a:rPr sz="2750" spc="-36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1CDFF5"/>
                </a:solidFill>
                <a:latin typeface="Verdana"/>
                <a:cs typeface="Verdana"/>
              </a:rPr>
              <a:t>S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</a:t>
            </a:r>
            <a:r>
              <a:rPr sz="2750" spc="-565" dirty="0">
                <a:solidFill>
                  <a:srgbClr val="1CDFF5"/>
                </a:solidFill>
                <a:latin typeface="Verdana"/>
                <a:cs typeface="Verdana"/>
              </a:rPr>
              <a:t>(</a:t>
            </a:r>
            <a:r>
              <a:rPr sz="2750" spc="-39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E</a:t>
            </a:r>
            <a:r>
              <a:rPr sz="2750" spc="-32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165" dirty="0">
                <a:solidFill>
                  <a:srgbClr val="1CDFF5"/>
                </a:solidFill>
                <a:latin typeface="Verdana"/>
                <a:cs typeface="Verdana"/>
              </a:rPr>
              <a:t>N</a:t>
            </a:r>
            <a:r>
              <a:rPr sz="2750" spc="-36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50" dirty="0">
                <a:solidFill>
                  <a:srgbClr val="1CDFF5"/>
                </a:solidFill>
                <a:latin typeface="Verdana"/>
                <a:cs typeface="Verdana"/>
              </a:rPr>
              <a:t>D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	</a:t>
            </a:r>
            <a:r>
              <a:rPr sz="2750" spc="-70" dirty="0">
                <a:solidFill>
                  <a:srgbClr val="1CDFF5"/>
                </a:solidFill>
                <a:latin typeface="Verdana"/>
                <a:cs typeface="Verdana"/>
              </a:rPr>
              <a:t>D</a:t>
            </a:r>
            <a:r>
              <a:rPr sz="2750" spc="-35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E</a:t>
            </a:r>
            <a:r>
              <a:rPr sz="2750" spc="-32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V</a:t>
            </a:r>
            <a:r>
              <a:rPr sz="2750" spc="-40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340" dirty="0">
                <a:solidFill>
                  <a:srgbClr val="1CDFF5"/>
                </a:solidFill>
                <a:latin typeface="Verdana"/>
                <a:cs typeface="Verdana"/>
              </a:rPr>
              <a:t>I</a:t>
            </a:r>
            <a:r>
              <a:rPr sz="2750" spc="-29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40" dirty="0">
                <a:solidFill>
                  <a:srgbClr val="1CDFF5"/>
                </a:solidFill>
                <a:latin typeface="Verdana"/>
                <a:cs typeface="Verdana"/>
              </a:rPr>
              <a:t>C</a:t>
            </a:r>
            <a:r>
              <a:rPr sz="2750" spc="-360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dirty="0">
                <a:solidFill>
                  <a:srgbClr val="1CDFF5"/>
                </a:solidFill>
                <a:latin typeface="Verdana"/>
                <a:cs typeface="Verdana"/>
              </a:rPr>
              <a:t>E</a:t>
            </a:r>
            <a:r>
              <a:rPr sz="2750" spc="-39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150" dirty="0">
                <a:solidFill>
                  <a:srgbClr val="1CDFF5"/>
                </a:solidFill>
                <a:latin typeface="Verdana"/>
                <a:cs typeface="Verdana"/>
              </a:rPr>
              <a:t>S</a:t>
            </a:r>
            <a:r>
              <a:rPr sz="2750" spc="-305" dirty="0">
                <a:solidFill>
                  <a:srgbClr val="1CDFF5"/>
                </a:solidFill>
                <a:latin typeface="Verdana"/>
                <a:cs typeface="Verdana"/>
              </a:rPr>
              <a:t> </a:t>
            </a:r>
            <a:r>
              <a:rPr sz="2750" spc="-615" dirty="0">
                <a:solidFill>
                  <a:srgbClr val="1CDFF5"/>
                </a:solidFill>
                <a:latin typeface="Verdana"/>
                <a:cs typeface="Verdana"/>
              </a:rPr>
              <a:t>)</a:t>
            </a:r>
            <a:endParaRPr sz="2750">
              <a:latin typeface="Verdana"/>
              <a:cs typeface="Verdana"/>
            </a:endParaRPr>
          </a:p>
          <a:p>
            <a:pPr marL="298450" indent="-285750">
              <a:lnSpc>
                <a:spcPct val="100000"/>
              </a:lnSpc>
              <a:spcBef>
                <a:spcPts val="805"/>
              </a:spcBef>
              <a:buFont typeface="Arial MT"/>
              <a:buChar char="•"/>
              <a:tabLst>
                <a:tab pos="298450" algn="l"/>
                <a:tab pos="2048510" algn="l"/>
                <a:tab pos="5158740" algn="l"/>
                <a:tab pos="5634355" algn="l"/>
              </a:tabLst>
            </a:pPr>
            <a:r>
              <a:rPr sz="1800" b="1" spc="-105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2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75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b="1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1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45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00" dirty="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sz="1800" b="1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25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6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315"/>
              </a:spcBef>
              <a:buClr>
                <a:srgbClr val="9304FB"/>
              </a:buClr>
              <a:buFont typeface="Arial MT"/>
              <a:buChar char="•"/>
              <a:tabLst>
                <a:tab pos="755650" algn="l"/>
                <a:tab pos="1364615" algn="l"/>
                <a:tab pos="2857500" algn="l"/>
              </a:tabLst>
            </a:pP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00" b="1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3</a:t>
            </a:r>
            <a:r>
              <a:rPr sz="1800" b="1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7</a:t>
            </a:r>
            <a:r>
              <a:rPr sz="1800" b="1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9</a:t>
            </a:r>
            <a:endParaRPr sz="1800">
              <a:latin typeface="Verdana"/>
              <a:cs typeface="Verdana"/>
            </a:endParaRPr>
          </a:p>
          <a:p>
            <a:pPr marL="755650" lvl="1" indent="-285750">
              <a:lnSpc>
                <a:spcPct val="100000"/>
              </a:lnSpc>
              <a:spcBef>
                <a:spcPts val="244"/>
              </a:spcBef>
              <a:buClr>
                <a:srgbClr val="9304FB"/>
              </a:buClr>
              <a:buFont typeface="Arial MT"/>
              <a:buChar char="•"/>
              <a:tabLst>
                <a:tab pos="755650" algn="l"/>
                <a:tab pos="2145030" algn="l"/>
                <a:tab pos="3641090" algn="l"/>
              </a:tabLst>
            </a:pPr>
            <a:r>
              <a:rPr sz="1800" b="1" spc="-145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8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23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b="1" spc="-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85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b="1" spc="-2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0" dirty="0">
                <a:solidFill>
                  <a:srgbClr val="FFFFFF"/>
                </a:solidFill>
                <a:latin typeface="Verdana"/>
                <a:cs typeface="Verdana"/>
              </a:rPr>
              <a:t>H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: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4</a:t>
            </a:r>
            <a:r>
              <a:rPr sz="1800" b="1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800" b="1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6</a:t>
            </a:r>
            <a:r>
              <a:rPr sz="1800" b="1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800" b="1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35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00" b="1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0</a:t>
            </a:r>
            <a:r>
              <a:rPr sz="1800" b="1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35" dirty="0">
                <a:solidFill>
                  <a:srgbClr val="FFFFFF"/>
                </a:solidFill>
                <a:latin typeface="Verdana"/>
                <a:cs typeface="Verdana"/>
              </a:rPr>
              <a:t>–</a:t>
            </a:r>
            <a:r>
              <a:rPr sz="1800" b="1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95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800" b="1" spc="-3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5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b="1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110" dirty="0">
                <a:solidFill>
                  <a:srgbClr val="FFFFFF"/>
                </a:solidFill>
                <a:latin typeface="Verdana"/>
                <a:cs typeface="Verdana"/>
              </a:rPr>
              <a:t>1</a:t>
            </a:r>
            <a:r>
              <a:rPr sz="1800" b="1" spc="-2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0035" y="218693"/>
            <a:ext cx="646938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20035" algn="l"/>
              </a:tabLst>
            </a:pPr>
            <a:r>
              <a:rPr spc="190" dirty="0"/>
              <a:t>N</a:t>
            </a:r>
            <a:r>
              <a:rPr spc="-580" dirty="0"/>
              <a:t> </a:t>
            </a:r>
            <a:r>
              <a:rPr dirty="0"/>
              <a:t>E</a:t>
            </a:r>
            <a:r>
              <a:rPr spc="-535" dirty="0"/>
              <a:t> </a:t>
            </a:r>
            <a:r>
              <a:rPr spc="-65" dirty="0"/>
              <a:t>T</a:t>
            </a:r>
            <a:r>
              <a:rPr spc="-505" dirty="0"/>
              <a:t> </a:t>
            </a:r>
            <a:r>
              <a:rPr spc="220" dirty="0"/>
              <a:t>W</a:t>
            </a:r>
            <a:r>
              <a:rPr spc="-550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-95" dirty="0"/>
              <a:t>R</a:t>
            </a:r>
            <a:r>
              <a:rPr spc="-570" dirty="0"/>
              <a:t> </a:t>
            </a:r>
            <a:r>
              <a:rPr spc="-50" dirty="0"/>
              <a:t>K</a:t>
            </a:r>
            <a:r>
              <a:rPr dirty="0"/>
              <a:t>	</a:t>
            </a:r>
            <a:r>
              <a:rPr spc="-165" dirty="0"/>
              <a:t>C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590" dirty="0"/>
              <a:t>M</a:t>
            </a:r>
            <a:r>
              <a:rPr spc="-595" dirty="0"/>
              <a:t> </a:t>
            </a:r>
            <a:r>
              <a:rPr spc="114" dirty="0"/>
              <a:t>P</a:t>
            </a:r>
            <a:r>
              <a:rPr spc="-550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05" dirty="0"/>
              <a:t> </a:t>
            </a:r>
            <a:r>
              <a:rPr dirty="0"/>
              <a:t>E</a:t>
            </a:r>
            <a:r>
              <a:rPr spc="-535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-65" dirty="0"/>
              <a:t>T</a:t>
            </a:r>
            <a:r>
              <a:rPr spc="-575" dirty="0"/>
              <a:t> </a:t>
            </a:r>
            <a:r>
              <a:rPr spc="-50" dirty="0"/>
              <a:t>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26744" y="2580541"/>
          <a:ext cx="9921240" cy="28606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08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7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6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marL="31750">
                        <a:lnSpc>
                          <a:spcPts val="2145"/>
                        </a:lnSpc>
                        <a:tabLst>
                          <a:tab pos="916940" algn="l"/>
                        </a:tabLst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V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	</a:t>
                      </a:r>
                      <a:r>
                        <a:rPr sz="180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3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07720">
                        <a:lnSpc>
                          <a:spcPts val="2145"/>
                        </a:lnSpc>
                      </a:pP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D</a:t>
                      </a:r>
                      <a:r>
                        <a:rPr sz="1800" spc="-3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3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P</a:t>
                      </a:r>
                      <a:r>
                        <a:rPr sz="1800" spc="-3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2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ME</a:t>
                      </a:r>
                      <a:r>
                        <a:rPr sz="1800" spc="-3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ts val="2145"/>
                        </a:lnSpc>
                      </a:pPr>
                      <a:r>
                        <a:rPr sz="18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3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U</a:t>
                      </a:r>
                      <a:r>
                        <a:rPr sz="180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3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2145"/>
                        </a:lnSpc>
                      </a:pP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2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3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3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3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2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O</a:t>
                      </a:r>
                      <a:r>
                        <a:rPr sz="1800" spc="-3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1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10 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807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HR 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3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HQ 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1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20 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8077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IT 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3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HQ 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1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30 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8077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-1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r>
                        <a:rPr sz="1800" spc="-3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L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3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S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3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3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HQ 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1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40 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8077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3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</a:t>
                      </a:r>
                      <a:r>
                        <a:rPr sz="1800" spc="-3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3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3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3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3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2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3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spc="1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50 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80772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F</a:t>
                      </a:r>
                      <a:r>
                        <a:rPr sz="1800" spc="-3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3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5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3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2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3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31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1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60 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807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spc="31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M</a:t>
                      </a:r>
                      <a:r>
                        <a:rPr sz="1800" spc="-2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3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3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K</a:t>
                      </a:r>
                      <a:r>
                        <a:rPr sz="1800" spc="-28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E</a:t>
                      </a:r>
                      <a:r>
                        <a:rPr sz="1800" spc="-34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T</a:t>
                      </a:r>
                      <a:r>
                        <a:rPr sz="1800" spc="-3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23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I</a:t>
                      </a:r>
                      <a:r>
                        <a:rPr sz="1800" spc="-26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35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G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34417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9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1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8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6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3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.</a:t>
                      </a:r>
                      <a:r>
                        <a:rPr sz="1800" spc="-28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0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/</a:t>
                      </a:r>
                      <a:r>
                        <a:rPr sz="1800" spc="-34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2</a:t>
                      </a:r>
                      <a:r>
                        <a:rPr sz="1800" spc="-2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4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945" marB="0"/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B</a:t>
                      </a:r>
                      <a:r>
                        <a:rPr sz="1800" spc="-2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7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R</a:t>
                      </a:r>
                      <a:r>
                        <a:rPr sz="1800" spc="-39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A</a:t>
                      </a:r>
                      <a:r>
                        <a:rPr sz="1800" spc="-32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9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N</a:t>
                      </a:r>
                      <a:r>
                        <a:rPr sz="1800" spc="-275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11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C</a:t>
                      </a:r>
                      <a:r>
                        <a:rPr sz="1800" spc="-36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 </a:t>
                      </a:r>
                      <a:r>
                        <a:rPr sz="1800" spc="-50" dirty="0">
                          <a:solidFill>
                            <a:srgbClr val="FFFFFF"/>
                          </a:solidFill>
                          <a:latin typeface="Verdana"/>
                          <a:cs typeface="Verdana"/>
                        </a:rPr>
                        <a:t>H</a:t>
                      </a:r>
                      <a:endParaRPr sz="1800">
                        <a:latin typeface="Verdana"/>
                        <a:cs typeface="Verdana"/>
                      </a:endParaRPr>
                    </a:p>
                  </a:txBody>
                  <a:tcPr marL="0" marR="0" marT="6794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506091" y="1884997"/>
            <a:ext cx="6122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8865" algn="l"/>
                <a:tab pos="2517140" algn="l"/>
                <a:tab pos="3555365" algn="l"/>
              </a:tabLst>
            </a:pP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-370" dirty="0">
                <a:solidFill>
                  <a:srgbClr val="FFFFFF"/>
                </a:solidFill>
                <a:latin typeface="Verdana"/>
                <a:cs typeface="Verdana"/>
              </a:rPr>
              <a:t>(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800" spc="-3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3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1800" spc="-25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27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1800" spc="-31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1800" spc="8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spc="-36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800" spc="-2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30" dirty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	A</a:t>
            </a:r>
            <a:r>
              <a:rPr sz="1800" spc="-32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800" spc="3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18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800" spc="-3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105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800" spc="-3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8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7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800" spc="-3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18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12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800" spc="-32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800" spc="-420" dirty="0">
                <a:solidFill>
                  <a:srgbClr val="FFFFFF"/>
                </a:solidFill>
                <a:latin typeface="Verdana"/>
                <a:cs typeface="Verdana"/>
              </a:rPr>
              <a:t>)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5" y="1868551"/>
            <a:ext cx="10258425" cy="48465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0654" y="224155"/>
            <a:ext cx="6139180" cy="139573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  <a:tabLst>
                <a:tab pos="1466850" algn="l"/>
              </a:tabLst>
            </a:pPr>
            <a:r>
              <a:rPr spc="-395" dirty="0"/>
              <a:t>I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10" dirty="0"/>
              <a:t>1</a:t>
            </a:r>
            <a:r>
              <a:rPr dirty="0"/>
              <a:t>	</a:t>
            </a:r>
            <a:r>
              <a:rPr spc="-165" dirty="0"/>
              <a:t>C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55" dirty="0"/>
              <a:t>F</a:t>
            </a:r>
            <a:r>
              <a:rPr spc="-545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204" dirty="0"/>
              <a:t>G</a:t>
            </a:r>
            <a:r>
              <a:rPr spc="-575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-95" dirty="0"/>
              <a:t>R</a:t>
            </a:r>
            <a:r>
              <a:rPr spc="-484" dirty="0"/>
              <a:t> </a:t>
            </a:r>
            <a:r>
              <a:rPr spc="85" dirty="0"/>
              <a:t>A</a:t>
            </a:r>
            <a:r>
              <a:rPr spc="-560" dirty="0"/>
              <a:t> </a:t>
            </a:r>
            <a:r>
              <a:rPr spc="-65" dirty="0"/>
              <a:t>T</a:t>
            </a:r>
            <a:r>
              <a:rPr spc="-580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-50" dirty="0"/>
              <a:t>S</a:t>
            </a:r>
          </a:p>
          <a:p>
            <a:pPr marL="8255" algn="ctr">
              <a:lnSpc>
                <a:spcPct val="100000"/>
              </a:lnSpc>
              <a:spcBef>
                <a:spcPts val="3070"/>
              </a:spcBef>
              <a:tabLst>
                <a:tab pos="2845435" algn="l"/>
              </a:tabLst>
            </a:pPr>
            <a:r>
              <a:rPr spc="-165" dirty="0">
                <a:solidFill>
                  <a:srgbClr val="FFFFFF"/>
                </a:solidFill>
              </a:rPr>
              <a:t>C</a:t>
            </a:r>
            <a:r>
              <a:rPr spc="-515" dirty="0">
                <a:solidFill>
                  <a:srgbClr val="FFFFFF"/>
                </a:solidFill>
              </a:rPr>
              <a:t> </a:t>
            </a:r>
            <a:r>
              <a:rPr spc="-95" dirty="0">
                <a:solidFill>
                  <a:srgbClr val="FFFFFF"/>
                </a:solidFill>
              </a:rPr>
              <a:t>R</a:t>
            </a:r>
            <a:r>
              <a:rPr spc="-560" dirty="0">
                <a:solidFill>
                  <a:srgbClr val="FFFFFF"/>
                </a:solidFill>
              </a:rPr>
              <a:t> </a:t>
            </a:r>
            <a:r>
              <a:rPr dirty="0">
                <a:solidFill>
                  <a:srgbClr val="FFFFFF"/>
                </a:solidFill>
              </a:rPr>
              <a:t>E</a:t>
            </a:r>
            <a:r>
              <a:rPr spc="-535" dirty="0">
                <a:solidFill>
                  <a:srgbClr val="FFFFFF"/>
                </a:solidFill>
              </a:rPr>
              <a:t> </a:t>
            </a:r>
            <a:r>
              <a:rPr spc="85" dirty="0">
                <a:solidFill>
                  <a:srgbClr val="FFFFFF"/>
                </a:solidFill>
              </a:rPr>
              <a:t>A</a:t>
            </a:r>
            <a:r>
              <a:rPr spc="-560" dirty="0">
                <a:solidFill>
                  <a:srgbClr val="FFFFFF"/>
                </a:solidFill>
              </a:rPr>
              <a:t> </a:t>
            </a:r>
            <a:r>
              <a:rPr spc="-65" dirty="0">
                <a:solidFill>
                  <a:srgbClr val="FFFFFF"/>
                </a:solidFill>
              </a:rPr>
              <a:t>T</a:t>
            </a:r>
            <a:r>
              <a:rPr spc="-500" dirty="0">
                <a:solidFill>
                  <a:srgbClr val="FFFFFF"/>
                </a:solidFill>
              </a:rPr>
              <a:t> </a:t>
            </a:r>
            <a:r>
              <a:rPr spc="-395" dirty="0">
                <a:solidFill>
                  <a:srgbClr val="FFFFFF"/>
                </a:solidFill>
              </a:rPr>
              <a:t>I</a:t>
            </a:r>
            <a:r>
              <a:rPr spc="-595" dirty="0">
                <a:solidFill>
                  <a:srgbClr val="FFFFFF"/>
                </a:solidFill>
              </a:rPr>
              <a:t> </a:t>
            </a:r>
            <a:r>
              <a:rPr spc="190" dirty="0">
                <a:solidFill>
                  <a:srgbClr val="FFFFFF"/>
                </a:solidFill>
              </a:rPr>
              <a:t>N</a:t>
            </a:r>
            <a:r>
              <a:rPr spc="-50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G</a:t>
            </a:r>
            <a:r>
              <a:rPr dirty="0">
                <a:solidFill>
                  <a:srgbClr val="FFFFFF"/>
                </a:solidFill>
              </a:rPr>
              <a:t>	V</a:t>
            </a:r>
            <a:r>
              <a:rPr spc="-565" dirty="0">
                <a:solidFill>
                  <a:srgbClr val="FFFFFF"/>
                </a:solidFill>
              </a:rPr>
              <a:t> </a:t>
            </a:r>
            <a:r>
              <a:rPr spc="160" dirty="0">
                <a:solidFill>
                  <a:srgbClr val="FFFFFF"/>
                </a:solidFill>
              </a:rPr>
              <a:t>L</a:t>
            </a:r>
            <a:r>
              <a:rPr spc="-530" dirty="0">
                <a:solidFill>
                  <a:srgbClr val="FFFFFF"/>
                </a:solidFill>
              </a:rPr>
              <a:t> </a:t>
            </a:r>
            <a:r>
              <a:rPr spc="85" dirty="0">
                <a:solidFill>
                  <a:srgbClr val="FFFFFF"/>
                </a:solidFill>
              </a:rPr>
              <a:t>A</a:t>
            </a:r>
            <a:r>
              <a:rPr spc="-555" dirty="0">
                <a:solidFill>
                  <a:srgbClr val="FFFFFF"/>
                </a:solidFill>
              </a:rPr>
              <a:t> </a:t>
            </a:r>
            <a:r>
              <a:rPr spc="190" dirty="0">
                <a:solidFill>
                  <a:srgbClr val="FFFFFF"/>
                </a:solidFill>
              </a:rPr>
              <a:t>N</a:t>
            </a:r>
            <a:r>
              <a:rPr spc="-505" dirty="0">
                <a:solidFill>
                  <a:srgbClr val="FFFFFF"/>
                </a:solidFill>
              </a:rPr>
              <a:t> </a:t>
            </a:r>
            <a:r>
              <a:rPr spc="-50" dirty="0">
                <a:solidFill>
                  <a:srgbClr val="FFFFFF"/>
                </a:solidFill>
              </a:rPr>
              <a:t>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1034" y="1714500"/>
            <a:ext cx="10237978" cy="4886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77645" algn="l"/>
              </a:tabLst>
            </a:pPr>
            <a:r>
              <a:rPr spc="-395" dirty="0"/>
              <a:t>I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10" dirty="0"/>
              <a:t>1</a:t>
            </a:r>
            <a:r>
              <a:rPr dirty="0"/>
              <a:t>	</a:t>
            </a:r>
            <a:r>
              <a:rPr spc="-165" dirty="0"/>
              <a:t>C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55" dirty="0"/>
              <a:t>F</a:t>
            </a:r>
            <a:r>
              <a:rPr spc="-545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204" dirty="0"/>
              <a:t>G</a:t>
            </a:r>
            <a:r>
              <a:rPr spc="-575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-95" dirty="0"/>
              <a:t>R</a:t>
            </a:r>
            <a:r>
              <a:rPr spc="-484" dirty="0"/>
              <a:t> </a:t>
            </a:r>
            <a:r>
              <a:rPr spc="85" dirty="0"/>
              <a:t>A</a:t>
            </a:r>
            <a:r>
              <a:rPr spc="-560" dirty="0"/>
              <a:t> </a:t>
            </a:r>
            <a:r>
              <a:rPr spc="-65" dirty="0"/>
              <a:t>T</a:t>
            </a:r>
            <a:r>
              <a:rPr spc="-575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-5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4441" y="1059814"/>
            <a:ext cx="78130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83739" algn="l"/>
                <a:tab pos="4601845" algn="l"/>
              </a:tabLst>
            </a:pP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-5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200" spc="-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-5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37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3200" spc="-5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5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spc="-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3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200" spc="-5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-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5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2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5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spc="-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5" y="1943100"/>
            <a:ext cx="9953625" cy="43529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477645" algn="l"/>
              </a:tabLst>
            </a:pPr>
            <a:r>
              <a:rPr spc="-395" dirty="0"/>
              <a:t>I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10" dirty="0"/>
              <a:t>1</a:t>
            </a:r>
            <a:r>
              <a:rPr dirty="0"/>
              <a:t>	</a:t>
            </a:r>
            <a:r>
              <a:rPr spc="-165" dirty="0"/>
              <a:t>C</a:t>
            </a:r>
            <a:r>
              <a:rPr spc="-515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55" dirty="0"/>
              <a:t>F</a:t>
            </a:r>
            <a:r>
              <a:rPr spc="-545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204" dirty="0"/>
              <a:t>G</a:t>
            </a:r>
            <a:r>
              <a:rPr spc="-575" dirty="0"/>
              <a:t> </a:t>
            </a:r>
            <a:r>
              <a:rPr spc="70" dirty="0"/>
              <a:t>U</a:t>
            </a:r>
            <a:r>
              <a:rPr spc="-535" dirty="0"/>
              <a:t> </a:t>
            </a:r>
            <a:r>
              <a:rPr spc="-95" dirty="0"/>
              <a:t>R</a:t>
            </a:r>
            <a:r>
              <a:rPr spc="-484" dirty="0"/>
              <a:t> </a:t>
            </a:r>
            <a:r>
              <a:rPr spc="85" dirty="0"/>
              <a:t>A</a:t>
            </a:r>
            <a:r>
              <a:rPr spc="-560" dirty="0"/>
              <a:t> </a:t>
            </a:r>
            <a:r>
              <a:rPr spc="-65" dirty="0"/>
              <a:t>T</a:t>
            </a:r>
            <a:r>
              <a:rPr spc="-575" dirty="0"/>
              <a:t> </a:t>
            </a:r>
            <a:r>
              <a:rPr spc="-395" dirty="0"/>
              <a:t>I</a:t>
            </a:r>
            <a:r>
              <a:rPr spc="-509" dirty="0"/>
              <a:t> </a:t>
            </a:r>
            <a:r>
              <a:rPr spc="-135" dirty="0"/>
              <a:t>O</a:t>
            </a:r>
            <a:r>
              <a:rPr spc="-540" dirty="0"/>
              <a:t> </a:t>
            </a:r>
            <a:r>
              <a:rPr spc="190" dirty="0"/>
              <a:t>N</a:t>
            </a:r>
            <a:r>
              <a:rPr spc="-575" dirty="0"/>
              <a:t> </a:t>
            </a:r>
            <a:r>
              <a:rPr spc="-50" dirty="0"/>
              <a:t>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04441" y="1059814"/>
            <a:ext cx="7813040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1983739" algn="l"/>
                <a:tab pos="4601845" algn="l"/>
              </a:tabLst>
            </a:pP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-5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70" dirty="0">
                <a:solidFill>
                  <a:srgbClr val="FFFFFF"/>
                </a:solidFill>
                <a:latin typeface="Verdana"/>
                <a:cs typeface="Verdana"/>
              </a:rPr>
              <a:t>U</a:t>
            </a:r>
            <a:r>
              <a:rPr sz="3200" spc="-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-5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0" dirty="0">
                <a:solidFill>
                  <a:srgbClr val="FFFFFF"/>
                </a:solidFill>
                <a:latin typeface="Verdana"/>
                <a:cs typeface="Verdana"/>
              </a:rPr>
              <a:t>K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370" dirty="0">
                <a:solidFill>
                  <a:srgbClr val="FFFFFF"/>
                </a:solidFill>
                <a:latin typeface="Verdana"/>
                <a:cs typeface="Verdana"/>
              </a:rPr>
              <a:t>&amp;</a:t>
            </a:r>
            <a:r>
              <a:rPr sz="3200" spc="-53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5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spc="-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spc="-51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75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spc="-59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	</a:t>
            </a:r>
            <a:r>
              <a:rPr sz="3200" spc="-395" dirty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sz="3200" spc="-5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190" dirty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sz="3200" spc="-5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65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3200" spc="-5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3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95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3200" spc="-484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55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3200" spc="-55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85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3200" spc="-5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165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3200" spc="-5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3200" spc="-54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3200" spc="-50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1958</Words>
  <Application>Microsoft Office PowerPoint</Application>
  <PresentationFormat>Widescreen</PresentationFormat>
  <Paragraphs>152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 MT</vt:lpstr>
      <vt:lpstr>Calibri</vt:lpstr>
      <vt:lpstr>Times New Roman</vt:lpstr>
      <vt:lpstr>Trebuchet MS</vt:lpstr>
      <vt:lpstr>Verdana</vt:lpstr>
      <vt:lpstr>Wingdings</vt:lpstr>
      <vt:lpstr>Office Theme</vt:lpstr>
      <vt:lpstr>VLAN &amp; INTER-VLAN ROUTING WITH FORTIGATE</vt:lpstr>
      <vt:lpstr>N E T W O R K T O P O L O G Y</vt:lpstr>
      <vt:lpstr>N E T W O R K C O M P O N E N T S</vt:lpstr>
      <vt:lpstr>N E T W O R K C O M P O N E N T S</vt:lpstr>
      <vt:lpstr>N E T W O R K C O M P O N E N T S</vt:lpstr>
      <vt:lpstr>N E T W O R K C O M P O N E N T S</vt:lpstr>
      <vt:lpstr>I O U 1 C O N F I G U R A T I O N S C R E A T I N G V L A N S</vt:lpstr>
      <vt:lpstr>I O U 1 C O N F I G U R A T I O N S</vt:lpstr>
      <vt:lpstr>I O U 1 C O N F I G U R A T I O N S</vt:lpstr>
      <vt:lpstr>I O U 1 C O N F I G U R A T I O N S</vt:lpstr>
      <vt:lpstr>I O U 1 C O N F I G U R A T I O N S</vt:lpstr>
      <vt:lpstr>I O U 1 C O N F I G U R A T I O N S</vt:lpstr>
      <vt:lpstr>I O U 1 C O N F I G U R A T I O N S</vt:lpstr>
      <vt:lpstr>S AME S T E PS O F C O NF I G U R AT I ON I S FO LL O WE D O N I OU 2</vt:lpstr>
      <vt:lpstr>WE N E E D T O C O NFI G U RE S I T E - T O - S I T E V P N</vt:lpstr>
      <vt:lpstr>WE N E E D T O C O NFI G U RE S I T E - T O - S I T E V P N</vt:lpstr>
      <vt:lpstr>WE N E E D T O C O NFI G U RE S I T E - T O - S I T E V P N</vt:lpstr>
      <vt:lpstr>A F T E R C R E A T I N G V P N A S T A T I C R O U T E &amp; F I R E W A L L P O L I C Y A R E C R E A T E D A U T O M A T I C A L L Y</vt:lpstr>
      <vt:lpstr>D O I N G T H E S A M E O N F G - B R</vt:lpstr>
      <vt:lpstr>N O W L E T S T E S T  P I N G F R O M P C 5 ( V L A N 5 0 ) T O P C 1 ( V L A N 1 0 )</vt:lpstr>
      <vt:lpstr>T E S T P A R T</vt:lpstr>
      <vt:lpstr>E X P A N D E D N E T W O R 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VLAN &amp; INTER-VLAN ROUTING WITH FORTIGATE</dc:title>
  <cp:lastModifiedBy>b</cp:lastModifiedBy>
  <cp:revision>1</cp:revision>
  <dcterms:created xsi:type="dcterms:W3CDTF">2025-05-16T12:25:26Z</dcterms:created>
  <dcterms:modified xsi:type="dcterms:W3CDTF">2025-05-16T12:38:48Z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2025-05-16T00:00:00Z</vt:filetime>
  </property>
  <property fmtid="{D5CDD505-2E9C-101B-9397-08002B2CF9AE}" pid="3" name="LastSaved">
    <vt:filetime>2025-05-16T00:00:00Z</vt:filetime>
  </property>
</Properties>
</file>