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574C-1047-4F99-AA18-0B5F37B1C50D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CD3-CCA4-4910-BCFA-85C9822D5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82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574C-1047-4F99-AA18-0B5F37B1C50D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CD3-CCA4-4910-BCFA-85C9822D5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13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574C-1047-4F99-AA18-0B5F37B1C50D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CD3-CCA4-4910-BCFA-85C9822D5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59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574C-1047-4F99-AA18-0B5F37B1C50D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CD3-CCA4-4910-BCFA-85C9822D5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76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574C-1047-4F99-AA18-0B5F37B1C50D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CD3-CCA4-4910-BCFA-85C9822D5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9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574C-1047-4F99-AA18-0B5F37B1C50D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CD3-CCA4-4910-BCFA-85C9822D5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04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574C-1047-4F99-AA18-0B5F37B1C50D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CD3-CCA4-4910-BCFA-85C9822D5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31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574C-1047-4F99-AA18-0B5F37B1C50D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CD3-CCA4-4910-BCFA-85C9822D5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28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574C-1047-4F99-AA18-0B5F37B1C50D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CD3-CCA4-4910-BCFA-85C9822D5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5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574C-1047-4F99-AA18-0B5F37B1C50D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CD3-CCA4-4910-BCFA-85C9822D5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36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574C-1047-4F99-AA18-0B5F37B1C50D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CD3-CCA4-4910-BCFA-85C9822D5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73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F574C-1047-4F99-AA18-0B5F37B1C50D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44CD3-CCA4-4910-BCFA-85C9822D5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19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-684584" y="332656"/>
            <a:ext cx="7772400" cy="1470025"/>
          </a:xfrm>
        </p:spPr>
        <p:txBody>
          <a:bodyPr>
            <a:normAutofit/>
          </a:bodyPr>
          <a:lstStyle/>
          <a:p>
            <a:r>
              <a:rPr lang="fr-FR" sz="8800" b="1" dirty="0" err="1">
                <a:solidFill>
                  <a:schemeClr val="bg1"/>
                </a:solidFill>
              </a:rPr>
              <a:t>Welcome</a:t>
            </a:r>
            <a:r>
              <a:rPr lang="fr-FR" sz="8800" b="1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5614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2"/>
            <a:ext cx="6749480" cy="29523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Flèche droite 2"/>
          <p:cNvSpPr/>
          <p:nvPr/>
        </p:nvSpPr>
        <p:spPr>
          <a:xfrm>
            <a:off x="323528" y="404664"/>
            <a:ext cx="100811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 droite 3"/>
          <p:cNvSpPr/>
          <p:nvPr/>
        </p:nvSpPr>
        <p:spPr>
          <a:xfrm>
            <a:off x="323528" y="1315781"/>
            <a:ext cx="100811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 idx="4294967295"/>
          </p:nvPr>
        </p:nvSpPr>
        <p:spPr>
          <a:xfrm>
            <a:off x="-828600" y="922775"/>
            <a:ext cx="7772400" cy="1362075"/>
          </a:xfrm>
        </p:spPr>
        <p:txBody>
          <a:bodyPr/>
          <a:lstStyle/>
          <a:p>
            <a:r>
              <a:rPr lang="fr-FR" b="1" dirty="0" err="1">
                <a:solidFill>
                  <a:schemeClr val="bg1"/>
                </a:solidFill>
              </a:rPr>
              <a:t>Vector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editing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4294967295"/>
          </p:nvPr>
        </p:nvSpPr>
        <p:spPr>
          <a:xfrm>
            <a:off x="1187624" y="391658"/>
            <a:ext cx="7772400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400" b="1" dirty="0">
                <a:solidFill>
                  <a:schemeClr val="bg1"/>
                </a:solidFill>
              </a:rPr>
              <a:t> Photo </a:t>
            </a:r>
            <a:r>
              <a:rPr lang="fr-FR" sz="4400" b="1" dirty="0" err="1">
                <a:solidFill>
                  <a:schemeClr val="bg1"/>
                </a:solidFill>
              </a:rPr>
              <a:t>editing</a:t>
            </a:r>
            <a:endParaRPr lang="fr-FR" sz="4400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912" y="980728"/>
            <a:ext cx="4494584" cy="31455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8442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7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90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91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7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6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00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aid1257689-v4-728px-Be-a-Designer-Step-7-Version-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473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87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21934" y="1"/>
            <a:ext cx="9144000" cy="2204864"/>
          </a:xfrm>
          <a:solidFill>
            <a:schemeClr val="bg1"/>
          </a:solidFill>
        </p:spPr>
        <p:txBody>
          <a:bodyPr/>
          <a:lstStyle/>
          <a:p>
            <a:r>
              <a:rPr lang="fr-F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 to </a:t>
            </a:r>
            <a:r>
              <a:rPr lang="fr-FR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</a:t>
            </a:r>
            <a:r>
              <a:rPr lang="fr-F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 designer ???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1" y="1807654"/>
            <a:ext cx="9144000" cy="505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1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20295299">
            <a:off x="674501" y="2824539"/>
            <a:ext cx="8229600" cy="1143000"/>
          </a:xfrm>
        </p:spPr>
        <p:txBody>
          <a:bodyPr>
            <a:normAutofit fontScale="90000"/>
          </a:bodyPr>
          <a:lstStyle/>
          <a:p>
            <a:endParaRPr lang="fr-FR" sz="72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5" y="-171400"/>
            <a:ext cx="9625068" cy="70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1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684584" y="260648"/>
            <a:ext cx="7772400" cy="1470025"/>
          </a:xfrm>
        </p:spPr>
        <p:txBody>
          <a:bodyPr>
            <a:normAutofit/>
          </a:bodyPr>
          <a:lstStyle/>
          <a:p>
            <a:r>
              <a:rPr lang="fr-FR" sz="7200" b="1" dirty="0">
                <a:solidFill>
                  <a:schemeClr val="bg1"/>
                </a:solidFill>
              </a:rPr>
              <a:t>Five </a:t>
            </a:r>
            <a:r>
              <a:rPr lang="fr-FR" sz="7200" b="1" dirty="0" err="1">
                <a:solidFill>
                  <a:schemeClr val="bg1"/>
                </a:solidFill>
              </a:rPr>
              <a:t>steps</a:t>
            </a:r>
            <a:r>
              <a:rPr lang="fr-FR" sz="7200" b="1" dirty="0">
                <a:solidFill>
                  <a:schemeClr val="bg1"/>
                </a:solidFill>
              </a:rPr>
              <a:t> :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flipH="1" flipV="1">
            <a:off x="1259632" y="5638800"/>
            <a:ext cx="111968" cy="166464"/>
          </a:xfrm>
        </p:spPr>
        <p:txBody>
          <a:bodyPr>
            <a:normAutofit fontScale="25000" lnSpcReduction="20000"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235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80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6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5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27" y="692696"/>
            <a:ext cx="914400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896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16</Words>
  <Application>Microsoft Office PowerPoint</Application>
  <PresentationFormat>Affichage à l'écran (4:3)</PresentationFormat>
  <Paragraphs>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Thème Office</vt:lpstr>
      <vt:lpstr>Welcome  </vt:lpstr>
      <vt:lpstr>Présentation PowerPoint</vt:lpstr>
      <vt:lpstr>Présentation PowerPoint</vt:lpstr>
      <vt:lpstr>How to be a designer ???</vt:lpstr>
      <vt:lpstr>Présentation PowerPoint</vt:lpstr>
      <vt:lpstr>Five steps :</vt:lpstr>
      <vt:lpstr> </vt:lpstr>
      <vt:lpstr>Présentation PowerPoint</vt:lpstr>
      <vt:lpstr>Présentation PowerPoint</vt:lpstr>
      <vt:lpstr>Vector editing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PC</dc:creator>
  <cp:lastModifiedBy>Seifali</cp:lastModifiedBy>
  <cp:revision>17</cp:revision>
  <dcterms:created xsi:type="dcterms:W3CDTF">2019-11-12T19:02:53Z</dcterms:created>
  <dcterms:modified xsi:type="dcterms:W3CDTF">2019-12-13T20:00:00Z</dcterms:modified>
</cp:coreProperties>
</file>