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5"/>
  </p:notesMasterIdLst>
  <p:sldIdLst>
    <p:sldId id="257" r:id="rId2"/>
    <p:sldId id="321" r:id="rId3"/>
    <p:sldId id="258" r:id="rId4"/>
    <p:sldId id="322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259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D51"/>
    <a:srgbClr val="430FF4"/>
    <a:srgbClr val="B8A6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23B10D-8445-47D5-8F2C-AC9945A030EB}" v="1" dt="2024-03-25T19:47:24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181"/>
  </p:normalViewPr>
  <p:slideViewPr>
    <p:cSldViewPr snapToGrid="0" snapToObjects="1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da Gaballah" userId="52ba343d-2ba6-4f89-a52c-67a34cb42916" providerId="ADAL" clId="{A723B10D-8445-47D5-8F2C-AC9945A030EB}"/>
    <pc:docChg chg="custSel delSld modSld">
      <pc:chgData name="Nada Gaballah" userId="52ba343d-2ba6-4f89-a52c-67a34cb42916" providerId="ADAL" clId="{A723B10D-8445-47D5-8F2C-AC9945A030EB}" dt="2024-03-25T19:48:02.005" v="17" actId="47"/>
      <pc:docMkLst>
        <pc:docMk/>
      </pc:docMkLst>
      <pc:sldChg chg="del">
        <pc:chgData name="Nada Gaballah" userId="52ba343d-2ba6-4f89-a52c-67a34cb42916" providerId="ADAL" clId="{A723B10D-8445-47D5-8F2C-AC9945A030EB}" dt="2024-03-25T19:47:29.326" v="1" actId="47"/>
        <pc:sldMkLst>
          <pc:docMk/>
          <pc:sldMk cId="2498594797" sldId="256"/>
        </pc:sldMkLst>
      </pc:sldChg>
      <pc:sldChg chg="modSp mod">
        <pc:chgData name="Nada Gaballah" userId="52ba343d-2ba6-4f89-a52c-67a34cb42916" providerId="ADAL" clId="{A723B10D-8445-47D5-8F2C-AC9945A030EB}" dt="2024-03-25T19:47:41.987" v="13" actId="20577"/>
        <pc:sldMkLst>
          <pc:docMk/>
          <pc:sldMk cId="233874260" sldId="257"/>
        </pc:sldMkLst>
        <pc:spChg chg="mod">
          <ac:chgData name="Nada Gaballah" userId="52ba343d-2ba6-4f89-a52c-67a34cb42916" providerId="ADAL" clId="{A723B10D-8445-47D5-8F2C-AC9945A030EB}" dt="2024-03-25T19:47:35.629" v="7" actId="20577"/>
          <ac:spMkLst>
            <pc:docMk/>
            <pc:sldMk cId="233874260" sldId="257"/>
            <ac:spMk id="2" creationId="{00000000-0000-0000-0000-000000000000}"/>
          </ac:spMkLst>
        </pc:spChg>
        <pc:spChg chg="mod">
          <ac:chgData name="Nada Gaballah" userId="52ba343d-2ba6-4f89-a52c-67a34cb42916" providerId="ADAL" clId="{A723B10D-8445-47D5-8F2C-AC9945A030EB}" dt="2024-03-25T19:47:41.987" v="13" actId="20577"/>
          <ac:spMkLst>
            <pc:docMk/>
            <pc:sldMk cId="233874260" sldId="257"/>
            <ac:spMk id="3" creationId="{00000000-0000-0000-0000-000000000000}"/>
          </ac:spMkLst>
        </pc:spChg>
      </pc:sldChg>
      <pc:sldChg chg="modSp mod">
        <pc:chgData name="Nada Gaballah" userId="52ba343d-2ba6-4f89-a52c-67a34cb42916" providerId="ADAL" clId="{A723B10D-8445-47D5-8F2C-AC9945A030EB}" dt="2024-03-25T19:47:24.563" v="0" actId="27636"/>
        <pc:sldMkLst>
          <pc:docMk/>
          <pc:sldMk cId="0" sldId="262"/>
        </pc:sldMkLst>
        <pc:spChg chg="mod">
          <ac:chgData name="Nada Gaballah" userId="52ba343d-2ba6-4f89-a52c-67a34cb42916" providerId="ADAL" clId="{A723B10D-8445-47D5-8F2C-AC9945A030EB}" dt="2024-03-25T19:47:24.563" v="0" actId="27636"/>
          <ac:spMkLst>
            <pc:docMk/>
            <pc:sldMk cId="0" sldId="262"/>
            <ac:spMk id="256" creationId="{00000000-0000-0000-0000-000000000000}"/>
          </ac:spMkLst>
        </pc:spChg>
      </pc:sldChg>
      <pc:sldChg chg="del">
        <pc:chgData name="Nada Gaballah" userId="52ba343d-2ba6-4f89-a52c-67a34cb42916" providerId="ADAL" clId="{A723B10D-8445-47D5-8F2C-AC9945A030EB}" dt="2024-03-25T19:48:00.145" v="15" actId="47"/>
        <pc:sldMkLst>
          <pc:docMk/>
          <pc:sldMk cId="1768011401" sldId="309"/>
        </pc:sldMkLst>
      </pc:sldChg>
      <pc:sldChg chg="del">
        <pc:chgData name="Nada Gaballah" userId="52ba343d-2ba6-4f89-a52c-67a34cb42916" providerId="ADAL" clId="{A723B10D-8445-47D5-8F2C-AC9945A030EB}" dt="2024-03-25T19:48:00.884" v="16" actId="47"/>
        <pc:sldMkLst>
          <pc:docMk/>
          <pc:sldMk cId="1265755880" sldId="315"/>
        </pc:sldMkLst>
      </pc:sldChg>
      <pc:sldChg chg="del">
        <pc:chgData name="Nada Gaballah" userId="52ba343d-2ba6-4f89-a52c-67a34cb42916" providerId="ADAL" clId="{A723B10D-8445-47D5-8F2C-AC9945A030EB}" dt="2024-03-25T19:48:02.005" v="17" actId="47"/>
        <pc:sldMkLst>
          <pc:docMk/>
          <pc:sldMk cId="3175165718" sldId="319"/>
        </pc:sldMkLst>
      </pc:sldChg>
      <pc:sldChg chg="del">
        <pc:chgData name="Nada Gaballah" userId="52ba343d-2ba6-4f89-a52c-67a34cb42916" providerId="ADAL" clId="{A723B10D-8445-47D5-8F2C-AC9945A030EB}" dt="2024-03-25T19:47:59.579" v="14" actId="47"/>
        <pc:sldMkLst>
          <pc:docMk/>
          <pc:sldMk cId="3015821494" sldId="32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EBBAB-6536-E643-B759-8C581BE738EF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0779E-3906-0746-A8F1-888F72377D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974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6" name="Google Shape;134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8" name="Google Shape;137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4" name="Google Shape;147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9" name="Google Shape;153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1" name="Google Shape;157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3" name="Google Shape;160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5" name="Google Shape;1635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" name="Google Shape;166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7" t="21360" r="58303" b="51972"/>
          <a:stretch/>
        </p:blipFill>
        <p:spPr>
          <a:xfrm>
            <a:off x="8738" y="-17753"/>
            <a:ext cx="8025494" cy="341878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198687" y="3308278"/>
            <a:ext cx="6130247" cy="811659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 sz="60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The </a:t>
            </a:r>
            <a:r>
              <a:rPr lang="en-US" sz="6000" b="1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Portfolio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98687" y="4310954"/>
            <a:ext cx="6130247" cy="353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60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Your first step to position yourself into your Dream Career  </a:t>
            </a:r>
          </a:p>
          <a:p>
            <a:endParaRPr lang="en-US" dirty="0"/>
          </a:p>
        </p:txBody>
      </p:sp>
      <p:sp>
        <p:nvSpPr>
          <p:cNvPr id="9" name="Footer Placeholder 18"/>
          <p:cNvSpPr>
            <a:spLocks noGrp="1"/>
          </p:cNvSpPr>
          <p:nvPr>
            <p:ph type="ftr" sz="quarter" idx="3"/>
          </p:nvPr>
        </p:nvSpPr>
        <p:spPr>
          <a:xfrm>
            <a:off x="3586341" y="631196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84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solidFill>
          <a:schemeClr val="bg2">
            <a:tint val="95000"/>
            <a:satMod val="170000"/>
            <a:alpha val="8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198687" y="3017520"/>
            <a:ext cx="6859713" cy="1102417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 sz="60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The </a:t>
            </a:r>
            <a:r>
              <a:rPr lang="en-US" sz="6000" b="1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Portfolio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198687" y="4310954"/>
            <a:ext cx="6859713" cy="68167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7" t="21360" r="58303" b="51972"/>
          <a:stretch/>
        </p:blipFill>
        <p:spPr>
          <a:xfrm>
            <a:off x="8738" y="-1"/>
            <a:ext cx="8025494" cy="3418789"/>
          </a:xfrm>
          <a:prstGeom prst="rect">
            <a:avLst/>
          </a:prstGeom>
        </p:spPr>
      </p:pic>
      <p:sp>
        <p:nvSpPr>
          <p:cNvPr id="9" name="Footer Placeholder 18"/>
          <p:cNvSpPr>
            <a:spLocks noGrp="1"/>
          </p:cNvSpPr>
          <p:nvPr>
            <p:ph type="ftr" sz="quarter" idx="3"/>
          </p:nvPr>
        </p:nvSpPr>
        <p:spPr>
          <a:xfrm>
            <a:off x="306255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655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697721"/>
            <a:ext cx="12192000" cy="167601"/>
          </a:xfrm>
          <a:prstGeom prst="rect">
            <a:avLst/>
          </a:prstGeom>
          <a:solidFill>
            <a:srgbClr val="FE4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021303" y="755394"/>
            <a:ext cx="93685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 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79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838200" y="1718051"/>
            <a:ext cx="10515600" cy="4212000"/>
          </a:xfrm>
        </p:spPr>
        <p:txBody>
          <a:bodyPr>
            <a:normAutofit/>
          </a:bodyPr>
          <a:lstStyle>
            <a:lvl1pPr marL="571500" indent="-571500">
              <a:buClr>
                <a:srgbClr val="FE4843"/>
              </a:buClr>
              <a:buFont typeface="Wingdings" pitchFamily="2" charset="2"/>
              <a:buChar char="Ø"/>
              <a:defRPr sz="3200"/>
            </a:lvl1pPr>
            <a:lvl2pPr marL="685800" indent="-228600">
              <a:buClr>
                <a:srgbClr val="FE4843"/>
              </a:buClr>
              <a:buFont typeface="Wingdings" pitchFamily="2" charset="2"/>
              <a:buChar char="Ø"/>
              <a:defRPr sz="2800"/>
            </a:lvl2pPr>
            <a:lvl3pPr marL="1143000" indent="-228600">
              <a:buClr>
                <a:srgbClr val="FE4843"/>
              </a:buClr>
              <a:buFont typeface="Wingdings" pitchFamily="2" charset="2"/>
              <a:buChar char="Ø"/>
              <a:defRPr sz="2400"/>
            </a:lvl3pPr>
            <a:lvl4pPr marL="1600200" indent="-228600">
              <a:buClr>
                <a:srgbClr val="FE4843"/>
              </a:buClr>
              <a:buFont typeface="Wingdings" pitchFamily="2" charset="2"/>
              <a:buChar char="Ø"/>
              <a:defRPr sz="2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Footer Placeholder 18"/>
          <p:cNvSpPr>
            <a:spLocks noGrp="1"/>
          </p:cNvSpPr>
          <p:nvPr>
            <p:ph type="ftr" sz="quarter" idx="3"/>
          </p:nvPr>
        </p:nvSpPr>
        <p:spPr>
          <a:xfrm>
            <a:off x="306255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52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51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61829"/>
            <a:ext cx="5181600" cy="4212000"/>
          </a:xfrm>
        </p:spPr>
        <p:txBody>
          <a:bodyPr>
            <a:normAutofit/>
          </a:bodyPr>
          <a:lstStyle>
            <a:lvl1pPr marL="571500" indent="-571500">
              <a:buClr>
                <a:srgbClr val="F53C21"/>
              </a:buClr>
              <a:buFont typeface="Wingdings" pitchFamily="2" charset="2"/>
              <a:buChar char="Ø"/>
              <a:defRPr sz="3200"/>
            </a:lvl1pPr>
            <a:lvl2pPr marL="685800" indent="-228600">
              <a:buClr>
                <a:srgbClr val="FF4D51"/>
              </a:buClr>
              <a:buSzPct val="100000"/>
              <a:buFont typeface="Wingdings" pitchFamily="2" charset="2"/>
              <a:buChar char="Ø"/>
              <a:defRPr sz="2800"/>
            </a:lvl2pPr>
            <a:lvl3pPr marL="1143000" indent="-228600">
              <a:buClr>
                <a:srgbClr val="FF4D51"/>
              </a:buClr>
              <a:buFont typeface="Wingdings" pitchFamily="2" charset="2"/>
              <a:buChar char="Ø"/>
              <a:defRPr sz="2400"/>
            </a:lvl3pPr>
            <a:lvl4pPr marL="1600200" indent="-228600">
              <a:buClr>
                <a:srgbClr val="FF4D51"/>
              </a:buClr>
              <a:buFont typeface="Wingdings" pitchFamily="2" charset="2"/>
              <a:buChar char="Ø"/>
              <a:defRPr sz="2000"/>
            </a:lvl4pPr>
            <a:lvl5pPr marL="2057400" indent="-228600">
              <a:buClr>
                <a:srgbClr val="FF4D51"/>
              </a:buClr>
              <a:buFont typeface="Wingdings" pitchFamily="2" charset="2"/>
              <a:buChar char="Ø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61829"/>
            <a:ext cx="5181600" cy="4212000"/>
          </a:xfrm>
        </p:spPr>
        <p:txBody>
          <a:bodyPr>
            <a:normAutofit/>
          </a:bodyPr>
          <a:lstStyle>
            <a:lvl1pPr marL="571500" indent="-571500">
              <a:buClr>
                <a:srgbClr val="FF5234"/>
              </a:buClr>
              <a:buFont typeface="Wingdings" pitchFamily="2" charset="2"/>
              <a:buChar char="Ø"/>
              <a:defRPr sz="3200"/>
            </a:lvl1pPr>
            <a:lvl2pPr marL="685800" indent="-228600">
              <a:buClr>
                <a:srgbClr val="FF4D51"/>
              </a:buClr>
              <a:buFont typeface="Wingdings" pitchFamily="2" charset="2"/>
              <a:buChar char="Ø"/>
              <a:defRPr sz="2800"/>
            </a:lvl2pPr>
            <a:lvl3pPr marL="1143000" indent="-228600">
              <a:buClr>
                <a:srgbClr val="FF4D51"/>
              </a:buClr>
              <a:buFont typeface="Wingdings" pitchFamily="2" charset="2"/>
              <a:buChar char="Ø"/>
              <a:defRPr sz="2400"/>
            </a:lvl3pPr>
            <a:lvl4pPr marL="1600200" indent="-228600">
              <a:buClr>
                <a:srgbClr val="FF4D51"/>
              </a:buClr>
              <a:buFont typeface="Wingdings" pitchFamily="2" charset="2"/>
              <a:buChar char="Ø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Footer Placeholder 18"/>
          <p:cNvSpPr>
            <a:spLocks noGrp="1"/>
          </p:cNvSpPr>
          <p:nvPr>
            <p:ph type="ftr" sz="quarter" idx="3"/>
          </p:nvPr>
        </p:nvSpPr>
        <p:spPr>
          <a:xfrm>
            <a:off x="306255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06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18"/>
          <p:cNvSpPr>
            <a:spLocks noGrp="1"/>
          </p:cNvSpPr>
          <p:nvPr>
            <p:ph type="ftr" sz="quarter" idx="3"/>
          </p:nvPr>
        </p:nvSpPr>
        <p:spPr>
          <a:xfrm>
            <a:off x="306255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40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52404" y="3470638"/>
            <a:ext cx="63642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Helvetica Neue UltraLight" charset="0"/>
                <a:ea typeface="Helvetica Neue UltraLight" charset="0"/>
                <a:cs typeface="Helvetica Neue UltraLight" charset="0"/>
              </a:rPr>
              <a:t>Thank you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7" t="21360" r="58303" b="51972"/>
          <a:stretch/>
        </p:blipFill>
        <p:spPr>
          <a:xfrm>
            <a:off x="24780" y="-1"/>
            <a:ext cx="8025494" cy="3418789"/>
          </a:xfrm>
          <a:prstGeom prst="rect">
            <a:avLst/>
          </a:prstGeom>
        </p:spPr>
      </p:pic>
      <p:sp>
        <p:nvSpPr>
          <p:cNvPr id="7" name="Footer Placeholder 18"/>
          <p:cNvSpPr>
            <a:spLocks noGrp="1"/>
          </p:cNvSpPr>
          <p:nvPr>
            <p:ph type="ftr" sz="quarter" idx="3"/>
          </p:nvPr>
        </p:nvSpPr>
        <p:spPr>
          <a:xfrm>
            <a:off x="306255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67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1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121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261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697721"/>
            <a:ext cx="12192000" cy="167601"/>
          </a:xfrm>
          <a:prstGeom prst="rect">
            <a:avLst/>
          </a:prstGeom>
          <a:solidFill>
            <a:srgbClr val="FE4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1596043" y="3515740"/>
            <a:ext cx="8811491" cy="785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6000" b="1" spc="600" dirty="0">
              <a:solidFill>
                <a:schemeClr val="tx1">
                  <a:lumMod val="65000"/>
                  <a:lumOff val="3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656726" y="4321327"/>
            <a:ext cx="6086582" cy="424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US" sz="1700" dirty="0">
              <a:solidFill>
                <a:schemeClr val="tx1">
                  <a:lumMod val="50000"/>
                  <a:lumOff val="50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3"/>
          </p:nvPr>
        </p:nvSpPr>
        <p:spPr>
          <a:xfrm>
            <a:off x="306255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EB731B-028B-3E46-A6A3-E5918B9A7F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15581" y="5891354"/>
            <a:ext cx="3976419" cy="7903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72F306-FD76-4A9D-BAFA-3CA4713EE9F9}"/>
              </a:ext>
            </a:extLst>
          </p:cNvPr>
          <p:cNvSpPr txBox="1"/>
          <p:nvPr userDrawn="1"/>
        </p:nvSpPr>
        <p:spPr>
          <a:xfrm>
            <a:off x="162426" y="6383144"/>
            <a:ext cx="2965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srgbClr val="0066CC"/>
                </a:solidFill>
                <a:latin typeface="Helvetica Neue Light"/>
              </a:rPr>
              <a:t>School of Computing</a:t>
            </a:r>
          </a:p>
        </p:txBody>
      </p:sp>
    </p:spTree>
    <p:extLst>
      <p:ext uri="{BB962C8B-B14F-4D97-AF65-F5344CB8AC3E}">
        <p14:creationId xmlns:p14="http://schemas.microsoft.com/office/powerpoint/2010/main" val="383824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6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5992" y="3308278"/>
            <a:ext cx="6130247" cy="811659"/>
          </a:xfrm>
        </p:spPr>
        <p:txBody>
          <a:bodyPr>
            <a:normAutofit/>
          </a:bodyPr>
          <a:lstStyle/>
          <a:p>
            <a:r>
              <a:rPr lang="en-US" dirty="0"/>
              <a:t>Task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5559" y="4269391"/>
            <a:ext cx="6631113" cy="353513"/>
          </a:xfrm>
        </p:spPr>
        <p:txBody>
          <a:bodyPr>
            <a:normAutofit/>
          </a:bodyPr>
          <a:lstStyle/>
          <a:p>
            <a:pPr algn="ctr"/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KH5003</a:t>
            </a:r>
          </a:p>
        </p:txBody>
      </p:sp>
    </p:spTree>
    <p:extLst>
      <p:ext uri="{BB962C8B-B14F-4D97-AF65-F5344CB8AC3E}">
        <p14:creationId xmlns:p14="http://schemas.microsoft.com/office/powerpoint/2010/main" val="233874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Step-by-Step Example 4/</a:t>
            </a:r>
            <a:endParaRPr/>
          </a:p>
        </p:txBody>
      </p:sp>
      <p:graphicFrame>
        <p:nvGraphicFramePr>
          <p:cNvPr id="357" name="Google Shape;357;p23"/>
          <p:cNvGraphicFramePr/>
          <p:nvPr/>
        </p:nvGraphicFramePr>
        <p:xfrm>
          <a:off x="6499362" y="4582734"/>
          <a:ext cx="464332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Visited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8" name="Google Shape;358;p23"/>
          <p:cNvGraphicFramePr/>
          <p:nvPr/>
        </p:nvGraphicFramePr>
        <p:xfrm>
          <a:off x="6499362" y="5214063"/>
          <a:ext cx="4656300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3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Finished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9" name="Google Shape;359;p23"/>
          <p:cNvSpPr/>
          <p:nvPr/>
        </p:nvSpPr>
        <p:spPr>
          <a:xfrm>
            <a:off x="3159895" y="2317163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</a:t>
            </a:r>
            <a:endParaRPr/>
          </a:p>
        </p:txBody>
      </p:sp>
      <p:sp>
        <p:nvSpPr>
          <p:cNvPr id="360" name="Google Shape;360;p23"/>
          <p:cNvSpPr/>
          <p:nvPr/>
        </p:nvSpPr>
        <p:spPr>
          <a:xfrm>
            <a:off x="2772091" y="3152116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endParaRPr/>
          </a:p>
        </p:txBody>
      </p:sp>
      <p:sp>
        <p:nvSpPr>
          <p:cNvPr id="361" name="Google Shape;361;p23"/>
          <p:cNvSpPr/>
          <p:nvPr/>
        </p:nvSpPr>
        <p:spPr>
          <a:xfrm>
            <a:off x="3573685" y="3152116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endParaRPr/>
          </a:p>
        </p:txBody>
      </p:sp>
      <p:sp>
        <p:nvSpPr>
          <p:cNvPr id="362" name="Google Shape;362;p23"/>
          <p:cNvSpPr/>
          <p:nvPr/>
        </p:nvSpPr>
        <p:spPr>
          <a:xfrm>
            <a:off x="1509803" y="3136824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endParaRPr/>
          </a:p>
        </p:txBody>
      </p:sp>
      <p:sp>
        <p:nvSpPr>
          <p:cNvPr id="363" name="Google Shape;363;p23"/>
          <p:cNvSpPr/>
          <p:nvPr/>
        </p:nvSpPr>
        <p:spPr>
          <a:xfrm>
            <a:off x="1097280" y="2317163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endParaRPr/>
          </a:p>
        </p:txBody>
      </p:sp>
      <p:sp>
        <p:nvSpPr>
          <p:cNvPr id="364" name="Google Shape;364;p23"/>
          <p:cNvSpPr/>
          <p:nvPr/>
        </p:nvSpPr>
        <p:spPr>
          <a:xfrm>
            <a:off x="1922326" y="2317163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endParaRPr/>
          </a:p>
        </p:txBody>
      </p:sp>
      <p:sp>
        <p:nvSpPr>
          <p:cNvPr id="365" name="Google Shape;365;p23"/>
          <p:cNvSpPr/>
          <p:nvPr/>
        </p:nvSpPr>
        <p:spPr>
          <a:xfrm>
            <a:off x="4809986" y="2311559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</a:t>
            </a:r>
            <a:endParaRPr/>
          </a:p>
        </p:txBody>
      </p:sp>
      <p:sp>
        <p:nvSpPr>
          <p:cNvPr id="366" name="Google Shape;366;p23"/>
          <p:cNvSpPr/>
          <p:nvPr/>
        </p:nvSpPr>
        <p:spPr>
          <a:xfrm>
            <a:off x="4809985" y="3152117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</a:t>
            </a:r>
            <a:endParaRPr/>
          </a:p>
        </p:txBody>
      </p:sp>
      <p:sp>
        <p:nvSpPr>
          <p:cNvPr id="367" name="Google Shape;367;p23"/>
          <p:cNvSpPr/>
          <p:nvPr/>
        </p:nvSpPr>
        <p:spPr>
          <a:xfrm>
            <a:off x="5635033" y="3152118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</a:t>
            </a:r>
            <a:endParaRPr/>
          </a:p>
        </p:txBody>
      </p:sp>
      <p:sp>
        <p:nvSpPr>
          <p:cNvPr id="368" name="Google Shape;368;p23"/>
          <p:cNvSpPr/>
          <p:nvPr/>
        </p:nvSpPr>
        <p:spPr>
          <a:xfrm>
            <a:off x="5635032" y="2311559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</a:t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69" name="Google Shape;369;p23"/>
          <p:cNvSpPr/>
          <p:nvPr/>
        </p:nvSpPr>
        <p:spPr>
          <a:xfrm>
            <a:off x="6847879" y="3159168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endParaRPr/>
          </a:p>
        </p:txBody>
      </p:sp>
      <p:cxnSp>
        <p:nvCxnSpPr>
          <p:cNvPr id="370" name="Google Shape;370;p23"/>
          <p:cNvCxnSpPr>
            <a:stCxn id="361" idx="2"/>
            <a:endCxn id="360" idx="6"/>
          </p:cNvCxnSpPr>
          <p:nvPr/>
        </p:nvCxnSpPr>
        <p:spPr>
          <a:xfrm rot="10800000">
            <a:off x="3184585" y="3341889"/>
            <a:ext cx="3891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1" name="Google Shape;371;p23"/>
          <p:cNvCxnSpPr>
            <a:stCxn id="360" idx="0"/>
            <a:endCxn id="359" idx="3"/>
          </p:cNvCxnSpPr>
          <p:nvPr/>
        </p:nvCxnSpPr>
        <p:spPr>
          <a:xfrm rot="10800000" flipH="1">
            <a:off x="2978353" y="2641216"/>
            <a:ext cx="242100" cy="510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2" name="Google Shape;372;p23"/>
          <p:cNvCxnSpPr>
            <a:stCxn id="359" idx="5"/>
            <a:endCxn id="361" idx="0"/>
          </p:cNvCxnSpPr>
          <p:nvPr/>
        </p:nvCxnSpPr>
        <p:spPr>
          <a:xfrm>
            <a:off x="3512005" y="2641127"/>
            <a:ext cx="267900" cy="510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3" name="Google Shape;373;p23"/>
          <p:cNvCxnSpPr>
            <a:stCxn id="365" idx="6"/>
            <a:endCxn id="368" idx="2"/>
          </p:cNvCxnSpPr>
          <p:nvPr/>
        </p:nvCxnSpPr>
        <p:spPr>
          <a:xfrm>
            <a:off x="5222509" y="2501333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4" name="Google Shape;374;p23"/>
          <p:cNvCxnSpPr>
            <a:stCxn id="368" idx="4"/>
            <a:endCxn id="367" idx="0"/>
          </p:cNvCxnSpPr>
          <p:nvPr/>
        </p:nvCxnSpPr>
        <p:spPr>
          <a:xfrm>
            <a:off x="5841294" y="2691106"/>
            <a:ext cx="0" cy="461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5" name="Google Shape;375;p23"/>
          <p:cNvCxnSpPr>
            <a:stCxn id="367" idx="2"/>
            <a:endCxn id="366" idx="6"/>
          </p:cNvCxnSpPr>
          <p:nvPr/>
        </p:nvCxnSpPr>
        <p:spPr>
          <a:xfrm rot="10800000">
            <a:off x="5222533" y="3341892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6" name="Google Shape;376;p23"/>
          <p:cNvCxnSpPr>
            <a:stCxn id="366" idx="0"/>
            <a:endCxn id="365" idx="4"/>
          </p:cNvCxnSpPr>
          <p:nvPr/>
        </p:nvCxnSpPr>
        <p:spPr>
          <a:xfrm rot="10800000">
            <a:off x="5016247" y="2691017"/>
            <a:ext cx="0" cy="461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7" name="Google Shape;377;p23"/>
          <p:cNvCxnSpPr>
            <a:stCxn id="366" idx="2"/>
            <a:endCxn id="361" idx="6"/>
          </p:cNvCxnSpPr>
          <p:nvPr/>
        </p:nvCxnSpPr>
        <p:spPr>
          <a:xfrm rot="10800000">
            <a:off x="3986185" y="3341891"/>
            <a:ext cx="823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8" name="Google Shape;378;p23"/>
          <p:cNvCxnSpPr>
            <a:stCxn id="367" idx="6"/>
            <a:endCxn id="369" idx="2"/>
          </p:cNvCxnSpPr>
          <p:nvPr/>
        </p:nvCxnSpPr>
        <p:spPr>
          <a:xfrm>
            <a:off x="6047556" y="3341892"/>
            <a:ext cx="800400" cy="7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9" name="Google Shape;379;p23"/>
          <p:cNvCxnSpPr>
            <a:stCxn id="363" idx="4"/>
            <a:endCxn id="362" idx="1"/>
          </p:cNvCxnSpPr>
          <p:nvPr/>
        </p:nvCxnSpPr>
        <p:spPr>
          <a:xfrm>
            <a:off x="1303542" y="2696710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0" name="Google Shape;380;p23"/>
          <p:cNvCxnSpPr>
            <a:stCxn id="362" idx="7"/>
            <a:endCxn id="364" idx="4"/>
          </p:cNvCxnSpPr>
          <p:nvPr/>
        </p:nvCxnSpPr>
        <p:spPr>
          <a:xfrm rot="10800000" flipH="1">
            <a:off x="1861913" y="2696807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1" name="Google Shape;381;p23"/>
          <p:cNvCxnSpPr>
            <a:stCxn id="364" idx="2"/>
            <a:endCxn id="363" idx="6"/>
          </p:cNvCxnSpPr>
          <p:nvPr/>
        </p:nvCxnSpPr>
        <p:spPr>
          <a:xfrm rot="10800000">
            <a:off x="1509826" y="2506937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2" name="Google Shape;382;p23"/>
          <p:cNvCxnSpPr>
            <a:stCxn id="362" idx="6"/>
            <a:endCxn id="360" idx="2"/>
          </p:cNvCxnSpPr>
          <p:nvPr/>
        </p:nvCxnSpPr>
        <p:spPr>
          <a:xfrm>
            <a:off x="1922326" y="3326598"/>
            <a:ext cx="849900" cy="15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Step-by-Step Example 5/</a:t>
            </a:r>
            <a:endParaRPr/>
          </a:p>
        </p:txBody>
      </p:sp>
      <p:graphicFrame>
        <p:nvGraphicFramePr>
          <p:cNvPr id="388" name="Google Shape;388;p24"/>
          <p:cNvGraphicFramePr/>
          <p:nvPr/>
        </p:nvGraphicFramePr>
        <p:xfrm>
          <a:off x="6499362" y="4582734"/>
          <a:ext cx="464332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Visited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9" name="Google Shape;389;p24"/>
          <p:cNvGraphicFramePr/>
          <p:nvPr/>
        </p:nvGraphicFramePr>
        <p:xfrm>
          <a:off x="6499362" y="5214063"/>
          <a:ext cx="4656300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3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Finished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0" name="Google Shape;390;p24"/>
          <p:cNvSpPr/>
          <p:nvPr/>
        </p:nvSpPr>
        <p:spPr>
          <a:xfrm>
            <a:off x="3159895" y="2317163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</a:t>
            </a:r>
            <a:endParaRPr/>
          </a:p>
        </p:txBody>
      </p:sp>
      <p:sp>
        <p:nvSpPr>
          <p:cNvPr id="391" name="Google Shape;391;p24"/>
          <p:cNvSpPr/>
          <p:nvPr/>
        </p:nvSpPr>
        <p:spPr>
          <a:xfrm>
            <a:off x="2772091" y="3152116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endParaRPr/>
          </a:p>
        </p:txBody>
      </p:sp>
      <p:sp>
        <p:nvSpPr>
          <p:cNvPr id="392" name="Google Shape;392;p24"/>
          <p:cNvSpPr/>
          <p:nvPr/>
        </p:nvSpPr>
        <p:spPr>
          <a:xfrm>
            <a:off x="3573685" y="3152116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endParaRPr/>
          </a:p>
        </p:txBody>
      </p:sp>
      <p:sp>
        <p:nvSpPr>
          <p:cNvPr id="393" name="Google Shape;393;p24"/>
          <p:cNvSpPr/>
          <p:nvPr/>
        </p:nvSpPr>
        <p:spPr>
          <a:xfrm>
            <a:off x="1509803" y="3136824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endParaRPr/>
          </a:p>
        </p:txBody>
      </p:sp>
      <p:sp>
        <p:nvSpPr>
          <p:cNvPr id="394" name="Google Shape;394;p24"/>
          <p:cNvSpPr/>
          <p:nvPr/>
        </p:nvSpPr>
        <p:spPr>
          <a:xfrm>
            <a:off x="1097280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endParaRPr/>
          </a:p>
        </p:txBody>
      </p:sp>
      <p:sp>
        <p:nvSpPr>
          <p:cNvPr id="395" name="Google Shape;395;p24"/>
          <p:cNvSpPr/>
          <p:nvPr/>
        </p:nvSpPr>
        <p:spPr>
          <a:xfrm>
            <a:off x="1922326" y="2317163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endParaRPr/>
          </a:p>
        </p:txBody>
      </p:sp>
      <p:sp>
        <p:nvSpPr>
          <p:cNvPr id="396" name="Google Shape;396;p24"/>
          <p:cNvSpPr/>
          <p:nvPr/>
        </p:nvSpPr>
        <p:spPr>
          <a:xfrm>
            <a:off x="4809986" y="2311559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</a:t>
            </a:r>
            <a:endParaRPr/>
          </a:p>
        </p:txBody>
      </p:sp>
      <p:sp>
        <p:nvSpPr>
          <p:cNvPr id="397" name="Google Shape;397;p24"/>
          <p:cNvSpPr/>
          <p:nvPr/>
        </p:nvSpPr>
        <p:spPr>
          <a:xfrm>
            <a:off x="4809985" y="3152117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</a:t>
            </a:r>
            <a:endParaRPr/>
          </a:p>
        </p:txBody>
      </p:sp>
      <p:sp>
        <p:nvSpPr>
          <p:cNvPr id="398" name="Google Shape;398;p24"/>
          <p:cNvSpPr/>
          <p:nvPr/>
        </p:nvSpPr>
        <p:spPr>
          <a:xfrm>
            <a:off x="5635033" y="3152118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</a:t>
            </a:r>
            <a:endParaRPr/>
          </a:p>
        </p:txBody>
      </p:sp>
      <p:sp>
        <p:nvSpPr>
          <p:cNvPr id="399" name="Google Shape;399;p24"/>
          <p:cNvSpPr/>
          <p:nvPr/>
        </p:nvSpPr>
        <p:spPr>
          <a:xfrm>
            <a:off x="5635032" y="2311559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</a:t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00" name="Google Shape;400;p24"/>
          <p:cNvSpPr/>
          <p:nvPr/>
        </p:nvSpPr>
        <p:spPr>
          <a:xfrm>
            <a:off x="6847879" y="3159168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endParaRPr/>
          </a:p>
        </p:txBody>
      </p:sp>
      <p:cxnSp>
        <p:nvCxnSpPr>
          <p:cNvPr id="401" name="Google Shape;401;p24"/>
          <p:cNvCxnSpPr>
            <a:stCxn id="392" idx="2"/>
            <a:endCxn id="391" idx="6"/>
          </p:cNvCxnSpPr>
          <p:nvPr/>
        </p:nvCxnSpPr>
        <p:spPr>
          <a:xfrm rot="10800000">
            <a:off x="3184585" y="3341889"/>
            <a:ext cx="3891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2" name="Google Shape;402;p24"/>
          <p:cNvCxnSpPr>
            <a:stCxn id="391" idx="0"/>
            <a:endCxn id="390" idx="3"/>
          </p:cNvCxnSpPr>
          <p:nvPr/>
        </p:nvCxnSpPr>
        <p:spPr>
          <a:xfrm rot="10800000" flipH="1">
            <a:off x="2978353" y="2641216"/>
            <a:ext cx="242100" cy="510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3" name="Google Shape;403;p24"/>
          <p:cNvCxnSpPr>
            <a:stCxn id="390" idx="5"/>
            <a:endCxn id="392" idx="0"/>
          </p:cNvCxnSpPr>
          <p:nvPr/>
        </p:nvCxnSpPr>
        <p:spPr>
          <a:xfrm>
            <a:off x="3512005" y="2641127"/>
            <a:ext cx="267900" cy="510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4" name="Google Shape;404;p24"/>
          <p:cNvCxnSpPr>
            <a:stCxn id="396" idx="6"/>
            <a:endCxn id="399" idx="2"/>
          </p:cNvCxnSpPr>
          <p:nvPr/>
        </p:nvCxnSpPr>
        <p:spPr>
          <a:xfrm>
            <a:off x="5222509" y="2501333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5" name="Google Shape;405;p24"/>
          <p:cNvCxnSpPr>
            <a:stCxn id="399" idx="4"/>
            <a:endCxn id="398" idx="0"/>
          </p:cNvCxnSpPr>
          <p:nvPr/>
        </p:nvCxnSpPr>
        <p:spPr>
          <a:xfrm>
            <a:off x="5841294" y="2691106"/>
            <a:ext cx="0" cy="461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6" name="Google Shape;406;p24"/>
          <p:cNvCxnSpPr>
            <a:stCxn id="398" idx="2"/>
            <a:endCxn id="397" idx="6"/>
          </p:cNvCxnSpPr>
          <p:nvPr/>
        </p:nvCxnSpPr>
        <p:spPr>
          <a:xfrm rot="10800000">
            <a:off x="5222533" y="3341892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7" name="Google Shape;407;p24"/>
          <p:cNvCxnSpPr>
            <a:stCxn id="397" idx="0"/>
            <a:endCxn id="396" idx="4"/>
          </p:cNvCxnSpPr>
          <p:nvPr/>
        </p:nvCxnSpPr>
        <p:spPr>
          <a:xfrm rot="10800000">
            <a:off x="5016247" y="2691017"/>
            <a:ext cx="0" cy="461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8" name="Google Shape;408;p24"/>
          <p:cNvCxnSpPr>
            <a:stCxn id="397" idx="2"/>
            <a:endCxn id="392" idx="6"/>
          </p:cNvCxnSpPr>
          <p:nvPr/>
        </p:nvCxnSpPr>
        <p:spPr>
          <a:xfrm rot="10800000">
            <a:off x="3986185" y="3341891"/>
            <a:ext cx="823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9" name="Google Shape;409;p24"/>
          <p:cNvCxnSpPr>
            <a:stCxn id="398" idx="6"/>
            <a:endCxn id="400" idx="2"/>
          </p:cNvCxnSpPr>
          <p:nvPr/>
        </p:nvCxnSpPr>
        <p:spPr>
          <a:xfrm>
            <a:off x="6047556" y="3341892"/>
            <a:ext cx="800400" cy="7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10" name="Google Shape;410;p24"/>
          <p:cNvCxnSpPr>
            <a:stCxn id="394" idx="4"/>
            <a:endCxn id="393" idx="1"/>
          </p:cNvCxnSpPr>
          <p:nvPr/>
        </p:nvCxnSpPr>
        <p:spPr>
          <a:xfrm>
            <a:off x="1303542" y="2696710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11" name="Google Shape;411;p24"/>
          <p:cNvCxnSpPr>
            <a:stCxn id="393" idx="7"/>
            <a:endCxn id="395" idx="4"/>
          </p:cNvCxnSpPr>
          <p:nvPr/>
        </p:nvCxnSpPr>
        <p:spPr>
          <a:xfrm rot="10800000" flipH="1">
            <a:off x="1861913" y="2696807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12" name="Google Shape;412;p24"/>
          <p:cNvCxnSpPr>
            <a:stCxn id="395" idx="2"/>
            <a:endCxn id="394" idx="6"/>
          </p:cNvCxnSpPr>
          <p:nvPr/>
        </p:nvCxnSpPr>
        <p:spPr>
          <a:xfrm rot="10800000">
            <a:off x="1509826" y="2506937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13" name="Google Shape;413;p24"/>
          <p:cNvCxnSpPr>
            <a:stCxn id="393" idx="6"/>
            <a:endCxn id="391" idx="2"/>
          </p:cNvCxnSpPr>
          <p:nvPr/>
        </p:nvCxnSpPr>
        <p:spPr>
          <a:xfrm>
            <a:off x="1922326" y="3326598"/>
            <a:ext cx="849900" cy="15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14" name="Google Shape;414;p24"/>
          <p:cNvSpPr txBox="1"/>
          <p:nvPr/>
        </p:nvSpPr>
        <p:spPr>
          <a:xfrm>
            <a:off x="1019869" y="3727604"/>
            <a:ext cx="139238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 has already been visited &amp; thus all children of a have been visited. So a is </a:t>
            </a:r>
            <a:r>
              <a:rPr lang="en-US" sz="14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finished</a:t>
            </a: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Step-by-Step Example 6/</a:t>
            </a:r>
            <a:endParaRPr/>
          </a:p>
        </p:txBody>
      </p:sp>
      <p:graphicFrame>
        <p:nvGraphicFramePr>
          <p:cNvPr id="420" name="Google Shape;420;p25"/>
          <p:cNvGraphicFramePr/>
          <p:nvPr/>
        </p:nvGraphicFramePr>
        <p:xfrm>
          <a:off x="6499362" y="4582734"/>
          <a:ext cx="464332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Visited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1" name="Google Shape;421;p25"/>
          <p:cNvGraphicFramePr/>
          <p:nvPr/>
        </p:nvGraphicFramePr>
        <p:xfrm>
          <a:off x="6499362" y="5214063"/>
          <a:ext cx="4656300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3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Finished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2" name="Google Shape;422;p25"/>
          <p:cNvSpPr/>
          <p:nvPr/>
        </p:nvSpPr>
        <p:spPr>
          <a:xfrm>
            <a:off x="3159895" y="2317163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</a:t>
            </a:r>
            <a:endParaRPr/>
          </a:p>
        </p:txBody>
      </p:sp>
      <p:sp>
        <p:nvSpPr>
          <p:cNvPr id="423" name="Google Shape;423;p25"/>
          <p:cNvSpPr/>
          <p:nvPr/>
        </p:nvSpPr>
        <p:spPr>
          <a:xfrm>
            <a:off x="2772091" y="3152116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endParaRPr/>
          </a:p>
        </p:txBody>
      </p:sp>
      <p:sp>
        <p:nvSpPr>
          <p:cNvPr id="424" name="Google Shape;424;p25"/>
          <p:cNvSpPr/>
          <p:nvPr/>
        </p:nvSpPr>
        <p:spPr>
          <a:xfrm>
            <a:off x="3573685" y="3152116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endParaRPr/>
          </a:p>
        </p:txBody>
      </p:sp>
      <p:sp>
        <p:nvSpPr>
          <p:cNvPr id="425" name="Google Shape;425;p25"/>
          <p:cNvSpPr/>
          <p:nvPr/>
        </p:nvSpPr>
        <p:spPr>
          <a:xfrm>
            <a:off x="1509803" y="3136824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endParaRPr/>
          </a:p>
        </p:txBody>
      </p:sp>
      <p:sp>
        <p:nvSpPr>
          <p:cNvPr id="426" name="Google Shape;426;p25"/>
          <p:cNvSpPr/>
          <p:nvPr/>
        </p:nvSpPr>
        <p:spPr>
          <a:xfrm>
            <a:off x="1097280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endParaRPr/>
          </a:p>
        </p:txBody>
      </p:sp>
      <p:sp>
        <p:nvSpPr>
          <p:cNvPr id="427" name="Google Shape;427;p25"/>
          <p:cNvSpPr/>
          <p:nvPr/>
        </p:nvSpPr>
        <p:spPr>
          <a:xfrm>
            <a:off x="1922326" y="2317163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endParaRPr/>
          </a:p>
        </p:txBody>
      </p:sp>
      <p:sp>
        <p:nvSpPr>
          <p:cNvPr id="428" name="Google Shape;428;p25"/>
          <p:cNvSpPr/>
          <p:nvPr/>
        </p:nvSpPr>
        <p:spPr>
          <a:xfrm>
            <a:off x="4809986" y="2311559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</a:t>
            </a:r>
            <a:endParaRPr/>
          </a:p>
        </p:txBody>
      </p:sp>
      <p:sp>
        <p:nvSpPr>
          <p:cNvPr id="429" name="Google Shape;429;p25"/>
          <p:cNvSpPr/>
          <p:nvPr/>
        </p:nvSpPr>
        <p:spPr>
          <a:xfrm>
            <a:off x="4809985" y="3152117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</a:t>
            </a:r>
            <a:endParaRPr/>
          </a:p>
        </p:txBody>
      </p:sp>
      <p:sp>
        <p:nvSpPr>
          <p:cNvPr id="430" name="Google Shape;430;p25"/>
          <p:cNvSpPr/>
          <p:nvPr/>
        </p:nvSpPr>
        <p:spPr>
          <a:xfrm>
            <a:off x="5635033" y="3152118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</a:t>
            </a:r>
            <a:endParaRPr/>
          </a:p>
        </p:txBody>
      </p:sp>
      <p:sp>
        <p:nvSpPr>
          <p:cNvPr id="431" name="Google Shape;431;p25"/>
          <p:cNvSpPr/>
          <p:nvPr/>
        </p:nvSpPr>
        <p:spPr>
          <a:xfrm>
            <a:off x="5635032" y="2311559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</a:t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32" name="Google Shape;432;p25"/>
          <p:cNvSpPr/>
          <p:nvPr/>
        </p:nvSpPr>
        <p:spPr>
          <a:xfrm>
            <a:off x="6847879" y="3159168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endParaRPr/>
          </a:p>
        </p:txBody>
      </p:sp>
      <p:cxnSp>
        <p:nvCxnSpPr>
          <p:cNvPr id="433" name="Google Shape;433;p25"/>
          <p:cNvCxnSpPr>
            <a:stCxn id="424" idx="2"/>
            <a:endCxn id="423" idx="6"/>
          </p:cNvCxnSpPr>
          <p:nvPr/>
        </p:nvCxnSpPr>
        <p:spPr>
          <a:xfrm rot="10800000">
            <a:off x="3184585" y="3341889"/>
            <a:ext cx="3891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34" name="Google Shape;434;p25"/>
          <p:cNvCxnSpPr>
            <a:stCxn id="423" idx="0"/>
            <a:endCxn id="422" idx="3"/>
          </p:cNvCxnSpPr>
          <p:nvPr/>
        </p:nvCxnSpPr>
        <p:spPr>
          <a:xfrm rot="10800000" flipH="1">
            <a:off x="2978353" y="2641216"/>
            <a:ext cx="242100" cy="510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35" name="Google Shape;435;p25"/>
          <p:cNvCxnSpPr>
            <a:stCxn id="422" idx="5"/>
            <a:endCxn id="424" idx="0"/>
          </p:cNvCxnSpPr>
          <p:nvPr/>
        </p:nvCxnSpPr>
        <p:spPr>
          <a:xfrm>
            <a:off x="3512005" y="2641127"/>
            <a:ext cx="267900" cy="510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36" name="Google Shape;436;p25"/>
          <p:cNvCxnSpPr>
            <a:stCxn id="428" idx="6"/>
            <a:endCxn id="431" idx="2"/>
          </p:cNvCxnSpPr>
          <p:nvPr/>
        </p:nvCxnSpPr>
        <p:spPr>
          <a:xfrm>
            <a:off x="5222509" y="2501333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37" name="Google Shape;437;p25"/>
          <p:cNvCxnSpPr>
            <a:stCxn id="431" idx="4"/>
            <a:endCxn id="430" idx="0"/>
          </p:cNvCxnSpPr>
          <p:nvPr/>
        </p:nvCxnSpPr>
        <p:spPr>
          <a:xfrm>
            <a:off x="5841294" y="2691106"/>
            <a:ext cx="0" cy="461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38" name="Google Shape;438;p25"/>
          <p:cNvCxnSpPr>
            <a:stCxn id="430" idx="2"/>
            <a:endCxn id="429" idx="6"/>
          </p:cNvCxnSpPr>
          <p:nvPr/>
        </p:nvCxnSpPr>
        <p:spPr>
          <a:xfrm rot="10800000">
            <a:off x="5222533" y="3341892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39" name="Google Shape;439;p25"/>
          <p:cNvCxnSpPr>
            <a:stCxn id="429" idx="0"/>
            <a:endCxn id="428" idx="4"/>
          </p:cNvCxnSpPr>
          <p:nvPr/>
        </p:nvCxnSpPr>
        <p:spPr>
          <a:xfrm rot="10800000">
            <a:off x="5016247" y="2691017"/>
            <a:ext cx="0" cy="461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0" name="Google Shape;440;p25"/>
          <p:cNvCxnSpPr>
            <a:stCxn id="429" idx="2"/>
            <a:endCxn id="424" idx="6"/>
          </p:cNvCxnSpPr>
          <p:nvPr/>
        </p:nvCxnSpPr>
        <p:spPr>
          <a:xfrm rot="10800000">
            <a:off x="3986185" y="3341891"/>
            <a:ext cx="823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1" name="Google Shape;441;p25"/>
          <p:cNvCxnSpPr>
            <a:stCxn id="430" idx="6"/>
            <a:endCxn id="432" idx="2"/>
          </p:cNvCxnSpPr>
          <p:nvPr/>
        </p:nvCxnSpPr>
        <p:spPr>
          <a:xfrm>
            <a:off x="6047556" y="3341892"/>
            <a:ext cx="800400" cy="7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2" name="Google Shape;442;p25"/>
          <p:cNvCxnSpPr>
            <a:stCxn id="426" idx="4"/>
            <a:endCxn id="425" idx="1"/>
          </p:cNvCxnSpPr>
          <p:nvPr/>
        </p:nvCxnSpPr>
        <p:spPr>
          <a:xfrm>
            <a:off x="1303542" y="2696710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3" name="Google Shape;443;p25"/>
          <p:cNvCxnSpPr>
            <a:stCxn id="425" idx="7"/>
            <a:endCxn id="427" idx="4"/>
          </p:cNvCxnSpPr>
          <p:nvPr/>
        </p:nvCxnSpPr>
        <p:spPr>
          <a:xfrm rot="10800000" flipH="1">
            <a:off x="1861913" y="2696807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4" name="Google Shape;444;p25"/>
          <p:cNvCxnSpPr>
            <a:stCxn id="427" idx="2"/>
            <a:endCxn id="426" idx="6"/>
          </p:cNvCxnSpPr>
          <p:nvPr/>
        </p:nvCxnSpPr>
        <p:spPr>
          <a:xfrm rot="10800000">
            <a:off x="1509826" y="2506937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5" name="Google Shape;445;p25"/>
          <p:cNvCxnSpPr>
            <a:stCxn id="425" idx="6"/>
            <a:endCxn id="423" idx="2"/>
          </p:cNvCxnSpPr>
          <p:nvPr/>
        </p:nvCxnSpPr>
        <p:spPr>
          <a:xfrm>
            <a:off x="1922326" y="3326598"/>
            <a:ext cx="849900" cy="15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6" name="Google Shape;446;p25"/>
          <p:cNvSpPr txBox="1"/>
          <p:nvPr/>
        </p:nvSpPr>
        <p:spPr>
          <a:xfrm>
            <a:off x="1019869" y="3727604"/>
            <a:ext cx="139238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 has already been visited &amp; thus all children of a have been visited. So a is </a:t>
            </a:r>
            <a:r>
              <a:rPr lang="en-US" sz="14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finished</a:t>
            </a: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endParaRPr/>
          </a:p>
        </p:txBody>
      </p:sp>
      <p:sp>
        <p:nvSpPr>
          <p:cNvPr id="447" name="Google Shape;447;p25"/>
          <p:cNvSpPr txBox="1"/>
          <p:nvPr/>
        </p:nvSpPr>
        <p:spPr>
          <a:xfrm>
            <a:off x="1638654" y="1958031"/>
            <a:ext cx="139238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 back to 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Step-by-Step Example 7/</a:t>
            </a:r>
            <a:endParaRPr/>
          </a:p>
        </p:txBody>
      </p:sp>
      <p:graphicFrame>
        <p:nvGraphicFramePr>
          <p:cNvPr id="453" name="Google Shape;453;p26"/>
          <p:cNvGraphicFramePr/>
          <p:nvPr/>
        </p:nvGraphicFramePr>
        <p:xfrm>
          <a:off x="6499362" y="4582734"/>
          <a:ext cx="464332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Visited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4" name="Google Shape;454;p26"/>
          <p:cNvGraphicFramePr/>
          <p:nvPr/>
        </p:nvGraphicFramePr>
        <p:xfrm>
          <a:off x="6499362" y="5214063"/>
          <a:ext cx="4656300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3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Finished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5" name="Google Shape;455;p26"/>
          <p:cNvSpPr/>
          <p:nvPr/>
        </p:nvSpPr>
        <p:spPr>
          <a:xfrm>
            <a:off x="3159895" y="2317163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</a:t>
            </a:r>
            <a:endParaRPr/>
          </a:p>
        </p:txBody>
      </p:sp>
      <p:sp>
        <p:nvSpPr>
          <p:cNvPr id="456" name="Google Shape;456;p26"/>
          <p:cNvSpPr/>
          <p:nvPr/>
        </p:nvSpPr>
        <p:spPr>
          <a:xfrm>
            <a:off x="2772091" y="3152116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endParaRPr/>
          </a:p>
        </p:txBody>
      </p:sp>
      <p:sp>
        <p:nvSpPr>
          <p:cNvPr id="457" name="Google Shape;457;p26"/>
          <p:cNvSpPr/>
          <p:nvPr/>
        </p:nvSpPr>
        <p:spPr>
          <a:xfrm>
            <a:off x="3573685" y="3152116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endParaRPr/>
          </a:p>
        </p:txBody>
      </p:sp>
      <p:sp>
        <p:nvSpPr>
          <p:cNvPr id="458" name="Google Shape;458;p26"/>
          <p:cNvSpPr/>
          <p:nvPr/>
        </p:nvSpPr>
        <p:spPr>
          <a:xfrm>
            <a:off x="1509803" y="3136824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endParaRPr/>
          </a:p>
        </p:txBody>
      </p:sp>
      <p:sp>
        <p:nvSpPr>
          <p:cNvPr id="459" name="Google Shape;459;p26"/>
          <p:cNvSpPr/>
          <p:nvPr/>
        </p:nvSpPr>
        <p:spPr>
          <a:xfrm>
            <a:off x="1097280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endParaRPr/>
          </a:p>
        </p:txBody>
      </p:sp>
      <p:sp>
        <p:nvSpPr>
          <p:cNvPr id="460" name="Google Shape;460;p26"/>
          <p:cNvSpPr/>
          <p:nvPr/>
        </p:nvSpPr>
        <p:spPr>
          <a:xfrm>
            <a:off x="1922326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endParaRPr/>
          </a:p>
        </p:txBody>
      </p:sp>
      <p:sp>
        <p:nvSpPr>
          <p:cNvPr id="461" name="Google Shape;461;p26"/>
          <p:cNvSpPr/>
          <p:nvPr/>
        </p:nvSpPr>
        <p:spPr>
          <a:xfrm>
            <a:off x="4809986" y="2311559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</a:t>
            </a:r>
            <a:endParaRPr/>
          </a:p>
        </p:txBody>
      </p:sp>
      <p:sp>
        <p:nvSpPr>
          <p:cNvPr id="462" name="Google Shape;462;p26"/>
          <p:cNvSpPr/>
          <p:nvPr/>
        </p:nvSpPr>
        <p:spPr>
          <a:xfrm>
            <a:off x="4809985" y="3152117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</a:t>
            </a:r>
            <a:endParaRPr/>
          </a:p>
        </p:txBody>
      </p:sp>
      <p:sp>
        <p:nvSpPr>
          <p:cNvPr id="463" name="Google Shape;463;p26"/>
          <p:cNvSpPr/>
          <p:nvPr/>
        </p:nvSpPr>
        <p:spPr>
          <a:xfrm>
            <a:off x="5635033" y="3152118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</a:t>
            </a:r>
            <a:endParaRPr/>
          </a:p>
        </p:txBody>
      </p:sp>
      <p:sp>
        <p:nvSpPr>
          <p:cNvPr id="464" name="Google Shape;464;p26"/>
          <p:cNvSpPr/>
          <p:nvPr/>
        </p:nvSpPr>
        <p:spPr>
          <a:xfrm>
            <a:off x="5635032" y="2311559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</a:t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65" name="Google Shape;465;p26"/>
          <p:cNvSpPr/>
          <p:nvPr/>
        </p:nvSpPr>
        <p:spPr>
          <a:xfrm>
            <a:off x="6847879" y="3159168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endParaRPr/>
          </a:p>
        </p:txBody>
      </p:sp>
      <p:cxnSp>
        <p:nvCxnSpPr>
          <p:cNvPr id="466" name="Google Shape;466;p26"/>
          <p:cNvCxnSpPr>
            <a:stCxn id="457" idx="2"/>
            <a:endCxn id="456" idx="6"/>
          </p:cNvCxnSpPr>
          <p:nvPr/>
        </p:nvCxnSpPr>
        <p:spPr>
          <a:xfrm rot="10800000">
            <a:off x="3184585" y="3341889"/>
            <a:ext cx="3891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7" name="Google Shape;467;p26"/>
          <p:cNvCxnSpPr>
            <a:stCxn id="456" idx="0"/>
            <a:endCxn id="455" idx="3"/>
          </p:cNvCxnSpPr>
          <p:nvPr/>
        </p:nvCxnSpPr>
        <p:spPr>
          <a:xfrm rot="10800000" flipH="1">
            <a:off x="2978353" y="2641216"/>
            <a:ext cx="242100" cy="510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8" name="Google Shape;468;p26"/>
          <p:cNvCxnSpPr>
            <a:stCxn id="455" idx="5"/>
            <a:endCxn id="457" idx="0"/>
          </p:cNvCxnSpPr>
          <p:nvPr/>
        </p:nvCxnSpPr>
        <p:spPr>
          <a:xfrm>
            <a:off x="3512005" y="2641127"/>
            <a:ext cx="267900" cy="510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9" name="Google Shape;469;p26"/>
          <p:cNvCxnSpPr>
            <a:stCxn id="461" idx="6"/>
            <a:endCxn id="464" idx="2"/>
          </p:cNvCxnSpPr>
          <p:nvPr/>
        </p:nvCxnSpPr>
        <p:spPr>
          <a:xfrm>
            <a:off x="5222509" y="2501333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70" name="Google Shape;470;p26"/>
          <p:cNvCxnSpPr>
            <a:stCxn id="464" idx="4"/>
            <a:endCxn id="463" idx="0"/>
          </p:cNvCxnSpPr>
          <p:nvPr/>
        </p:nvCxnSpPr>
        <p:spPr>
          <a:xfrm>
            <a:off x="5841294" y="2691106"/>
            <a:ext cx="0" cy="461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71" name="Google Shape;471;p26"/>
          <p:cNvCxnSpPr>
            <a:stCxn id="463" idx="2"/>
            <a:endCxn id="462" idx="6"/>
          </p:cNvCxnSpPr>
          <p:nvPr/>
        </p:nvCxnSpPr>
        <p:spPr>
          <a:xfrm rot="10800000">
            <a:off x="5222533" y="3341892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72" name="Google Shape;472;p26"/>
          <p:cNvCxnSpPr>
            <a:stCxn id="462" idx="0"/>
            <a:endCxn id="461" idx="4"/>
          </p:cNvCxnSpPr>
          <p:nvPr/>
        </p:nvCxnSpPr>
        <p:spPr>
          <a:xfrm rot="10800000">
            <a:off x="5016247" y="2691017"/>
            <a:ext cx="0" cy="461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73" name="Google Shape;473;p26"/>
          <p:cNvCxnSpPr>
            <a:stCxn id="462" idx="2"/>
            <a:endCxn id="457" idx="6"/>
          </p:cNvCxnSpPr>
          <p:nvPr/>
        </p:nvCxnSpPr>
        <p:spPr>
          <a:xfrm rot="10800000">
            <a:off x="3986185" y="3341891"/>
            <a:ext cx="823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74" name="Google Shape;474;p26"/>
          <p:cNvCxnSpPr>
            <a:stCxn id="463" idx="6"/>
            <a:endCxn id="465" idx="2"/>
          </p:cNvCxnSpPr>
          <p:nvPr/>
        </p:nvCxnSpPr>
        <p:spPr>
          <a:xfrm>
            <a:off x="6047556" y="3341892"/>
            <a:ext cx="800400" cy="7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75" name="Google Shape;475;p26"/>
          <p:cNvCxnSpPr>
            <a:stCxn id="459" idx="4"/>
            <a:endCxn id="458" idx="1"/>
          </p:cNvCxnSpPr>
          <p:nvPr/>
        </p:nvCxnSpPr>
        <p:spPr>
          <a:xfrm>
            <a:off x="1303542" y="2696710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76" name="Google Shape;476;p26"/>
          <p:cNvCxnSpPr>
            <a:stCxn id="458" idx="7"/>
            <a:endCxn id="460" idx="4"/>
          </p:cNvCxnSpPr>
          <p:nvPr/>
        </p:nvCxnSpPr>
        <p:spPr>
          <a:xfrm rot="10800000" flipH="1">
            <a:off x="1861913" y="2696807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77" name="Google Shape;477;p26"/>
          <p:cNvCxnSpPr>
            <a:stCxn id="460" idx="2"/>
            <a:endCxn id="459" idx="6"/>
          </p:cNvCxnSpPr>
          <p:nvPr/>
        </p:nvCxnSpPr>
        <p:spPr>
          <a:xfrm rot="10800000">
            <a:off x="1509826" y="2506937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78" name="Google Shape;478;p26"/>
          <p:cNvCxnSpPr>
            <a:stCxn id="458" idx="6"/>
            <a:endCxn id="456" idx="2"/>
          </p:cNvCxnSpPr>
          <p:nvPr/>
        </p:nvCxnSpPr>
        <p:spPr>
          <a:xfrm>
            <a:off x="1922326" y="3326598"/>
            <a:ext cx="849900" cy="15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79" name="Google Shape;479;p26"/>
          <p:cNvSpPr txBox="1"/>
          <p:nvPr/>
        </p:nvSpPr>
        <p:spPr>
          <a:xfrm>
            <a:off x="1019869" y="3727604"/>
            <a:ext cx="1392389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 has no more children, so it’s </a:t>
            </a:r>
            <a:r>
              <a:rPr lang="en-US" sz="14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finished</a:t>
            </a: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 back to b.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Step-by-Step Example 7/</a:t>
            </a:r>
            <a:endParaRPr/>
          </a:p>
        </p:txBody>
      </p:sp>
      <p:graphicFrame>
        <p:nvGraphicFramePr>
          <p:cNvPr id="485" name="Google Shape;485;p27"/>
          <p:cNvGraphicFramePr/>
          <p:nvPr/>
        </p:nvGraphicFramePr>
        <p:xfrm>
          <a:off x="6499362" y="4582734"/>
          <a:ext cx="464332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Visited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6" name="Google Shape;486;p27"/>
          <p:cNvGraphicFramePr/>
          <p:nvPr/>
        </p:nvGraphicFramePr>
        <p:xfrm>
          <a:off x="6499362" y="5214063"/>
          <a:ext cx="4656300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3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Finished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7" name="Google Shape;487;p27"/>
          <p:cNvSpPr/>
          <p:nvPr/>
        </p:nvSpPr>
        <p:spPr>
          <a:xfrm>
            <a:off x="3159895" y="2317163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</a:t>
            </a: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2772091" y="3152116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3573685" y="3152116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1509803" y="3136824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1097280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1922326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4809986" y="2311559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</a:t>
            </a: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4809985" y="3152117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</a:t>
            </a: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5635033" y="3152118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</a:t>
            </a: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5635032" y="2311559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</a:t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97" name="Google Shape;497;p27"/>
          <p:cNvSpPr/>
          <p:nvPr/>
        </p:nvSpPr>
        <p:spPr>
          <a:xfrm>
            <a:off x="6847879" y="3159168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endParaRPr/>
          </a:p>
        </p:txBody>
      </p:sp>
      <p:cxnSp>
        <p:nvCxnSpPr>
          <p:cNvPr id="498" name="Google Shape;498;p27"/>
          <p:cNvCxnSpPr>
            <a:stCxn id="489" idx="2"/>
            <a:endCxn id="488" idx="6"/>
          </p:cNvCxnSpPr>
          <p:nvPr/>
        </p:nvCxnSpPr>
        <p:spPr>
          <a:xfrm rot="10800000">
            <a:off x="3184585" y="3341889"/>
            <a:ext cx="3891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99" name="Google Shape;499;p27"/>
          <p:cNvCxnSpPr>
            <a:stCxn id="488" idx="0"/>
            <a:endCxn id="487" idx="3"/>
          </p:cNvCxnSpPr>
          <p:nvPr/>
        </p:nvCxnSpPr>
        <p:spPr>
          <a:xfrm rot="10800000" flipH="1">
            <a:off x="2978353" y="2641216"/>
            <a:ext cx="242100" cy="510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0" name="Google Shape;500;p27"/>
          <p:cNvCxnSpPr>
            <a:stCxn id="487" idx="5"/>
            <a:endCxn id="489" idx="0"/>
          </p:cNvCxnSpPr>
          <p:nvPr/>
        </p:nvCxnSpPr>
        <p:spPr>
          <a:xfrm>
            <a:off x="3512005" y="2641127"/>
            <a:ext cx="267900" cy="510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1" name="Google Shape;501;p27"/>
          <p:cNvCxnSpPr>
            <a:stCxn id="493" idx="6"/>
            <a:endCxn id="496" idx="2"/>
          </p:cNvCxnSpPr>
          <p:nvPr/>
        </p:nvCxnSpPr>
        <p:spPr>
          <a:xfrm>
            <a:off x="5222509" y="2501333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2" name="Google Shape;502;p27"/>
          <p:cNvCxnSpPr>
            <a:stCxn id="496" idx="4"/>
            <a:endCxn id="495" idx="0"/>
          </p:cNvCxnSpPr>
          <p:nvPr/>
        </p:nvCxnSpPr>
        <p:spPr>
          <a:xfrm>
            <a:off x="5841294" y="2691106"/>
            <a:ext cx="0" cy="461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3" name="Google Shape;503;p27"/>
          <p:cNvCxnSpPr>
            <a:stCxn id="495" idx="2"/>
            <a:endCxn id="494" idx="6"/>
          </p:cNvCxnSpPr>
          <p:nvPr/>
        </p:nvCxnSpPr>
        <p:spPr>
          <a:xfrm rot="10800000">
            <a:off x="5222533" y="3341892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4" name="Google Shape;504;p27"/>
          <p:cNvCxnSpPr>
            <a:stCxn id="494" idx="0"/>
            <a:endCxn id="493" idx="4"/>
          </p:cNvCxnSpPr>
          <p:nvPr/>
        </p:nvCxnSpPr>
        <p:spPr>
          <a:xfrm rot="10800000">
            <a:off x="5016247" y="2691017"/>
            <a:ext cx="0" cy="461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5" name="Google Shape;505;p27"/>
          <p:cNvCxnSpPr>
            <a:stCxn id="494" idx="2"/>
            <a:endCxn id="489" idx="6"/>
          </p:cNvCxnSpPr>
          <p:nvPr/>
        </p:nvCxnSpPr>
        <p:spPr>
          <a:xfrm rot="10800000">
            <a:off x="3986185" y="3341891"/>
            <a:ext cx="823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6" name="Google Shape;506;p27"/>
          <p:cNvCxnSpPr>
            <a:stCxn id="495" idx="6"/>
            <a:endCxn id="497" idx="2"/>
          </p:cNvCxnSpPr>
          <p:nvPr/>
        </p:nvCxnSpPr>
        <p:spPr>
          <a:xfrm>
            <a:off x="6047556" y="3341892"/>
            <a:ext cx="800400" cy="7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7" name="Google Shape;507;p27"/>
          <p:cNvCxnSpPr>
            <a:stCxn id="491" idx="4"/>
            <a:endCxn id="490" idx="1"/>
          </p:cNvCxnSpPr>
          <p:nvPr/>
        </p:nvCxnSpPr>
        <p:spPr>
          <a:xfrm>
            <a:off x="1303542" y="2696710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8" name="Google Shape;508;p27"/>
          <p:cNvCxnSpPr>
            <a:stCxn id="490" idx="7"/>
            <a:endCxn id="492" idx="4"/>
          </p:cNvCxnSpPr>
          <p:nvPr/>
        </p:nvCxnSpPr>
        <p:spPr>
          <a:xfrm rot="10800000" flipH="1">
            <a:off x="1861913" y="2696807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9" name="Google Shape;509;p27"/>
          <p:cNvCxnSpPr>
            <a:stCxn id="492" idx="2"/>
            <a:endCxn id="491" idx="6"/>
          </p:cNvCxnSpPr>
          <p:nvPr/>
        </p:nvCxnSpPr>
        <p:spPr>
          <a:xfrm rot="10800000">
            <a:off x="1509826" y="2506937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10" name="Google Shape;510;p27"/>
          <p:cNvCxnSpPr>
            <a:stCxn id="490" idx="6"/>
            <a:endCxn id="488" idx="2"/>
          </p:cNvCxnSpPr>
          <p:nvPr/>
        </p:nvCxnSpPr>
        <p:spPr>
          <a:xfrm>
            <a:off x="1922326" y="3326598"/>
            <a:ext cx="849900" cy="15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Step-by-Step Example 8/</a:t>
            </a:r>
            <a:endParaRPr/>
          </a:p>
        </p:txBody>
      </p:sp>
      <p:graphicFrame>
        <p:nvGraphicFramePr>
          <p:cNvPr id="516" name="Google Shape;516;p28"/>
          <p:cNvGraphicFramePr/>
          <p:nvPr/>
        </p:nvGraphicFramePr>
        <p:xfrm>
          <a:off x="6499362" y="4582734"/>
          <a:ext cx="464332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Visited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7" name="Google Shape;517;p28"/>
          <p:cNvGraphicFramePr/>
          <p:nvPr/>
        </p:nvGraphicFramePr>
        <p:xfrm>
          <a:off x="6499362" y="5214063"/>
          <a:ext cx="4656300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3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Finished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8" name="Google Shape;518;p28"/>
          <p:cNvSpPr/>
          <p:nvPr/>
        </p:nvSpPr>
        <p:spPr>
          <a:xfrm>
            <a:off x="3159895" y="2317163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</a:t>
            </a:r>
            <a:endParaRPr/>
          </a:p>
        </p:txBody>
      </p:sp>
      <p:sp>
        <p:nvSpPr>
          <p:cNvPr id="519" name="Google Shape;519;p28"/>
          <p:cNvSpPr/>
          <p:nvPr/>
        </p:nvSpPr>
        <p:spPr>
          <a:xfrm>
            <a:off x="2772091" y="3152116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endParaRPr/>
          </a:p>
        </p:txBody>
      </p:sp>
      <p:sp>
        <p:nvSpPr>
          <p:cNvPr id="520" name="Google Shape;520;p28"/>
          <p:cNvSpPr/>
          <p:nvPr/>
        </p:nvSpPr>
        <p:spPr>
          <a:xfrm>
            <a:off x="3573685" y="3152116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endParaRPr/>
          </a:p>
        </p:txBody>
      </p:sp>
      <p:sp>
        <p:nvSpPr>
          <p:cNvPr id="521" name="Google Shape;521;p28"/>
          <p:cNvSpPr/>
          <p:nvPr/>
        </p:nvSpPr>
        <p:spPr>
          <a:xfrm>
            <a:off x="1509803" y="3136824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endParaRPr/>
          </a:p>
        </p:txBody>
      </p:sp>
      <p:sp>
        <p:nvSpPr>
          <p:cNvPr id="522" name="Google Shape;522;p28"/>
          <p:cNvSpPr/>
          <p:nvPr/>
        </p:nvSpPr>
        <p:spPr>
          <a:xfrm>
            <a:off x="1097280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endParaRPr/>
          </a:p>
        </p:txBody>
      </p:sp>
      <p:sp>
        <p:nvSpPr>
          <p:cNvPr id="523" name="Google Shape;523;p28"/>
          <p:cNvSpPr/>
          <p:nvPr/>
        </p:nvSpPr>
        <p:spPr>
          <a:xfrm>
            <a:off x="1922326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endParaRPr/>
          </a:p>
        </p:txBody>
      </p:sp>
      <p:sp>
        <p:nvSpPr>
          <p:cNvPr id="524" name="Google Shape;524;p28"/>
          <p:cNvSpPr/>
          <p:nvPr/>
        </p:nvSpPr>
        <p:spPr>
          <a:xfrm>
            <a:off x="4809986" y="2311559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</a:t>
            </a:r>
            <a:endParaRPr/>
          </a:p>
        </p:txBody>
      </p:sp>
      <p:sp>
        <p:nvSpPr>
          <p:cNvPr id="525" name="Google Shape;525;p28"/>
          <p:cNvSpPr/>
          <p:nvPr/>
        </p:nvSpPr>
        <p:spPr>
          <a:xfrm>
            <a:off x="4809985" y="3152117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</a:t>
            </a:r>
            <a:endParaRPr/>
          </a:p>
        </p:txBody>
      </p:sp>
      <p:sp>
        <p:nvSpPr>
          <p:cNvPr id="526" name="Google Shape;526;p28"/>
          <p:cNvSpPr/>
          <p:nvPr/>
        </p:nvSpPr>
        <p:spPr>
          <a:xfrm>
            <a:off x="5635033" y="3152118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</a:t>
            </a:r>
            <a:endParaRPr/>
          </a:p>
        </p:txBody>
      </p:sp>
      <p:sp>
        <p:nvSpPr>
          <p:cNvPr id="527" name="Google Shape;527;p28"/>
          <p:cNvSpPr/>
          <p:nvPr/>
        </p:nvSpPr>
        <p:spPr>
          <a:xfrm>
            <a:off x="5635032" y="2311559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</a:t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28" name="Google Shape;528;p28"/>
          <p:cNvSpPr/>
          <p:nvPr/>
        </p:nvSpPr>
        <p:spPr>
          <a:xfrm>
            <a:off x="6847879" y="3159168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endParaRPr/>
          </a:p>
        </p:txBody>
      </p:sp>
      <p:cxnSp>
        <p:nvCxnSpPr>
          <p:cNvPr id="529" name="Google Shape;529;p28"/>
          <p:cNvCxnSpPr>
            <a:stCxn id="520" idx="2"/>
            <a:endCxn id="519" idx="6"/>
          </p:cNvCxnSpPr>
          <p:nvPr/>
        </p:nvCxnSpPr>
        <p:spPr>
          <a:xfrm rot="10800000">
            <a:off x="3184585" y="3341889"/>
            <a:ext cx="3891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30" name="Google Shape;530;p28"/>
          <p:cNvCxnSpPr>
            <a:stCxn id="519" idx="0"/>
            <a:endCxn id="518" idx="3"/>
          </p:cNvCxnSpPr>
          <p:nvPr/>
        </p:nvCxnSpPr>
        <p:spPr>
          <a:xfrm rot="10800000" flipH="1">
            <a:off x="2978353" y="2641216"/>
            <a:ext cx="242100" cy="510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31" name="Google Shape;531;p28"/>
          <p:cNvCxnSpPr>
            <a:stCxn id="518" idx="5"/>
            <a:endCxn id="520" idx="0"/>
          </p:cNvCxnSpPr>
          <p:nvPr/>
        </p:nvCxnSpPr>
        <p:spPr>
          <a:xfrm>
            <a:off x="3512005" y="2641127"/>
            <a:ext cx="267900" cy="510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32" name="Google Shape;532;p28"/>
          <p:cNvCxnSpPr>
            <a:stCxn id="524" idx="6"/>
            <a:endCxn id="527" idx="2"/>
          </p:cNvCxnSpPr>
          <p:nvPr/>
        </p:nvCxnSpPr>
        <p:spPr>
          <a:xfrm>
            <a:off x="5222509" y="2501333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33" name="Google Shape;533;p28"/>
          <p:cNvCxnSpPr>
            <a:stCxn id="527" idx="4"/>
            <a:endCxn id="526" idx="0"/>
          </p:cNvCxnSpPr>
          <p:nvPr/>
        </p:nvCxnSpPr>
        <p:spPr>
          <a:xfrm>
            <a:off x="5841294" y="2691106"/>
            <a:ext cx="0" cy="461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34" name="Google Shape;534;p28"/>
          <p:cNvCxnSpPr>
            <a:stCxn id="526" idx="2"/>
            <a:endCxn id="525" idx="6"/>
          </p:cNvCxnSpPr>
          <p:nvPr/>
        </p:nvCxnSpPr>
        <p:spPr>
          <a:xfrm rot="10800000">
            <a:off x="5222533" y="3341892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35" name="Google Shape;535;p28"/>
          <p:cNvCxnSpPr>
            <a:stCxn id="525" idx="0"/>
            <a:endCxn id="524" idx="4"/>
          </p:cNvCxnSpPr>
          <p:nvPr/>
        </p:nvCxnSpPr>
        <p:spPr>
          <a:xfrm rot="10800000">
            <a:off x="5016247" y="2691017"/>
            <a:ext cx="0" cy="461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36" name="Google Shape;536;p28"/>
          <p:cNvCxnSpPr>
            <a:stCxn id="525" idx="2"/>
            <a:endCxn id="520" idx="6"/>
          </p:cNvCxnSpPr>
          <p:nvPr/>
        </p:nvCxnSpPr>
        <p:spPr>
          <a:xfrm rot="10800000">
            <a:off x="3986185" y="3341891"/>
            <a:ext cx="823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37" name="Google Shape;537;p28"/>
          <p:cNvCxnSpPr>
            <a:stCxn id="526" idx="6"/>
            <a:endCxn id="528" idx="2"/>
          </p:cNvCxnSpPr>
          <p:nvPr/>
        </p:nvCxnSpPr>
        <p:spPr>
          <a:xfrm>
            <a:off x="6047556" y="3341892"/>
            <a:ext cx="800400" cy="7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38" name="Google Shape;538;p28"/>
          <p:cNvCxnSpPr>
            <a:stCxn id="522" idx="4"/>
            <a:endCxn id="521" idx="1"/>
          </p:cNvCxnSpPr>
          <p:nvPr/>
        </p:nvCxnSpPr>
        <p:spPr>
          <a:xfrm>
            <a:off x="1303542" y="2696710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39" name="Google Shape;539;p28"/>
          <p:cNvCxnSpPr>
            <a:stCxn id="521" idx="7"/>
            <a:endCxn id="523" idx="4"/>
          </p:cNvCxnSpPr>
          <p:nvPr/>
        </p:nvCxnSpPr>
        <p:spPr>
          <a:xfrm rot="10800000" flipH="1">
            <a:off x="1861913" y="2696807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40" name="Google Shape;540;p28"/>
          <p:cNvCxnSpPr>
            <a:stCxn id="523" idx="2"/>
            <a:endCxn id="522" idx="6"/>
          </p:cNvCxnSpPr>
          <p:nvPr/>
        </p:nvCxnSpPr>
        <p:spPr>
          <a:xfrm rot="10800000">
            <a:off x="1509826" y="2506937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41" name="Google Shape;541;p28"/>
          <p:cNvCxnSpPr>
            <a:stCxn id="521" idx="6"/>
            <a:endCxn id="519" idx="2"/>
          </p:cNvCxnSpPr>
          <p:nvPr/>
        </p:nvCxnSpPr>
        <p:spPr>
          <a:xfrm>
            <a:off x="1922326" y="3326598"/>
            <a:ext cx="849900" cy="15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Step-by-Step Example 9/</a:t>
            </a:r>
            <a:endParaRPr/>
          </a:p>
        </p:txBody>
      </p:sp>
      <p:graphicFrame>
        <p:nvGraphicFramePr>
          <p:cNvPr id="547" name="Google Shape;547;p29"/>
          <p:cNvGraphicFramePr/>
          <p:nvPr/>
        </p:nvGraphicFramePr>
        <p:xfrm>
          <a:off x="6499362" y="4582734"/>
          <a:ext cx="464332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Visited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8" name="Google Shape;548;p29"/>
          <p:cNvGraphicFramePr/>
          <p:nvPr/>
        </p:nvGraphicFramePr>
        <p:xfrm>
          <a:off x="6499362" y="5214063"/>
          <a:ext cx="4656300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3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Finished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9" name="Google Shape;549;p29"/>
          <p:cNvSpPr/>
          <p:nvPr/>
        </p:nvSpPr>
        <p:spPr>
          <a:xfrm>
            <a:off x="3159895" y="2317163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</a:t>
            </a: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2772091" y="3152116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573685" y="3152116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1509803" y="3136824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1097280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1922326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4809986" y="2311559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</a:t>
            </a:r>
            <a:endParaRPr/>
          </a:p>
        </p:txBody>
      </p:sp>
      <p:sp>
        <p:nvSpPr>
          <p:cNvPr id="556" name="Google Shape;556;p29"/>
          <p:cNvSpPr/>
          <p:nvPr/>
        </p:nvSpPr>
        <p:spPr>
          <a:xfrm>
            <a:off x="4809985" y="3152117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</a:t>
            </a:r>
            <a:endParaRPr/>
          </a:p>
        </p:txBody>
      </p:sp>
      <p:sp>
        <p:nvSpPr>
          <p:cNvPr id="557" name="Google Shape;557;p29"/>
          <p:cNvSpPr/>
          <p:nvPr/>
        </p:nvSpPr>
        <p:spPr>
          <a:xfrm>
            <a:off x="5635033" y="3152118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</a:t>
            </a:r>
            <a:endParaRPr/>
          </a:p>
        </p:txBody>
      </p:sp>
      <p:sp>
        <p:nvSpPr>
          <p:cNvPr id="558" name="Google Shape;558;p29"/>
          <p:cNvSpPr/>
          <p:nvPr/>
        </p:nvSpPr>
        <p:spPr>
          <a:xfrm>
            <a:off x="5635032" y="2311559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</a:t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59" name="Google Shape;559;p29"/>
          <p:cNvSpPr/>
          <p:nvPr/>
        </p:nvSpPr>
        <p:spPr>
          <a:xfrm>
            <a:off x="6847879" y="3159168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endParaRPr/>
          </a:p>
        </p:txBody>
      </p:sp>
      <p:cxnSp>
        <p:nvCxnSpPr>
          <p:cNvPr id="560" name="Google Shape;560;p29"/>
          <p:cNvCxnSpPr>
            <a:stCxn id="551" idx="2"/>
            <a:endCxn id="550" idx="6"/>
          </p:cNvCxnSpPr>
          <p:nvPr/>
        </p:nvCxnSpPr>
        <p:spPr>
          <a:xfrm rot="10800000">
            <a:off x="3184585" y="3341889"/>
            <a:ext cx="3891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1" name="Google Shape;561;p29"/>
          <p:cNvCxnSpPr>
            <a:stCxn id="550" idx="0"/>
            <a:endCxn id="549" idx="3"/>
          </p:cNvCxnSpPr>
          <p:nvPr/>
        </p:nvCxnSpPr>
        <p:spPr>
          <a:xfrm rot="10800000" flipH="1">
            <a:off x="2978353" y="2641216"/>
            <a:ext cx="242100" cy="510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2" name="Google Shape;562;p29"/>
          <p:cNvCxnSpPr>
            <a:stCxn id="549" idx="5"/>
            <a:endCxn id="551" idx="0"/>
          </p:cNvCxnSpPr>
          <p:nvPr/>
        </p:nvCxnSpPr>
        <p:spPr>
          <a:xfrm>
            <a:off x="3512005" y="2641127"/>
            <a:ext cx="267900" cy="510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3" name="Google Shape;563;p29"/>
          <p:cNvCxnSpPr>
            <a:stCxn id="555" idx="6"/>
            <a:endCxn id="558" idx="2"/>
          </p:cNvCxnSpPr>
          <p:nvPr/>
        </p:nvCxnSpPr>
        <p:spPr>
          <a:xfrm>
            <a:off x="5222509" y="2501333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4" name="Google Shape;564;p29"/>
          <p:cNvCxnSpPr>
            <a:stCxn id="558" idx="4"/>
            <a:endCxn id="557" idx="0"/>
          </p:cNvCxnSpPr>
          <p:nvPr/>
        </p:nvCxnSpPr>
        <p:spPr>
          <a:xfrm>
            <a:off x="5841294" y="2691106"/>
            <a:ext cx="0" cy="461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5" name="Google Shape;565;p29"/>
          <p:cNvCxnSpPr>
            <a:stCxn id="557" idx="2"/>
            <a:endCxn id="556" idx="6"/>
          </p:cNvCxnSpPr>
          <p:nvPr/>
        </p:nvCxnSpPr>
        <p:spPr>
          <a:xfrm rot="10800000">
            <a:off x="5222533" y="3341892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6" name="Google Shape;566;p29"/>
          <p:cNvCxnSpPr>
            <a:stCxn id="556" idx="0"/>
            <a:endCxn id="555" idx="4"/>
          </p:cNvCxnSpPr>
          <p:nvPr/>
        </p:nvCxnSpPr>
        <p:spPr>
          <a:xfrm rot="10800000">
            <a:off x="5016247" y="2691017"/>
            <a:ext cx="0" cy="461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7" name="Google Shape;567;p29"/>
          <p:cNvCxnSpPr>
            <a:stCxn id="556" idx="2"/>
            <a:endCxn id="551" idx="6"/>
          </p:cNvCxnSpPr>
          <p:nvPr/>
        </p:nvCxnSpPr>
        <p:spPr>
          <a:xfrm rot="10800000">
            <a:off x="3986185" y="3341891"/>
            <a:ext cx="823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8" name="Google Shape;568;p29"/>
          <p:cNvCxnSpPr>
            <a:stCxn id="557" idx="6"/>
            <a:endCxn id="559" idx="2"/>
          </p:cNvCxnSpPr>
          <p:nvPr/>
        </p:nvCxnSpPr>
        <p:spPr>
          <a:xfrm>
            <a:off x="6047556" y="3341892"/>
            <a:ext cx="800400" cy="7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9" name="Google Shape;569;p29"/>
          <p:cNvCxnSpPr>
            <a:stCxn id="553" idx="4"/>
            <a:endCxn id="552" idx="1"/>
          </p:cNvCxnSpPr>
          <p:nvPr/>
        </p:nvCxnSpPr>
        <p:spPr>
          <a:xfrm>
            <a:off x="1303542" y="2696710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0" name="Google Shape;570;p29"/>
          <p:cNvCxnSpPr>
            <a:stCxn id="552" idx="7"/>
            <a:endCxn id="554" idx="4"/>
          </p:cNvCxnSpPr>
          <p:nvPr/>
        </p:nvCxnSpPr>
        <p:spPr>
          <a:xfrm rot="10800000" flipH="1">
            <a:off x="1861913" y="2696807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1" name="Google Shape;571;p29"/>
          <p:cNvCxnSpPr>
            <a:stCxn id="554" idx="2"/>
            <a:endCxn id="553" idx="6"/>
          </p:cNvCxnSpPr>
          <p:nvPr/>
        </p:nvCxnSpPr>
        <p:spPr>
          <a:xfrm rot="10800000">
            <a:off x="1509826" y="2506937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2" name="Google Shape;572;p29"/>
          <p:cNvCxnSpPr>
            <a:stCxn id="552" idx="6"/>
            <a:endCxn id="550" idx="2"/>
          </p:cNvCxnSpPr>
          <p:nvPr/>
        </p:nvCxnSpPr>
        <p:spPr>
          <a:xfrm>
            <a:off x="1922326" y="3326598"/>
            <a:ext cx="849900" cy="15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Step-by-Step Example 10/</a:t>
            </a:r>
            <a:endParaRPr/>
          </a:p>
        </p:txBody>
      </p:sp>
      <p:graphicFrame>
        <p:nvGraphicFramePr>
          <p:cNvPr id="578" name="Google Shape;578;p30"/>
          <p:cNvGraphicFramePr/>
          <p:nvPr/>
        </p:nvGraphicFramePr>
        <p:xfrm>
          <a:off x="6499362" y="4582734"/>
          <a:ext cx="464332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Visited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9" name="Google Shape;579;p30"/>
          <p:cNvGraphicFramePr/>
          <p:nvPr/>
        </p:nvGraphicFramePr>
        <p:xfrm>
          <a:off x="6499362" y="5214063"/>
          <a:ext cx="4656300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3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Finished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0" name="Google Shape;580;p30"/>
          <p:cNvSpPr/>
          <p:nvPr/>
        </p:nvSpPr>
        <p:spPr>
          <a:xfrm>
            <a:off x="3159895" y="2317163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</a:t>
            </a:r>
            <a:endParaRPr/>
          </a:p>
        </p:txBody>
      </p:sp>
      <p:sp>
        <p:nvSpPr>
          <p:cNvPr id="581" name="Google Shape;581;p30"/>
          <p:cNvSpPr/>
          <p:nvPr/>
        </p:nvSpPr>
        <p:spPr>
          <a:xfrm>
            <a:off x="2772091" y="3152116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3573685" y="3152116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1509803" y="3136824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endParaRPr/>
          </a:p>
        </p:txBody>
      </p:sp>
      <p:sp>
        <p:nvSpPr>
          <p:cNvPr id="584" name="Google Shape;584;p30"/>
          <p:cNvSpPr/>
          <p:nvPr/>
        </p:nvSpPr>
        <p:spPr>
          <a:xfrm>
            <a:off x="1097280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endParaRPr/>
          </a:p>
        </p:txBody>
      </p:sp>
      <p:sp>
        <p:nvSpPr>
          <p:cNvPr id="585" name="Google Shape;585;p30"/>
          <p:cNvSpPr/>
          <p:nvPr/>
        </p:nvSpPr>
        <p:spPr>
          <a:xfrm>
            <a:off x="1922326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endParaRPr/>
          </a:p>
        </p:txBody>
      </p:sp>
      <p:sp>
        <p:nvSpPr>
          <p:cNvPr id="586" name="Google Shape;586;p30"/>
          <p:cNvSpPr/>
          <p:nvPr/>
        </p:nvSpPr>
        <p:spPr>
          <a:xfrm>
            <a:off x="4809986" y="2311559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</a:t>
            </a:r>
            <a:endParaRPr/>
          </a:p>
        </p:txBody>
      </p:sp>
      <p:sp>
        <p:nvSpPr>
          <p:cNvPr id="587" name="Google Shape;587;p30"/>
          <p:cNvSpPr/>
          <p:nvPr/>
        </p:nvSpPr>
        <p:spPr>
          <a:xfrm>
            <a:off x="4809985" y="3152117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</a:t>
            </a:r>
            <a:endParaRPr/>
          </a:p>
        </p:txBody>
      </p:sp>
      <p:sp>
        <p:nvSpPr>
          <p:cNvPr id="588" name="Google Shape;588;p30"/>
          <p:cNvSpPr/>
          <p:nvPr/>
        </p:nvSpPr>
        <p:spPr>
          <a:xfrm>
            <a:off x="5635033" y="3152118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</a:t>
            </a:r>
            <a:endParaRPr/>
          </a:p>
        </p:txBody>
      </p:sp>
      <p:sp>
        <p:nvSpPr>
          <p:cNvPr id="589" name="Google Shape;589;p30"/>
          <p:cNvSpPr/>
          <p:nvPr/>
        </p:nvSpPr>
        <p:spPr>
          <a:xfrm>
            <a:off x="5635032" y="2311559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</a:t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90" name="Google Shape;590;p30"/>
          <p:cNvSpPr/>
          <p:nvPr/>
        </p:nvSpPr>
        <p:spPr>
          <a:xfrm>
            <a:off x="6847879" y="3159168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endParaRPr/>
          </a:p>
        </p:txBody>
      </p:sp>
      <p:cxnSp>
        <p:nvCxnSpPr>
          <p:cNvPr id="591" name="Google Shape;591;p30"/>
          <p:cNvCxnSpPr>
            <a:stCxn id="582" idx="2"/>
            <a:endCxn id="581" idx="6"/>
          </p:cNvCxnSpPr>
          <p:nvPr/>
        </p:nvCxnSpPr>
        <p:spPr>
          <a:xfrm rot="10800000">
            <a:off x="3184585" y="3341889"/>
            <a:ext cx="3891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92" name="Google Shape;592;p30"/>
          <p:cNvCxnSpPr>
            <a:stCxn id="581" idx="0"/>
            <a:endCxn id="580" idx="3"/>
          </p:cNvCxnSpPr>
          <p:nvPr/>
        </p:nvCxnSpPr>
        <p:spPr>
          <a:xfrm rot="10800000" flipH="1">
            <a:off x="2978353" y="2641216"/>
            <a:ext cx="242100" cy="510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93" name="Google Shape;593;p30"/>
          <p:cNvCxnSpPr>
            <a:stCxn id="580" idx="5"/>
            <a:endCxn id="582" idx="0"/>
          </p:cNvCxnSpPr>
          <p:nvPr/>
        </p:nvCxnSpPr>
        <p:spPr>
          <a:xfrm>
            <a:off x="3512005" y="2641127"/>
            <a:ext cx="267900" cy="510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94" name="Google Shape;594;p30"/>
          <p:cNvCxnSpPr>
            <a:stCxn id="586" idx="6"/>
            <a:endCxn id="589" idx="2"/>
          </p:cNvCxnSpPr>
          <p:nvPr/>
        </p:nvCxnSpPr>
        <p:spPr>
          <a:xfrm>
            <a:off x="5222509" y="2501333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95" name="Google Shape;595;p30"/>
          <p:cNvCxnSpPr>
            <a:stCxn id="589" idx="4"/>
            <a:endCxn id="588" idx="0"/>
          </p:cNvCxnSpPr>
          <p:nvPr/>
        </p:nvCxnSpPr>
        <p:spPr>
          <a:xfrm>
            <a:off x="5841294" y="2691106"/>
            <a:ext cx="0" cy="461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96" name="Google Shape;596;p30"/>
          <p:cNvCxnSpPr>
            <a:stCxn id="588" idx="2"/>
            <a:endCxn id="587" idx="6"/>
          </p:cNvCxnSpPr>
          <p:nvPr/>
        </p:nvCxnSpPr>
        <p:spPr>
          <a:xfrm rot="10800000">
            <a:off x="5222533" y="3341892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97" name="Google Shape;597;p30"/>
          <p:cNvCxnSpPr>
            <a:stCxn id="587" idx="0"/>
            <a:endCxn id="586" idx="4"/>
          </p:cNvCxnSpPr>
          <p:nvPr/>
        </p:nvCxnSpPr>
        <p:spPr>
          <a:xfrm rot="10800000">
            <a:off x="5016247" y="2691017"/>
            <a:ext cx="0" cy="461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98" name="Google Shape;598;p30"/>
          <p:cNvCxnSpPr>
            <a:stCxn id="587" idx="2"/>
            <a:endCxn id="582" idx="6"/>
          </p:cNvCxnSpPr>
          <p:nvPr/>
        </p:nvCxnSpPr>
        <p:spPr>
          <a:xfrm rot="10800000">
            <a:off x="3986185" y="3341891"/>
            <a:ext cx="823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99" name="Google Shape;599;p30"/>
          <p:cNvCxnSpPr>
            <a:stCxn id="588" idx="6"/>
            <a:endCxn id="590" idx="2"/>
          </p:cNvCxnSpPr>
          <p:nvPr/>
        </p:nvCxnSpPr>
        <p:spPr>
          <a:xfrm>
            <a:off x="6047556" y="3341892"/>
            <a:ext cx="800400" cy="7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00" name="Google Shape;600;p30"/>
          <p:cNvCxnSpPr>
            <a:stCxn id="584" idx="4"/>
            <a:endCxn id="583" idx="1"/>
          </p:cNvCxnSpPr>
          <p:nvPr/>
        </p:nvCxnSpPr>
        <p:spPr>
          <a:xfrm>
            <a:off x="1303542" y="2696710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01" name="Google Shape;601;p30"/>
          <p:cNvCxnSpPr>
            <a:stCxn id="583" idx="7"/>
            <a:endCxn id="585" idx="4"/>
          </p:cNvCxnSpPr>
          <p:nvPr/>
        </p:nvCxnSpPr>
        <p:spPr>
          <a:xfrm rot="10800000" flipH="1">
            <a:off x="1861913" y="2696807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02" name="Google Shape;602;p30"/>
          <p:cNvCxnSpPr>
            <a:stCxn id="585" idx="2"/>
            <a:endCxn id="584" idx="6"/>
          </p:cNvCxnSpPr>
          <p:nvPr/>
        </p:nvCxnSpPr>
        <p:spPr>
          <a:xfrm rot="10800000">
            <a:off x="1509826" y="2506937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03" name="Google Shape;603;p30"/>
          <p:cNvCxnSpPr>
            <a:stCxn id="583" idx="6"/>
            <a:endCxn id="581" idx="2"/>
          </p:cNvCxnSpPr>
          <p:nvPr/>
        </p:nvCxnSpPr>
        <p:spPr>
          <a:xfrm>
            <a:off x="1922326" y="3326598"/>
            <a:ext cx="849900" cy="15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04" name="Google Shape;604;p30"/>
          <p:cNvSpPr txBox="1"/>
          <p:nvPr/>
        </p:nvSpPr>
        <p:spPr>
          <a:xfrm>
            <a:off x="2256452" y="3607522"/>
            <a:ext cx="2631931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 has already been visited.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 back to f, which has no more children to visit, which means f is </a:t>
            </a:r>
            <a:r>
              <a:rPr lang="en-US" sz="14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finished</a:t>
            </a: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Step-by-Step Example 11/</a:t>
            </a:r>
            <a:endParaRPr/>
          </a:p>
        </p:txBody>
      </p:sp>
      <p:graphicFrame>
        <p:nvGraphicFramePr>
          <p:cNvPr id="610" name="Google Shape;610;p31"/>
          <p:cNvGraphicFramePr/>
          <p:nvPr/>
        </p:nvGraphicFramePr>
        <p:xfrm>
          <a:off x="6499362" y="4582734"/>
          <a:ext cx="464332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Visited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1" name="Google Shape;611;p31"/>
          <p:cNvGraphicFramePr/>
          <p:nvPr/>
        </p:nvGraphicFramePr>
        <p:xfrm>
          <a:off x="6499362" y="5214063"/>
          <a:ext cx="4656300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3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Finished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2" name="Google Shape;612;p31"/>
          <p:cNvSpPr/>
          <p:nvPr/>
        </p:nvSpPr>
        <p:spPr>
          <a:xfrm>
            <a:off x="3159895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</a:t>
            </a:r>
            <a:endParaRPr/>
          </a:p>
        </p:txBody>
      </p:sp>
      <p:sp>
        <p:nvSpPr>
          <p:cNvPr id="613" name="Google Shape;613;p31"/>
          <p:cNvSpPr/>
          <p:nvPr/>
        </p:nvSpPr>
        <p:spPr>
          <a:xfrm>
            <a:off x="2772091" y="3152116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endParaRPr/>
          </a:p>
        </p:txBody>
      </p:sp>
      <p:sp>
        <p:nvSpPr>
          <p:cNvPr id="614" name="Google Shape;614;p31"/>
          <p:cNvSpPr/>
          <p:nvPr/>
        </p:nvSpPr>
        <p:spPr>
          <a:xfrm>
            <a:off x="3573685" y="3152116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endParaRPr/>
          </a:p>
        </p:txBody>
      </p:sp>
      <p:sp>
        <p:nvSpPr>
          <p:cNvPr id="615" name="Google Shape;615;p31"/>
          <p:cNvSpPr/>
          <p:nvPr/>
        </p:nvSpPr>
        <p:spPr>
          <a:xfrm>
            <a:off x="1509803" y="3136824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endParaRPr/>
          </a:p>
        </p:txBody>
      </p:sp>
      <p:sp>
        <p:nvSpPr>
          <p:cNvPr id="616" name="Google Shape;616;p31"/>
          <p:cNvSpPr/>
          <p:nvPr/>
        </p:nvSpPr>
        <p:spPr>
          <a:xfrm>
            <a:off x="1097280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endParaRPr/>
          </a:p>
        </p:txBody>
      </p:sp>
      <p:sp>
        <p:nvSpPr>
          <p:cNvPr id="617" name="Google Shape;617;p31"/>
          <p:cNvSpPr/>
          <p:nvPr/>
        </p:nvSpPr>
        <p:spPr>
          <a:xfrm>
            <a:off x="1922326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endParaRPr/>
          </a:p>
        </p:txBody>
      </p:sp>
      <p:sp>
        <p:nvSpPr>
          <p:cNvPr id="618" name="Google Shape;618;p31"/>
          <p:cNvSpPr/>
          <p:nvPr/>
        </p:nvSpPr>
        <p:spPr>
          <a:xfrm>
            <a:off x="4809986" y="2311559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</a:t>
            </a:r>
            <a:endParaRPr/>
          </a:p>
        </p:txBody>
      </p:sp>
      <p:sp>
        <p:nvSpPr>
          <p:cNvPr id="619" name="Google Shape;619;p31"/>
          <p:cNvSpPr/>
          <p:nvPr/>
        </p:nvSpPr>
        <p:spPr>
          <a:xfrm>
            <a:off x="4809985" y="3152117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</a:t>
            </a:r>
            <a:endParaRPr/>
          </a:p>
        </p:txBody>
      </p:sp>
      <p:sp>
        <p:nvSpPr>
          <p:cNvPr id="620" name="Google Shape;620;p31"/>
          <p:cNvSpPr/>
          <p:nvPr/>
        </p:nvSpPr>
        <p:spPr>
          <a:xfrm>
            <a:off x="5635033" y="3152118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</a:t>
            </a:r>
            <a:endParaRPr/>
          </a:p>
        </p:txBody>
      </p:sp>
      <p:sp>
        <p:nvSpPr>
          <p:cNvPr id="621" name="Google Shape;621;p31"/>
          <p:cNvSpPr/>
          <p:nvPr/>
        </p:nvSpPr>
        <p:spPr>
          <a:xfrm>
            <a:off x="5635032" y="2311559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</a:t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22" name="Google Shape;622;p31"/>
          <p:cNvSpPr/>
          <p:nvPr/>
        </p:nvSpPr>
        <p:spPr>
          <a:xfrm>
            <a:off x="6847879" y="3159168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endParaRPr/>
          </a:p>
        </p:txBody>
      </p:sp>
      <p:cxnSp>
        <p:nvCxnSpPr>
          <p:cNvPr id="623" name="Google Shape;623;p31"/>
          <p:cNvCxnSpPr>
            <a:stCxn id="614" idx="2"/>
            <a:endCxn id="613" idx="6"/>
          </p:cNvCxnSpPr>
          <p:nvPr/>
        </p:nvCxnSpPr>
        <p:spPr>
          <a:xfrm rot="10800000">
            <a:off x="3184585" y="3341889"/>
            <a:ext cx="3891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24" name="Google Shape;624;p31"/>
          <p:cNvCxnSpPr>
            <a:stCxn id="613" idx="0"/>
            <a:endCxn id="612" idx="3"/>
          </p:cNvCxnSpPr>
          <p:nvPr/>
        </p:nvCxnSpPr>
        <p:spPr>
          <a:xfrm rot="10800000" flipH="1">
            <a:off x="2978353" y="2641216"/>
            <a:ext cx="242100" cy="510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25" name="Google Shape;625;p31"/>
          <p:cNvCxnSpPr>
            <a:stCxn id="612" idx="5"/>
            <a:endCxn id="614" idx="0"/>
          </p:cNvCxnSpPr>
          <p:nvPr/>
        </p:nvCxnSpPr>
        <p:spPr>
          <a:xfrm>
            <a:off x="3512005" y="2641127"/>
            <a:ext cx="267900" cy="510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26" name="Google Shape;626;p31"/>
          <p:cNvCxnSpPr>
            <a:stCxn id="618" idx="6"/>
            <a:endCxn id="621" idx="2"/>
          </p:cNvCxnSpPr>
          <p:nvPr/>
        </p:nvCxnSpPr>
        <p:spPr>
          <a:xfrm>
            <a:off x="5222509" y="2501333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27" name="Google Shape;627;p31"/>
          <p:cNvCxnSpPr>
            <a:stCxn id="621" idx="4"/>
            <a:endCxn id="620" idx="0"/>
          </p:cNvCxnSpPr>
          <p:nvPr/>
        </p:nvCxnSpPr>
        <p:spPr>
          <a:xfrm>
            <a:off x="5841294" y="2691106"/>
            <a:ext cx="0" cy="461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28" name="Google Shape;628;p31"/>
          <p:cNvCxnSpPr>
            <a:stCxn id="620" idx="2"/>
            <a:endCxn id="619" idx="6"/>
          </p:cNvCxnSpPr>
          <p:nvPr/>
        </p:nvCxnSpPr>
        <p:spPr>
          <a:xfrm rot="10800000">
            <a:off x="5222533" y="3341892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29" name="Google Shape;629;p31"/>
          <p:cNvCxnSpPr>
            <a:stCxn id="619" idx="0"/>
            <a:endCxn id="618" idx="4"/>
          </p:cNvCxnSpPr>
          <p:nvPr/>
        </p:nvCxnSpPr>
        <p:spPr>
          <a:xfrm rot="10800000">
            <a:off x="5016247" y="2691017"/>
            <a:ext cx="0" cy="461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30" name="Google Shape;630;p31"/>
          <p:cNvCxnSpPr>
            <a:stCxn id="619" idx="2"/>
            <a:endCxn id="614" idx="6"/>
          </p:cNvCxnSpPr>
          <p:nvPr/>
        </p:nvCxnSpPr>
        <p:spPr>
          <a:xfrm rot="10800000">
            <a:off x="3986185" y="3341891"/>
            <a:ext cx="823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31" name="Google Shape;631;p31"/>
          <p:cNvCxnSpPr>
            <a:stCxn id="620" idx="6"/>
            <a:endCxn id="622" idx="2"/>
          </p:cNvCxnSpPr>
          <p:nvPr/>
        </p:nvCxnSpPr>
        <p:spPr>
          <a:xfrm>
            <a:off x="6047556" y="3341892"/>
            <a:ext cx="800400" cy="7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32" name="Google Shape;632;p31"/>
          <p:cNvCxnSpPr>
            <a:stCxn id="616" idx="4"/>
            <a:endCxn id="615" idx="1"/>
          </p:cNvCxnSpPr>
          <p:nvPr/>
        </p:nvCxnSpPr>
        <p:spPr>
          <a:xfrm>
            <a:off x="1303542" y="2696710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33" name="Google Shape;633;p31"/>
          <p:cNvCxnSpPr>
            <a:stCxn id="615" idx="7"/>
            <a:endCxn id="617" idx="4"/>
          </p:cNvCxnSpPr>
          <p:nvPr/>
        </p:nvCxnSpPr>
        <p:spPr>
          <a:xfrm rot="10800000" flipH="1">
            <a:off x="1861913" y="2696807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34" name="Google Shape;634;p31"/>
          <p:cNvCxnSpPr>
            <a:stCxn id="617" idx="2"/>
            <a:endCxn id="616" idx="6"/>
          </p:cNvCxnSpPr>
          <p:nvPr/>
        </p:nvCxnSpPr>
        <p:spPr>
          <a:xfrm rot="10800000">
            <a:off x="1509826" y="2506937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35" name="Google Shape;635;p31"/>
          <p:cNvCxnSpPr>
            <a:stCxn id="615" idx="6"/>
            <a:endCxn id="613" idx="2"/>
          </p:cNvCxnSpPr>
          <p:nvPr/>
        </p:nvCxnSpPr>
        <p:spPr>
          <a:xfrm>
            <a:off x="1922326" y="3326598"/>
            <a:ext cx="849900" cy="15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36" name="Google Shape;636;p31"/>
          <p:cNvSpPr txBox="1"/>
          <p:nvPr/>
        </p:nvSpPr>
        <p:spPr>
          <a:xfrm>
            <a:off x="2256452" y="3607522"/>
            <a:ext cx="263193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 back to e, which has no more children to visit, which means e is </a:t>
            </a:r>
            <a:r>
              <a:rPr lang="en-US" sz="14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finished</a:t>
            </a: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Step-by-Step Example 12/</a:t>
            </a:r>
            <a:endParaRPr/>
          </a:p>
        </p:txBody>
      </p:sp>
      <p:graphicFrame>
        <p:nvGraphicFramePr>
          <p:cNvPr id="642" name="Google Shape;642;p32"/>
          <p:cNvGraphicFramePr/>
          <p:nvPr/>
        </p:nvGraphicFramePr>
        <p:xfrm>
          <a:off x="6499362" y="4582734"/>
          <a:ext cx="464332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Visited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3" name="Google Shape;643;p32"/>
          <p:cNvGraphicFramePr/>
          <p:nvPr/>
        </p:nvGraphicFramePr>
        <p:xfrm>
          <a:off x="6499362" y="5214063"/>
          <a:ext cx="4656300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3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Finished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4" name="Google Shape;644;p32"/>
          <p:cNvSpPr/>
          <p:nvPr/>
        </p:nvSpPr>
        <p:spPr>
          <a:xfrm>
            <a:off x="3159895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</a:t>
            </a:r>
            <a:endParaRPr/>
          </a:p>
        </p:txBody>
      </p:sp>
      <p:sp>
        <p:nvSpPr>
          <p:cNvPr id="645" name="Google Shape;645;p32"/>
          <p:cNvSpPr/>
          <p:nvPr/>
        </p:nvSpPr>
        <p:spPr>
          <a:xfrm>
            <a:off x="2772091" y="3152116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endParaRPr/>
          </a:p>
        </p:txBody>
      </p:sp>
      <p:sp>
        <p:nvSpPr>
          <p:cNvPr id="646" name="Google Shape;646;p32"/>
          <p:cNvSpPr/>
          <p:nvPr/>
        </p:nvSpPr>
        <p:spPr>
          <a:xfrm>
            <a:off x="3573685" y="3152116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endParaRPr/>
          </a:p>
        </p:txBody>
      </p:sp>
      <p:sp>
        <p:nvSpPr>
          <p:cNvPr id="647" name="Google Shape;647;p32"/>
          <p:cNvSpPr/>
          <p:nvPr/>
        </p:nvSpPr>
        <p:spPr>
          <a:xfrm>
            <a:off x="1509803" y="3136824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endParaRPr/>
          </a:p>
        </p:txBody>
      </p:sp>
      <p:sp>
        <p:nvSpPr>
          <p:cNvPr id="648" name="Google Shape;648;p32"/>
          <p:cNvSpPr/>
          <p:nvPr/>
        </p:nvSpPr>
        <p:spPr>
          <a:xfrm>
            <a:off x="1097280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endParaRPr/>
          </a:p>
        </p:txBody>
      </p:sp>
      <p:sp>
        <p:nvSpPr>
          <p:cNvPr id="649" name="Google Shape;649;p32"/>
          <p:cNvSpPr/>
          <p:nvPr/>
        </p:nvSpPr>
        <p:spPr>
          <a:xfrm>
            <a:off x="1922326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endParaRPr/>
          </a:p>
        </p:txBody>
      </p:sp>
      <p:sp>
        <p:nvSpPr>
          <p:cNvPr id="650" name="Google Shape;650;p32"/>
          <p:cNvSpPr/>
          <p:nvPr/>
        </p:nvSpPr>
        <p:spPr>
          <a:xfrm>
            <a:off x="4809986" y="2311559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</a:t>
            </a:r>
            <a:endParaRPr/>
          </a:p>
        </p:txBody>
      </p:sp>
      <p:sp>
        <p:nvSpPr>
          <p:cNvPr id="651" name="Google Shape;651;p32"/>
          <p:cNvSpPr/>
          <p:nvPr/>
        </p:nvSpPr>
        <p:spPr>
          <a:xfrm>
            <a:off x="4809985" y="3152117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</a:t>
            </a:r>
            <a:endParaRPr/>
          </a:p>
        </p:txBody>
      </p:sp>
      <p:sp>
        <p:nvSpPr>
          <p:cNvPr id="652" name="Google Shape;652;p32"/>
          <p:cNvSpPr/>
          <p:nvPr/>
        </p:nvSpPr>
        <p:spPr>
          <a:xfrm>
            <a:off x="5635033" y="3152118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</a:t>
            </a:r>
            <a:endParaRPr/>
          </a:p>
        </p:txBody>
      </p:sp>
      <p:sp>
        <p:nvSpPr>
          <p:cNvPr id="653" name="Google Shape;653;p32"/>
          <p:cNvSpPr/>
          <p:nvPr/>
        </p:nvSpPr>
        <p:spPr>
          <a:xfrm>
            <a:off x="5635032" y="2311559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</a:t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54" name="Google Shape;654;p32"/>
          <p:cNvSpPr/>
          <p:nvPr/>
        </p:nvSpPr>
        <p:spPr>
          <a:xfrm>
            <a:off x="6847879" y="3159168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endParaRPr/>
          </a:p>
        </p:txBody>
      </p:sp>
      <p:cxnSp>
        <p:nvCxnSpPr>
          <p:cNvPr id="655" name="Google Shape;655;p32"/>
          <p:cNvCxnSpPr>
            <a:stCxn id="646" idx="2"/>
            <a:endCxn id="645" idx="6"/>
          </p:cNvCxnSpPr>
          <p:nvPr/>
        </p:nvCxnSpPr>
        <p:spPr>
          <a:xfrm rot="10800000">
            <a:off x="3184585" y="3341889"/>
            <a:ext cx="3891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56" name="Google Shape;656;p32"/>
          <p:cNvCxnSpPr>
            <a:stCxn id="645" idx="0"/>
            <a:endCxn id="644" idx="3"/>
          </p:cNvCxnSpPr>
          <p:nvPr/>
        </p:nvCxnSpPr>
        <p:spPr>
          <a:xfrm rot="10800000" flipH="1">
            <a:off x="2978353" y="2641216"/>
            <a:ext cx="242100" cy="510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57" name="Google Shape;657;p32"/>
          <p:cNvCxnSpPr>
            <a:stCxn id="644" idx="5"/>
            <a:endCxn id="646" idx="0"/>
          </p:cNvCxnSpPr>
          <p:nvPr/>
        </p:nvCxnSpPr>
        <p:spPr>
          <a:xfrm>
            <a:off x="3512005" y="2641127"/>
            <a:ext cx="267900" cy="510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58" name="Google Shape;658;p32"/>
          <p:cNvCxnSpPr>
            <a:stCxn id="650" idx="6"/>
            <a:endCxn id="653" idx="2"/>
          </p:cNvCxnSpPr>
          <p:nvPr/>
        </p:nvCxnSpPr>
        <p:spPr>
          <a:xfrm>
            <a:off x="5222509" y="2501333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59" name="Google Shape;659;p32"/>
          <p:cNvCxnSpPr>
            <a:stCxn id="653" idx="4"/>
            <a:endCxn id="652" idx="0"/>
          </p:cNvCxnSpPr>
          <p:nvPr/>
        </p:nvCxnSpPr>
        <p:spPr>
          <a:xfrm>
            <a:off x="5841294" y="2691106"/>
            <a:ext cx="0" cy="461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60" name="Google Shape;660;p32"/>
          <p:cNvCxnSpPr>
            <a:stCxn id="652" idx="2"/>
            <a:endCxn id="651" idx="6"/>
          </p:cNvCxnSpPr>
          <p:nvPr/>
        </p:nvCxnSpPr>
        <p:spPr>
          <a:xfrm rot="10800000">
            <a:off x="5222533" y="3341892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61" name="Google Shape;661;p32"/>
          <p:cNvCxnSpPr>
            <a:stCxn id="651" idx="0"/>
            <a:endCxn id="650" idx="4"/>
          </p:cNvCxnSpPr>
          <p:nvPr/>
        </p:nvCxnSpPr>
        <p:spPr>
          <a:xfrm rot="10800000">
            <a:off x="5016247" y="2691017"/>
            <a:ext cx="0" cy="461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62" name="Google Shape;662;p32"/>
          <p:cNvCxnSpPr>
            <a:stCxn id="651" idx="2"/>
            <a:endCxn id="646" idx="6"/>
          </p:cNvCxnSpPr>
          <p:nvPr/>
        </p:nvCxnSpPr>
        <p:spPr>
          <a:xfrm rot="10800000">
            <a:off x="3986185" y="3341891"/>
            <a:ext cx="823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63" name="Google Shape;663;p32"/>
          <p:cNvCxnSpPr>
            <a:stCxn id="652" idx="6"/>
            <a:endCxn id="654" idx="2"/>
          </p:cNvCxnSpPr>
          <p:nvPr/>
        </p:nvCxnSpPr>
        <p:spPr>
          <a:xfrm>
            <a:off x="6047556" y="3341892"/>
            <a:ext cx="800400" cy="7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64" name="Google Shape;664;p32"/>
          <p:cNvCxnSpPr>
            <a:stCxn id="648" idx="4"/>
            <a:endCxn id="647" idx="1"/>
          </p:cNvCxnSpPr>
          <p:nvPr/>
        </p:nvCxnSpPr>
        <p:spPr>
          <a:xfrm>
            <a:off x="1303542" y="2696710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65" name="Google Shape;665;p32"/>
          <p:cNvCxnSpPr>
            <a:stCxn id="647" idx="7"/>
            <a:endCxn id="649" idx="4"/>
          </p:cNvCxnSpPr>
          <p:nvPr/>
        </p:nvCxnSpPr>
        <p:spPr>
          <a:xfrm rot="10800000" flipH="1">
            <a:off x="1861913" y="2696807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66" name="Google Shape;666;p32"/>
          <p:cNvCxnSpPr>
            <a:stCxn id="649" idx="2"/>
            <a:endCxn id="648" idx="6"/>
          </p:cNvCxnSpPr>
          <p:nvPr/>
        </p:nvCxnSpPr>
        <p:spPr>
          <a:xfrm rot="10800000">
            <a:off x="1509826" y="2506937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67" name="Google Shape;667;p32"/>
          <p:cNvCxnSpPr>
            <a:stCxn id="647" idx="6"/>
            <a:endCxn id="645" idx="2"/>
          </p:cNvCxnSpPr>
          <p:nvPr/>
        </p:nvCxnSpPr>
        <p:spPr>
          <a:xfrm>
            <a:off x="1922326" y="3326598"/>
            <a:ext cx="849900" cy="15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68" name="Google Shape;668;p32"/>
          <p:cNvSpPr txBox="1"/>
          <p:nvPr/>
        </p:nvSpPr>
        <p:spPr>
          <a:xfrm>
            <a:off x="2256452" y="3607522"/>
            <a:ext cx="263193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 back to d, which has no more children, which means d is finished.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Marketing on Social Networks</a:t>
            </a:r>
            <a:endParaRPr/>
          </a:p>
        </p:txBody>
      </p:sp>
      <p:pic>
        <p:nvPicPr>
          <p:cNvPr id="109" name="Google Shape;109;p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27122" t="15771" r="27315" b="15887"/>
          <a:stretch/>
        </p:blipFill>
        <p:spPr>
          <a:xfrm>
            <a:off x="9829302" y="2415342"/>
            <a:ext cx="914483" cy="914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 descr="The Branding Source: New logo: Twitt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683" y="2415341"/>
            <a:ext cx="1126112" cy="91443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 txBox="1"/>
          <p:nvPr/>
        </p:nvSpPr>
        <p:spPr>
          <a:xfrm>
            <a:off x="1097280" y="2108201"/>
            <a:ext cx="6848823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14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You work as an algorithm developer for a company in the R&amp;D department.</a:t>
            </a:r>
            <a:endParaRPr/>
          </a:p>
          <a:p>
            <a:pPr marL="91440" marR="0" lvl="0" indent="-1143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The social media marketing team has observed that</a:t>
            </a:r>
            <a:endParaRPr/>
          </a:p>
          <a:p>
            <a:pPr marL="384048" marR="0" lvl="1" indent="-18288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Targeting random users on Instagram &amp; Twitter is not effective.</a:t>
            </a:r>
            <a:endParaRPr/>
          </a:p>
          <a:p>
            <a:pPr marL="384048" marR="0" lvl="1" indent="-182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It’s more effective to market to the biggest groups of accounts where every pair of users either:</a:t>
            </a:r>
            <a:endParaRPr/>
          </a:p>
          <a:p>
            <a:pPr marL="726948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Bookman Old Style"/>
              <a:buAutoNum type="arabicPeriod"/>
            </a:pPr>
            <a:r>
              <a:rPr lang="en-US" sz="12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Follow each other, or</a:t>
            </a:r>
            <a:endParaRPr/>
          </a:p>
          <a:p>
            <a:pPr marL="726948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Bookman Old Style"/>
              <a:buAutoNum type="arabicPeriod"/>
            </a:pPr>
            <a:r>
              <a:rPr lang="en-US" sz="12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there is a chain of mutual followers between them.</a:t>
            </a:r>
            <a:endParaRPr/>
          </a:p>
          <a:p>
            <a:pPr marL="384048" marR="0" lvl="1" indent="-182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People in this type of social structure tend of have similar interests.</a:t>
            </a:r>
            <a:endParaRPr/>
          </a:p>
          <a:p>
            <a:pPr marL="384048" marR="0" lvl="1" indent="-182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It’s more likely they’re interested in the same products.</a:t>
            </a:r>
            <a:endParaRPr/>
          </a:p>
          <a:p>
            <a:pPr marL="91440" marR="0" lvl="0" indent="-12700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 sz="2000" b="1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Your task</a:t>
            </a:r>
            <a:r>
              <a:rPr lang="en-US" sz="20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</a:t>
            </a:r>
            <a:r>
              <a:rPr lang="en-US" sz="18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Develop an algorithm that identifies such groups.</a:t>
            </a:r>
            <a:endParaRPr sz="20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12" name="Google Shape;11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06447" y="3835317"/>
            <a:ext cx="411895" cy="411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06447" y="4614476"/>
            <a:ext cx="411895" cy="411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05693" y="3835317"/>
            <a:ext cx="411895" cy="411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05693" y="4614476"/>
            <a:ext cx="411895" cy="411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85411" y="3836851"/>
            <a:ext cx="411895" cy="411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85411" y="4616010"/>
            <a:ext cx="411895" cy="411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43785" y="3835317"/>
            <a:ext cx="411895" cy="411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43785" y="4614476"/>
            <a:ext cx="411895" cy="4118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4"/>
          <p:cNvCxnSpPr>
            <a:stCxn id="112" idx="3"/>
            <a:endCxn id="114" idx="1"/>
          </p:cNvCxnSpPr>
          <p:nvPr/>
        </p:nvCxnSpPr>
        <p:spPr>
          <a:xfrm>
            <a:off x="8718342" y="4041265"/>
            <a:ext cx="4875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1" name="Google Shape;121;p14"/>
          <p:cNvCxnSpPr>
            <a:stCxn id="114" idx="3"/>
            <a:endCxn id="116" idx="1"/>
          </p:cNvCxnSpPr>
          <p:nvPr/>
        </p:nvCxnSpPr>
        <p:spPr>
          <a:xfrm>
            <a:off x="9617588" y="4041265"/>
            <a:ext cx="367800" cy="15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2" name="Google Shape;122;p14"/>
          <p:cNvCxnSpPr>
            <a:stCxn id="116" idx="3"/>
            <a:endCxn id="118" idx="1"/>
          </p:cNvCxnSpPr>
          <p:nvPr/>
        </p:nvCxnSpPr>
        <p:spPr>
          <a:xfrm rot="10800000" flipH="1">
            <a:off x="10397306" y="4041299"/>
            <a:ext cx="346500" cy="15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3" name="Google Shape;123;p14"/>
          <p:cNvCxnSpPr>
            <a:stCxn id="115" idx="3"/>
            <a:endCxn id="117" idx="1"/>
          </p:cNvCxnSpPr>
          <p:nvPr/>
        </p:nvCxnSpPr>
        <p:spPr>
          <a:xfrm>
            <a:off x="9617588" y="4820424"/>
            <a:ext cx="367800" cy="15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" name="Google Shape;124;p14"/>
          <p:cNvCxnSpPr>
            <a:stCxn id="119" idx="1"/>
            <a:endCxn id="117" idx="3"/>
          </p:cNvCxnSpPr>
          <p:nvPr/>
        </p:nvCxnSpPr>
        <p:spPr>
          <a:xfrm flipH="1">
            <a:off x="10397285" y="4820424"/>
            <a:ext cx="346500" cy="15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" name="Google Shape;125;p14"/>
          <p:cNvCxnSpPr>
            <a:stCxn id="115" idx="1"/>
            <a:endCxn id="113" idx="3"/>
          </p:cNvCxnSpPr>
          <p:nvPr/>
        </p:nvCxnSpPr>
        <p:spPr>
          <a:xfrm rot="10800000">
            <a:off x="8718193" y="4820424"/>
            <a:ext cx="4875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6" name="Google Shape;126;p14"/>
          <p:cNvCxnSpPr>
            <a:stCxn id="113" idx="0"/>
            <a:endCxn id="112" idx="2"/>
          </p:cNvCxnSpPr>
          <p:nvPr/>
        </p:nvCxnSpPr>
        <p:spPr>
          <a:xfrm rot="10800000">
            <a:off x="8512395" y="4247276"/>
            <a:ext cx="0" cy="3672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7" name="Google Shape;127;p14"/>
          <p:cNvCxnSpPr>
            <a:stCxn id="114" idx="2"/>
            <a:endCxn id="115" idx="0"/>
          </p:cNvCxnSpPr>
          <p:nvPr/>
        </p:nvCxnSpPr>
        <p:spPr>
          <a:xfrm>
            <a:off x="9411641" y="4247212"/>
            <a:ext cx="0" cy="3672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8" name="Google Shape;128;p14"/>
          <p:cNvCxnSpPr>
            <a:stCxn id="116" idx="2"/>
            <a:endCxn id="117" idx="0"/>
          </p:cNvCxnSpPr>
          <p:nvPr/>
        </p:nvCxnSpPr>
        <p:spPr>
          <a:xfrm>
            <a:off x="10191359" y="4248746"/>
            <a:ext cx="0" cy="3672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9" name="Google Shape;129;p14"/>
          <p:cNvSpPr/>
          <p:nvPr/>
        </p:nvSpPr>
        <p:spPr>
          <a:xfrm>
            <a:off x="9984474" y="4207053"/>
            <a:ext cx="116681" cy="495300"/>
          </a:xfrm>
          <a:custGeom>
            <a:avLst/>
            <a:gdLst/>
            <a:ahLst/>
            <a:cxnLst/>
            <a:rect l="l" t="t" r="r" b="b"/>
            <a:pathLst>
              <a:path w="116681" h="495300" extrusionOk="0">
                <a:moveTo>
                  <a:pt x="66675" y="495300"/>
                </a:moveTo>
                <a:cubicBezTo>
                  <a:pt x="62706" y="492125"/>
                  <a:pt x="58077" y="489634"/>
                  <a:pt x="54769" y="485775"/>
                </a:cubicBezTo>
                <a:cubicBezTo>
                  <a:pt x="39434" y="467884"/>
                  <a:pt x="68210" y="489180"/>
                  <a:pt x="45244" y="473869"/>
                </a:cubicBezTo>
                <a:cubicBezTo>
                  <a:pt x="42069" y="469106"/>
                  <a:pt x="37529" y="465011"/>
                  <a:pt x="35719" y="459581"/>
                </a:cubicBezTo>
                <a:lnTo>
                  <a:pt x="26194" y="431006"/>
                </a:lnTo>
                <a:cubicBezTo>
                  <a:pt x="25400" y="428625"/>
                  <a:pt x="25204" y="425951"/>
                  <a:pt x="23812" y="423863"/>
                </a:cubicBezTo>
                <a:cubicBezTo>
                  <a:pt x="22225" y="421482"/>
                  <a:pt x="20212" y="419334"/>
                  <a:pt x="19050" y="416719"/>
                </a:cubicBezTo>
                <a:cubicBezTo>
                  <a:pt x="17011" y="412131"/>
                  <a:pt x="15875" y="407194"/>
                  <a:pt x="14287" y="402431"/>
                </a:cubicBezTo>
                <a:cubicBezTo>
                  <a:pt x="13493" y="400050"/>
                  <a:pt x="12398" y="397749"/>
                  <a:pt x="11906" y="395288"/>
                </a:cubicBezTo>
                <a:cubicBezTo>
                  <a:pt x="11112" y="391319"/>
                  <a:pt x="10507" y="387308"/>
                  <a:pt x="9525" y="383381"/>
                </a:cubicBezTo>
                <a:cubicBezTo>
                  <a:pt x="8916" y="380946"/>
                  <a:pt x="7689" y="378688"/>
                  <a:pt x="7144" y="376238"/>
                </a:cubicBezTo>
                <a:cubicBezTo>
                  <a:pt x="6096" y="371525"/>
                  <a:pt x="5496" y="366722"/>
                  <a:pt x="4762" y="361950"/>
                </a:cubicBezTo>
                <a:cubicBezTo>
                  <a:pt x="2573" y="347725"/>
                  <a:pt x="1826" y="340841"/>
                  <a:pt x="0" y="326231"/>
                </a:cubicBezTo>
                <a:cubicBezTo>
                  <a:pt x="794" y="294481"/>
                  <a:pt x="906" y="262707"/>
                  <a:pt x="2381" y="230981"/>
                </a:cubicBezTo>
                <a:cubicBezTo>
                  <a:pt x="2498" y="228474"/>
                  <a:pt x="4153" y="226273"/>
                  <a:pt x="4762" y="223838"/>
                </a:cubicBezTo>
                <a:cubicBezTo>
                  <a:pt x="11495" y="196908"/>
                  <a:pt x="1689" y="228298"/>
                  <a:pt x="11906" y="197644"/>
                </a:cubicBezTo>
                <a:cubicBezTo>
                  <a:pt x="11908" y="197639"/>
                  <a:pt x="16666" y="183360"/>
                  <a:pt x="16669" y="183356"/>
                </a:cubicBezTo>
                <a:cubicBezTo>
                  <a:pt x="18256" y="180975"/>
                  <a:pt x="20151" y="178772"/>
                  <a:pt x="21431" y="176213"/>
                </a:cubicBezTo>
                <a:cubicBezTo>
                  <a:pt x="27401" y="164274"/>
                  <a:pt x="25164" y="166151"/>
                  <a:pt x="28575" y="154781"/>
                </a:cubicBezTo>
                <a:cubicBezTo>
                  <a:pt x="30017" y="149973"/>
                  <a:pt x="31750" y="145256"/>
                  <a:pt x="33337" y="140494"/>
                </a:cubicBezTo>
                <a:cubicBezTo>
                  <a:pt x="34131" y="138113"/>
                  <a:pt x="34327" y="135439"/>
                  <a:pt x="35719" y="133350"/>
                </a:cubicBezTo>
                <a:cubicBezTo>
                  <a:pt x="43265" y="122030"/>
                  <a:pt x="39577" y="128919"/>
                  <a:pt x="45244" y="111919"/>
                </a:cubicBezTo>
                <a:cubicBezTo>
                  <a:pt x="51229" y="93966"/>
                  <a:pt x="43156" y="116092"/>
                  <a:pt x="52387" y="97631"/>
                </a:cubicBezTo>
                <a:cubicBezTo>
                  <a:pt x="53510" y="95386"/>
                  <a:pt x="53228" y="92469"/>
                  <a:pt x="54769" y="90488"/>
                </a:cubicBezTo>
                <a:cubicBezTo>
                  <a:pt x="58904" y="85172"/>
                  <a:pt x="65320" y="81804"/>
                  <a:pt x="69056" y="76200"/>
                </a:cubicBezTo>
                <a:lnTo>
                  <a:pt x="78581" y="61913"/>
                </a:lnTo>
                <a:lnTo>
                  <a:pt x="92869" y="40481"/>
                </a:lnTo>
                <a:lnTo>
                  <a:pt x="97631" y="33338"/>
                </a:lnTo>
                <a:cubicBezTo>
                  <a:pt x="103459" y="15855"/>
                  <a:pt x="98844" y="22600"/>
                  <a:pt x="109537" y="11906"/>
                </a:cubicBezTo>
                <a:cubicBezTo>
                  <a:pt x="112629" y="2633"/>
                  <a:pt x="110144" y="6538"/>
                  <a:pt x="116681" y="0"/>
                </a:cubicBezTo>
              </a:path>
            </a:pathLst>
          </a:custGeom>
          <a:noFill/>
          <a:ln w="15875" cap="flat" cmpd="sng">
            <a:solidFill>
              <a:srgbClr val="C96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30" name="Google Shape;130;p14"/>
          <p:cNvCxnSpPr/>
          <p:nvPr/>
        </p:nvCxnSpPr>
        <p:spPr>
          <a:xfrm>
            <a:off x="8653268" y="4121731"/>
            <a:ext cx="623975" cy="53776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1" name="Google Shape;131;p14"/>
          <p:cNvSpPr/>
          <p:nvPr/>
        </p:nvSpPr>
        <p:spPr>
          <a:xfrm>
            <a:off x="8122508" y="3681616"/>
            <a:ext cx="1582131" cy="1566686"/>
          </a:xfrm>
          <a:custGeom>
            <a:avLst/>
            <a:gdLst/>
            <a:ahLst/>
            <a:cxnLst/>
            <a:rect l="l" t="t" r="r" b="b"/>
            <a:pathLst>
              <a:path w="1689223" h="1566686" extrusionOk="0">
                <a:moveTo>
                  <a:pt x="329514" y="698"/>
                </a:moveTo>
                <a:cubicBezTo>
                  <a:pt x="447590" y="-2048"/>
                  <a:pt x="746941" y="3846"/>
                  <a:pt x="955589" y="8935"/>
                </a:cubicBezTo>
                <a:cubicBezTo>
                  <a:pt x="1069367" y="11710"/>
                  <a:pt x="960168" y="15473"/>
                  <a:pt x="1029730" y="25411"/>
                </a:cubicBezTo>
                <a:cubicBezTo>
                  <a:pt x="1059755" y="29700"/>
                  <a:pt x="1090167" y="30631"/>
                  <a:pt x="1120346" y="33649"/>
                </a:cubicBezTo>
                <a:cubicBezTo>
                  <a:pt x="1145088" y="36123"/>
                  <a:pt x="1169830" y="38671"/>
                  <a:pt x="1194487" y="41887"/>
                </a:cubicBezTo>
                <a:cubicBezTo>
                  <a:pt x="1232994" y="46910"/>
                  <a:pt x="1272142" y="48944"/>
                  <a:pt x="1309816" y="58362"/>
                </a:cubicBezTo>
                <a:cubicBezTo>
                  <a:pt x="1320800" y="61108"/>
                  <a:pt x="1331629" y="64575"/>
                  <a:pt x="1342768" y="66600"/>
                </a:cubicBezTo>
                <a:cubicBezTo>
                  <a:pt x="1361872" y="70073"/>
                  <a:pt x="1381242" y="71885"/>
                  <a:pt x="1400433" y="74838"/>
                </a:cubicBezTo>
                <a:cubicBezTo>
                  <a:pt x="1419529" y="77776"/>
                  <a:pt x="1470485" y="86173"/>
                  <a:pt x="1491049" y="91314"/>
                </a:cubicBezTo>
                <a:cubicBezTo>
                  <a:pt x="1499473" y="93420"/>
                  <a:pt x="1507524" y="96806"/>
                  <a:pt x="1515762" y="99552"/>
                </a:cubicBezTo>
                <a:cubicBezTo>
                  <a:pt x="1521254" y="107790"/>
                  <a:pt x="1525237" y="117264"/>
                  <a:pt x="1532238" y="124265"/>
                </a:cubicBezTo>
                <a:cubicBezTo>
                  <a:pt x="1579829" y="171855"/>
                  <a:pt x="1534439" y="104734"/>
                  <a:pt x="1581665" y="165454"/>
                </a:cubicBezTo>
                <a:cubicBezTo>
                  <a:pt x="1593822" y="181084"/>
                  <a:pt x="1603632" y="198405"/>
                  <a:pt x="1614616" y="214881"/>
                </a:cubicBezTo>
                <a:lnTo>
                  <a:pt x="1631092" y="239595"/>
                </a:lnTo>
                <a:lnTo>
                  <a:pt x="1647568" y="264308"/>
                </a:lnTo>
                <a:lnTo>
                  <a:pt x="1672281" y="338449"/>
                </a:lnTo>
                <a:lnTo>
                  <a:pt x="1680519" y="363162"/>
                </a:lnTo>
                <a:cubicBezTo>
                  <a:pt x="1683717" y="449515"/>
                  <a:pt x="1698394" y="572631"/>
                  <a:pt x="1680519" y="667962"/>
                </a:cubicBezTo>
                <a:cubicBezTo>
                  <a:pt x="1677318" y="685031"/>
                  <a:pt x="1668255" y="700540"/>
                  <a:pt x="1664043" y="717389"/>
                </a:cubicBezTo>
                <a:lnTo>
                  <a:pt x="1655806" y="750341"/>
                </a:lnTo>
                <a:cubicBezTo>
                  <a:pt x="1675938" y="1022130"/>
                  <a:pt x="1668157" y="898533"/>
                  <a:pt x="1680519" y="1121043"/>
                </a:cubicBezTo>
                <a:cubicBezTo>
                  <a:pt x="1677773" y="1151249"/>
                  <a:pt x="1676570" y="1181635"/>
                  <a:pt x="1672281" y="1211660"/>
                </a:cubicBezTo>
                <a:cubicBezTo>
                  <a:pt x="1668140" y="1240645"/>
                  <a:pt x="1660618" y="1234987"/>
                  <a:pt x="1647568" y="1261087"/>
                </a:cubicBezTo>
                <a:cubicBezTo>
                  <a:pt x="1643685" y="1268854"/>
                  <a:pt x="1643213" y="1278033"/>
                  <a:pt x="1639330" y="1285800"/>
                </a:cubicBezTo>
                <a:cubicBezTo>
                  <a:pt x="1615264" y="1333931"/>
                  <a:pt x="1628417" y="1286921"/>
                  <a:pt x="1614616" y="1335227"/>
                </a:cubicBezTo>
                <a:cubicBezTo>
                  <a:pt x="1610136" y="1350909"/>
                  <a:pt x="1597737" y="1409772"/>
                  <a:pt x="1589903" y="1417606"/>
                </a:cubicBezTo>
                <a:cubicBezTo>
                  <a:pt x="1551186" y="1456321"/>
                  <a:pt x="1574884" y="1435855"/>
                  <a:pt x="1515762" y="1475270"/>
                </a:cubicBezTo>
                <a:cubicBezTo>
                  <a:pt x="1507524" y="1480762"/>
                  <a:pt x="1500441" y="1488615"/>
                  <a:pt x="1491049" y="1491746"/>
                </a:cubicBezTo>
                <a:lnTo>
                  <a:pt x="1416908" y="1516460"/>
                </a:lnTo>
                <a:cubicBezTo>
                  <a:pt x="1408670" y="1519206"/>
                  <a:pt x="1400811" y="1523621"/>
                  <a:pt x="1392195" y="1524698"/>
                </a:cubicBezTo>
                <a:cubicBezTo>
                  <a:pt x="1282611" y="1538395"/>
                  <a:pt x="1348387" y="1531554"/>
                  <a:pt x="1194487" y="1541173"/>
                </a:cubicBezTo>
                <a:cubicBezTo>
                  <a:pt x="1178011" y="1543919"/>
                  <a:pt x="1161365" y="1545788"/>
                  <a:pt x="1145060" y="1549411"/>
                </a:cubicBezTo>
                <a:cubicBezTo>
                  <a:pt x="1136583" y="1551295"/>
                  <a:pt x="1129000" y="1556928"/>
                  <a:pt x="1120346" y="1557649"/>
                </a:cubicBezTo>
                <a:cubicBezTo>
                  <a:pt x="1062815" y="1562443"/>
                  <a:pt x="1005017" y="1563141"/>
                  <a:pt x="947352" y="1565887"/>
                </a:cubicBezTo>
                <a:cubicBezTo>
                  <a:pt x="735523" y="1560591"/>
                  <a:pt x="708796" y="1578778"/>
                  <a:pt x="576649" y="1549411"/>
                </a:cubicBezTo>
                <a:cubicBezTo>
                  <a:pt x="565597" y="1546955"/>
                  <a:pt x="554542" y="1544426"/>
                  <a:pt x="543698" y="1541173"/>
                </a:cubicBezTo>
                <a:cubicBezTo>
                  <a:pt x="527063" y="1536183"/>
                  <a:pt x="510746" y="1530190"/>
                  <a:pt x="494270" y="1524698"/>
                </a:cubicBezTo>
                <a:cubicBezTo>
                  <a:pt x="486032" y="1521952"/>
                  <a:pt x="476782" y="1521277"/>
                  <a:pt x="469557" y="1516460"/>
                </a:cubicBezTo>
                <a:cubicBezTo>
                  <a:pt x="453081" y="1505476"/>
                  <a:pt x="438915" y="1489770"/>
                  <a:pt x="420130" y="1483508"/>
                </a:cubicBezTo>
                <a:lnTo>
                  <a:pt x="370703" y="1467033"/>
                </a:lnTo>
                <a:cubicBezTo>
                  <a:pt x="362465" y="1461541"/>
                  <a:pt x="354845" y="1454985"/>
                  <a:pt x="345989" y="1450557"/>
                </a:cubicBezTo>
                <a:cubicBezTo>
                  <a:pt x="338222" y="1446674"/>
                  <a:pt x="328501" y="1447136"/>
                  <a:pt x="321276" y="1442319"/>
                </a:cubicBezTo>
                <a:cubicBezTo>
                  <a:pt x="311583" y="1435857"/>
                  <a:pt x="305758" y="1424758"/>
                  <a:pt x="296562" y="1417606"/>
                </a:cubicBezTo>
                <a:cubicBezTo>
                  <a:pt x="280932" y="1405449"/>
                  <a:pt x="261137" y="1398656"/>
                  <a:pt x="247135" y="1384654"/>
                </a:cubicBezTo>
                <a:cubicBezTo>
                  <a:pt x="238897" y="1376416"/>
                  <a:pt x="229880" y="1368891"/>
                  <a:pt x="222422" y="1359941"/>
                </a:cubicBezTo>
                <a:cubicBezTo>
                  <a:pt x="204178" y="1338048"/>
                  <a:pt x="204118" y="1327910"/>
                  <a:pt x="189470" y="1302276"/>
                </a:cubicBezTo>
                <a:cubicBezTo>
                  <a:pt x="184558" y="1293680"/>
                  <a:pt x="179333" y="1285168"/>
                  <a:pt x="172995" y="1277562"/>
                </a:cubicBezTo>
                <a:cubicBezTo>
                  <a:pt x="154514" y="1255385"/>
                  <a:pt x="143496" y="1254438"/>
                  <a:pt x="131806" y="1228135"/>
                </a:cubicBezTo>
                <a:cubicBezTo>
                  <a:pt x="124753" y="1212265"/>
                  <a:pt x="120822" y="1195184"/>
                  <a:pt x="115330" y="1178708"/>
                </a:cubicBezTo>
                <a:cubicBezTo>
                  <a:pt x="102664" y="1140711"/>
                  <a:pt x="108795" y="1162512"/>
                  <a:pt x="98854" y="1112806"/>
                </a:cubicBezTo>
                <a:cubicBezTo>
                  <a:pt x="96108" y="1079855"/>
                  <a:pt x="94986" y="1046728"/>
                  <a:pt x="90616" y="1013952"/>
                </a:cubicBezTo>
                <a:cubicBezTo>
                  <a:pt x="89468" y="1005345"/>
                  <a:pt x="83527" y="997845"/>
                  <a:pt x="82379" y="989238"/>
                </a:cubicBezTo>
                <a:cubicBezTo>
                  <a:pt x="72791" y="917326"/>
                  <a:pt x="77255" y="884352"/>
                  <a:pt x="65903" y="816243"/>
                </a:cubicBezTo>
                <a:cubicBezTo>
                  <a:pt x="64475" y="807678"/>
                  <a:pt x="60051" y="799879"/>
                  <a:pt x="57665" y="791530"/>
                </a:cubicBezTo>
                <a:cubicBezTo>
                  <a:pt x="54555" y="780644"/>
                  <a:pt x="51647" y="769681"/>
                  <a:pt x="49427" y="758579"/>
                </a:cubicBezTo>
                <a:cubicBezTo>
                  <a:pt x="46151" y="742200"/>
                  <a:pt x="44812" y="725457"/>
                  <a:pt x="41189" y="709152"/>
                </a:cubicBezTo>
                <a:cubicBezTo>
                  <a:pt x="39305" y="700675"/>
                  <a:pt x="35337" y="692787"/>
                  <a:pt x="32952" y="684438"/>
                </a:cubicBezTo>
                <a:cubicBezTo>
                  <a:pt x="29842" y="673552"/>
                  <a:pt x="27824" y="662373"/>
                  <a:pt x="24714" y="651487"/>
                </a:cubicBezTo>
                <a:cubicBezTo>
                  <a:pt x="22328" y="643138"/>
                  <a:pt x="18862" y="635122"/>
                  <a:pt x="16476" y="626773"/>
                </a:cubicBezTo>
                <a:cubicBezTo>
                  <a:pt x="8720" y="599626"/>
                  <a:pt x="5663" y="580947"/>
                  <a:pt x="0" y="552633"/>
                </a:cubicBezTo>
                <a:cubicBezTo>
                  <a:pt x="2746" y="483984"/>
                  <a:pt x="1620" y="415071"/>
                  <a:pt x="8238" y="346687"/>
                </a:cubicBezTo>
                <a:cubicBezTo>
                  <a:pt x="12099" y="306791"/>
                  <a:pt x="36603" y="279426"/>
                  <a:pt x="57665" y="247833"/>
                </a:cubicBezTo>
                <a:lnTo>
                  <a:pt x="74141" y="223119"/>
                </a:lnTo>
                <a:lnTo>
                  <a:pt x="140043" y="124265"/>
                </a:lnTo>
                <a:lnTo>
                  <a:pt x="156519" y="99552"/>
                </a:lnTo>
                <a:cubicBezTo>
                  <a:pt x="162011" y="91314"/>
                  <a:pt x="165994" y="81839"/>
                  <a:pt x="172995" y="74838"/>
                </a:cubicBezTo>
                <a:cubicBezTo>
                  <a:pt x="181233" y="66600"/>
                  <a:pt x="188758" y="57583"/>
                  <a:pt x="197708" y="50125"/>
                </a:cubicBezTo>
                <a:cubicBezTo>
                  <a:pt x="233122" y="20614"/>
                  <a:pt x="209982" y="43988"/>
                  <a:pt x="247135" y="25411"/>
                </a:cubicBezTo>
                <a:cubicBezTo>
                  <a:pt x="289225" y="4366"/>
                  <a:pt x="211438" y="3444"/>
                  <a:pt x="329514" y="698"/>
                </a:cubicBezTo>
                <a:close/>
              </a:path>
            </a:pathLst>
          </a:custGeom>
          <a:noFill/>
          <a:ln w="15875" cap="flat" cmpd="sng">
            <a:solidFill>
              <a:srgbClr val="0070C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2" name="Google Shape;132;p14"/>
          <p:cNvSpPr/>
          <p:nvPr/>
        </p:nvSpPr>
        <p:spPr>
          <a:xfrm>
            <a:off x="9844216" y="3707027"/>
            <a:ext cx="766119" cy="1491049"/>
          </a:xfrm>
          <a:custGeom>
            <a:avLst/>
            <a:gdLst/>
            <a:ahLst/>
            <a:cxnLst/>
            <a:rect l="l" t="t" r="r" b="b"/>
            <a:pathLst>
              <a:path w="766119" h="1491049" extrusionOk="0">
                <a:moveTo>
                  <a:pt x="131806" y="8238"/>
                </a:moveTo>
                <a:cubicBezTo>
                  <a:pt x="122195" y="13730"/>
                  <a:pt x="121943" y="36201"/>
                  <a:pt x="115330" y="49427"/>
                </a:cubicBezTo>
                <a:cubicBezTo>
                  <a:pt x="110902" y="58283"/>
                  <a:pt x="103282" y="65285"/>
                  <a:pt x="98854" y="74141"/>
                </a:cubicBezTo>
                <a:cubicBezTo>
                  <a:pt x="92268" y="87313"/>
                  <a:pt x="85900" y="119482"/>
                  <a:pt x="82379" y="131805"/>
                </a:cubicBezTo>
                <a:cubicBezTo>
                  <a:pt x="79994" y="140155"/>
                  <a:pt x="78024" y="148752"/>
                  <a:pt x="74141" y="156519"/>
                </a:cubicBezTo>
                <a:cubicBezTo>
                  <a:pt x="69713" y="165374"/>
                  <a:pt x="63157" y="172994"/>
                  <a:pt x="57665" y="181232"/>
                </a:cubicBezTo>
                <a:cubicBezTo>
                  <a:pt x="54919" y="230659"/>
                  <a:pt x="54120" y="280233"/>
                  <a:pt x="49427" y="329514"/>
                </a:cubicBezTo>
                <a:cubicBezTo>
                  <a:pt x="48604" y="338158"/>
                  <a:pt x="42417" y="345631"/>
                  <a:pt x="41189" y="354227"/>
                </a:cubicBezTo>
                <a:cubicBezTo>
                  <a:pt x="36900" y="384252"/>
                  <a:pt x="38223" y="414975"/>
                  <a:pt x="32952" y="444843"/>
                </a:cubicBezTo>
                <a:cubicBezTo>
                  <a:pt x="29934" y="461946"/>
                  <a:pt x="21968" y="477794"/>
                  <a:pt x="16476" y="494270"/>
                </a:cubicBezTo>
                <a:lnTo>
                  <a:pt x="8238" y="518984"/>
                </a:lnTo>
                <a:lnTo>
                  <a:pt x="0" y="543697"/>
                </a:lnTo>
                <a:cubicBezTo>
                  <a:pt x="2746" y="551935"/>
                  <a:pt x="6354" y="559934"/>
                  <a:pt x="8238" y="568411"/>
                </a:cubicBezTo>
                <a:cubicBezTo>
                  <a:pt x="12810" y="588986"/>
                  <a:pt x="22086" y="657108"/>
                  <a:pt x="24714" y="675503"/>
                </a:cubicBezTo>
                <a:cubicBezTo>
                  <a:pt x="21968" y="738660"/>
                  <a:pt x="20826" y="801906"/>
                  <a:pt x="16476" y="864973"/>
                </a:cubicBezTo>
                <a:cubicBezTo>
                  <a:pt x="9733" y="962744"/>
                  <a:pt x="-11022" y="873909"/>
                  <a:pt x="16476" y="1029730"/>
                </a:cubicBezTo>
                <a:cubicBezTo>
                  <a:pt x="18197" y="1039480"/>
                  <a:pt x="27460" y="1046205"/>
                  <a:pt x="32952" y="1054443"/>
                </a:cubicBezTo>
                <a:lnTo>
                  <a:pt x="65903" y="1153297"/>
                </a:lnTo>
                <a:lnTo>
                  <a:pt x="74141" y="1178011"/>
                </a:lnTo>
                <a:lnTo>
                  <a:pt x="82379" y="1202724"/>
                </a:lnTo>
                <a:cubicBezTo>
                  <a:pt x="85125" y="1243913"/>
                  <a:pt x="86057" y="1285264"/>
                  <a:pt x="90616" y="1326292"/>
                </a:cubicBezTo>
                <a:cubicBezTo>
                  <a:pt x="91575" y="1334922"/>
                  <a:pt x="93430" y="1344225"/>
                  <a:pt x="98854" y="1351005"/>
                </a:cubicBezTo>
                <a:cubicBezTo>
                  <a:pt x="105039" y="1358736"/>
                  <a:pt x="115962" y="1361143"/>
                  <a:pt x="123568" y="1367481"/>
                </a:cubicBezTo>
                <a:cubicBezTo>
                  <a:pt x="152001" y="1391176"/>
                  <a:pt x="156062" y="1411264"/>
                  <a:pt x="197708" y="1425146"/>
                </a:cubicBezTo>
                <a:lnTo>
                  <a:pt x="271849" y="1449859"/>
                </a:lnTo>
                <a:cubicBezTo>
                  <a:pt x="271851" y="1449860"/>
                  <a:pt x="321274" y="1466335"/>
                  <a:pt x="321276" y="1466335"/>
                </a:cubicBezTo>
                <a:lnTo>
                  <a:pt x="403654" y="1474573"/>
                </a:lnTo>
                <a:cubicBezTo>
                  <a:pt x="414638" y="1477319"/>
                  <a:pt x="425720" y="1479701"/>
                  <a:pt x="436606" y="1482811"/>
                </a:cubicBezTo>
                <a:cubicBezTo>
                  <a:pt x="444955" y="1485197"/>
                  <a:pt x="452636" y="1491049"/>
                  <a:pt x="461319" y="1491049"/>
                </a:cubicBezTo>
                <a:cubicBezTo>
                  <a:pt x="486185" y="1491049"/>
                  <a:pt x="510746" y="1485557"/>
                  <a:pt x="535460" y="1482811"/>
                </a:cubicBezTo>
                <a:cubicBezTo>
                  <a:pt x="578958" y="1468311"/>
                  <a:pt x="552948" y="1479389"/>
                  <a:pt x="609600" y="1441622"/>
                </a:cubicBezTo>
                <a:cubicBezTo>
                  <a:pt x="633902" y="1425421"/>
                  <a:pt x="639204" y="1424220"/>
                  <a:pt x="659027" y="1400432"/>
                </a:cubicBezTo>
                <a:cubicBezTo>
                  <a:pt x="665365" y="1392826"/>
                  <a:pt x="670011" y="1383957"/>
                  <a:pt x="675503" y="1375719"/>
                </a:cubicBezTo>
                <a:cubicBezTo>
                  <a:pt x="692615" y="1324383"/>
                  <a:pt x="701826" y="1303563"/>
                  <a:pt x="708454" y="1243914"/>
                </a:cubicBezTo>
                <a:cubicBezTo>
                  <a:pt x="712420" y="1208219"/>
                  <a:pt x="716713" y="1157324"/>
                  <a:pt x="724930" y="1120346"/>
                </a:cubicBezTo>
                <a:cubicBezTo>
                  <a:pt x="726814" y="1111869"/>
                  <a:pt x="730782" y="1103981"/>
                  <a:pt x="733168" y="1095632"/>
                </a:cubicBezTo>
                <a:cubicBezTo>
                  <a:pt x="736278" y="1084746"/>
                  <a:pt x="738153" y="1073525"/>
                  <a:pt x="741406" y="1062681"/>
                </a:cubicBezTo>
                <a:cubicBezTo>
                  <a:pt x="746396" y="1046047"/>
                  <a:pt x="757881" y="1013254"/>
                  <a:pt x="757881" y="1013254"/>
                </a:cubicBezTo>
                <a:cubicBezTo>
                  <a:pt x="760627" y="991286"/>
                  <a:pt x="766119" y="969490"/>
                  <a:pt x="766119" y="947351"/>
                </a:cubicBezTo>
                <a:cubicBezTo>
                  <a:pt x="766119" y="902558"/>
                  <a:pt x="761261" y="845543"/>
                  <a:pt x="749643" y="799070"/>
                </a:cubicBezTo>
                <a:cubicBezTo>
                  <a:pt x="747537" y="790646"/>
                  <a:pt x="743791" y="782706"/>
                  <a:pt x="741406" y="774357"/>
                </a:cubicBezTo>
                <a:cubicBezTo>
                  <a:pt x="738296" y="763471"/>
                  <a:pt x="735914" y="752389"/>
                  <a:pt x="733168" y="741405"/>
                </a:cubicBezTo>
                <a:cubicBezTo>
                  <a:pt x="744530" y="570979"/>
                  <a:pt x="746189" y="610262"/>
                  <a:pt x="733168" y="395416"/>
                </a:cubicBezTo>
                <a:cubicBezTo>
                  <a:pt x="732158" y="378744"/>
                  <a:pt x="726775" y="362590"/>
                  <a:pt x="724930" y="345989"/>
                </a:cubicBezTo>
                <a:cubicBezTo>
                  <a:pt x="721278" y="313126"/>
                  <a:pt x="721160" y="279897"/>
                  <a:pt x="716692" y="247135"/>
                </a:cubicBezTo>
                <a:cubicBezTo>
                  <a:pt x="715267" y="236683"/>
                  <a:pt x="697625" y="136156"/>
                  <a:pt x="683741" y="115330"/>
                </a:cubicBezTo>
                <a:cubicBezTo>
                  <a:pt x="678249" y="107092"/>
                  <a:pt x="674716" y="97136"/>
                  <a:pt x="667265" y="90616"/>
                </a:cubicBezTo>
                <a:cubicBezTo>
                  <a:pt x="642725" y="69143"/>
                  <a:pt x="622541" y="56781"/>
                  <a:pt x="593125" y="49427"/>
                </a:cubicBezTo>
                <a:cubicBezTo>
                  <a:pt x="579541" y="46031"/>
                  <a:pt x="565711" y="43694"/>
                  <a:pt x="551935" y="41189"/>
                </a:cubicBezTo>
                <a:cubicBezTo>
                  <a:pt x="499669" y="31686"/>
                  <a:pt x="493902" y="31875"/>
                  <a:pt x="436606" y="24714"/>
                </a:cubicBezTo>
                <a:cubicBezTo>
                  <a:pt x="428368" y="21968"/>
                  <a:pt x="420241" y="18862"/>
                  <a:pt x="411892" y="16476"/>
                </a:cubicBezTo>
                <a:cubicBezTo>
                  <a:pt x="384745" y="8720"/>
                  <a:pt x="366066" y="5663"/>
                  <a:pt x="337752" y="0"/>
                </a:cubicBezTo>
                <a:cubicBezTo>
                  <a:pt x="293817" y="2746"/>
                  <a:pt x="249749" y="3858"/>
                  <a:pt x="205946" y="8238"/>
                </a:cubicBezTo>
                <a:cubicBezTo>
                  <a:pt x="194680" y="9365"/>
                  <a:pt x="183881" y="13366"/>
                  <a:pt x="172995" y="16476"/>
                </a:cubicBezTo>
                <a:cubicBezTo>
                  <a:pt x="164646" y="18862"/>
                  <a:pt x="141417" y="2746"/>
                  <a:pt x="131806" y="8238"/>
                </a:cubicBezTo>
                <a:close/>
              </a:path>
            </a:pathLst>
          </a:custGeom>
          <a:noFill/>
          <a:ln w="15875" cap="flat" cmpd="sng">
            <a:solidFill>
              <a:srgbClr val="0070C0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3" name="Google Shape;133;p14"/>
          <p:cNvSpPr/>
          <p:nvPr/>
        </p:nvSpPr>
        <p:spPr>
          <a:xfrm>
            <a:off x="10659762" y="3731097"/>
            <a:ext cx="700216" cy="610244"/>
          </a:xfrm>
          <a:custGeom>
            <a:avLst/>
            <a:gdLst/>
            <a:ahLst/>
            <a:cxnLst/>
            <a:rect l="l" t="t" r="r" b="b"/>
            <a:pathLst>
              <a:path w="700216" h="610244" extrusionOk="0">
                <a:moveTo>
                  <a:pt x="90616" y="83022"/>
                </a:moveTo>
                <a:cubicBezTo>
                  <a:pt x="79632" y="96752"/>
                  <a:pt x="69243" y="110979"/>
                  <a:pt x="57665" y="124211"/>
                </a:cubicBezTo>
                <a:cubicBezTo>
                  <a:pt x="49993" y="132979"/>
                  <a:pt x="38732" y="138810"/>
                  <a:pt x="32952" y="148925"/>
                </a:cubicBezTo>
                <a:cubicBezTo>
                  <a:pt x="27335" y="158755"/>
                  <a:pt x="27967" y="171032"/>
                  <a:pt x="24714" y="181876"/>
                </a:cubicBezTo>
                <a:cubicBezTo>
                  <a:pt x="-5370" y="282155"/>
                  <a:pt x="18988" y="188305"/>
                  <a:pt x="0" y="264254"/>
                </a:cubicBezTo>
                <a:cubicBezTo>
                  <a:pt x="2746" y="294460"/>
                  <a:pt x="2967" y="325002"/>
                  <a:pt x="8238" y="354871"/>
                </a:cubicBezTo>
                <a:cubicBezTo>
                  <a:pt x="11256" y="371974"/>
                  <a:pt x="19222" y="387822"/>
                  <a:pt x="24714" y="404298"/>
                </a:cubicBezTo>
                <a:cubicBezTo>
                  <a:pt x="27460" y="412536"/>
                  <a:pt x="28136" y="421786"/>
                  <a:pt x="32952" y="429011"/>
                </a:cubicBezTo>
                <a:cubicBezTo>
                  <a:pt x="38444" y="437249"/>
                  <a:pt x="44999" y="444870"/>
                  <a:pt x="49427" y="453725"/>
                </a:cubicBezTo>
                <a:cubicBezTo>
                  <a:pt x="61032" y="476935"/>
                  <a:pt x="59450" y="517476"/>
                  <a:pt x="90616" y="527865"/>
                </a:cubicBezTo>
                <a:lnTo>
                  <a:pt x="115330" y="536103"/>
                </a:lnTo>
                <a:cubicBezTo>
                  <a:pt x="131806" y="547087"/>
                  <a:pt x="145972" y="562792"/>
                  <a:pt x="164757" y="569054"/>
                </a:cubicBezTo>
                <a:lnTo>
                  <a:pt x="238897" y="593768"/>
                </a:lnTo>
                <a:cubicBezTo>
                  <a:pt x="247135" y="596514"/>
                  <a:pt x="254963" y="601220"/>
                  <a:pt x="263611" y="602006"/>
                </a:cubicBezTo>
                <a:lnTo>
                  <a:pt x="354227" y="610244"/>
                </a:lnTo>
                <a:cubicBezTo>
                  <a:pt x="392670" y="607498"/>
                  <a:pt x="431442" y="607723"/>
                  <a:pt x="469557" y="602006"/>
                </a:cubicBezTo>
                <a:cubicBezTo>
                  <a:pt x="486732" y="599430"/>
                  <a:pt x="518984" y="585530"/>
                  <a:pt x="518984" y="585530"/>
                </a:cubicBezTo>
                <a:cubicBezTo>
                  <a:pt x="524476" y="577292"/>
                  <a:pt x="527729" y="567002"/>
                  <a:pt x="535460" y="560817"/>
                </a:cubicBezTo>
                <a:cubicBezTo>
                  <a:pt x="542241" y="555393"/>
                  <a:pt x="552406" y="556462"/>
                  <a:pt x="560173" y="552579"/>
                </a:cubicBezTo>
                <a:cubicBezTo>
                  <a:pt x="569029" y="548151"/>
                  <a:pt x="576649" y="541595"/>
                  <a:pt x="584887" y="536103"/>
                </a:cubicBezTo>
                <a:cubicBezTo>
                  <a:pt x="590379" y="527865"/>
                  <a:pt x="596934" y="520244"/>
                  <a:pt x="601362" y="511389"/>
                </a:cubicBezTo>
                <a:cubicBezTo>
                  <a:pt x="605245" y="503622"/>
                  <a:pt x="605383" y="494267"/>
                  <a:pt x="609600" y="486676"/>
                </a:cubicBezTo>
                <a:cubicBezTo>
                  <a:pt x="619217" y="469367"/>
                  <a:pt x="642552" y="437249"/>
                  <a:pt x="642552" y="437249"/>
                </a:cubicBezTo>
                <a:lnTo>
                  <a:pt x="659027" y="387822"/>
                </a:lnTo>
                <a:cubicBezTo>
                  <a:pt x="661773" y="379584"/>
                  <a:pt x="665562" y="371623"/>
                  <a:pt x="667265" y="363108"/>
                </a:cubicBezTo>
                <a:cubicBezTo>
                  <a:pt x="670011" y="349378"/>
                  <a:pt x="671819" y="335427"/>
                  <a:pt x="675503" y="321919"/>
                </a:cubicBezTo>
                <a:cubicBezTo>
                  <a:pt x="680073" y="305164"/>
                  <a:pt x="687767" y="289340"/>
                  <a:pt x="691979" y="272492"/>
                </a:cubicBezTo>
                <a:lnTo>
                  <a:pt x="700216" y="239541"/>
                </a:lnTo>
                <a:cubicBezTo>
                  <a:pt x="697470" y="217573"/>
                  <a:pt x="699425" y="194487"/>
                  <a:pt x="691979" y="173638"/>
                </a:cubicBezTo>
                <a:cubicBezTo>
                  <a:pt x="674817" y="125584"/>
                  <a:pt x="648729" y="117346"/>
                  <a:pt x="609600" y="91260"/>
                </a:cubicBezTo>
                <a:lnTo>
                  <a:pt x="560173" y="58308"/>
                </a:lnTo>
                <a:lnTo>
                  <a:pt x="535460" y="50071"/>
                </a:lnTo>
                <a:cubicBezTo>
                  <a:pt x="527222" y="44579"/>
                  <a:pt x="519793" y="37616"/>
                  <a:pt x="510746" y="33595"/>
                </a:cubicBezTo>
                <a:cubicBezTo>
                  <a:pt x="474985" y="17701"/>
                  <a:pt x="450066" y="14334"/>
                  <a:pt x="411892" y="8881"/>
                </a:cubicBezTo>
                <a:cubicBezTo>
                  <a:pt x="389976" y="5750"/>
                  <a:pt x="367957" y="3390"/>
                  <a:pt x="345989" y="644"/>
                </a:cubicBezTo>
                <a:cubicBezTo>
                  <a:pt x="342142" y="827"/>
                  <a:pt x="171659" y="-6704"/>
                  <a:pt x="123568" y="25357"/>
                </a:cubicBezTo>
                <a:lnTo>
                  <a:pt x="98854" y="41833"/>
                </a:lnTo>
                <a:lnTo>
                  <a:pt x="90616" y="83022"/>
                </a:lnTo>
                <a:close/>
              </a:path>
            </a:pathLst>
          </a:custGeom>
          <a:noFill/>
          <a:ln w="15875" cap="flat" cmpd="sng">
            <a:solidFill>
              <a:srgbClr val="0070C0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4" name="Google Shape;134;p14"/>
          <p:cNvSpPr/>
          <p:nvPr/>
        </p:nvSpPr>
        <p:spPr>
          <a:xfrm>
            <a:off x="10659762" y="4522573"/>
            <a:ext cx="652304" cy="634313"/>
          </a:xfrm>
          <a:custGeom>
            <a:avLst/>
            <a:gdLst/>
            <a:ahLst/>
            <a:cxnLst/>
            <a:rect l="l" t="t" r="r" b="b"/>
            <a:pathLst>
              <a:path w="652304" h="634313" extrusionOk="0">
                <a:moveTo>
                  <a:pt x="98854" y="82378"/>
                </a:moveTo>
                <a:cubicBezTo>
                  <a:pt x="87870" y="97480"/>
                  <a:pt x="51405" y="124444"/>
                  <a:pt x="41189" y="148281"/>
                </a:cubicBezTo>
                <a:cubicBezTo>
                  <a:pt x="36729" y="158687"/>
                  <a:pt x="36205" y="170388"/>
                  <a:pt x="32952" y="181232"/>
                </a:cubicBezTo>
                <a:cubicBezTo>
                  <a:pt x="27962" y="197867"/>
                  <a:pt x="21968" y="214183"/>
                  <a:pt x="16476" y="230659"/>
                </a:cubicBezTo>
                <a:lnTo>
                  <a:pt x="8238" y="255373"/>
                </a:lnTo>
                <a:lnTo>
                  <a:pt x="0" y="280086"/>
                </a:lnTo>
                <a:cubicBezTo>
                  <a:pt x="2746" y="302054"/>
                  <a:pt x="3599" y="324342"/>
                  <a:pt x="8238" y="345989"/>
                </a:cubicBezTo>
                <a:cubicBezTo>
                  <a:pt x="20597" y="403665"/>
                  <a:pt x="22653" y="378935"/>
                  <a:pt x="32952" y="420130"/>
                </a:cubicBezTo>
                <a:cubicBezTo>
                  <a:pt x="38444" y="442097"/>
                  <a:pt x="42267" y="464551"/>
                  <a:pt x="49427" y="486032"/>
                </a:cubicBezTo>
                <a:cubicBezTo>
                  <a:pt x="52173" y="494270"/>
                  <a:pt x="53448" y="503155"/>
                  <a:pt x="57665" y="510746"/>
                </a:cubicBezTo>
                <a:cubicBezTo>
                  <a:pt x="67281" y="528055"/>
                  <a:pt x="71831" y="553911"/>
                  <a:pt x="90616" y="560173"/>
                </a:cubicBezTo>
                <a:cubicBezTo>
                  <a:pt x="98854" y="562919"/>
                  <a:pt x="107739" y="564194"/>
                  <a:pt x="115330" y="568411"/>
                </a:cubicBezTo>
                <a:cubicBezTo>
                  <a:pt x="132639" y="578027"/>
                  <a:pt x="145972" y="595100"/>
                  <a:pt x="164757" y="601362"/>
                </a:cubicBezTo>
                <a:lnTo>
                  <a:pt x="214184" y="617838"/>
                </a:lnTo>
                <a:cubicBezTo>
                  <a:pt x="222422" y="620584"/>
                  <a:pt x="230244" y="625355"/>
                  <a:pt x="238897" y="626076"/>
                </a:cubicBezTo>
                <a:lnTo>
                  <a:pt x="337752" y="634313"/>
                </a:lnTo>
                <a:cubicBezTo>
                  <a:pt x="373449" y="631567"/>
                  <a:pt x="409479" y="631660"/>
                  <a:pt x="444843" y="626076"/>
                </a:cubicBezTo>
                <a:cubicBezTo>
                  <a:pt x="461997" y="623367"/>
                  <a:pt x="477794" y="615092"/>
                  <a:pt x="494270" y="609600"/>
                </a:cubicBezTo>
                <a:lnTo>
                  <a:pt x="518984" y="601362"/>
                </a:lnTo>
                <a:cubicBezTo>
                  <a:pt x="527222" y="593124"/>
                  <a:pt x="534747" y="584107"/>
                  <a:pt x="543697" y="576649"/>
                </a:cubicBezTo>
                <a:cubicBezTo>
                  <a:pt x="551303" y="570311"/>
                  <a:pt x="561410" y="567174"/>
                  <a:pt x="568411" y="560173"/>
                </a:cubicBezTo>
                <a:cubicBezTo>
                  <a:pt x="581793" y="546791"/>
                  <a:pt x="592746" y="517586"/>
                  <a:pt x="601362" y="502508"/>
                </a:cubicBezTo>
                <a:cubicBezTo>
                  <a:pt x="606274" y="493912"/>
                  <a:pt x="612346" y="486033"/>
                  <a:pt x="617838" y="477795"/>
                </a:cubicBezTo>
                <a:lnTo>
                  <a:pt x="634314" y="428368"/>
                </a:lnTo>
                <a:lnTo>
                  <a:pt x="642552" y="403654"/>
                </a:lnTo>
                <a:cubicBezTo>
                  <a:pt x="653010" y="299067"/>
                  <a:pt x="657876" y="292460"/>
                  <a:pt x="642552" y="164757"/>
                </a:cubicBezTo>
                <a:cubicBezTo>
                  <a:pt x="640483" y="147514"/>
                  <a:pt x="635710" y="129780"/>
                  <a:pt x="626076" y="115330"/>
                </a:cubicBezTo>
                <a:lnTo>
                  <a:pt x="593124" y="65903"/>
                </a:lnTo>
                <a:cubicBezTo>
                  <a:pt x="587632" y="57665"/>
                  <a:pt x="586042" y="44320"/>
                  <a:pt x="576649" y="41189"/>
                </a:cubicBezTo>
                <a:cubicBezTo>
                  <a:pt x="493612" y="13510"/>
                  <a:pt x="622398" y="55737"/>
                  <a:pt x="518984" y="24713"/>
                </a:cubicBezTo>
                <a:cubicBezTo>
                  <a:pt x="502350" y="19723"/>
                  <a:pt x="486033" y="13730"/>
                  <a:pt x="469557" y="8238"/>
                </a:cubicBezTo>
                <a:lnTo>
                  <a:pt x="444843" y="0"/>
                </a:lnTo>
                <a:cubicBezTo>
                  <a:pt x="373449" y="2746"/>
                  <a:pt x="301795" y="1569"/>
                  <a:pt x="230660" y="8238"/>
                </a:cubicBezTo>
                <a:cubicBezTo>
                  <a:pt x="213369" y="9859"/>
                  <a:pt x="197709" y="19221"/>
                  <a:pt x="181233" y="24713"/>
                </a:cubicBezTo>
                <a:lnTo>
                  <a:pt x="156519" y="32951"/>
                </a:lnTo>
                <a:cubicBezTo>
                  <a:pt x="85696" y="80168"/>
                  <a:pt x="175304" y="23558"/>
                  <a:pt x="107092" y="57665"/>
                </a:cubicBezTo>
                <a:cubicBezTo>
                  <a:pt x="98237" y="62093"/>
                  <a:pt x="109838" y="67276"/>
                  <a:pt x="98854" y="82378"/>
                </a:cubicBezTo>
                <a:close/>
              </a:path>
            </a:pathLst>
          </a:custGeom>
          <a:noFill/>
          <a:ln w="15875" cap="flat" cmpd="sng">
            <a:solidFill>
              <a:srgbClr val="0070C0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8560527" y="5240866"/>
            <a:ext cx="70609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Group 1</a:t>
            </a:r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9910581" y="5233845"/>
            <a:ext cx="70609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Group 2</a:t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10630688" y="5240064"/>
            <a:ext cx="70609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Group 3</a:t>
            </a:r>
            <a:endParaRPr dirty="0"/>
          </a:p>
        </p:txBody>
      </p:sp>
      <p:sp>
        <p:nvSpPr>
          <p:cNvPr id="32" name="Google Shape;137;p14">
            <a:extLst>
              <a:ext uri="{FF2B5EF4-FFF2-40B4-BE49-F238E27FC236}">
                <a16:creationId xmlns:a16="http://schemas.microsoft.com/office/drawing/2014/main" id="{2EB3133F-3D21-45E4-83FD-7A1E8724D3B8}"/>
              </a:ext>
            </a:extLst>
          </p:cNvPr>
          <p:cNvSpPr txBox="1"/>
          <p:nvPr/>
        </p:nvSpPr>
        <p:spPr>
          <a:xfrm>
            <a:off x="10783088" y="3280328"/>
            <a:ext cx="70609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Group 4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3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Step-by-Step Example 13/</a:t>
            </a:r>
            <a:endParaRPr/>
          </a:p>
        </p:txBody>
      </p:sp>
      <p:graphicFrame>
        <p:nvGraphicFramePr>
          <p:cNvPr id="674" name="Google Shape;674;p33"/>
          <p:cNvGraphicFramePr/>
          <p:nvPr/>
        </p:nvGraphicFramePr>
        <p:xfrm>
          <a:off x="6499362" y="4582734"/>
          <a:ext cx="464332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Visited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5" name="Google Shape;675;p33"/>
          <p:cNvGraphicFramePr/>
          <p:nvPr/>
        </p:nvGraphicFramePr>
        <p:xfrm>
          <a:off x="6499362" y="5214063"/>
          <a:ext cx="4656300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3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Finished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6" name="Google Shape;676;p33"/>
          <p:cNvSpPr/>
          <p:nvPr/>
        </p:nvSpPr>
        <p:spPr>
          <a:xfrm>
            <a:off x="3159895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</a:t>
            </a:r>
            <a:endParaRPr/>
          </a:p>
        </p:txBody>
      </p:sp>
      <p:sp>
        <p:nvSpPr>
          <p:cNvPr id="677" name="Google Shape;677;p33"/>
          <p:cNvSpPr/>
          <p:nvPr/>
        </p:nvSpPr>
        <p:spPr>
          <a:xfrm>
            <a:off x="2772091" y="3152116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endParaRPr/>
          </a:p>
        </p:txBody>
      </p:sp>
      <p:sp>
        <p:nvSpPr>
          <p:cNvPr id="678" name="Google Shape;678;p33"/>
          <p:cNvSpPr/>
          <p:nvPr/>
        </p:nvSpPr>
        <p:spPr>
          <a:xfrm>
            <a:off x="3573685" y="3152116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endParaRPr/>
          </a:p>
        </p:txBody>
      </p:sp>
      <p:sp>
        <p:nvSpPr>
          <p:cNvPr id="679" name="Google Shape;679;p33"/>
          <p:cNvSpPr/>
          <p:nvPr/>
        </p:nvSpPr>
        <p:spPr>
          <a:xfrm>
            <a:off x="1509803" y="3136824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endParaRPr/>
          </a:p>
        </p:txBody>
      </p:sp>
      <p:sp>
        <p:nvSpPr>
          <p:cNvPr id="680" name="Google Shape;680;p33"/>
          <p:cNvSpPr/>
          <p:nvPr/>
        </p:nvSpPr>
        <p:spPr>
          <a:xfrm>
            <a:off x="1097280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endParaRPr/>
          </a:p>
        </p:txBody>
      </p:sp>
      <p:sp>
        <p:nvSpPr>
          <p:cNvPr id="681" name="Google Shape;681;p33"/>
          <p:cNvSpPr/>
          <p:nvPr/>
        </p:nvSpPr>
        <p:spPr>
          <a:xfrm>
            <a:off x="1922326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endParaRPr/>
          </a:p>
        </p:txBody>
      </p:sp>
      <p:sp>
        <p:nvSpPr>
          <p:cNvPr id="682" name="Google Shape;682;p33"/>
          <p:cNvSpPr/>
          <p:nvPr/>
        </p:nvSpPr>
        <p:spPr>
          <a:xfrm>
            <a:off x="4809986" y="2311559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</a:t>
            </a:r>
            <a:endParaRPr/>
          </a:p>
        </p:txBody>
      </p:sp>
      <p:sp>
        <p:nvSpPr>
          <p:cNvPr id="683" name="Google Shape;683;p33"/>
          <p:cNvSpPr/>
          <p:nvPr/>
        </p:nvSpPr>
        <p:spPr>
          <a:xfrm>
            <a:off x="4809985" y="3152117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</a:t>
            </a:r>
            <a:endParaRPr/>
          </a:p>
        </p:txBody>
      </p:sp>
      <p:sp>
        <p:nvSpPr>
          <p:cNvPr id="684" name="Google Shape;684;p33"/>
          <p:cNvSpPr/>
          <p:nvPr/>
        </p:nvSpPr>
        <p:spPr>
          <a:xfrm>
            <a:off x="5635033" y="3152118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</a:t>
            </a:r>
            <a:endParaRPr/>
          </a:p>
        </p:txBody>
      </p:sp>
      <p:sp>
        <p:nvSpPr>
          <p:cNvPr id="685" name="Google Shape;685;p33"/>
          <p:cNvSpPr/>
          <p:nvPr/>
        </p:nvSpPr>
        <p:spPr>
          <a:xfrm>
            <a:off x="5635032" y="2311559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</a:t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86" name="Google Shape;686;p33"/>
          <p:cNvSpPr/>
          <p:nvPr/>
        </p:nvSpPr>
        <p:spPr>
          <a:xfrm>
            <a:off x="6847879" y="3159168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endParaRPr/>
          </a:p>
        </p:txBody>
      </p:sp>
      <p:cxnSp>
        <p:nvCxnSpPr>
          <p:cNvPr id="687" name="Google Shape;687;p33"/>
          <p:cNvCxnSpPr>
            <a:stCxn id="678" idx="2"/>
            <a:endCxn id="677" idx="6"/>
          </p:cNvCxnSpPr>
          <p:nvPr/>
        </p:nvCxnSpPr>
        <p:spPr>
          <a:xfrm rot="10800000">
            <a:off x="3184585" y="3341889"/>
            <a:ext cx="3891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8" name="Google Shape;688;p33"/>
          <p:cNvCxnSpPr>
            <a:stCxn id="677" idx="0"/>
            <a:endCxn id="676" idx="3"/>
          </p:cNvCxnSpPr>
          <p:nvPr/>
        </p:nvCxnSpPr>
        <p:spPr>
          <a:xfrm rot="10800000" flipH="1">
            <a:off x="2978353" y="2641216"/>
            <a:ext cx="242100" cy="510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9" name="Google Shape;689;p33"/>
          <p:cNvCxnSpPr>
            <a:stCxn id="676" idx="5"/>
            <a:endCxn id="678" idx="0"/>
          </p:cNvCxnSpPr>
          <p:nvPr/>
        </p:nvCxnSpPr>
        <p:spPr>
          <a:xfrm>
            <a:off x="3512005" y="2641127"/>
            <a:ext cx="267900" cy="510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0" name="Google Shape;690;p33"/>
          <p:cNvCxnSpPr>
            <a:stCxn id="682" idx="6"/>
            <a:endCxn id="685" idx="2"/>
          </p:cNvCxnSpPr>
          <p:nvPr/>
        </p:nvCxnSpPr>
        <p:spPr>
          <a:xfrm>
            <a:off x="5222509" y="2501333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1" name="Google Shape;691;p33"/>
          <p:cNvCxnSpPr>
            <a:stCxn id="685" idx="4"/>
            <a:endCxn id="684" idx="0"/>
          </p:cNvCxnSpPr>
          <p:nvPr/>
        </p:nvCxnSpPr>
        <p:spPr>
          <a:xfrm>
            <a:off x="5841294" y="2691106"/>
            <a:ext cx="0" cy="461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2" name="Google Shape;692;p33"/>
          <p:cNvCxnSpPr>
            <a:stCxn id="684" idx="2"/>
            <a:endCxn id="683" idx="6"/>
          </p:cNvCxnSpPr>
          <p:nvPr/>
        </p:nvCxnSpPr>
        <p:spPr>
          <a:xfrm rot="10800000">
            <a:off x="5222533" y="3341892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3" name="Google Shape;693;p33"/>
          <p:cNvCxnSpPr>
            <a:stCxn id="683" idx="0"/>
            <a:endCxn id="682" idx="4"/>
          </p:cNvCxnSpPr>
          <p:nvPr/>
        </p:nvCxnSpPr>
        <p:spPr>
          <a:xfrm rot="10800000">
            <a:off x="5016247" y="2691017"/>
            <a:ext cx="0" cy="461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4" name="Google Shape;694;p33"/>
          <p:cNvCxnSpPr>
            <a:stCxn id="683" idx="2"/>
            <a:endCxn id="678" idx="6"/>
          </p:cNvCxnSpPr>
          <p:nvPr/>
        </p:nvCxnSpPr>
        <p:spPr>
          <a:xfrm rot="10800000">
            <a:off x="3986185" y="3341891"/>
            <a:ext cx="823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5" name="Google Shape;695;p33"/>
          <p:cNvCxnSpPr>
            <a:stCxn id="684" idx="6"/>
            <a:endCxn id="686" idx="2"/>
          </p:cNvCxnSpPr>
          <p:nvPr/>
        </p:nvCxnSpPr>
        <p:spPr>
          <a:xfrm>
            <a:off x="6047556" y="3341892"/>
            <a:ext cx="800400" cy="7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6" name="Google Shape;696;p33"/>
          <p:cNvCxnSpPr>
            <a:stCxn id="680" idx="4"/>
            <a:endCxn id="679" idx="1"/>
          </p:cNvCxnSpPr>
          <p:nvPr/>
        </p:nvCxnSpPr>
        <p:spPr>
          <a:xfrm>
            <a:off x="1303542" y="2696710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7" name="Google Shape;697;p33"/>
          <p:cNvCxnSpPr>
            <a:stCxn id="679" idx="7"/>
            <a:endCxn id="681" idx="4"/>
          </p:cNvCxnSpPr>
          <p:nvPr/>
        </p:nvCxnSpPr>
        <p:spPr>
          <a:xfrm rot="10800000" flipH="1">
            <a:off x="1861913" y="2696807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8" name="Google Shape;698;p33"/>
          <p:cNvCxnSpPr>
            <a:stCxn id="681" idx="2"/>
            <a:endCxn id="680" idx="6"/>
          </p:cNvCxnSpPr>
          <p:nvPr/>
        </p:nvCxnSpPr>
        <p:spPr>
          <a:xfrm rot="10800000">
            <a:off x="1509826" y="2506937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9" name="Google Shape;699;p33"/>
          <p:cNvCxnSpPr>
            <a:stCxn id="679" idx="6"/>
            <a:endCxn id="677" idx="2"/>
          </p:cNvCxnSpPr>
          <p:nvPr/>
        </p:nvCxnSpPr>
        <p:spPr>
          <a:xfrm>
            <a:off x="1922326" y="3326598"/>
            <a:ext cx="849900" cy="15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00" name="Google Shape;700;p33"/>
          <p:cNvSpPr txBox="1"/>
          <p:nvPr/>
        </p:nvSpPr>
        <p:spPr>
          <a:xfrm>
            <a:off x="2256452" y="3607522"/>
            <a:ext cx="263193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 back to b, which has no more children, which means b is </a:t>
            </a:r>
            <a:r>
              <a:rPr lang="en-US" sz="14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finished</a:t>
            </a: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Step-by-Step Example 14/</a:t>
            </a:r>
            <a:endParaRPr/>
          </a:p>
        </p:txBody>
      </p:sp>
      <p:graphicFrame>
        <p:nvGraphicFramePr>
          <p:cNvPr id="706" name="Google Shape;706;p34"/>
          <p:cNvGraphicFramePr/>
          <p:nvPr/>
        </p:nvGraphicFramePr>
        <p:xfrm>
          <a:off x="6499362" y="4582734"/>
          <a:ext cx="464332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Visited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7" name="Google Shape;707;p34"/>
          <p:cNvGraphicFramePr/>
          <p:nvPr/>
        </p:nvGraphicFramePr>
        <p:xfrm>
          <a:off x="6499362" y="5214063"/>
          <a:ext cx="4656300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3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Finished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8" name="Google Shape;708;p34"/>
          <p:cNvSpPr/>
          <p:nvPr/>
        </p:nvSpPr>
        <p:spPr>
          <a:xfrm>
            <a:off x="3159895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</a:t>
            </a:r>
            <a:endParaRPr/>
          </a:p>
        </p:txBody>
      </p:sp>
      <p:sp>
        <p:nvSpPr>
          <p:cNvPr id="709" name="Google Shape;709;p34"/>
          <p:cNvSpPr/>
          <p:nvPr/>
        </p:nvSpPr>
        <p:spPr>
          <a:xfrm>
            <a:off x="2772091" y="3152116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endParaRPr/>
          </a:p>
        </p:txBody>
      </p:sp>
      <p:sp>
        <p:nvSpPr>
          <p:cNvPr id="710" name="Google Shape;710;p34"/>
          <p:cNvSpPr/>
          <p:nvPr/>
        </p:nvSpPr>
        <p:spPr>
          <a:xfrm>
            <a:off x="3573685" y="3152116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endParaRPr/>
          </a:p>
        </p:txBody>
      </p:sp>
      <p:sp>
        <p:nvSpPr>
          <p:cNvPr id="711" name="Google Shape;711;p34"/>
          <p:cNvSpPr/>
          <p:nvPr/>
        </p:nvSpPr>
        <p:spPr>
          <a:xfrm>
            <a:off x="1509803" y="3136824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endParaRPr/>
          </a:p>
        </p:txBody>
      </p:sp>
      <p:sp>
        <p:nvSpPr>
          <p:cNvPr id="712" name="Google Shape;712;p34"/>
          <p:cNvSpPr/>
          <p:nvPr/>
        </p:nvSpPr>
        <p:spPr>
          <a:xfrm>
            <a:off x="1097280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endParaRPr/>
          </a:p>
        </p:txBody>
      </p:sp>
      <p:sp>
        <p:nvSpPr>
          <p:cNvPr id="713" name="Google Shape;713;p34"/>
          <p:cNvSpPr/>
          <p:nvPr/>
        </p:nvSpPr>
        <p:spPr>
          <a:xfrm>
            <a:off x="1922326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endParaRPr/>
          </a:p>
        </p:txBody>
      </p:sp>
      <p:sp>
        <p:nvSpPr>
          <p:cNvPr id="714" name="Google Shape;714;p34"/>
          <p:cNvSpPr/>
          <p:nvPr/>
        </p:nvSpPr>
        <p:spPr>
          <a:xfrm>
            <a:off x="4809986" y="2311559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</a:t>
            </a:r>
            <a:endParaRPr/>
          </a:p>
        </p:txBody>
      </p:sp>
      <p:sp>
        <p:nvSpPr>
          <p:cNvPr id="715" name="Google Shape;715;p34"/>
          <p:cNvSpPr/>
          <p:nvPr/>
        </p:nvSpPr>
        <p:spPr>
          <a:xfrm>
            <a:off x="4809985" y="3152117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</a:t>
            </a:r>
            <a:endParaRPr/>
          </a:p>
        </p:txBody>
      </p:sp>
      <p:sp>
        <p:nvSpPr>
          <p:cNvPr id="716" name="Google Shape;716;p34"/>
          <p:cNvSpPr/>
          <p:nvPr/>
        </p:nvSpPr>
        <p:spPr>
          <a:xfrm>
            <a:off x="5635033" y="3152118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</a:t>
            </a:r>
            <a:endParaRPr/>
          </a:p>
        </p:txBody>
      </p:sp>
      <p:sp>
        <p:nvSpPr>
          <p:cNvPr id="717" name="Google Shape;717;p34"/>
          <p:cNvSpPr/>
          <p:nvPr/>
        </p:nvSpPr>
        <p:spPr>
          <a:xfrm>
            <a:off x="5635032" y="2311559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18" name="Google Shape;718;p34"/>
          <p:cNvSpPr/>
          <p:nvPr/>
        </p:nvSpPr>
        <p:spPr>
          <a:xfrm>
            <a:off x="6847879" y="3159168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endParaRPr/>
          </a:p>
        </p:txBody>
      </p:sp>
      <p:cxnSp>
        <p:nvCxnSpPr>
          <p:cNvPr id="719" name="Google Shape;719;p34"/>
          <p:cNvCxnSpPr>
            <a:stCxn id="710" idx="2"/>
            <a:endCxn id="709" idx="6"/>
          </p:cNvCxnSpPr>
          <p:nvPr/>
        </p:nvCxnSpPr>
        <p:spPr>
          <a:xfrm rot="10800000">
            <a:off x="3184585" y="3341889"/>
            <a:ext cx="3891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20" name="Google Shape;720;p34"/>
          <p:cNvCxnSpPr>
            <a:stCxn id="709" idx="0"/>
            <a:endCxn id="708" idx="3"/>
          </p:cNvCxnSpPr>
          <p:nvPr/>
        </p:nvCxnSpPr>
        <p:spPr>
          <a:xfrm rot="10800000" flipH="1">
            <a:off x="2978353" y="2641216"/>
            <a:ext cx="242100" cy="510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21" name="Google Shape;721;p34"/>
          <p:cNvCxnSpPr>
            <a:stCxn id="708" idx="5"/>
            <a:endCxn id="710" idx="0"/>
          </p:cNvCxnSpPr>
          <p:nvPr/>
        </p:nvCxnSpPr>
        <p:spPr>
          <a:xfrm>
            <a:off x="3512005" y="2641127"/>
            <a:ext cx="267900" cy="510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22" name="Google Shape;722;p34"/>
          <p:cNvCxnSpPr>
            <a:stCxn id="714" idx="6"/>
            <a:endCxn id="717" idx="2"/>
          </p:cNvCxnSpPr>
          <p:nvPr/>
        </p:nvCxnSpPr>
        <p:spPr>
          <a:xfrm>
            <a:off x="5222509" y="2501333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23" name="Google Shape;723;p34"/>
          <p:cNvCxnSpPr>
            <a:stCxn id="717" idx="4"/>
            <a:endCxn id="716" idx="0"/>
          </p:cNvCxnSpPr>
          <p:nvPr/>
        </p:nvCxnSpPr>
        <p:spPr>
          <a:xfrm>
            <a:off x="5841294" y="2691106"/>
            <a:ext cx="0" cy="461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24" name="Google Shape;724;p34"/>
          <p:cNvCxnSpPr>
            <a:stCxn id="716" idx="2"/>
            <a:endCxn id="715" idx="6"/>
          </p:cNvCxnSpPr>
          <p:nvPr/>
        </p:nvCxnSpPr>
        <p:spPr>
          <a:xfrm rot="10800000">
            <a:off x="5222533" y="3341892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25" name="Google Shape;725;p34"/>
          <p:cNvCxnSpPr>
            <a:stCxn id="715" idx="0"/>
            <a:endCxn id="714" idx="4"/>
          </p:cNvCxnSpPr>
          <p:nvPr/>
        </p:nvCxnSpPr>
        <p:spPr>
          <a:xfrm rot="10800000">
            <a:off x="5016247" y="2691017"/>
            <a:ext cx="0" cy="461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26" name="Google Shape;726;p34"/>
          <p:cNvCxnSpPr>
            <a:stCxn id="715" idx="2"/>
            <a:endCxn id="710" idx="6"/>
          </p:cNvCxnSpPr>
          <p:nvPr/>
        </p:nvCxnSpPr>
        <p:spPr>
          <a:xfrm rot="10800000">
            <a:off x="3986185" y="3341891"/>
            <a:ext cx="823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27" name="Google Shape;727;p34"/>
          <p:cNvCxnSpPr>
            <a:stCxn id="716" idx="6"/>
            <a:endCxn id="718" idx="2"/>
          </p:cNvCxnSpPr>
          <p:nvPr/>
        </p:nvCxnSpPr>
        <p:spPr>
          <a:xfrm>
            <a:off x="6047556" y="3341892"/>
            <a:ext cx="800400" cy="7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28" name="Google Shape;728;p34"/>
          <p:cNvCxnSpPr>
            <a:stCxn id="712" idx="4"/>
            <a:endCxn id="711" idx="1"/>
          </p:cNvCxnSpPr>
          <p:nvPr/>
        </p:nvCxnSpPr>
        <p:spPr>
          <a:xfrm>
            <a:off x="1303542" y="2696710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29" name="Google Shape;729;p34"/>
          <p:cNvCxnSpPr>
            <a:stCxn id="711" idx="7"/>
            <a:endCxn id="713" idx="4"/>
          </p:cNvCxnSpPr>
          <p:nvPr/>
        </p:nvCxnSpPr>
        <p:spPr>
          <a:xfrm rot="10800000" flipH="1">
            <a:off x="1861913" y="2696807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30" name="Google Shape;730;p34"/>
          <p:cNvCxnSpPr>
            <a:stCxn id="713" idx="2"/>
            <a:endCxn id="712" idx="6"/>
          </p:cNvCxnSpPr>
          <p:nvPr/>
        </p:nvCxnSpPr>
        <p:spPr>
          <a:xfrm rot="10800000">
            <a:off x="1509826" y="2506937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31" name="Google Shape;731;p34"/>
          <p:cNvCxnSpPr>
            <a:stCxn id="711" idx="6"/>
            <a:endCxn id="709" idx="2"/>
          </p:cNvCxnSpPr>
          <p:nvPr/>
        </p:nvCxnSpPr>
        <p:spPr>
          <a:xfrm>
            <a:off x="1922326" y="3326598"/>
            <a:ext cx="849900" cy="15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32" name="Google Shape;732;p34"/>
          <p:cNvSpPr txBox="1"/>
          <p:nvPr/>
        </p:nvSpPr>
        <p:spPr>
          <a:xfrm>
            <a:off x="6350707" y="2153093"/>
            <a:ext cx="177665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Pick any node which has NOT been visited, let’s say i.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Step-by-Step Example 15/</a:t>
            </a:r>
            <a:endParaRPr/>
          </a:p>
        </p:txBody>
      </p:sp>
      <p:graphicFrame>
        <p:nvGraphicFramePr>
          <p:cNvPr id="738" name="Google Shape;738;p35"/>
          <p:cNvGraphicFramePr/>
          <p:nvPr/>
        </p:nvGraphicFramePr>
        <p:xfrm>
          <a:off x="6499362" y="4582734"/>
          <a:ext cx="464332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Visited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9" name="Google Shape;739;p35"/>
          <p:cNvGraphicFramePr/>
          <p:nvPr/>
        </p:nvGraphicFramePr>
        <p:xfrm>
          <a:off x="6499362" y="5214063"/>
          <a:ext cx="4656300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3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Finished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0" name="Google Shape;740;p35"/>
          <p:cNvSpPr/>
          <p:nvPr/>
        </p:nvSpPr>
        <p:spPr>
          <a:xfrm>
            <a:off x="3159895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</a:t>
            </a:r>
            <a:endParaRPr/>
          </a:p>
        </p:txBody>
      </p:sp>
      <p:sp>
        <p:nvSpPr>
          <p:cNvPr id="741" name="Google Shape;741;p35"/>
          <p:cNvSpPr/>
          <p:nvPr/>
        </p:nvSpPr>
        <p:spPr>
          <a:xfrm>
            <a:off x="2772091" y="3152116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endParaRPr/>
          </a:p>
        </p:txBody>
      </p:sp>
      <p:sp>
        <p:nvSpPr>
          <p:cNvPr id="742" name="Google Shape;742;p35"/>
          <p:cNvSpPr/>
          <p:nvPr/>
        </p:nvSpPr>
        <p:spPr>
          <a:xfrm>
            <a:off x="3573685" y="3152116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endParaRPr/>
          </a:p>
        </p:txBody>
      </p:sp>
      <p:sp>
        <p:nvSpPr>
          <p:cNvPr id="743" name="Google Shape;743;p35"/>
          <p:cNvSpPr/>
          <p:nvPr/>
        </p:nvSpPr>
        <p:spPr>
          <a:xfrm>
            <a:off x="1509803" y="3136824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endParaRPr/>
          </a:p>
        </p:txBody>
      </p:sp>
      <p:sp>
        <p:nvSpPr>
          <p:cNvPr id="744" name="Google Shape;744;p35"/>
          <p:cNvSpPr/>
          <p:nvPr/>
        </p:nvSpPr>
        <p:spPr>
          <a:xfrm>
            <a:off x="1097280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endParaRPr/>
          </a:p>
        </p:txBody>
      </p:sp>
      <p:sp>
        <p:nvSpPr>
          <p:cNvPr id="745" name="Google Shape;745;p35"/>
          <p:cNvSpPr/>
          <p:nvPr/>
        </p:nvSpPr>
        <p:spPr>
          <a:xfrm>
            <a:off x="1922326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endParaRPr/>
          </a:p>
        </p:txBody>
      </p:sp>
      <p:sp>
        <p:nvSpPr>
          <p:cNvPr id="746" name="Google Shape;746;p35"/>
          <p:cNvSpPr/>
          <p:nvPr/>
        </p:nvSpPr>
        <p:spPr>
          <a:xfrm>
            <a:off x="4809986" y="2311559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</a:t>
            </a:r>
            <a:endParaRPr/>
          </a:p>
        </p:txBody>
      </p:sp>
      <p:sp>
        <p:nvSpPr>
          <p:cNvPr id="747" name="Google Shape;747;p35"/>
          <p:cNvSpPr/>
          <p:nvPr/>
        </p:nvSpPr>
        <p:spPr>
          <a:xfrm>
            <a:off x="4809985" y="3152117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</a:t>
            </a:r>
            <a:endParaRPr/>
          </a:p>
        </p:txBody>
      </p:sp>
      <p:sp>
        <p:nvSpPr>
          <p:cNvPr id="748" name="Google Shape;748;p35"/>
          <p:cNvSpPr/>
          <p:nvPr/>
        </p:nvSpPr>
        <p:spPr>
          <a:xfrm>
            <a:off x="5635033" y="3152118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</a:t>
            </a:r>
            <a:endParaRPr/>
          </a:p>
        </p:txBody>
      </p:sp>
      <p:sp>
        <p:nvSpPr>
          <p:cNvPr id="749" name="Google Shape;749;p35"/>
          <p:cNvSpPr/>
          <p:nvPr/>
        </p:nvSpPr>
        <p:spPr>
          <a:xfrm>
            <a:off x="5635032" y="2311559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50" name="Google Shape;750;p35"/>
          <p:cNvSpPr/>
          <p:nvPr/>
        </p:nvSpPr>
        <p:spPr>
          <a:xfrm>
            <a:off x="6847879" y="3159168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endParaRPr/>
          </a:p>
        </p:txBody>
      </p:sp>
      <p:cxnSp>
        <p:nvCxnSpPr>
          <p:cNvPr id="751" name="Google Shape;751;p35"/>
          <p:cNvCxnSpPr>
            <a:stCxn id="742" idx="2"/>
            <a:endCxn id="741" idx="6"/>
          </p:cNvCxnSpPr>
          <p:nvPr/>
        </p:nvCxnSpPr>
        <p:spPr>
          <a:xfrm rot="10800000">
            <a:off x="3184585" y="3341889"/>
            <a:ext cx="3891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2" name="Google Shape;752;p35"/>
          <p:cNvCxnSpPr>
            <a:stCxn id="741" idx="0"/>
            <a:endCxn id="740" idx="3"/>
          </p:cNvCxnSpPr>
          <p:nvPr/>
        </p:nvCxnSpPr>
        <p:spPr>
          <a:xfrm rot="10800000" flipH="1">
            <a:off x="2978353" y="2641216"/>
            <a:ext cx="242100" cy="510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3" name="Google Shape;753;p35"/>
          <p:cNvCxnSpPr>
            <a:stCxn id="740" idx="5"/>
            <a:endCxn id="742" idx="0"/>
          </p:cNvCxnSpPr>
          <p:nvPr/>
        </p:nvCxnSpPr>
        <p:spPr>
          <a:xfrm>
            <a:off x="3512005" y="2641127"/>
            <a:ext cx="267900" cy="510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4" name="Google Shape;754;p35"/>
          <p:cNvCxnSpPr>
            <a:stCxn id="746" idx="6"/>
            <a:endCxn id="749" idx="2"/>
          </p:cNvCxnSpPr>
          <p:nvPr/>
        </p:nvCxnSpPr>
        <p:spPr>
          <a:xfrm>
            <a:off x="5222509" y="2501333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5" name="Google Shape;755;p35"/>
          <p:cNvCxnSpPr>
            <a:stCxn id="749" idx="4"/>
            <a:endCxn id="748" idx="0"/>
          </p:cNvCxnSpPr>
          <p:nvPr/>
        </p:nvCxnSpPr>
        <p:spPr>
          <a:xfrm>
            <a:off x="5841294" y="2691106"/>
            <a:ext cx="0" cy="461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6" name="Google Shape;756;p35"/>
          <p:cNvCxnSpPr>
            <a:stCxn id="748" idx="2"/>
            <a:endCxn id="747" idx="6"/>
          </p:cNvCxnSpPr>
          <p:nvPr/>
        </p:nvCxnSpPr>
        <p:spPr>
          <a:xfrm rot="10800000">
            <a:off x="5222533" y="3341892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7" name="Google Shape;757;p35"/>
          <p:cNvCxnSpPr>
            <a:stCxn id="747" idx="0"/>
            <a:endCxn id="746" idx="4"/>
          </p:cNvCxnSpPr>
          <p:nvPr/>
        </p:nvCxnSpPr>
        <p:spPr>
          <a:xfrm rot="10800000">
            <a:off x="5016247" y="2691017"/>
            <a:ext cx="0" cy="461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8" name="Google Shape;758;p35"/>
          <p:cNvCxnSpPr>
            <a:stCxn id="747" idx="2"/>
            <a:endCxn id="742" idx="6"/>
          </p:cNvCxnSpPr>
          <p:nvPr/>
        </p:nvCxnSpPr>
        <p:spPr>
          <a:xfrm rot="10800000">
            <a:off x="3986185" y="3341891"/>
            <a:ext cx="823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9" name="Google Shape;759;p35"/>
          <p:cNvCxnSpPr>
            <a:stCxn id="748" idx="6"/>
            <a:endCxn id="750" idx="2"/>
          </p:cNvCxnSpPr>
          <p:nvPr/>
        </p:nvCxnSpPr>
        <p:spPr>
          <a:xfrm>
            <a:off x="6047556" y="3341892"/>
            <a:ext cx="800400" cy="7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0" name="Google Shape;760;p35"/>
          <p:cNvCxnSpPr>
            <a:stCxn id="744" idx="4"/>
            <a:endCxn id="743" idx="1"/>
          </p:cNvCxnSpPr>
          <p:nvPr/>
        </p:nvCxnSpPr>
        <p:spPr>
          <a:xfrm>
            <a:off x="1303542" y="2696710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1" name="Google Shape;761;p35"/>
          <p:cNvCxnSpPr>
            <a:stCxn id="743" idx="7"/>
            <a:endCxn id="745" idx="4"/>
          </p:cNvCxnSpPr>
          <p:nvPr/>
        </p:nvCxnSpPr>
        <p:spPr>
          <a:xfrm rot="10800000" flipH="1">
            <a:off x="1861913" y="2696807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2" name="Google Shape;762;p35"/>
          <p:cNvCxnSpPr>
            <a:stCxn id="745" idx="2"/>
            <a:endCxn id="744" idx="6"/>
          </p:cNvCxnSpPr>
          <p:nvPr/>
        </p:nvCxnSpPr>
        <p:spPr>
          <a:xfrm rot="10800000">
            <a:off x="1509826" y="2506937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3" name="Google Shape;763;p35"/>
          <p:cNvCxnSpPr>
            <a:stCxn id="743" idx="6"/>
            <a:endCxn id="741" idx="2"/>
          </p:cNvCxnSpPr>
          <p:nvPr/>
        </p:nvCxnSpPr>
        <p:spPr>
          <a:xfrm>
            <a:off x="1922326" y="3326598"/>
            <a:ext cx="849900" cy="15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Step-by-Step Example 16/</a:t>
            </a:r>
            <a:endParaRPr/>
          </a:p>
        </p:txBody>
      </p:sp>
      <p:graphicFrame>
        <p:nvGraphicFramePr>
          <p:cNvPr id="769" name="Google Shape;769;p36"/>
          <p:cNvGraphicFramePr/>
          <p:nvPr/>
        </p:nvGraphicFramePr>
        <p:xfrm>
          <a:off x="6499362" y="4582734"/>
          <a:ext cx="464332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Visited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0" name="Google Shape;770;p36"/>
          <p:cNvGraphicFramePr/>
          <p:nvPr/>
        </p:nvGraphicFramePr>
        <p:xfrm>
          <a:off x="6499362" y="5214063"/>
          <a:ext cx="4656300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3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Finished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1" name="Google Shape;771;p36"/>
          <p:cNvSpPr/>
          <p:nvPr/>
        </p:nvSpPr>
        <p:spPr>
          <a:xfrm>
            <a:off x="3159895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</a:t>
            </a:r>
            <a:endParaRPr/>
          </a:p>
        </p:txBody>
      </p:sp>
      <p:sp>
        <p:nvSpPr>
          <p:cNvPr id="772" name="Google Shape;772;p36"/>
          <p:cNvSpPr/>
          <p:nvPr/>
        </p:nvSpPr>
        <p:spPr>
          <a:xfrm>
            <a:off x="2772091" y="3152116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endParaRPr/>
          </a:p>
        </p:txBody>
      </p:sp>
      <p:sp>
        <p:nvSpPr>
          <p:cNvPr id="773" name="Google Shape;773;p36"/>
          <p:cNvSpPr/>
          <p:nvPr/>
        </p:nvSpPr>
        <p:spPr>
          <a:xfrm>
            <a:off x="3573685" y="3152116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endParaRPr/>
          </a:p>
        </p:txBody>
      </p:sp>
      <p:sp>
        <p:nvSpPr>
          <p:cNvPr id="774" name="Google Shape;774;p36"/>
          <p:cNvSpPr/>
          <p:nvPr/>
        </p:nvSpPr>
        <p:spPr>
          <a:xfrm>
            <a:off x="1509803" y="3136824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endParaRPr/>
          </a:p>
        </p:txBody>
      </p:sp>
      <p:sp>
        <p:nvSpPr>
          <p:cNvPr id="775" name="Google Shape;775;p36"/>
          <p:cNvSpPr/>
          <p:nvPr/>
        </p:nvSpPr>
        <p:spPr>
          <a:xfrm>
            <a:off x="1097280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endParaRPr/>
          </a:p>
        </p:txBody>
      </p:sp>
      <p:sp>
        <p:nvSpPr>
          <p:cNvPr id="776" name="Google Shape;776;p36"/>
          <p:cNvSpPr/>
          <p:nvPr/>
        </p:nvSpPr>
        <p:spPr>
          <a:xfrm>
            <a:off x="1922326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endParaRPr/>
          </a:p>
        </p:txBody>
      </p:sp>
      <p:sp>
        <p:nvSpPr>
          <p:cNvPr id="777" name="Google Shape;777;p36"/>
          <p:cNvSpPr/>
          <p:nvPr/>
        </p:nvSpPr>
        <p:spPr>
          <a:xfrm>
            <a:off x="4809986" y="2311559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</a:t>
            </a:r>
            <a:endParaRPr/>
          </a:p>
        </p:txBody>
      </p:sp>
      <p:sp>
        <p:nvSpPr>
          <p:cNvPr id="778" name="Google Shape;778;p36"/>
          <p:cNvSpPr/>
          <p:nvPr/>
        </p:nvSpPr>
        <p:spPr>
          <a:xfrm>
            <a:off x="4809985" y="3152117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</a:t>
            </a:r>
            <a:endParaRPr/>
          </a:p>
        </p:txBody>
      </p:sp>
      <p:sp>
        <p:nvSpPr>
          <p:cNvPr id="779" name="Google Shape;779;p36"/>
          <p:cNvSpPr/>
          <p:nvPr/>
        </p:nvSpPr>
        <p:spPr>
          <a:xfrm>
            <a:off x="5635033" y="3152118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</a:t>
            </a:r>
            <a:endParaRPr/>
          </a:p>
        </p:txBody>
      </p:sp>
      <p:sp>
        <p:nvSpPr>
          <p:cNvPr id="780" name="Google Shape;780;p36"/>
          <p:cNvSpPr/>
          <p:nvPr/>
        </p:nvSpPr>
        <p:spPr>
          <a:xfrm>
            <a:off x="5635032" y="2311559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81" name="Google Shape;781;p36"/>
          <p:cNvSpPr/>
          <p:nvPr/>
        </p:nvSpPr>
        <p:spPr>
          <a:xfrm>
            <a:off x="6847879" y="3159168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endParaRPr/>
          </a:p>
        </p:txBody>
      </p:sp>
      <p:cxnSp>
        <p:nvCxnSpPr>
          <p:cNvPr id="782" name="Google Shape;782;p36"/>
          <p:cNvCxnSpPr>
            <a:stCxn id="773" idx="2"/>
            <a:endCxn id="772" idx="6"/>
          </p:cNvCxnSpPr>
          <p:nvPr/>
        </p:nvCxnSpPr>
        <p:spPr>
          <a:xfrm rot="10800000">
            <a:off x="3184585" y="3341889"/>
            <a:ext cx="3891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83" name="Google Shape;783;p36"/>
          <p:cNvCxnSpPr>
            <a:stCxn id="772" idx="0"/>
            <a:endCxn id="771" idx="3"/>
          </p:cNvCxnSpPr>
          <p:nvPr/>
        </p:nvCxnSpPr>
        <p:spPr>
          <a:xfrm rot="10800000" flipH="1">
            <a:off x="2978353" y="2641216"/>
            <a:ext cx="242100" cy="510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84" name="Google Shape;784;p36"/>
          <p:cNvCxnSpPr>
            <a:stCxn id="771" idx="5"/>
            <a:endCxn id="773" idx="0"/>
          </p:cNvCxnSpPr>
          <p:nvPr/>
        </p:nvCxnSpPr>
        <p:spPr>
          <a:xfrm>
            <a:off x="3512005" y="2641127"/>
            <a:ext cx="267900" cy="510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85" name="Google Shape;785;p36"/>
          <p:cNvCxnSpPr>
            <a:stCxn id="777" idx="6"/>
            <a:endCxn id="780" idx="2"/>
          </p:cNvCxnSpPr>
          <p:nvPr/>
        </p:nvCxnSpPr>
        <p:spPr>
          <a:xfrm>
            <a:off x="5222509" y="2501333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86" name="Google Shape;786;p36"/>
          <p:cNvCxnSpPr>
            <a:stCxn id="780" idx="4"/>
            <a:endCxn id="779" idx="0"/>
          </p:cNvCxnSpPr>
          <p:nvPr/>
        </p:nvCxnSpPr>
        <p:spPr>
          <a:xfrm>
            <a:off x="5841294" y="2691106"/>
            <a:ext cx="0" cy="461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87" name="Google Shape;787;p36"/>
          <p:cNvCxnSpPr>
            <a:stCxn id="779" idx="2"/>
            <a:endCxn id="778" idx="6"/>
          </p:cNvCxnSpPr>
          <p:nvPr/>
        </p:nvCxnSpPr>
        <p:spPr>
          <a:xfrm rot="10800000">
            <a:off x="5222533" y="3341892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88" name="Google Shape;788;p36"/>
          <p:cNvCxnSpPr>
            <a:stCxn id="778" idx="0"/>
            <a:endCxn id="777" idx="4"/>
          </p:cNvCxnSpPr>
          <p:nvPr/>
        </p:nvCxnSpPr>
        <p:spPr>
          <a:xfrm rot="10800000">
            <a:off x="5016247" y="2691017"/>
            <a:ext cx="0" cy="461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89" name="Google Shape;789;p36"/>
          <p:cNvCxnSpPr>
            <a:stCxn id="778" idx="2"/>
            <a:endCxn id="773" idx="6"/>
          </p:cNvCxnSpPr>
          <p:nvPr/>
        </p:nvCxnSpPr>
        <p:spPr>
          <a:xfrm rot="10800000">
            <a:off x="3986185" y="3341891"/>
            <a:ext cx="823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90" name="Google Shape;790;p36"/>
          <p:cNvCxnSpPr>
            <a:stCxn id="779" idx="6"/>
            <a:endCxn id="781" idx="2"/>
          </p:cNvCxnSpPr>
          <p:nvPr/>
        </p:nvCxnSpPr>
        <p:spPr>
          <a:xfrm>
            <a:off x="6047556" y="3341892"/>
            <a:ext cx="800400" cy="7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91" name="Google Shape;791;p36"/>
          <p:cNvCxnSpPr>
            <a:stCxn id="775" idx="4"/>
            <a:endCxn id="774" idx="1"/>
          </p:cNvCxnSpPr>
          <p:nvPr/>
        </p:nvCxnSpPr>
        <p:spPr>
          <a:xfrm>
            <a:off x="1303542" y="2696710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92" name="Google Shape;792;p36"/>
          <p:cNvCxnSpPr>
            <a:stCxn id="774" idx="7"/>
            <a:endCxn id="776" idx="4"/>
          </p:cNvCxnSpPr>
          <p:nvPr/>
        </p:nvCxnSpPr>
        <p:spPr>
          <a:xfrm rot="10800000" flipH="1">
            <a:off x="1861913" y="2696807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93" name="Google Shape;793;p36"/>
          <p:cNvCxnSpPr>
            <a:stCxn id="776" idx="2"/>
            <a:endCxn id="775" idx="6"/>
          </p:cNvCxnSpPr>
          <p:nvPr/>
        </p:nvCxnSpPr>
        <p:spPr>
          <a:xfrm rot="10800000">
            <a:off x="1509826" y="2506937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94" name="Google Shape;794;p36"/>
          <p:cNvCxnSpPr>
            <a:stCxn id="774" idx="6"/>
            <a:endCxn id="772" idx="2"/>
          </p:cNvCxnSpPr>
          <p:nvPr/>
        </p:nvCxnSpPr>
        <p:spPr>
          <a:xfrm>
            <a:off x="1922326" y="3326598"/>
            <a:ext cx="849900" cy="15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3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Step-by-Step Example 17/</a:t>
            </a:r>
            <a:endParaRPr/>
          </a:p>
        </p:txBody>
      </p:sp>
      <p:graphicFrame>
        <p:nvGraphicFramePr>
          <p:cNvPr id="800" name="Google Shape;800;p37"/>
          <p:cNvGraphicFramePr/>
          <p:nvPr/>
        </p:nvGraphicFramePr>
        <p:xfrm>
          <a:off x="6499362" y="4582734"/>
          <a:ext cx="464332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Visited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1" name="Google Shape;801;p37"/>
          <p:cNvGraphicFramePr/>
          <p:nvPr/>
        </p:nvGraphicFramePr>
        <p:xfrm>
          <a:off x="6499362" y="5214063"/>
          <a:ext cx="4656300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3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Finished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2" name="Google Shape;802;p37"/>
          <p:cNvSpPr/>
          <p:nvPr/>
        </p:nvSpPr>
        <p:spPr>
          <a:xfrm>
            <a:off x="3159895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</a:t>
            </a:r>
            <a:endParaRPr/>
          </a:p>
        </p:txBody>
      </p:sp>
      <p:sp>
        <p:nvSpPr>
          <p:cNvPr id="803" name="Google Shape;803;p37"/>
          <p:cNvSpPr/>
          <p:nvPr/>
        </p:nvSpPr>
        <p:spPr>
          <a:xfrm>
            <a:off x="2772091" y="3152116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endParaRPr/>
          </a:p>
        </p:txBody>
      </p:sp>
      <p:sp>
        <p:nvSpPr>
          <p:cNvPr id="804" name="Google Shape;804;p37"/>
          <p:cNvSpPr/>
          <p:nvPr/>
        </p:nvSpPr>
        <p:spPr>
          <a:xfrm>
            <a:off x="3573685" y="3152116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endParaRPr/>
          </a:p>
        </p:txBody>
      </p:sp>
      <p:sp>
        <p:nvSpPr>
          <p:cNvPr id="805" name="Google Shape;805;p37"/>
          <p:cNvSpPr/>
          <p:nvPr/>
        </p:nvSpPr>
        <p:spPr>
          <a:xfrm>
            <a:off x="1509803" y="3136824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endParaRPr/>
          </a:p>
        </p:txBody>
      </p:sp>
      <p:sp>
        <p:nvSpPr>
          <p:cNvPr id="806" name="Google Shape;806;p37"/>
          <p:cNvSpPr/>
          <p:nvPr/>
        </p:nvSpPr>
        <p:spPr>
          <a:xfrm>
            <a:off x="1097280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endParaRPr/>
          </a:p>
        </p:txBody>
      </p:sp>
      <p:sp>
        <p:nvSpPr>
          <p:cNvPr id="807" name="Google Shape;807;p37"/>
          <p:cNvSpPr/>
          <p:nvPr/>
        </p:nvSpPr>
        <p:spPr>
          <a:xfrm>
            <a:off x="1922326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endParaRPr/>
          </a:p>
        </p:txBody>
      </p:sp>
      <p:sp>
        <p:nvSpPr>
          <p:cNvPr id="808" name="Google Shape;808;p37"/>
          <p:cNvSpPr/>
          <p:nvPr/>
        </p:nvSpPr>
        <p:spPr>
          <a:xfrm>
            <a:off x="4809986" y="2311559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</a:t>
            </a:r>
            <a:endParaRPr/>
          </a:p>
        </p:txBody>
      </p:sp>
      <p:sp>
        <p:nvSpPr>
          <p:cNvPr id="809" name="Google Shape;809;p37"/>
          <p:cNvSpPr/>
          <p:nvPr/>
        </p:nvSpPr>
        <p:spPr>
          <a:xfrm>
            <a:off x="4809985" y="3152117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</a:t>
            </a:r>
            <a:endParaRPr/>
          </a:p>
        </p:txBody>
      </p:sp>
      <p:sp>
        <p:nvSpPr>
          <p:cNvPr id="810" name="Google Shape;810;p37"/>
          <p:cNvSpPr/>
          <p:nvPr/>
        </p:nvSpPr>
        <p:spPr>
          <a:xfrm>
            <a:off x="5635033" y="3152118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</a:t>
            </a:r>
            <a:endParaRPr/>
          </a:p>
        </p:txBody>
      </p:sp>
      <p:sp>
        <p:nvSpPr>
          <p:cNvPr id="811" name="Google Shape;811;p37"/>
          <p:cNvSpPr/>
          <p:nvPr/>
        </p:nvSpPr>
        <p:spPr>
          <a:xfrm>
            <a:off x="5635032" y="2311559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12" name="Google Shape;812;p37"/>
          <p:cNvSpPr/>
          <p:nvPr/>
        </p:nvSpPr>
        <p:spPr>
          <a:xfrm>
            <a:off x="6847879" y="3159168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endParaRPr/>
          </a:p>
        </p:txBody>
      </p:sp>
      <p:cxnSp>
        <p:nvCxnSpPr>
          <p:cNvPr id="813" name="Google Shape;813;p37"/>
          <p:cNvCxnSpPr>
            <a:stCxn id="804" idx="2"/>
            <a:endCxn id="803" idx="6"/>
          </p:cNvCxnSpPr>
          <p:nvPr/>
        </p:nvCxnSpPr>
        <p:spPr>
          <a:xfrm rot="10800000">
            <a:off x="3184585" y="3341889"/>
            <a:ext cx="3891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14" name="Google Shape;814;p37"/>
          <p:cNvCxnSpPr>
            <a:stCxn id="803" idx="0"/>
            <a:endCxn id="802" idx="3"/>
          </p:cNvCxnSpPr>
          <p:nvPr/>
        </p:nvCxnSpPr>
        <p:spPr>
          <a:xfrm rot="10800000" flipH="1">
            <a:off x="2978353" y="2641216"/>
            <a:ext cx="242100" cy="510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15" name="Google Shape;815;p37"/>
          <p:cNvCxnSpPr>
            <a:stCxn id="802" idx="5"/>
            <a:endCxn id="804" idx="0"/>
          </p:cNvCxnSpPr>
          <p:nvPr/>
        </p:nvCxnSpPr>
        <p:spPr>
          <a:xfrm>
            <a:off x="3512005" y="2641127"/>
            <a:ext cx="267900" cy="510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16" name="Google Shape;816;p37"/>
          <p:cNvCxnSpPr>
            <a:stCxn id="808" idx="6"/>
            <a:endCxn id="811" idx="2"/>
          </p:cNvCxnSpPr>
          <p:nvPr/>
        </p:nvCxnSpPr>
        <p:spPr>
          <a:xfrm>
            <a:off x="5222509" y="2501333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17" name="Google Shape;817;p37"/>
          <p:cNvCxnSpPr>
            <a:stCxn id="811" idx="4"/>
            <a:endCxn id="810" idx="0"/>
          </p:cNvCxnSpPr>
          <p:nvPr/>
        </p:nvCxnSpPr>
        <p:spPr>
          <a:xfrm>
            <a:off x="5841294" y="2691106"/>
            <a:ext cx="0" cy="461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18" name="Google Shape;818;p37"/>
          <p:cNvCxnSpPr>
            <a:stCxn id="810" idx="2"/>
            <a:endCxn id="809" idx="6"/>
          </p:cNvCxnSpPr>
          <p:nvPr/>
        </p:nvCxnSpPr>
        <p:spPr>
          <a:xfrm rot="10800000">
            <a:off x="5222533" y="3341892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19" name="Google Shape;819;p37"/>
          <p:cNvCxnSpPr>
            <a:stCxn id="809" idx="0"/>
            <a:endCxn id="808" idx="4"/>
          </p:cNvCxnSpPr>
          <p:nvPr/>
        </p:nvCxnSpPr>
        <p:spPr>
          <a:xfrm rot="10800000">
            <a:off x="5016247" y="2691017"/>
            <a:ext cx="0" cy="461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20" name="Google Shape;820;p37"/>
          <p:cNvCxnSpPr>
            <a:stCxn id="809" idx="2"/>
            <a:endCxn id="804" idx="6"/>
          </p:cNvCxnSpPr>
          <p:nvPr/>
        </p:nvCxnSpPr>
        <p:spPr>
          <a:xfrm rot="10800000">
            <a:off x="3986185" y="3341891"/>
            <a:ext cx="823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21" name="Google Shape;821;p37"/>
          <p:cNvCxnSpPr>
            <a:stCxn id="810" idx="6"/>
            <a:endCxn id="812" idx="2"/>
          </p:cNvCxnSpPr>
          <p:nvPr/>
        </p:nvCxnSpPr>
        <p:spPr>
          <a:xfrm>
            <a:off x="6047556" y="3341892"/>
            <a:ext cx="800400" cy="7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22" name="Google Shape;822;p37"/>
          <p:cNvCxnSpPr>
            <a:stCxn id="806" idx="4"/>
            <a:endCxn id="805" idx="1"/>
          </p:cNvCxnSpPr>
          <p:nvPr/>
        </p:nvCxnSpPr>
        <p:spPr>
          <a:xfrm>
            <a:off x="1303542" y="2696710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23" name="Google Shape;823;p37"/>
          <p:cNvCxnSpPr>
            <a:stCxn id="805" idx="7"/>
            <a:endCxn id="807" idx="4"/>
          </p:cNvCxnSpPr>
          <p:nvPr/>
        </p:nvCxnSpPr>
        <p:spPr>
          <a:xfrm rot="10800000" flipH="1">
            <a:off x="1861913" y="2696807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24" name="Google Shape;824;p37"/>
          <p:cNvCxnSpPr>
            <a:stCxn id="807" idx="2"/>
            <a:endCxn id="806" idx="6"/>
          </p:cNvCxnSpPr>
          <p:nvPr/>
        </p:nvCxnSpPr>
        <p:spPr>
          <a:xfrm rot="10800000">
            <a:off x="1509826" y="2506937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25" name="Google Shape;825;p37"/>
          <p:cNvCxnSpPr>
            <a:stCxn id="805" idx="6"/>
            <a:endCxn id="803" idx="2"/>
          </p:cNvCxnSpPr>
          <p:nvPr/>
        </p:nvCxnSpPr>
        <p:spPr>
          <a:xfrm>
            <a:off x="1922326" y="3326598"/>
            <a:ext cx="849900" cy="15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26" name="Google Shape;826;p37"/>
          <p:cNvSpPr txBox="1"/>
          <p:nvPr/>
        </p:nvSpPr>
        <p:spPr>
          <a:xfrm>
            <a:off x="7363961" y="2979609"/>
            <a:ext cx="1776658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 has no more children, so it’s </a:t>
            </a:r>
            <a:r>
              <a:rPr lang="en-US" sz="14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finished</a:t>
            </a: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 back to j.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Step-by-Step Example 18/</a:t>
            </a:r>
            <a:endParaRPr/>
          </a:p>
        </p:txBody>
      </p:sp>
      <p:graphicFrame>
        <p:nvGraphicFramePr>
          <p:cNvPr id="832" name="Google Shape;832;p38"/>
          <p:cNvGraphicFramePr/>
          <p:nvPr/>
        </p:nvGraphicFramePr>
        <p:xfrm>
          <a:off x="6499362" y="4582734"/>
          <a:ext cx="464332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Visited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33" name="Google Shape;833;p38"/>
          <p:cNvGraphicFramePr/>
          <p:nvPr/>
        </p:nvGraphicFramePr>
        <p:xfrm>
          <a:off x="6499362" y="5214063"/>
          <a:ext cx="4656300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3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Finished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4" name="Google Shape;834;p38"/>
          <p:cNvSpPr/>
          <p:nvPr/>
        </p:nvSpPr>
        <p:spPr>
          <a:xfrm>
            <a:off x="3159895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</a:t>
            </a:r>
            <a:endParaRPr/>
          </a:p>
        </p:txBody>
      </p:sp>
      <p:sp>
        <p:nvSpPr>
          <p:cNvPr id="835" name="Google Shape;835;p38"/>
          <p:cNvSpPr/>
          <p:nvPr/>
        </p:nvSpPr>
        <p:spPr>
          <a:xfrm>
            <a:off x="2772091" y="3152116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endParaRPr/>
          </a:p>
        </p:txBody>
      </p:sp>
      <p:sp>
        <p:nvSpPr>
          <p:cNvPr id="836" name="Google Shape;836;p38"/>
          <p:cNvSpPr/>
          <p:nvPr/>
        </p:nvSpPr>
        <p:spPr>
          <a:xfrm>
            <a:off x="3573685" y="3152116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endParaRPr/>
          </a:p>
        </p:txBody>
      </p:sp>
      <p:sp>
        <p:nvSpPr>
          <p:cNvPr id="837" name="Google Shape;837;p38"/>
          <p:cNvSpPr/>
          <p:nvPr/>
        </p:nvSpPr>
        <p:spPr>
          <a:xfrm>
            <a:off x="1509803" y="3136824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endParaRPr/>
          </a:p>
        </p:txBody>
      </p:sp>
      <p:sp>
        <p:nvSpPr>
          <p:cNvPr id="838" name="Google Shape;838;p38"/>
          <p:cNvSpPr/>
          <p:nvPr/>
        </p:nvSpPr>
        <p:spPr>
          <a:xfrm>
            <a:off x="1097280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endParaRPr/>
          </a:p>
        </p:txBody>
      </p:sp>
      <p:sp>
        <p:nvSpPr>
          <p:cNvPr id="839" name="Google Shape;839;p38"/>
          <p:cNvSpPr/>
          <p:nvPr/>
        </p:nvSpPr>
        <p:spPr>
          <a:xfrm>
            <a:off x="1922326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endParaRPr/>
          </a:p>
        </p:txBody>
      </p:sp>
      <p:sp>
        <p:nvSpPr>
          <p:cNvPr id="840" name="Google Shape;840;p38"/>
          <p:cNvSpPr/>
          <p:nvPr/>
        </p:nvSpPr>
        <p:spPr>
          <a:xfrm>
            <a:off x="4809986" y="2311559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</a:t>
            </a:r>
            <a:endParaRPr/>
          </a:p>
        </p:txBody>
      </p:sp>
      <p:sp>
        <p:nvSpPr>
          <p:cNvPr id="841" name="Google Shape;841;p38"/>
          <p:cNvSpPr/>
          <p:nvPr/>
        </p:nvSpPr>
        <p:spPr>
          <a:xfrm>
            <a:off x="4809985" y="3152117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</a:t>
            </a:r>
            <a:endParaRPr/>
          </a:p>
        </p:txBody>
      </p:sp>
      <p:sp>
        <p:nvSpPr>
          <p:cNvPr id="842" name="Google Shape;842;p38"/>
          <p:cNvSpPr/>
          <p:nvPr/>
        </p:nvSpPr>
        <p:spPr>
          <a:xfrm>
            <a:off x="5635033" y="3152118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</a:t>
            </a:r>
            <a:endParaRPr/>
          </a:p>
        </p:txBody>
      </p:sp>
      <p:sp>
        <p:nvSpPr>
          <p:cNvPr id="843" name="Google Shape;843;p38"/>
          <p:cNvSpPr/>
          <p:nvPr/>
        </p:nvSpPr>
        <p:spPr>
          <a:xfrm>
            <a:off x="5635032" y="2311559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44" name="Google Shape;844;p38"/>
          <p:cNvSpPr/>
          <p:nvPr/>
        </p:nvSpPr>
        <p:spPr>
          <a:xfrm>
            <a:off x="6847879" y="3159168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endParaRPr/>
          </a:p>
        </p:txBody>
      </p:sp>
      <p:cxnSp>
        <p:nvCxnSpPr>
          <p:cNvPr id="845" name="Google Shape;845;p38"/>
          <p:cNvCxnSpPr>
            <a:stCxn id="836" idx="2"/>
            <a:endCxn id="835" idx="6"/>
          </p:cNvCxnSpPr>
          <p:nvPr/>
        </p:nvCxnSpPr>
        <p:spPr>
          <a:xfrm rot="10800000">
            <a:off x="3184585" y="3341889"/>
            <a:ext cx="3891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46" name="Google Shape;846;p38"/>
          <p:cNvCxnSpPr>
            <a:stCxn id="835" idx="0"/>
            <a:endCxn id="834" idx="3"/>
          </p:cNvCxnSpPr>
          <p:nvPr/>
        </p:nvCxnSpPr>
        <p:spPr>
          <a:xfrm rot="10800000" flipH="1">
            <a:off x="2978353" y="2641216"/>
            <a:ext cx="242100" cy="510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47" name="Google Shape;847;p38"/>
          <p:cNvCxnSpPr>
            <a:stCxn id="834" idx="5"/>
            <a:endCxn id="836" idx="0"/>
          </p:cNvCxnSpPr>
          <p:nvPr/>
        </p:nvCxnSpPr>
        <p:spPr>
          <a:xfrm>
            <a:off x="3512005" y="2641127"/>
            <a:ext cx="267900" cy="510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48" name="Google Shape;848;p38"/>
          <p:cNvCxnSpPr>
            <a:stCxn id="840" idx="6"/>
            <a:endCxn id="843" idx="2"/>
          </p:cNvCxnSpPr>
          <p:nvPr/>
        </p:nvCxnSpPr>
        <p:spPr>
          <a:xfrm>
            <a:off x="5222509" y="2501333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49" name="Google Shape;849;p38"/>
          <p:cNvCxnSpPr>
            <a:stCxn id="843" idx="4"/>
            <a:endCxn id="842" idx="0"/>
          </p:cNvCxnSpPr>
          <p:nvPr/>
        </p:nvCxnSpPr>
        <p:spPr>
          <a:xfrm>
            <a:off x="5841294" y="2691106"/>
            <a:ext cx="0" cy="461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50" name="Google Shape;850;p38"/>
          <p:cNvCxnSpPr>
            <a:stCxn id="842" idx="2"/>
            <a:endCxn id="841" idx="6"/>
          </p:cNvCxnSpPr>
          <p:nvPr/>
        </p:nvCxnSpPr>
        <p:spPr>
          <a:xfrm rot="10800000">
            <a:off x="5222533" y="3341892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51" name="Google Shape;851;p38"/>
          <p:cNvCxnSpPr>
            <a:stCxn id="841" idx="0"/>
            <a:endCxn id="840" idx="4"/>
          </p:cNvCxnSpPr>
          <p:nvPr/>
        </p:nvCxnSpPr>
        <p:spPr>
          <a:xfrm rot="10800000">
            <a:off x="5016247" y="2691017"/>
            <a:ext cx="0" cy="461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52" name="Google Shape;852;p38"/>
          <p:cNvCxnSpPr>
            <a:stCxn id="841" idx="2"/>
            <a:endCxn id="836" idx="6"/>
          </p:cNvCxnSpPr>
          <p:nvPr/>
        </p:nvCxnSpPr>
        <p:spPr>
          <a:xfrm rot="10800000">
            <a:off x="3986185" y="3341891"/>
            <a:ext cx="823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53" name="Google Shape;853;p38"/>
          <p:cNvCxnSpPr>
            <a:stCxn id="842" idx="6"/>
            <a:endCxn id="844" idx="2"/>
          </p:cNvCxnSpPr>
          <p:nvPr/>
        </p:nvCxnSpPr>
        <p:spPr>
          <a:xfrm>
            <a:off x="6047556" y="3341892"/>
            <a:ext cx="800400" cy="7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54" name="Google Shape;854;p38"/>
          <p:cNvCxnSpPr>
            <a:stCxn id="838" idx="4"/>
            <a:endCxn id="837" idx="1"/>
          </p:cNvCxnSpPr>
          <p:nvPr/>
        </p:nvCxnSpPr>
        <p:spPr>
          <a:xfrm>
            <a:off x="1303542" y="2696710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55" name="Google Shape;855;p38"/>
          <p:cNvCxnSpPr>
            <a:stCxn id="837" idx="7"/>
            <a:endCxn id="839" idx="4"/>
          </p:cNvCxnSpPr>
          <p:nvPr/>
        </p:nvCxnSpPr>
        <p:spPr>
          <a:xfrm rot="10800000" flipH="1">
            <a:off x="1861913" y="2696807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56" name="Google Shape;856;p38"/>
          <p:cNvCxnSpPr>
            <a:stCxn id="839" idx="2"/>
            <a:endCxn id="838" idx="6"/>
          </p:cNvCxnSpPr>
          <p:nvPr/>
        </p:nvCxnSpPr>
        <p:spPr>
          <a:xfrm rot="10800000">
            <a:off x="1509826" y="2506937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57" name="Google Shape;857;p38"/>
          <p:cNvCxnSpPr>
            <a:stCxn id="837" idx="6"/>
            <a:endCxn id="835" idx="2"/>
          </p:cNvCxnSpPr>
          <p:nvPr/>
        </p:nvCxnSpPr>
        <p:spPr>
          <a:xfrm>
            <a:off x="1922326" y="3326598"/>
            <a:ext cx="849900" cy="15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58" name="Google Shape;858;p38"/>
          <p:cNvSpPr txBox="1"/>
          <p:nvPr/>
        </p:nvSpPr>
        <p:spPr>
          <a:xfrm>
            <a:off x="3179216" y="3564384"/>
            <a:ext cx="16488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 has already been visited.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Step-by-Step Example 19/</a:t>
            </a:r>
            <a:endParaRPr/>
          </a:p>
        </p:txBody>
      </p:sp>
      <p:graphicFrame>
        <p:nvGraphicFramePr>
          <p:cNvPr id="864" name="Google Shape;864;p39"/>
          <p:cNvGraphicFramePr/>
          <p:nvPr/>
        </p:nvGraphicFramePr>
        <p:xfrm>
          <a:off x="6499362" y="4582734"/>
          <a:ext cx="464332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Visited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5" name="Google Shape;865;p39"/>
          <p:cNvGraphicFramePr/>
          <p:nvPr/>
        </p:nvGraphicFramePr>
        <p:xfrm>
          <a:off x="6499362" y="5214063"/>
          <a:ext cx="4656300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3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Finished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6" name="Google Shape;866;p39"/>
          <p:cNvSpPr/>
          <p:nvPr/>
        </p:nvSpPr>
        <p:spPr>
          <a:xfrm>
            <a:off x="3159895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</a:t>
            </a:r>
            <a:endParaRPr/>
          </a:p>
        </p:txBody>
      </p:sp>
      <p:sp>
        <p:nvSpPr>
          <p:cNvPr id="867" name="Google Shape;867;p39"/>
          <p:cNvSpPr/>
          <p:nvPr/>
        </p:nvSpPr>
        <p:spPr>
          <a:xfrm>
            <a:off x="2772091" y="3152116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endParaRPr/>
          </a:p>
        </p:txBody>
      </p:sp>
      <p:sp>
        <p:nvSpPr>
          <p:cNvPr id="868" name="Google Shape;868;p39"/>
          <p:cNvSpPr/>
          <p:nvPr/>
        </p:nvSpPr>
        <p:spPr>
          <a:xfrm>
            <a:off x="3573685" y="3152116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endParaRPr/>
          </a:p>
        </p:txBody>
      </p:sp>
      <p:sp>
        <p:nvSpPr>
          <p:cNvPr id="869" name="Google Shape;869;p39"/>
          <p:cNvSpPr/>
          <p:nvPr/>
        </p:nvSpPr>
        <p:spPr>
          <a:xfrm>
            <a:off x="1509803" y="3136824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endParaRPr/>
          </a:p>
        </p:txBody>
      </p:sp>
      <p:sp>
        <p:nvSpPr>
          <p:cNvPr id="870" name="Google Shape;870;p39"/>
          <p:cNvSpPr/>
          <p:nvPr/>
        </p:nvSpPr>
        <p:spPr>
          <a:xfrm>
            <a:off x="1097280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endParaRPr/>
          </a:p>
        </p:txBody>
      </p:sp>
      <p:sp>
        <p:nvSpPr>
          <p:cNvPr id="871" name="Google Shape;871;p39"/>
          <p:cNvSpPr/>
          <p:nvPr/>
        </p:nvSpPr>
        <p:spPr>
          <a:xfrm>
            <a:off x="1922326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endParaRPr/>
          </a:p>
        </p:txBody>
      </p:sp>
      <p:sp>
        <p:nvSpPr>
          <p:cNvPr id="872" name="Google Shape;872;p39"/>
          <p:cNvSpPr/>
          <p:nvPr/>
        </p:nvSpPr>
        <p:spPr>
          <a:xfrm>
            <a:off x="4809986" y="2311559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</a:t>
            </a:r>
            <a:endParaRPr/>
          </a:p>
        </p:txBody>
      </p:sp>
      <p:sp>
        <p:nvSpPr>
          <p:cNvPr id="873" name="Google Shape;873;p39"/>
          <p:cNvSpPr/>
          <p:nvPr/>
        </p:nvSpPr>
        <p:spPr>
          <a:xfrm>
            <a:off x="4809985" y="3152117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</a:t>
            </a:r>
            <a:endParaRPr/>
          </a:p>
        </p:txBody>
      </p:sp>
      <p:sp>
        <p:nvSpPr>
          <p:cNvPr id="874" name="Google Shape;874;p39"/>
          <p:cNvSpPr/>
          <p:nvPr/>
        </p:nvSpPr>
        <p:spPr>
          <a:xfrm>
            <a:off x="5635033" y="3152118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</a:t>
            </a:r>
            <a:endParaRPr/>
          </a:p>
        </p:txBody>
      </p:sp>
      <p:sp>
        <p:nvSpPr>
          <p:cNvPr id="875" name="Google Shape;875;p39"/>
          <p:cNvSpPr/>
          <p:nvPr/>
        </p:nvSpPr>
        <p:spPr>
          <a:xfrm>
            <a:off x="5635032" y="2311559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76" name="Google Shape;876;p39"/>
          <p:cNvSpPr/>
          <p:nvPr/>
        </p:nvSpPr>
        <p:spPr>
          <a:xfrm>
            <a:off x="6847879" y="3159168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endParaRPr/>
          </a:p>
        </p:txBody>
      </p:sp>
      <p:cxnSp>
        <p:nvCxnSpPr>
          <p:cNvPr id="877" name="Google Shape;877;p39"/>
          <p:cNvCxnSpPr>
            <a:stCxn id="868" idx="2"/>
            <a:endCxn id="867" idx="6"/>
          </p:cNvCxnSpPr>
          <p:nvPr/>
        </p:nvCxnSpPr>
        <p:spPr>
          <a:xfrm rot="10800000">
            <a:off x="3184585" y="3341889"/>
            <a:ext cx="3891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78" name="Google Shape;878;p39"/>
          <p:cNvCxnSpPr>
            <a:stCxn id="867" idx="0"/>
            <a:endCxn id="866" idx="3"/>
          </p:cNvCxnSpPr>
          <p:nvPr/>
        </p:nvCxnSpPr>
        <p:spPr>
          <a:xfrm rot="10800000" flipH="1">
            <a:off x="2978353" y="2641216"/>
            <a:ext cx="242100" cy="510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79" name="Google Shape;879;p39"/>
          <p:cNvCxnSpPr>
            <a:stCxn id="866" idx="5"/>
            <a:endCxn id="868" idx="0"/>
          </p:cNvCxnSpPr>
          <p:nvPr/>
        </p:nvCxnSpPr>
        <p:spPr>
          <a:xfrm>
            <a:off x="3512005" y="2641127"/>
            <a:ext cx="267900" cy="510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0" name="Google Shape;880;p39"/>
          <p:cNvCxnSpPr>
            <a:stCxn id="872" idx="6"/>
            <a:endCxn id="875" idx="2"/>
          </p:cNvCxnSpPr>
          <p:nvPr/>
        </p:nvCxnSpPr>
        <p:spPr>
          <a:xfrm>
            <a:off x="5222509" y="2501333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1" name="Google Shape;881;p39"/>
          <p:cNvCxnSpPr>
            <a:stCxn id="875" idx="4"/>
            <a:endCxn id="874" idx="0"/>
          </p:cNvCxnSpPr>
          <p:nvPr/>
        </p:nvCxnSpPr>
        <p:spPr>
          <a:xfrm>
            <a:off x="5841294" y="2691106"/>
            <a:ext cx="0" cy="461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2" name="Google Shape;882;p39"/>
          <p:cNvCxnSpPr>
            <a:stCxn id="874" idx="2"/>
            <a:endCxn id="873" idx="6"/>
          </p:cNvCxnSpPr>
          <p:nvPr/>
        </p:nvCxnSpPr>
        <p:spPr>
          <a:xfrm rot="10800000">
            <a:off x="5222533" y="3341892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3" name="Google Shape;883;p39"/>
          <p:cNvCxnSpPr>
            <a:stCxn id="873" idx="0"/>
            <a:endCxn id="872" idx="4"/>
          </p:cNvCxnSpPr>
          <p:nvPr/>
        </p:nvCxnSpPr>
        <p:spPr>
          <a:xfrm rot="10800000">
            <a:off x="5016247" y="2691017"/>
            <a:ext cx="0" cy="461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4" name="Google Shape;884;p39"/>
          <p:cNvCxnSpPr>
            <a:stCxn id="873" idx="2"/>
            <a:endCxn id="868" idx="6"/>
          </p:cNvCxnSpPr>
          <p:nvPr/>
        </p:nvCxnSpPr>
        <p:spPr>
          <a:xfrm rot="10800000">
            <a:off x="3986185" y="3341891"/>
            <a:ext cx="823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5" name="Google Shape;885;p39"/>
          <p:cNvCxnSpPr>
            <a:stCxn id="874" idx="6"/>
            <a:endCxn id="876" idx="2"/>
          </p:cNvCxnSpPr>
          <p:nvPr/>
        </p:nvCxnSpPr>
        <p:spPr>
          <a:xfrm>
            <a:off x="6047556" y="3341892"/>
            <a:ext cx="800400" cy="7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6" name="Google Shape;886;p39"/>
          <p:cNvCxnSpPr>
            <a:stCxn id="870" idx="4"/>
            <a:endCxn id="869" idx="1"/>
          </p:cNvCxnSpPr>
          <p:nvPr/>
        </p:nvCxnSpPr>
        <p:spPr>
          <a:xfrm>
            <a:off x="1303542" y="2696710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7" name="Google Shape;887;p39"/>
          <p:cNvCxnSpPr>
            <a:stCxn id="869" idx="7"/>
            <a:endCxn id="871" idx="4"/>
          </p:cNvCxnSpPr>
          <p:nvPr/>
        </p:nvCxnSpPr>
        <p:spPr>
          <a:xfrm rot="10800000" flipH="1">
            <a:off x="1861913" y="2696807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8" name="Google Shape;888;p39"/>
          <p:cNvCxnSpPr>
            <a:stCxn id="871" idx="2"/>
            <a:endCxn id="870" idx="6"/>
          </p:cNvCxnSpPr>
          <p:nvPr/>
        </p:nvCxnSpPr>
        <p:spPr>
          <a:xfrm rot="10800000">
            <a:off x="1509826" y="2506937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9" name="Google Shape;889;p39"/>
          <p:cNvCxnSpPr>
            <a:stCxn id="869" idx="6"/>
            <a:endCxn id="867" idx="2"/>
          </p:cNvCxnSpPr>
          <p:nvPr/>
        </p:nvCxnSpPr>
        <p:spPr>
          <a:xfrm>
            <a:off x="1922326" y="3326598"/>
            <a:ext cx="849900" cy="15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4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Step-by-Step Example 20/</a:t>
            </a:r>
            <a:endParaRPr/>
          </a:p>
        </p:txBody>
      </p:sp>
      <p:graphicFrame>
        <p:nvGraphicFramePr>
          <p:cNvPr id="895" name="Google Shape;895;p40"/>
          <p:cNvGraphicFramePr/>
          <p:nvPr/>
        </p:nvGraphicFramePr>
        <p:xfrm>
          <a:off x="6499362" y="4582734"/>
          <a:ext cx="464332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Visited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6" name="Google Shape;896;p40"/>
          <p:cNvGraphicFramePr/>
          <p:nvPr/>
        </p:nvGraphicFramePr>
        <p:xfrm>
          <a:off x="6499362" y="5214063"/>
          <a:ext cx="4656300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3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Finished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7" name="Google Shape;897;p40"/>
          <p:cNvSpPr/>
          <p:nvPr/>
        </p:nvSpPr>
        <p:spPr>
          <a:xfrm>
            <a:off x="3159895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</a:t>
            </a:r>
            <a:endParaRPr/>
          </a:p>
        </p:txBody>
      </p:sp>
      <p:sp>
        <p:nvSpPr>
          <p:cNvPr id="898" name="Google Shape;898;p40"/>
          <p:cNvSpPr/>
          <p:nvPr/>
        </p:nvSpPr>
        <p:spPr>
          <a:xfrm>
            <a:off x="2772091" y="3152116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endParaRPr/>
          </a:p>
        </p:txBody>
      </p:sp>
      <p:sp>
        <p:nvSpPr>
          <p:cNvPr id="899" name="Google Shape;899;p40"/>
          <p:cNvSpPr/>
          <p:nvPr/>
        </p:nvSpPr>
        <p:spPr>
          <a:xfrm>
            <a:off x="3573685" y="3152116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endParaRPr/>
          </a:p>
        </p:txBody>
      </p:sp>
      <p:sp>
        <p:nvSpPr>
          <p:cNvPr id="900" name="Google Shape;900;p40"/>
          <p:cNvSpPr/>
          <p:nvPr/>
        </p:nvSpPr>
        <p:spPr>
          <a:xfrm>
            <a:off x="1509803" y="3136824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endParaRPr/>
          </a:p>
        </p:txBody>
      </p:sp>
      <p:sp>
        <p:nvSpPr>
          <p:cNvPr id="901" name="Google Shape;901;p40"/>
          <p:cNvSpPr/>
          <p:nvPr/>
        </p:nvSpPr>
        <p:spPr>
          <a:xfrm>
            <a:off x="1097280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endParaRPr/>
          </a:p>
        </p:txBody>
      </p:sp>
      <p:sp>
        <p:nvSpPr>
          <p:cNvPr id="902" name="Google Shape;902;p40"/>
          <p:cNvSpPr/>
          <p:nvPr/>
        </p:nvSpPr>
        <p:spPr>
          <a:xfrm>
            <a:off x="1922326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endParaRPr/>
          </a:p>
        </p:txBody>
      </p:sp>
      <p:sp>
        <p:nvSpPr>
          <p:cNvPr id="903" name="Google Shape;903;p40"/>
          <p:cNvSpPr/>
          <p:nvPr/>
        </p:nvSpPr>
        <p:spPr>
          <a:xfrm>
            <a:off x="4809986" y="2311559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</a:t>
            </a:r>
            <a:endParaRPr/>
          </a:p>
        </p:txBody>
      </p:sp>
      <p:sp>
        <p:nvSpPr>
          <p:cNvPr id="904" name="Google Shape;904;p40"/>
          <p:cNvSpPr/>
          <p:nvPr/>
        </p:nvSpPr>
        <p:spPr>
          <a:xfrm>
            <a:off x="4809985" y="3152117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</a:t>
            </a:r>
            <a:endParaRPr/>
          </a:p>
        </p:txBody>
      </p:sp>
      <p:sp>
        <p:nvSpPr>
          <p:cNvPr id="905" name="Google Shape;905;p40"/>
          <p:cNvSpPr/>
          <p:nvPr/>
        </p:nvSpPr>
        <p:spPr>
          <a:xfrm>
            <a:off x="5635033" y="3152118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</a:t>
            </a:r>
            <a:endParaRPr/>
          </a:p>
        </p:txBody>
      </p:sp>
      <p:sp>
        <p:nvSpPr>
          <p:cNvPr id="906" name="Google Shape;906;p40"/>
          <p:cNvSpPr/>
          <p:nvPr/>
        </p:nvSpPr>
        <p:spPr>
          <a:xfrm>
            <a:off x="5635032" y="2311559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07" name="Google Shape;907;p40"/>
          <p:cNvSpPr/>
          <p:nvPr/>
        </p:nvSpPr>
        <p:spPr>
          <a:xfrm>
            <a:off x="6847879" y="3159168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endParaRPr/>
          </a:p>
        </p:txBody>
      </p:sp>
      <p:cxnSp>
        <p:nvCxnSpPr>
          <p:cNvPr id="908" name="Google Shape;908;p40"/>
          <p:cNvCxnSpPr>
            <a:stCxn id="899" idx="2"/>
            <a:endCxn id="898" idx="6"/>
          </p:cNvCxnSpPr>
          <p:nvPr/>
        </p:nvCxnSpPr>
        <p:spPr>
          <a:xfrm rot="10800000">
            <a:off x="3184585" y="3341889"/>
            <a:ext cx="3891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09" name="Google Shape;909;p40"/>
          <p:cNvCxnSpPr>
            <a:stCxn id="898" idx="0"/>
            <a:endCxn id="897" idx="3"/>
          </p:cNvCxnSpPr>
          <p:nvPr/>
        </p:nvCxnSpPr>
        <p:spPr>
          <a:xfrm rot="10800000" flipH="1">
            <a:off x="2978353" y="2641216"/>
            <a:ext cx="242100" cy="510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10" name="Google Shape;910;p40"/>
          <p:cNvCxnSpPr>
            <a:stCxn id="897" idx="5"/>
            <a:endCxn id="899" idx="0"/>
          </p:cNvCxnSpPr>
          <p:nvPr/>
        </p:nvCxnSpPr>
        <p:spPr>
          <a:xfrm>
            <a:off x="3512005" y="2641127"/>
            <a:ext cx="267900" cy="510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11" name="Google Shape;911;p40"/>
          <p:cNvCxnSpPr>
            <a:stCxn id="903" idx="6"/>
            <a:endCxn id="906" idx="2"/>
          </p:cNvCxnSpPr>
          <p:nvPr/>
        </p:nvCxnSpPr>
        <p:spPr>
          <a:xfrm>
            <a:off x="5222509" y="2501333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12" name="Google Shape;912;p40"/>
          <p:cNvCxnSpPr>
            <a:stCxn id="906" idx="4"/>
            <a:endCxn id="905" idx="0"/>
          </p:cNvCxnSpPr>
          <p:nvPr/>
        </p:nvCxnSpPr>
        <p:spPr>
          <a:xfrm>
            <a:off x="5841294" y="2691106"/>
            <a:ext cx="0" cy="461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13" name="Google Shape;913;p40"/>
          <p:cNvCxnSpPr>
            <a:stCxn id="905" idx="2"/>
            <a:endCxn id="904" idx="6"/>
          </p:cNvCxnSpPr>
          <p:nvPr/>
        </p:nvCxnSpPr>
        <p:spPr>
          <a:xfrm rot="10800000">
            <a:off x="5222533" y="3341892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14" name="Google Shape;914;p40"/>
          <p:cNvCxnSpPr>
            <a:stCxn id="904" idx="0"/>
            <a:endCxn id="903" idx="4"/>
          </p:cNvCxnSpPr>
          <p:nvPr/>
        </p:nvCxnSpPr>
        <p:spPr>
          <a:xfrm rot="10800000">
            <a:off x="5016247" y="2691017"/>
            <a:ext cx="0" cy="461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15" name="Google Shape;915;p40"/>
          <p:cNvCxnSpPr>
            <a:stCxn id="904" idx="2"/>
            <a:endCxn id="899" idx="6"/>
          </p:cNvCxnSpPr>
          <p:nvPr/>
        </p:nvCxnSpPr>
        <p:spPr>
          <a:xfrm rot="10800000">
            <a:off x="3986185" y="3341891"/>
            <a:ext cx="823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16" name="Google Shape;916;p40"/>
          <p:cNvCxnSpPr>
            <a:stCxn id="905" idx="6"/>
            <a:endCxn id="907" idx="2"/>
          </p:cNvCxnSpPr>
          <p:nvPr/>
        </p:nvCxnSpPr>
        <p:spPr>
          <a:xfrm>
            <a:off x="6047556" y="3341892"/>
            <a:ext cx="800400" cy="7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17" name="Google Shape;917;p40"/>
          <p:cNvCxnSpPr>
            <a:stCxn id="901" idx="4"/>
            <a:endCxn id="900" idx="1"/>
          </p:cNvCxnSpPr>
          <p:nvPr/>
        </p:nvCxnSpPr>
        <p:spPr>
          <a:xfrm>
            <a:off x="1303542" y="2696710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18" name="Google Shape;918;p40"/>
          <p:cNvCxnSpPr>
            <a:stCxn id="900" idx="7"/>
            <a:endCxn id="902" idx="4"/>
          </p:cNvCxnSpPr>
          <p:nvPr/>
        </p:nvCxnSpPr>
        <p:spPr>
          <a:xfrm rot="10800000" flipH="1">
            <a:off x="1861913" y="2696807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19" name="Google Shape;919;p40"/>
          <p:cNvCxnSpPr>
            <a:stCxn id="902" idx="2"/>
            <a:endCxn id="901" idx="6"/>
          </p:cNvCxnSpPr>
          <p:nvPr/>
        </p:nvCxnSpPr>
        <p:spPr>
          <a:xfrm rot="10800000">
            <a:off x="1509826" y="2506937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20" name="Google Shape;920;p40"/>
          <p:cNvCxnSpPr>
            <a:stCxn id="900" idx="6"/>
            <a:endCxn id="898" idx="2"/>
          </p:cNvCxnSpPr>
          <p:nvPr/>
        </p:nvCxnSpPr>
        <p:spPr>
          <a:xfrm>
            <a:off x="1922326" y="3326598"/>
            <a:ext cx="849900" cy="15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21" name="Google Shape;921;p40"/>
          <p:cNvSpPr txBox="1"/>
          <p:nvPr/>
        </p:nvSpPr>
        <p:spPr>
          <a:xfrm>
            <a:off x="7697646" y="2105719"/>
            <a:ext cx="1776658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 has no more children, so h is </a:t>
            </a:r>
            <a:r>
              <a:rPr lang="en-US" sz="14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finished</a:t>
            </a: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 back to g.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4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Step-by-Step Example 21/</a:t>
            </a:r>
            <a:endParaRPr/>
          </a:p>
        </p:txBody>
      </p:sp>
      <p:graphicFrame>
        <p:nvGraphicFramePr>
          <p:cNvPr id="927" name="Google Shape;927;p41"/>
          <p:cNvGraphicFramePr/>
          <p:nvPr/>
        </p:nvGraphicFramePr>
        <p:xfrm>
          <a:off x="6499362" y="4582734"/>
          <a:ext cx="464332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Visited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8" name="Google Shape;928;p41"/>
          <p:cNvGraphicFramePr/>
          <p:nvPr/>
        </p:nvGraphicFramePr>
        <p:xfrm>
          <a:off x="6499362" y="5214063"/>
          <a:ext cx="4656300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3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Finished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9" name="Google Shape;929;p41"/>
          <p:cNvSpPr/>
          <p:nvPr/>
        </p:nvSpPr>
        <p:spPr>
          <a:xfrm>
            <a:off x="3159895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</a:t>
            </a:r>
            <a:endParaRPr/>
          </a:p>
        </p:txBody>
      </p:sp>
      <p:sp>
        <p:nvSpPr>
          <p:cNvPr id="930" name="Google Shape;930;p41"/>
          <p:cNvSpPr/>
          <p:nvPr/>
        </p:nvSpPr>
        <p:spPr>
          <a:xfrm>
            <a:off x="2772091" y="3152116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endParaRPr/>
          </a:p>
        </p:txBody>
      </p:sp>
      <p:sp>
        <p:nvSpPr>
          <p:cNvPr id="931" name="Google Shape;931;p41"/>
          <p:cNvSpPr/>
          <p:nvPr/>
        </p:nvSpPr>
        <p:spPr>
          <a:xfrm>
            <a:off x="3573685" y="3152116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endParaRPr/>
          </a:p>
        </p:txBody>
      </p:sp>
      <p:sp>
        <p:nvSpPr>
          <p:cNvPr id="932" name="Google Shape;932;p41"/>
          <p:cNvSpPr/>
          <p:nvPr/>
        </p:nvSpPr>
        <p:spPr>
          <a:xfrm>
            <a:off x="1509803" y="3136824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endParaRPr/>
          </a:p>
        </p:txBody>
      </p:sp>
      <p:sp>
        <p:nvSpPr>
          <p:cNvPr id="933" name="Google Shape;933;p41"/>
          <p:cNvSpPr/>
          <p:nvPr/>
        </p:nvSpPr>
        <p:spPr>
          <a:xfrm>
            <a:off x="1097280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endParaRPr/>
          </a:p>
        </p:txBody>
      </p:sp>
      <p:sp>
        <p:nvSpPr>
          <p:cNvPr id="934" name="Google Shape;934;p41"/>
          <p:cNvSpPr/>
          <p:nvPr/>
        </p:nvSpPr>
        <p:spPr>
          <a:xfrm>
            <a:off x="1922326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endParaRPr/>
          </a:p>
        </p:txBody>
      </p:sp>
      <p:sp>
        <p:nvSpPr>
          <p:cNvPr id="935" name="Google Shape;935;p41"/>
          <p:cNvSpPr/>
          <p:nvPr/>
        </p:nvSpPr>
        <p:spPr>
          <a:xfrm>
            <a:off x="4809986" y="2311559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</a:t>
            </a:r>
            <a:endParaRPr/>
          </a:p>
        </p:txBody>
      </p:sp>
      <p:sp>
        <p:nvSpPr>
          <p:cNvPr id="936" name="Google Shape;936;p41"/>
          <p:cNvSpPr/>
          <p:nvPr/>
        </p:nvSpPr>
        <p:spPr>
          <a:xfrm>
            <a:off x="4809985" y="3152117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</a:t>
            </a:r>
            <a:endParaRPr/>
          </a:p>
        </p:txBody>
      </p:sp>
      <p:sp>
        <p:nvSpPr>
          <p:cNvPr id="937" name="Google Shape;937;p41"/>
          <p:cNvSpPr/>
          <p:nvPr/>
        </p:nvSpPr>
        <p:spPr>
          <a:xfrm>
            <a:off x="5635033" y="3152118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</a:t>
            </a:r>
            <a:endParaRPr/>
          </a:p>
        </p:txBody>
      </p:sp>
      <p:sp>
        <p:nvSpPr>
          <p:cNvPr id="938" name="Google Shape;938;p41"/>
          <p:cNvSpPr/>
          <p:nvPr/>
        </p:nvSpPr>
        <p:spPr>
          <a:xfrm>
            <a:off x="5635032" y="2311559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39" name="Google Shape;939;p41"/>
          <p:cNvSpPr/>
          <p:nvPr/>
        </p:nvSpPr>
        <p:spPr>
          <a:xfrm>
            <a:off x="6847879" y="3159168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endParaRPr/>
          </a:p>
        </p:txBody>
      </p:sp>
      <p:cxnSp>
        <p:nvCxnSpPr>
          <p:cNvPr id="940" name="Google Shape;940;p41"/>
          <p:cNvCxnSpPr>
            <a:stCxn id="931" idx="2"/>
            <a:endCxn id="930" idx="6"/>
          </p:cNvCxnSpPr>
          <p:nvPr/>
        </p:nvCxnSpPr>
        <p:spPr>
          <a:xfrm rot="10800000">
            <a:off x="3184585" y="3341889"/>
            <a:ext cx="3891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41" name="Google Shape;941;p41"/>
          <p:cNvCxnSpPr>
            <a:stCxn id="930" idx="0"/>
            <a:endCxn id="929" idx="3"/>
          </p:cNvCxnSpPr>
          <p:nvPr/>
        </p:nvCxnSpPr>
        <p:spPr>
          <a:xfrm rot="10800000" flipH="1">
            <a:off x="2978353" y="2641216"/>
            <a:ext cx="242100" cy="510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42" name="Google Shape;942;p41"/>
          <p:cNvCxnSpPr>
            <a:stCxn id="929" idx="5"/>
            <a:endCxn id="931" idx="0"/>
          </p:cNvCxnSpPr>
          <p:nvPr/>
        </p:nvCxnSpPr>
        <p:spPr>
          <a:xfrm>
            <a:off x="3512005" y="2641127"/>
            <a:ext cx="267900" cy="510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43" name="Google Shape;943;p41"/>
          <p:cNvCxnSpPr>
            <a:stCxn id="935" idx="6"/>
            <a:endCxn id="938" idx="2"/>
          </p:cNvCxnSpPr>
          <p:nvPr/>
        </p:nvCxnSpPr>
        <p:spPr>
          <a:xfrm>
            <a:off x="5222509" y="2501333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44" name="Google Shape;944;p41"/>
          <p:cNvCxnSpPr>
            <a:stCxn id="938" idx="4"/>
            <a:endCxn id="937" idx="0"/>
          </p:cNvCxnSpPr>
          <p:nvPr/>
        </p:nvCxnSpPr>
        <p:spPr>
          <a:xfrm>
            <a:off x="5841294" y="2691106"/>
            <a:ext cx="0" cy="461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45" name="Google Shape;945;p41"/>
          <p:cNvCxnSpPr>
            <a:stCxn id="937" idx="2"/>
            <a:endCxn id="936" idx="6"/>
          </p:cNvCxnSpPr>
          <p:nvPr/>
        </p:nvCxnSpPr>
        <p:spPr>
          <a:xfrm rot="10800000">
            <a:off x="5222533" y="3341892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46" name="Google Shape;946;p41"/>
          <p:cNvCxnSpPr>
            <a:stCxn id="936" idx="0"/>
            <a:endCxn id="935" idx="4"/>
          </p:cNvCxnSpPr>
          <p:nvPr/>
        </p:nvCxnSpPr>
        <p:spPr>
          <a:xfrm rot="10800000">
            <a:off x="5016247" y="2691017"/>
            <a:ext cx="0" cy="461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47" name="Google Shape;947;p41"/>
          <p:cNvCxnSpPr>
            <a:stCxn id="936" idx="2"/>
            <a:endCxn id="931" idx="6"/>
          </p:cNvCxnSpPr>
          <p:nvPr/>
        </p:nvCxnSpPr>
        <p:spPr>
          <a:xfrm rot="10800000">
            <a:off x="3986185" y="3341891"/>
            <a:ext cx="823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48" name="Google Shape;948;p41"/>
          <p:cNvCxnSpPr>
            <a:stCxn id="937" idx="6"/>
            <a:endCxn id="939" idx="2"/>
          </p:cNvCxnSpPr>
          <p:nvPr/>
        </p:nvCxnSpPr>
        <p:spPr>
          <a:xfrm>
            <a:off x="6047556" y="3341892"/>
            <a:ext cx="800400" cy="7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49" name="Google Shape;949;p41"/>
          <p:cNvCxnSpPr>
            <a:stCxn id="933" idx="4"/>
            <a:endCxn id="932" idx="1"/>
          </p:cNvCxnSpPr>
          <p:nvPr/>
        </p:nvCxnSpPr>
        <p:spPr>
          <a:xfrm>
            <a:off x="1303542" y="2696710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50" name="Google Shape;950;p41"/>
          <p:cNvCxnSpPr>
            <a:stCxn id="932" idx="7"/>
            <a:endCxn id="934" idx="4"/>
          </p:cNvCxnSpPr>
          <p:nvPr/>
        </p:nvCxnSpPr>
        <p:spPr>
          <a:xfrm rot="10800000" flipH="1">
            <a:off x="1861913" y="2696807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51" name="Google Shape;951;p41"/>
          <p:cNvCxnSpPr>
            <a:stCxn id="934" idx="2"/>
            <a:endCxn id="933" idx="6"/>
          </p:cNvCxnSpPr>
          <p:nvPr/>
        </p:nvCxnSpPr>
        <p:spPr>
          <a:xfrm rot="10800000">
            <a:off x="1509826" y="2506937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52" name="Google Shape;952;p41"/>
          <p:cNvCxnSpPr>
            <a:stCxn id="932" idx="6"/>
            <a:endCxn id="930" idx="2"/>
          </p:cNvCxnSpPr>
          <p:nvPr/>
        </p:nvCxnSpPr>
        <p:spPr>
          <a:xfrm>
            <a:off x="1922326" y="3326598"/>
            <a:ext cx="849900" cy="15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53" name="Google Shape;953;p41"/>
          <p:cNvSpPr txBox="1"/>
          <p:nvPr/>
        </p:nvSpPr>
        <p:spPr>
          <a:xfrm>
            <a:off x="4460176" y="3589455"/>
            <a:ext cx="1776658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 has no more children, so g is </a:t>
            </a:r>
            <a:r>
              <a:rPr lang="en-US" sz="14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finished</a:t>
            </a: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 back to j.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Step-by-Step Example 21/</a:t>
            </a:r>
            <a:endParaRPr/>
          </a:p>
        </p:txBody>
      </p:sp>
      <p:graphicFrame>
        <p:nvGraphicFramePr>
          <p:cNvPr id="959" name="Google Shape;959;p42"/>
          <p:cNvGraphicFramePr/>
          <p:nvPr/>
        </p:nvGraphicFramePr>
        <p:xfrm>
          <a:off x="6499362" y="4582734"/>
          <a:ext cx="464332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Visited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0" name="Google Shape;960;p42"/>
          <p:cNvGraphicFramePr/>
          <p:nvPr/>
        </p:nvGraphicFramePr>
        <p:xfrm>
          <a:off x="6499362" y="5214063"/>
          <a:ext cx="4656300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3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Finished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1" name="Google Shape;961;p42"/>
          <p:cNvSpPr/>
          <p:nvPr/>
        </p:nvSpPr>
        <p:spPr>
          <a:xfrm>
            <a:off x="3159895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</a:t>
            </a:r>
            <a:endParaRPr/>
          </a:p>
        </p:txBody>
      </p:sp>
      <p:sp>
        <p:nvSpPr>
          <p:cNvPr id="962" name="Google Shape;962;p42"/>
          <p:cNvSpPr/>
          <p:nvPr/>
        </p:nvSpPr>
        <p:spPr>
          <a:xfrm>
            <a:off x="2772091" y="3152116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endParaRPr/>
          </a:p>
        </p:txBody>
      </p:sp>
      <p:sp>
        <p:nvSpPr>
          <p:cNvPr id="963" name="Google Shape;963;p42"/>
          <p:cNvSpPr/>
          <p:nvPr/>
        </p:nvSpPr>
        <p:spPr>
          <a:xfrm>
            <a:off x="3573685" y="3152116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endParaRPr/>
          </a:p>
        </p:txBody>
      </p:sp>
      <p:sp>
        <p:nvSpPr>
          <p:cNvPr id="964" name="Google Shape;964;p42"/>
          <p:cNvSpPr/>
          <p:nvPr/>
        </p:nvSpPr>
        <p:spPr>
          <a:xfrm>
            <a:off x="1509803" y="3136824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endParaRPr/>
          </a:p>
        </p:txBody>
      </p:sp>
      <p:sp>
        <p:nvSpPr>
          <p:cNvPr id="965" name="Google Shape;965;p42"/>
          <p:cNvSpPr/>
          <p:nvPr/>
        </p:nvSpPr>
        <p:spPr>
          <a:xfrm>
            <a:off x="1097280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endParaRPr/>
          </a:p>
        </p:txBody>
      </p:sp>
      <p:sp>
        <p:nvSpPr>
          <p:cNvPr id="966" name="Google Shape;966;p42"/>
          <p:cNvSpPr/>
          <p:nvPr/>
        </p:nvSpPr>
        <p:spPr>
          <a:xfrm>
            <a:off x="1922326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endParaRPr/>
          </a:p>
        </p:txBody>
      </p:sp>
      <p:sp>
        <p:nvSpPr>
          <p:cNvPr id="967" name="Google Shape;967;p42"/>
          <p:cNvSpPr/>
          <p:nvPr/>
        </p:nvSpPr>
        <p:spPr>
          <a:xfrm>
            <a:off x="4809986" y="2311559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</a:t>
            </a:r>
            <a:endParaRPr/>
          </a:p>
        </p:txBody>
      </p:sp>
      <p:sp>
        <p:nvSpPr>
          <p:cNvPr id="968" name="Google Shape;968;p42"/>
          <p:cNvSpPr/>
          <p:nvPr/>
        </p:nvSpPr>
        <p:spPr>
          <a:xfrm>
            <a:off x="4809985" y="3152117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</a:t>
            </a:r>
            <a:endParaRPr/>
          </a:p>
        </p:txBody>
      </p:sp>
      <p:sp>
        <p:nvSpPr>
          <p:cNvPr id="969" name="Google Shape;969;p42"/>
          <p:cNvSpPr/>
          <p:nvPr/>
        </p:nvSpPr>
        <p:spPr>
          <a:xfrm>
            <a:off x="5635033" y="3152118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</a:t>
            </a:r>
            <a:endParaRPr/>
          </a:p>
        </p:txBody>
      </p:sp>
      <p:sp>
        <p:nvSpPr>
          <p:cNvPr id="970" name="Google Shape;970;p42"/>
          <p:cNvSpPr/>
          <p:nvPr/>
        </p:nvSpPr>
        <p:spPr>
          <a:xfrm>
            <a:off x="5635032" y="2311559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71" name="Google Shape;971;p42"/>
          <p:cNvSpPr/>
          <p:nvPr/>
        </p:nvSpPr>
        <p:spPr>
          <a:xfrm>
            <a:off x="6847879" y="3159168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endParaRPr/>
          </a:p>
        </p:txBody>
      </p:sp>
      <p:cxnSp>
        <p:nvCxnSpPr>
          <p:cNvPr id="972" name="Google Shape;972;p42"/>
          <p:cNvCxnSpPr>
            <a:stCxn id="963" idx="2"/>
            <a:endCxn id="962" idx="6"/>
          </p:cNvCxnSpPr>
          <p:nvPr/>
        </p:nvCxnSpPr>
        <p:spPr>
          <a:xfrm rot="10800000">
            <a:off x="3184585" y="3341889"/>
            <a:ext cx="3891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73" name="Google Shape;973;p42"/>
          <p:cNvCxnSpPr>
            <a:stCxn id="962" idx="0"/>
            <a:endCxn id="961" idx="3"/>
          </p:cNvCxnSpPr>
          <p:nvPr/>
        </p:nvCxnSpPr>
        <p:spPr>
          <a:xfrm rot="10800000" flipH="1">
            <a:off x="2978353" y="2641216"/>
            <a:ext cx="242100" cy="510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74" name="Google Shape;974;p42"/>
          <p:cNvCxnSpPr>
            <a:stCxn id="961" idx="5"/>
            <a:endCxn id="963" idx="0"/>
          </p:cNvCxnSpPr>
          <p:nvPr/>
        </p:nvCxnSpPr>
        <p:spPr>
          <a:xfrm>
            <a:off x="3512005" y="2641127"/>
            <a:ext cx="267900" cy="510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75" name="Google Shape;975;p42"/>
          <p:cNvCxnSpPr>
            <a:stCxn id="967" idx="6"/>
            <a:endCxn id="970" idx="2"/>
          </p:cNvCxnSpPr>
          <p:nvPr/>
        </p:nvCxnSpPr>
        <p:spPr>
          <a:xfrm>
            <a:off x="5222509" y="2501333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76" name="Google Shape;976;p42"/>
          <p:cNvCxnSpPr>
            <a:stCxn id="970" idx="4"/>
            <a:endCxn id="969" idx="0"/>
          </p:cNvCxnSpPr>
          <p:nvPr/>
        </p:nvCxnSpPr>
        <p:spPr>
          <a:xfrm>
            <a:off x="5841294" y="2691106"/>
            <a:ext cx="0" cy="461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77" name="Google Shape;977;p42"/>
          <p:cNvCxnSpPr>
            <a:stCxn id="969" idx="2"/>
            <a:endCxn id="968" idx="6"/>
          </p:cNvCxnSpPr>
          <p:nvPr/>
        </p:nvCxnSpPr>
        <p:spPr>
          <a:xfrm rot="10800000">
            <a:off x="5222533" y="3341892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78" name="Google Shape;978;p42"/>
          <p:cNvCxnSpPr>
            <a:stCxn id="968" idx="0"/>
            <a:endCxn id="967" idx="4"/>
          </p:cNvCxnSpPr>
          <p:nvPr/>
        </p:nvCxnSpPr>
        <p:spPr>
          <a:xfrm rot="10800000">
            <a:off x="5016247" y="2691017"/>
            <a:ext cx="0" cy="461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79" name="Google Shape;979;p42"/>
          <p:cNvCxnSpPr>
            <a:stCxn id="968" idx="2"/>
            <a:endCxn id="963" idx="6"/>
          </p:cNvCxnSpPr>
          <p:nvPr/>
        </p:nvCxnSpPr>
        <p:spPr>
          <a:xfrm rot="10800000">
            <a:off x="3986185" y="3341891"/>
            <a:ext cx="823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80" name="Google Shape;980;p42"/>
          <p:cNvCxnSpPr>
            <a:stCxn id="969" idx="6"/>
            <a:endCxn id="971" idx="2"/>
          </p:cNvCxnSpPr>
          <p:nvPr/>
        </p:nvCxnSpPr>
        <p:spPr>
          <a:xfrm>
            <a:off x="6047556" y="3341892"/>
            <a:ext cx="800400" cy="7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81" name="Google Shape;981;p42"/>
          <p:cNvCxnSpPr>
            <a:stCxn id="965" idx="4"/>
            <a:endCxn id="964" idx="1"/>
          </p:cNvCxnSpPr>
          <p:nvPr/>
        </p:nvCxnSpPr>
        <p:spPr>
          <a:xfrm>
            <a:off x="1303542" y="2696710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82" name="Google Shape;982;p42"/>
          <p:cNvCxnSpPr>
            <a:stCxn id="964" idx="7"/>
            <a:endCxn id="966" idx="4"/>
          </p:cNvCxnSpPr>
          <p:nvPr/>
        </p:nvCxnSpPr>
        <p:spPr>
          <a:xfrm rot="10800000" flipH="1">
            <a:off x="1861913" y="2696807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83" name="Google Shape;983;p42"/>
          <p:cNvCxnSpPr>
            <a:stCxn id="966" idx="2"/>
            <a:endCxn id="965" idx="6"/>
          </p:cNvCxnSpPr>
          <p:nvPr/>
        </p:nvCxnSpPr>
        <p:spPr>
          <a:xfrm rot="10800000">
            <a:off x="1509826" y="2506937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84" name="Google Shape;984;p42"/>
          <p:cNvCxnSpPr>
            <a:stCxn id="964" idx="6"/>
            <a:endCxn id="962" idx="2"/>
          </p:cNvCxnSpPr>
          <p:nvPr/>
        </p:nvCxnSpPr>
        <p:spPr>
          <a:xfrm>
            <a:off x="1922326" y="3326598"/>
            <a:ext cx="849900" cy="15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85" name="Google Shape;985;p42"/>
          <p:cNvSpPr txBox="1"/>
          <p:nvPr/>
        </p:nvSpPr>
        <p:spPr>
          <a:xfrm>
            <a:off x="4460176" y="3589455"/>
            <a:ext cx="1776658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 has no more children, so it’s </a:t>
            </a:r>
            <a:r>
              <a:rPr lang="en-US" sz="14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finished</a:t>
            </a: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 back to i.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Problem Representation</a:t>
            </a:r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1097280" y="2120901"/>
            <a:ext cx="4639736" cy="178383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758" t="-1704" r="-1969"/>
            </a:stretch>
          </a:blipFill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r>
              <a:rPr lang="en-US" dirty="0"/>
              <a:t> </a:t>
            </a:r>
            <a:endParaRPr dirty="0"/>
          </a:p>
        </p:txBody>
      </p:sp>
      <p:sp>
        <p:nvSpPr>
          <p:cNvPr id="144" name="Google Shape;144;p15"/>
          <p:cNvSpPr txBox="1">
            <a:spLocks noGrp="1"/>
          </p:cNvSpPr>
          <p:nvPr>
            <p:ph type="body" idx="2"/>
          </p:nvPr>
        </p:nvSpPr>
        <p:spPr>
          <a:xfrm>
            <a:off x="6515944" y="2120900"/>
            <a:ext cx="4639736" cy="178383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2890" t="-1704"/>
            </a:stretch>
          </a:blipFill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r>
              <a:rPr lang="en-US" dirty="0"/>
              <a:t> </a:t>
            </a:r>
            <a:endParaRPr dirty="0"/>
          </a:p>
        </p:txBody>
      </p:sp>
      <p:sp>
        <p:nvSpPr>
          <p:cNvPr id="145" name="Google Shape;145;p15"/>
          <p:cNvSpPr/>
          <p:nvPr/>
        </p:nvSpPr>
        <p:spPr>
          <a:xfrm rot="10800000">
            <a:off x="819484" y="3839311"/>
            <a:ext cx="310747" cy="1671801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1097280" y="3843432"/>
            <a:ext cx="4639736" cy="16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Find the biggest groups of accounts where every pair of users either:</a:t>
            </a:r>
            <a:endParaRPr dirty="0"/>
          </a:p>
          <a:p>
            <a:pPr marL="544068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Bookman Old Style"/>
              <a:buAutoNum type="arabicPeriod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Follow each other, or</a:t>
            </a:r>
            <a:endParaRPr dirty="0"/>
          </a:p>
          <a:p>
            <a:pPr marL="544068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Bookman Old Style"/>
              <a:buAutoNum type="arabicPeriod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there is a chain of mutual followers between them.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dirty="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6515944" y="3839311"/>
            <a:ext cx="4639736" cy="160177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787" t="-1520" r="-262" b="-912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5431437" y="3839311"/>
            <a:ext cx="310747" cy="1671801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9" name="Google Shape;149;p15"/>
          <p:cNvSpPr/>
          <p:nvPr/>
        </p:nvSpPr>
        <p:spPr>
          <a:xfrm rot="10800000">
            <a:off x="6310917" y="3839311"/>
            <a:ext cx="310747" cy="1671801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10906394" y="3839311"/>
            <a:ext cx="310747" cy="1671801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5799823" y="4432993"/>
            <a:ext cx="461665" cy="43088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4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Step-by-Step Example 22/</a:t>
            </a:r>
            <a:endParaRPr/>
          </a:p>
        </p:txBody>
      </p:sp>
      <p:graphicFrame>
        <p:nvGraphicFramePr>
          <p:cNvPr id="991" name="Google Shape;991;p43"/>
          <p:cNvGraphicFramePr/>
          <p:nvPr/>
        </p:nvGraphicFramePr>
        <p:xfrm>
          <a:off x="6499362" y="4582734"/>
          <a:ext cx="464332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Visited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2" name="Google Shape;992;p43"/>
          <p:cNvGraphicFramePr/>
          <p:nvPr/>
        </p:nvGraphicFramePr>
        <p:xfrm>
          <a:off x="6499362" y="5214063"/>
          <a:ext cx="4656300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3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Finished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3" name="Google Shape;993;p43"/>
          <p:cNvSpPr/>
          <p:nvPr/>
        </p:nvSpPr>
        <p:spPr>
          <a:xfrm>
            <a:off x="3159895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</a:t>
            </a:r>
            <a:endParaRPr/>
          </a:p>
        </p:txBody>
      </p:sp>
      <p:sp>
        <p:nvSpPr>
          <p:cNvPr id="994" name="Google Shape;994;p43"/>
          <p:cNvSpPr/>
          <p:nvPr/>
        </p:nvSpPr>
        <p:spPr>
          <a:xfrm>
            <a:off x="2772091" y="3152116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endParaRPr/>
          </a:p>
        </p:txBody>
      </p:sp>
      <p:sp>
        <p:nvSpPr>
          <p:cNvPr id="995" name="Google Shape;995;p43"/>
          <p:cNvSpPr/>
          <p:nvPr/>
        </p:nvSpPr>
        <p:spPr>
          <a:xfrm>
            <a:off x="3573685" y="3152116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endParaRPr/>
          </a:p>
        </p:txBody>
      </p:sp>
      <p:sp>
        <p:nvSpPr>
          <p:cNvPr id="996" name="Google Shape;996;p43"/>
          <p:cNvSpPr/>
          <p:nvPr/>
        </p:nvSpPr>
        <p:spPr>
          <a:xfrm>
            <a:off x="1509803" y="3136824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endParaRPr/>
          </a:p>
        </p:txBody>
      </p:sp>
      <p:sp>
        <p:nvSpPr>
          <p:cNvPr id="997" name="Google Shape;997;p43"/>
          <p:cNvSpPr/>
          <p:nvPr/>
        </p:nvSpPr>
        <p:spPr>
          <a:xfrm>
            <a:off x="1097280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endParaRPr/>
          </a:p>
        </p:txBody>
      </p:sp>
      <p:sp>
        <p:nvSpPr>
          <p:cNvPr id="998" name="Google Shape;998;p43"/>
          <p:cNvSpPr/>
          <p:nvPr/>
        </p:nvSpPr>
        <p:spPr>
          <a:xfrm>
            <a:off x="1922326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endParaRPr/>
          </a:p>
        </p:txBody>
      </p:sp>
      <p:sp>
        <p:nvSpPr>
          <p:cNvPr id="999" name="Google Shape;999;p43"/>
          <p:cNvSpPr/>
          <p:nvPr/>
        </p:nvSpPr>
        <p:spPr>
          <a:xfrm>
            <a:off x="4809986" y="2311559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</a:t>
            </a:r>
            <a:endParaRPr/>
          </a:p>
        </p:txBody>
      </p:sp>
      <p:sp>
        <p:nvSpPr>
          <p:cNvPr id="1000" name="Google Shape;1000;p43"/>
          <p:cNvSpPr/>
          <p:nvPr/>
        </p:nvSpPr>
        <p:spPr>
          <a:xfrm>
            <a:off x="4809985" y="3152117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</a:t>
            </a:r>
            <a:endParaRPr/>
          </a:p>
        </p:txBody>
      </p:sp>
      <p:sp>
        <p:nvSpPr>
          <p:cNvPr id="1001" name="Google Shape;1001;p43"/>
          <p:cNvSpPr/>
          <p:nvPr/>
        </p:nvSpPr>
        <p:spPr>
          <a:xfrm>
            <a:off x="5635033" y="3152118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</a:t>
            </a:r>
            <a:endParaRPr/>
          </a:p>
        </p:txBody>
      </p:sp>
      <p:sp>
        <p:nvSpPr>
          <p:cNvPr id="1002" name="Google Shape;1002;p43"/>
          <p:cNvSpPr/>
          <p:nvPr/>
        </p:nvSpPr>
        <p:spPr>
          <a:xfrm>
            <a:off x="5635032" y="2311559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</a:t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03" name="Google Shape;1003;p43"/>
          <p:cNvSpPr/>
          <p:nvPr/>
        </p:nvSpPr>
        <p:spPr>
          <a:xfrm>
            <a:off x="6847879" y="3159168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endParaRPr/>
          </a:p>
        </p:txBody>
      </p:sp>
      <p:cxnSp>
        <p:nvCxnSpPr>
          <p:cNvPr id="1004" name="Google Shape;1004;p43"/>
          <p:cNvCxnSpPr>
            <a:stCxn id="995" idx="2"/>
            <a:endCxn id="994" idx="6"/>
          </p:cNvCxnSpPr>
          <p:nvPr/>
        </p:nvCxnSpPr>
        <p:spPr>
          <a:xfrm rot="10800000">
            <a:off x="3184585" y="3341889"/>
            <a:ext cx="3891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5" name="Google Shape;1005;p43"/>
          <p:cNvCxnSpPr>
            <a:stCxn id="994" idx="0"/>
            <a:endCxn id="993" idx="3"/>
          </p:cNvCxnSpPr>
          <p:nvPr/>
        </p:nvCxnSpPr>
        <p:spPr>
          <a:xfrm rot="10800000" flipH="1">
            <a:off x="2978353" y="2641216"/>
            <a:ext cx="242100" cy="510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6" name="Google Shape;1006;p43"/>
          <p:cNvCxnSpPr>
            <a:stCxn id="993" idx="5"/>
            <a:endCxn id="995" idx="0"/>
          </p:cNvCxnSpPr>
          <p:nvPr/>
        </p:nvCxnSpPr>
        <p:spPr>
          <a:xfrm>
            <a:off x="3512005" y="2641127"/>
            <a:ext cx="267900" cy="510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7" name="Google Shape;1007;p43"/>
          <p:cNvCxnSpPr>
            <a:stCxn id="999" idx="6"/>
            <a:endCxn id="1002" idx="2"/>
          </p:cNvCxnSpPr>
          <p:nvPr/>
        </p:nvCxnSpPr>
        <p:spPr>
          <a:xfrm>
            <a:off x="5222509" y="2501333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8" name="Google Shape;1008;p43"/>
          <p:cNvCxnSpPr>
            <a:stCxn id="1002" idx="4"/>
            <a:endCxn id="1001" idx="0"/>
          </p:cNvCxnSpPr>
          <p:nvPr/>
        </p:nvCxnSpPr>
        <p:spPr>
          <a:xfrm>
            <a:off x="5841294" y="2691106"/>
            <a:ext cx="0" cy="461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9" name="Google Shape;1009;p43"/>
          <p:cNvCxnSpPr>
            <a:stCxn id="1001" idx="2"/>
            <a:endCxn id="1000" idx="6"/>
          </p:cNvCxnSpPr>
          <p:nvPr/>
        </p:nvCxnSpPr>
        <p:spPr>
          <a:xfrm rot="10800000">
            <a:off x="5222533" y="3341892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10" name="Google Shape;1010;p43"/>
          <p:cNvCxnSpPr>
            <a:stCxn id="1000" idx="0"/>
            <a:endCxn id="999" idx="4"/>
          </p:cNvCxnSpPr>
          <p:nvPr/>
        </p:nvCxnSpPr>
        <p:spPr>
          <a:xfrm rot="10800000">
            <a:off x="5016247" y="2691017"/>
            <a:ext cx="0" cy="461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11" name="Google Shape;1011;p43"/>
          <p:cNvCxnSpPr>
            <a:stCxn id="1000" idx="2"/>
            <a:endCxn id="995" idx="6"/>
          </p:cNvCxnSpPr>
          <p:nvPr/>
        </p:nvCxnSpPr>
        <p:spPr>
          <a:xfrm rot="10800000">
            <a:off x="3986185" y="3341891"/>
            <a:ext cx="823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12" name="Google Shape;1012;p43"/>
          <p:cNvCxnSpPr>
            <a:stCxn id="1001" idx="6"/>
            <a:endCxn id="1003" idx="2"/>
          </p:cNvCxnSpPr>
          <p:nvPr/>
        </p:nvCxnSpPr>
        <p:spPr>
          <a:xfrm>
            <a:off x="6047556" y="3341892"/>
            <a:ext cx="800400" cy="7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13" name="Google Shape;1013;p43"/>
          <p:cNvCxnSpPr>
            <a:stCxn id="997" idx="4"/>
            <a:endCxn id="996" idx="1"/>
          </p:cNvCxnSpPr>
          <p:nvPr/>
        </p:nvCxnSpPr>
        <p:spPr>
          <a:xfrm>
            <a:off x="1303542" y="2696710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14" name="Google Shape;1014;p43"/>
          <p:cNvCxnSpPr>
            <a:stCxn id="996" idx="7"/>
            <a:endCxn id="998" idx="4"/>
          </p:cNvCxnSpPr>
          <p:nvPr/>
        </p:nvCxnSpPr>
        <p:spPr>
          <a:xfrm rot="10800000" flipH="1">
            <a:off x="1861913" y="2696807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15" name="Google Shape;1015;p43"/>
          <p:cNvCxnSpPr>
            <a:stCxn id="998" idx="2"/>
            <a:endCxn id="997" idx="6"/>
          </p:cNvCxnSpPr>
          <p:nvPr/>
        </p:nvCxnSpPr>
        <p:spPr>
          <a:xfrm rot="10800000">
            <a:off x="1509826" y="2506937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16" name="Google Shape;1016;p43"/>
          <p:cNvCxnSpPr>
            <a:stCxn id="996" idx="6"/>
            <a:endCxn id="994" idx="2"/>
          </p:cNvCxnSpPr>
          <p:nvPr/>
        </p:nvCxnSpPr>
        <p:spPr>
          <a:xfrm>
            <a:off x="1922326" y="3326598"/>
            <a:ext cx="849900" cy="15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17" name="Google Shape;1017;p43"/>
          <p:cNvSpPr txBox="1"/>
          <p:nvPr/>
        </p:nvSpPr>
        <p:spPr>
          <a:xfrm>
            <a:off x="4460176" y="3589455"/>
            <a:ext cx="177665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 has no more children, so it’s </a:t>
            </a:r>
            <a:r>
              <a:rPr lang="en-US" sz="14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finished</a:t>
            </a: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4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Step-by-Step Example 23/</a:t>
            </a:r>
            <a:endParaRPr/>
          </a:p>
        </p:txBody>
      </p:sp>
      <p:graphicFrame>
        <p:nvGraphicFramePr>
          <p:cNvPr id="1023" name="Google Shape;1023;p44"/>
          <p:cNvGraphicFramePr/>
          <p:nvPr/>
        </p:nvGraphicFramePr>
        <p:xfrm>
          <a:off x="6499362" y="4582734"/>
          <a:ext cx="464332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Visited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4" name="Google Shape;1024;p44"/>
          <p:cNvSpPr/>
          <p:nvPr/>
        </p:nvSpPr>
        <p:spPr>
          <a:xfrm>
            <a:off x="3159895" y="2317163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</a:t>
            </a:r>
            <a:endParaRPr/>
          </a:p>
        </p:txBody>
      </p:sp>
      <p:sp>
        <p:nvSpPr>
          <p:cNvPr id="1025" name="Google Shape;1025;p44"/>
          <p:cNvSpPr/>
          <p:nvPr/>
        </p:nvSpPr>
        <p:spPr>
          <a:xfrm>
            <a:off x="2772091" y="3152116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endParaRPr/>
          </a:p>
        </p:txBody>
      </p:sp>
      <p:sp>
        <p:nvSpPr>
          <p:cNvPr id="1026" name="Google Shape;1026;p44"/>
          <p:cNvSpPr/>
          <p:nvPr/>
        </p:nvSpPr>
        <p:spPr>
          <a:xfrm>
            <a:off x="3573685" y="3152116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endParaRPr/>
          </a:p>
        </p:txBody>
      </p:sp>
      <p:sp>
        <p:nvSpPr>
          <p:cNvPr id="1027" name="Google Shape;1027;p44"/>
          <p:cNvSpPr/>
          <p:nvPr/>
        </p:nvSpPr>
        <p:spPr>
          <a:xfrm>
            <a:off x="1509803" y="3136824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endParaRPr/>
          </a:p>
        </p:txBody>
      </p:sp>
      <p:sp>
        <p:nvSpPr>
          <p:cNvPr id="1028" name="Google Shape;1028;p44"/>
          <p:cNvSpPr/>
          <p:nvPr/>
        </p:nvSpPr>
        <p:spPr>
          <a:xfrm>
            <a:off x="1097280" y="2317163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endParaRPr/>
          </a:p>
        </p:txBody>
      </p:sp>
      <p:sp>
        <p:nvSpPr>
          <p:cNvPr id="1029" name="Google Shape;1029;p44"/>
          <p:cNvSpPr/>
          <p:nvPr/>
        </p:nvSpPr>
        <p:spPr>
          <a:xfrm>
            <a:off x="1922326" y="2317163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endParaRPr/>
          </a:p>
        </p:txBody>
      </p:sp>
      <p:sp>
        <p:nvSpPr>
          <p:cNvPr id="1030" name="Google Shape;1030;p44"/>
          <p:cNvSpPr/>
          <p:nvPr/>
        </p:nvSpPr>
        <p:spPr>
          <a:xfrm>
            <a:off x="4809986" y="2311559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</a:t>
            </a:r>
            <a:endParaRPr/>
          </a:p>
        </p:txBody>
      </p:sp>
      <p:sp>
        <p:nvSpPr>
          <p:cNvPr id="1031" name="Google Shape;1031;p44"/>
          <p:cNvSpPr/>
          <p:nvPr/>
        </p:nvSpPr>
        <p:spPr>
          <a:xfrm>
            <a:off x="4809985" y="3152117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</a:t>
            </a:r>
            <a:endParaRPr/>
          </a:p>
        </p:txBody>
      </p:sp>
      <p:sp>
        <p:nvSpPr>
          <p:cNvPr id="1032" name="Google Shape;1032;p44"/>
          <p:cNvSpPr/>
          <p:nvPr/>
        </p:nvSpPr>
        <p:spPr>
          <a:xfrm>
            <a:off x="5635033" y="3152118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</a:t>
            </a:r>
            <a:endParaRPr/>
          </a:p>
        </p:txBody>
      </p:sp>
      <p:sp>
        <p:nvSpPr>
          <p:cNvPr id="1033" name="Google Shape;1033;p44"/>
          <p:cNvSpPr/>
          <p:nvPr/>
        </p:nvSpPr>
        <p:spPr>
          <a:xfrm>
            <a:off x="5635032" y="2311559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</a:t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34" name="Google Shape;1034;p44"/>
          <p:cNvSpPr/>
          <p:nvPr/>
        </p:nvSpPr>
        <p:spPr>
          <a:xfrm>
            <a:off x="6847879" y="3159168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endParaRPr/>
          </a:p>
        </p:txBody>
      </p:sp>
      <p:cxnSp>
        <p:nvCxnSpPr>
          <p:cNvPr id="1035" name="Google Shape;1035;p44"/>
          <p:cNvCxnSpPr>
            <a:stCxn id="1026" idx="2"/>
            <a:endCxn id="1025" idx="6"/>
          </p:cNvCxnSpPr>
          <p:nvPr/>
        </p:nvCxnSpPr>
        <p:spPr>
          <a:xfrm rot="10800000">
            <a:off x="3184585" y="3341889"/>
            <a:ext cx="3891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036" name="Google Shape;1036;p44"/>
          <p:cNvCxnSpPr>
            <a:stCxn id="1025" idx="0"/>
            <a:endCxn id="1024" idx="3"/>
          </p:cNvCxnSpPr>
          <p:nvPr/>
        </p:nvCxnSpPr>
        <p:spPr>
          <a:xfrm rot="10800000" flipH="1">
            <a:off x="2978353" y="2641216"/>
            <a:ext cx="242100" cy="5109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037" name="Google Shape;1037;p44"/>
          <p:cNvCxnSpPr>
            <a:stCxn id="1024" idx="5"/>
            <a:endCxn id="1026" idx="0"/>
          </p:cNvCxnSpPr>
          <p:nvPr/>
        </p:nvCxnSpPr>
        <p:spPr>
          <a:xfrm>
            <a:off x="3512005" y="2641127"/>
            <a:ext cx="267900" cy="5109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038" name="Google Shape;1038;p44"/>
          <p:cNvCxnSpPr>
            <a:stCxn id="1030" idx="6"/>
            <a:endCxn id="1033" idx="2"/>
          </p:cNvCxnSpPr>
          <p:nvPr/>
        </p:nvCxnSpPr>
        <p:spPr>
          <a:xfrm>
            <a:off x="5222509" y="2501333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039" name="Google Shape;1039;p44"/>
          <p:cNvCxnSpPr>
            <a:stCxn id="1033" idx="4"/>
            <a:endCxn id="1032" idx="0"/>
          </p:cNvCxnSpPr>
          <p:nvPr/>
        </p:nvCxnSpPr>
        <p:spPr>
          <a:xfrm>
            <a:off x="5841294" y="2691106"/>
            <a:ext cx="0" cy="4611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040" name="Google Shape;1040;p44"/>
          <p:cNvCxnSpPr>
            <a:stCxn id="1032" idx="2"/>
            <a:endCxn id="1031" idx="6"/>
          </p:cNvCxnSpPr>
          <p:nvPr/>
        </p:nvCxnSpPr>
        <p:spPr>
          <a:xfrm rot="10800000">
            <a:off x="5222533" y="3341892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041" name="Google Shape;1041;p44"/>
          <p:cNvCxnSpPr>
            <a:stCxn id="1031" idx="0"/>
            <a:endCxn id="1030" idx="4"/>
          </p:cNvCxnSpPr>
          <p:nvPr/>
        </p:nvCxnSpPr>
        <p:spPr>
          <a:xfrm rot="10800000">
            <a:off x="5016247" y="2691017"/>
            <a:ext cx="0" cy="4611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042" name="Google Shape;1042;p44"/>
          <p:cNvCxnSpPr>
            <a:stCxn id="1031" idx="2"/>
            <a:endCxn id="1026" idx="6"/>
          </p:cNvCxnSpPr>
          <p:nvPr/>
        </p:nvCxnSpPr>
        <p:spPr>
          <a:xfrm rot="10800000">
            <a:off x="3986185" y="3341891"/>
            <a:ext cx="8238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043" name="Google Shape;1043;p44"/>
          <p:cNvCxnSpPr>
            <a:stCxn id="1032" idx="6"/>
            <a:endCxn id="1034" idx="2"/>
          </p:cNvCxnSpPr>
          <p:nvPr/>
        </p:nvCxnSpPr>
        <p:spPr>
          <a:xfrm>
            <a:off x="6047556" y="3341892"/>
            <a:ext cx="800400" cy="7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044" name="Google Shape;1044;p44"/>
          <p:cNvCxnSpPr>
            <a:stCxn id="1028" idx="4"/>
            <a:endCxn id="1027" idx="1"/>
          </p:cNvCxnSpPr>
          <p:nvPr/>
        </p:nvCxnSpPr>
        <p:spPr>
          <a:xfrm>
            <a:off x="1303542" y="2696710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045" name="Google Shape;1045;p44"/>
          <p:cNvCxnSpPr>
            <a:stCxn id="1027" idx="7"/>
            <a:endCxn id="1029" idx="4"/>
          </p:cNvCxnSpPr>
          <p:nvPr/>
        </p:nvCxnSpPr>
        <p:spPr>
          <a:xfrm rot="10800000" flipH="1">
            <a:off x="1861913" y="2696807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046" name="Google Shape;1046;p44"/>
          <p:cNvCxnSpPr>
            <a:stCxn id="1029" idx="2"/>
            <a:endCxn id="1028" idx="6"/>
          </p:cNvCxnSpPr>
          <p:nvPr/>
        </p:nvCxnSpPr>
        <p:spPr>
          <a:xfrm rot="10800000">
            <a:off x="1509826" y="2506937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047" name="Google Shape;1047;p44"/>
          <p:cNvCxnSpPr>
            <a:stCxn id="1027" idx="6"/>
            <a:endCxn id="1025" idx="2"/>
          </p:cNvCxnSpPr>
          <p:nvPr/>
        </p:nvCxnSpPr>
        <p:spPr>
          <a:xfrm>
            <a:off x="1922326" y="3326598"/>
            <a:ext cx="849900" cy="153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1048" name="Google Shape;1048;p44"/>
          <p:cNvSpPr txBox="1"/>
          <p:nvPr/>
        </p:nvSpPr>
        <p:spPr>
          <a:xfrm>
            <a:off x="2391608" y="4126928"/>
            <a:ext cx="250446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Transpose computed.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Run DFS by the reverse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order of finished nodes.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endParaRPr/>
          </a:p>
        </p:txBody>
      </p:sp>
      <p:sp>
        <p:nvSpPr>
          <p:cNvPr id="1049" name="Google Shape;1049;p44"/>
          <p:cNvSpPr/>
          <p:nvPr/>
        </p:nvSpPr>
        <p:spPr>
          <a:xfrm rot="-3903069">
            <a:off x="3374308" y="3820507"/>
            <a:ext cx="539068" cy="27222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aphicFrame>
        <p:nvGraphicFramePr>
          <p:cNvPr id="1050" name="Google Shape;1050;p44"/>
          <p:cNvGraphicFramePr/>
          <p:nvPr/>
        </p:nvGraphicFramePr>
        <p:xfrm>
          <a:off x="6499362" y="5214063"/>
          <a:ext cx="4656300" cy="741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3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Finished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Step-by-Step Example 24/</a:t>
            </a:r>
            <a:endParaRPr/>
          </a:p>
        </p:txBody>
      </p:sp>
      <p:graphicFrame>
        <p:nvGraphicFramePr>
          <p:cNvPr id="1056" name="Google Shape;1056;p45"/>
          <p:cNvGraphicFramePr/>
          <p:nvPr/>
        </p:nvGraphicFramePr>
        <p:xfrm>
          <a:off x="6499362" y="5214063"/>
          <a:ext cx="4656300" cy="741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3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Finished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57" name="Google Shape;1057;p45"/>
          <p:cNvSpPr/>
          <p:nvPr/>
        </p:nvSpPr>
        <p:spPr>
          <a:xfrm>
            <a:off x="3159895" y="2317163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</a:t>
            </a:r>
            <a:endParaRPr/>
          </a:p>
        </p:txBody>
      </p:sp>
      <p:sp>
        <p:nvSpPr>
          <p:cNvPr id="1058" name="Google Shape;1058;p45"/>
          <p:cNvSpPr/>
          <p:nvPr/>
        </p:nvSpPr>
        <p:spPr>
          <a:xfrm>
            <a:off x="2772091" y="3152116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endParaRPr/>
          </a:p>
        </p:txBody>
      </p:sp>
      <p:sp>
        <p:nvSpPr>
          <p:cNvPr id="1059" name="Google Shape;1059;p45"/>
          <p:cNvSpPr/>
          <p:nvPr/>
        </p:nvSpPr>
        <p:spPr>
          <a:xfrm>
            <a:off x="3573685" y="3152116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endParaRPr/>
          </a:p>
        </p:txBody>
      </p:sp>
      <p:sp>
        <p:nvSpPr>
          <p:cNvPr id="1060" name="Google Shape;1060;p45"/>
          <p:cNvSpPr/>
          <p:nvPr/>
        </p:nvSpPr>
        <p:spPr>
          <a:xfrm>
            <a:off x="1509803" y="3136824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endParaRPr/>
          </a:p>
        </p:txBody>
      </p:sp>
      <p:sp>
        <p:nvSpPr>
          <p:cNvPr id="1061" name="Google Shape;1061;p45"/>
          <p:cNvSpPr/>
          <p:nvPr/>
        </p:nvSpPr>
        <p:spPr>
          <a:xfrm>
            <a:off x="1097280" y="2317163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endParaRPr/>
          </a:p>
        </p:txBody>
      </p:sp>
      <p:sp>
        <p:nvSpPr>
          <p:cNvPr id="1062" name="Google Shape;1062;p45"/>
          <p:cNvSpPr/>
          <p:nvPr/>
        </p:nvSpPr>
        <p:spPr>
          <a:xfrm>
            <a:off x="1922326" y="2317163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endParaRPr/>
          </a:p>
        </p:txBody>
      </p:sp>
      <p:sp>
        <p:nvSpPr>
          <p:cNvPr id="1063" name="Google Shape;1063;p45"/>
          <p:cNvSpPr/>
          <p:nvPr/>
        </p:nvSpPr>
        <p:spPr>
          <a:xfrm>
            <a:off x="4809986" y="2311559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</a:t>
            </a:r>
            <a:endParaRPr/>
          </a:p>
        </p:txBody>
      </p:sp>
      <p:sp>
        <p:nvSpPr>
          <p:cNvPr id="1064" name="Google Shape;1064;p45"/>
          <p:cNvSpPr/>
          <p:nvPr/>
        </p:nvSpPr>
        <p:spPr>
          <a:xfrm>
            <a:off x="4809985" y="3152117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</a:t>
            </a:r>
            <a:endParaRPr/>
          </a:p>
        </p:txBody>
      </p:sp>
      <p:sp>
        <p:nvSpPr>
          <p:cNvPr id="1065" name="Google Shape;1065;p45"/>
          <p:cNvSpPr/>
          <p:nvPr/>
        </p:nvSpPr>
        <p:spPr>
          <a:xfrm>
            <a:off x="5635033" y="3152118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</a:t>
            </a:r>
            <a:endParaRPr/>
          </a:p>
        </p:txBody>
      </p:sp>
      <p:sp>
        <p:nvSpPr>
          <p:cNvPr id="1066" name="Google Shape;1066;p45"/>
          <p:cNvSpPr/>
          <p:nvPr/>
        </p:nvSpPr>
        <p:spPr>
          <a:xfrm>
            <a:off x="5635032" y="2311559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67" name="Google Shape;1067;p45"/>
          <p:cNvSpPr/>
          <p:nvPr/>
        </p:nvSpPr>
        <p:spPr>
          <a:xfrm>
            <a:off x="6847879" y="3159168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endParaRPr/>
          </a:p>
        </p:txBody>
      </p:sp>
      <p:cxnSp>
        <p:nvCxnSpPr>
          <p:cNvPr id="1068" name="Google Shape;1068;p45"/>
          <p:cNvCxnSpPr>
            <a:stCxn id="1059" idx="2"/>
            <a:endCxn id="1058" idx="6"/>
          </p:cNvCxnSpPr>
          <p:nvPr/>
        </p:nvCxnSpPr>
        <p:spPr>
          <a:xfrm rot="10800000">
            <a:off x="3184585" y="3341889"/>
            <a:ext cx="3891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069" name="Google Shape;1069;p45"/>
          <p:cNvCxnSpPr>
            <a:stCxn id="1058" idx="0"/>
            <a:endCxn id="1057" idx="3"/>
          </p:cNvCxnSpPr>
          <p:nvPr/>
        </p:nvCxnSpPr>
        <p:spPr>
          <a:xfrm rot="10800000" flipH="1">
            <a:off x="2978353" y="2641216"/>
            <a:ext cx="242100" cy="5109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070" name="Google Shape;1070;p45"/>
          <p:cNvCxnSpPr>
            <a:stCxn id="1057" idx="5"/>
            <a:endCxn id="1059" idx="0"/>
          </p:cNvCxnSpPr>
          <p:nvPr/>
        </p:nvCxnSpPr>
        <p:spPr>
          <a:xfrm>
            <a:off x="3512005" y="2641127"/>
            <a:ext cx="267900" cy="5109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071" name="Google Shape;1071;p45"/>
          <p:cNvCxnSpPr>
            <a:stCxn id="1063" idx="6"/>
            <a:endCxn id="1066" idx="2"/>
          </p:cNvCxnSpPr>
          <p:nvPr/>
        </p:nvCxnSpPr>
        <p:spPr>
          <a:xfrm>
            <a:off x="5222509" y="2501333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072" name="Google Shape;1072;p45"/>
          <p:cNvCxnSpPr>
            <a:stCxn id="1066" idx="4"/>
            <a:endCxn id="1065" idx="0"/>
          </p:cNvCxnSpPr>
          <p:nvPr/>
        </p:nvCxnSpPr>
        <p:spPr>
          <a:xfrm>
            <a:off x="5841294" y="2691106"/>
            <a:ext cx="0" cy="4611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073" name="Google Shape;1073;p45"/>
          <p:cNvCxnSpPr>
            <a:stCxn id="1065" idx="2"/>
            <a:endCxn id="1064" idx="6"/>
          </p:cNvCxnSpPr>
          <p:nvPr/>
        </p:nvCxnSpPr>
        <p:spPr>
          <a:xfrm rot="10800000">
            <a:off x="5222533" y="3341892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074" name="Google Shape;1074;p45"/>
          <p:cNvCxnSpPr>
            <a:stCxn id="1064" idx="0"/>
            <a:endCxn id="1063" idx="4"/>
          </p:cNvCxnSpPr>
          <p:nvPr/>
        </p:nvCxnSpPr>
        <p:spPr>
          <a:xfrm rot="10800000">
            <a:off x="5016247" y="2691017"/>
            <a:ext cx="0" cy="4611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075" name="Google Shape;1075;p45"/>
          <p:cNvCxnSpPr>
            <a:stCxn id="1064" idx="2"/>
            <a:endCxn id="1059" idx="6"/>
          </p:cNvCxnSpPr>
          <p:nvPr/>
        </p:nvCxnSpPr>
        <p:spPr>
          <a:xfrm rot="10800000">
            <a:off x="3986185" y="3341891"/>
            <a:ext cx="8238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076" name="Google Shape;1076;p45"/>
          <p:cNvCxnSpPr>
            <a:stCxn id="1065" idx="6"/>
            <a:endCxn id="1067" idx="2"/>
          </p:cNvCxnSpPr>
          <p:nvPr/>
        </p:nvCxnSpPr>
        <p:spPr>
          <a:xfrm>
            <a:off x="6047556" y="3341892"/>
            <a:ext cx="800400" cy="7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077" name="Google Shape;1077;p45"/>
          <p:cNvCxnSpPr>
            <a:stCxn id="1061" idx="4"/>
            <a:endCxn id="1060" idx="1"/>
          </p:cNvCxnSpPr>
          <p:nvPr/>
        </p:nvCxnSpPr>
        <p:spPr>
          <a:xfrm>
            <a:off x="1303542" y="2696710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078" name="Google Shape;1078;p45"/>
          <p:cNvCxnSpPr>
            <a:stCxn id="1060" idx="7"/>
            <a:endCxn id="1062" idx="4"/>
          </p:cNvCxnSpPr>
          <p:nvPr/>
        </p:nvCxnSpPr>
        <p:spPr>
          <a:xfrm rot="10800000" flipH="1">
            <a:off x="1861913" y="2696807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079" name="Google Shape;1079;p45"/>
          <p:cNvCxnSpPr>
            <a:stCxn id="1062" idx="2"/>
            <a:endCxn id="1061" idx="6"/>
          </p:cNvCxnSpPr>
          <p:nvPr/>
        </p:nvCxnSpPr>
        <p:spPr>
          <a:xfrm rot="10800000">
            <a:off x="1509826" y="2506937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080" name="Google Shape;1080;p45"/>
          <p:cNvCxnSpPr>
            <a:stCxn id="1060" idx="6"/>
            <a:endCxn id="1058" idx="2"/>
          </p:cNvCxnSpPr>
          <p:nvPr/>
        </p:nvCxnSpPr>
        <p:spPr>
          <a:xfrm>
            <a:off x="1922326" y="3326598"/>
            <a:ext cx="849900" cy="153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graphicFrame>
        <p:nvGraphicFramePr>
          <p:cNvPr id="1081" name="Google Shape;1081;p45"/>
          <p:cNvGraphicFramePr/>
          <p:nvPr/>
        </p:nvGraphicFramePr>
        <p:xfrm>
          <a:off x="6499362" y="4582734"/>
          <a:ext cx="464332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Visited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2" name="Google Shape;1082;p45"/>
          <p:cNvSpPr txBox="1"/>
          <p:nvPr/>
        </p:nvSpPr>
        <p:spPr>
          <a:xfrm>
            <a:off x="1097280" y="3822293"/>
            <a:ext cx="1426160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3417" t="-8196" b="-2458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4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Step-by-Step Example 25/</a:t>
            </a:r>
            <a:endParaRPr/>
          </a:p>
        </p:txBody>
      </p:sp>
      <p:graphicFrame>
        <p:nvGraphicFramePr>
          <p:cNvPr id="1088" name="Google Shape;1088;p46"/>
          <p:cNvGraphicFramePr/>
          <p:nvPr/>
        </p:nvGraphicFramePr>
        <p:xfrm>
          <a:off x="6499362" y="5214063"/>
          <a:ext cx="4656300" cy="741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3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Finished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89" name="Google Shape;1089;p46"/>
          <p:cNvSpPr/>
          <p:nvPr/>
        </p:nvSpPr>
        <p:spPr>
          <a:xfrm>
            <a:off x="3159895" y="2317163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</a:t>
            </a:r>
            <a:endParaRPr/>
          </a:p>
        </p:txBody>
      </p:sp>
      <p:sp>
        <p:nvSpPr>
          <p:cNvPr id="1090" name="Google Shape;1090;p46"/>
          <p:cNvSpPr/>
          <p:nvPr/>
        </p:nvSpPr>
        <p:spPr>
          <a:xfrm>
            <a:off x="2772091" y="3152116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endParaRPr/>
          </a:p>
        </p:txBody>
      </p:sp>
      <p:sp>
        <p:nvSpPr>
          <p:cNvPr id="1091" name="Google Shape;1091;p46"/>
          <p:cNvSpPr/>
          <p:nvPr/>
        </p:nvSpPr>
        <p:spPr>
          <a:xfrm>
            <a:off x="3573685" y="3152116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endParaRPr/>
          </a:p>
        </p:txBody>
      </p:sp>
      <p:sp>
        <p:nvSpPr>
          <p:cNvPr id="1092" name="Google Shape;1092;p46"/>
          <p:cNvSpPr/>
          <p:nvPr/>
        </p:nvSpPr>
        <p:spPr>
          <a:xfrm>
            <a:off x="1509803" y="3136824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endParaRPr/>
          </a:p>
        </p:txBody>
      </p:sp>
      <p:sp>
        <p:nvSpPr>
          <p:cNvPr id="1093" name="Google Shape;1093;p46"/>
          <p:cNvSpPr/>
          <p:nvPr/>
        </p:nvSpPr>
        <p:spPr>
          <a:xfrm>
            <a:off x="1097280" y="2317163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endParaRPr/>
          </a:p>
        </p:txBody>
      </p:sp>
      <p:sp>
        <p:nvSpPr>
          <p:cNvPr id="1094" name="Google Shape;1094;p46"/>
          <p:cNvSpPr/>
          <p:nvPr/>
        </p:nvSpPr>
        <p:spPr>
          <a:xfrm>
            <a:off x="1922326" y="2317163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endParaRPr/>
          </a:p>
        </p:txBody>
      </p:sp>
      <p:sp>
        <p:nvSpPr>
          <p:cNvPr id="1095" name="Google Shape;1095;p46"/>
          <p:cNvSpPr/>
          <p:nvPr/>
        </p:nvSpPr>
        <p:spPr>
          <a:xfrm>
            <a:off x="4809986" y="2311559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</a:t>
            </a:r>
            <a:endParaRPr/>
          </a:p>
        </p:txBody>
      </p:sp>
      <p:sp>
        <p:nvSpPr>
          <p:cNvPr id="1096" name="Google Shape;1096;p46"/>
          <p:cNvSpPr/>
          <p:nvPr/>
        </p:nvSpPr>
        <p:spPr>
          <a:xfrm>
            <a:off x="4809985" y="3152117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</a:t>
            </a:r>
            <a:endParaRPr/>
          </a:p>
        </p:txBody>
      </p:sp>
      <p:sp>
        <p:nvSpPr>
          <p:cNvPr id="1097" name="Google Shape;1097;p46"/>
          <p:cNvSpPr/>
          <p:nvPr/>
        </p:nvSpPr>
        <p:spPr>
          <a:xfrm>
            <a:off x="5635033" y="3152118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</a:t>
            </a:r>
            <a:endParaRPr/>
          </a:p>
        </p:txBody>
      </p:sp>
      <p:sp>
        <p:nvSpPr>
          <p:cNvPr id="1098" name="Google Shape;1098;p46"/>
          <p:cNvSpPr/>
          <p:nvPr/>
        </p:nvSpPr>
        <p:spPr>
          <a:xfrm>
            <a:off x="5635032" y="2311559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99" name="Google Shape;1099;p46"/>
          <p:cNvSpPr/>
          <p:nvPr/>
        </p:nvSpPr>
        <p:spPr>
          <a:xfrm>
            <a:off x="6847879" y="3159168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endParaRPr/>
          </a:p>
        </p:txBody>
      </p:sp>
      <p:cxnSp>
        <p:nvCxnSpPr>
          <p:cNvPr id="1100" name="Google Shape;1100;p46"/>
          <p:cNvCxnSpPr>
            <a:stCxn id="1091" idx="2"/>
            <a:endCxn id="1090" idx="6"/>
          </p:cNvCxnSpPr>
          <p:nvPr/>
        </p:nvCxnSpPr>
        <p:spPr>
          <a:xfrm rot="10800000">
            <a:off x="3184585" y="3341889"/>
            <a:ext cx="3891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101" name="Google Shape;1101;p46"/>
          <p:cNvCxnSpPr>
            <a:stCxn id="1090" idx="0"/>
            <a:endCxn id="1089" idx="3"/>
          </p:cNvCxnSpPr>
          <p:nvPr/>
        </p:nvCxnSpPr>
        <p:spPr>
          <a:xfrm rot="10800000" flipH="1">
            <a:off x="2978353" y="2641216"/>
            <a:ext cx="242100" cy="5109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102" name="Google Shape;1102;p46"/>
          <p:cNvCxnSpPr>
            <a:stCxn id="1089" idx="5"/>
            <a:endCxn id="1091" idx="0"/>
          </p:cNvCxnSpPr>
          <p:nvPr/>
        </p:nvCxnSpPr>
        <p:spPr>
          <a:xfrm>
            <a:off x="3512005" y="2641127"/>
            <a:ext cx="267900" cy="5109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103" name="Google Shape;1103;p46"/>
          <p:cNvCxnSpPr>
            <a:stCxn id="1095" idx="6"/>
            <a:endCxn id="1098" idx="2"/>
          </p:cNvCxnSpPr>
          <p:nvPr/>
        </p:nvCxnSpPr>
        <p:spPr>
          <a:xfrm>
            <a:off x="5222509" y="2501333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104" name="Google Shape;1104;p46"/>
          <p:cNvCxnSpPr>
            <a:stCxn id="1098" idx="4"/>
            <a:endCxn id="1097" idx="0"/>
          </p:cNvCxnSpPr>
          <p:nvPr/>
        </p:nvCxnSpPr>
        <p:spPr>
          <a:xfrm>
            <a:off x="5841294" y="2691106"/>
            <a:ext cx="0" cy="4611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105" name="Google Shape;1105;p46"/>
          <p:cNvCxnSpPr>
            <a:stCxn id="1097" idx="2"/>
            <a:endCxn id="1096" idx="6"/>
          </p:cNvCxnSpPr>
          <p:nvPr/>
        </p:nvCxnSpPr>
        <p:spPr>
          <a:xfrm rot="10800000">
            <a:off x="5222533" y="3341892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106" name="Google Shape;1106;p46"/>
          <p:cNvCxnSpPr>
            <a:stCxn id="1096" idx="0"/>
            <a:endCxn id="1095" idx="4"/>
          </p:cNvCxnSpPr>
          <p:nvPr/>
        </p:nvCxnSpPr>
        <p:spPr>
          <a:xfrm rot="10800000">
            <a:off x="5016247" y="2691017"/>
            <a:ext cx="0" cy="4611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107" name="Google Shape;1107;p46"/>
          <p:cNvCxnSpPr>
            <a:stCxn id="1096" idx="2"/>
            <a:endCxn id="1091" idx="6"/>
          </p:cNvCxnSpPr>
          <p:nvPr/>
        </p:nvCxnSpPr>
        <p:spPr>
          <a:xfrm rot="10800000">
            <a:off x="3986185" y="3341891"/>
            <a:ext cx="8238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108" name="Google Shape;1108;p46"/>
          <p:cNvCxnSpPr>
            <a:stCxn id="1097" idx="6"/>
            <a:endCxn id="1099" idx="2"/>
          </p:cNvCxnSpPr>
          <p:nvPr/>
        </p:nvCxnSpPr>
        <p:spPr>
          <a:xfrm>
            <a:off x="6047556" y="3341892"/>
            <a:ext cx="800400" cy="7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109" name="Google Shape;1109;p46"/>
          <p:cNvCxnSpPr>
            <a:stCxn id="1093" idx="4"/>
            <a:endCxn id="1092" idx="1"/>
          </p:cNvCxnSpPr>
          <p:nvPr/>
        </p:nvCxnSpPr>
        <p:spPr>
          <a:xfrm>
            <a:off x="1303542" y="2696710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110" name="Google Shape;1110;p46"/>
          <p:cNvCxnSpPr>
            <a:stCxn id="1092" idx="7"/>
            <a:endCxn id="1094" idx="4"/>
          </p:cNvCxnSpPr>
          <p:nvPr/>
        </p:nvCxnSpPr>
        <p:spPr>
          <a:xfrm rot="10800000" flipH="1">
            <a:off x="1861913" y="2696807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111" name="Google Shape;1111;p46"/>
          <p:cNvCxnSpPr>
            <a:stCxn id="1094" idx="2"/>
            <a:endCxn id="1093" idx="6"/>
          </p:cNvCxnSpPr>
          <p:nvPr/>
        </p:nvCxnSpPr>
        <p:spPr>
          <a:xfrm rot="10800000">
            <a:off x="1509826" y="2506937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112" name="Google Shape;1112;p46"/>
          <p:cNvCxnSpPr>
            <a:stCxn id="1092" idx="6"/>
            <a:endCxn id="1090" idx="2"/>
          </p:cNvCxnSpPr>
          <p:nvPr/>
        </p:nvCxnSpPr>
        <p:spPr>
          <a:xfrm>
            <a:off x="1922326" y="3326598"/>
            <a:ext cx="849900" cy="153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graphicFrame>
        <p:nvGraphicFramePr>
          <p:cNvPr id="1113" name="Google Shape;1113;p46"/>
          <p:cNvGraphicFramePr/>
          <p:nvPr/>
        </p:nvGraphicFramePr>
        <p:xfrm>
          <a:off x="6499362" y="4582734"/>
          <a:ext cx="464332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Visited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4" name="Google Shape;1114;p46"/>
          <p:cNvSpPr txBox="1"/>
          <p:nvPr/>
        </p:nvSpPr>
        <p:spPr>
          <a:xfrm>
            <a:off x="1097280" y="3822293"/>
            <a:ext cx="1644937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961" t="-8196" b="-2458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4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Step-by-Step Example 26/</a:t>
            </a:r>
            <a:endParaRPr/>
          </a:p>
        </p:txBody>
      </p:sp>
      <p:graphicFrame>
        <p:nvGraphicFramePr>
          <p:cNvPr id="1120" name="Google Shape;1120;p47"/>
          <p:cNvGraphicFramePr/>
          <p:nvPr/>
        </p:nvGraphicFramePr>
        <p:xfrm>
          <a:off x="6499362" y="5214063"/>
          <a:ext cx="4656300" cy="741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3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Finished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1" name="Google Shape;1121;p47"/>
          <p:cNvSpPr/>
          <p:nvPr/>
        </p:nvSpPr>
        <p:spPr>
          <a:xfrm>
            <a:off x="3159895" y="2317163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</a:t>
            </a:r>
            <a:endParaRPr/>
          </a:p>
        </p:txBody>
      </p:sp>
      <p:sp>
        <p:nvSpPr>
          <p:cNvPr id="1122" name="Google Shape;1122;p47"/>
          <p:cNvSpPr/>
          <p:nvPr/>
        </p:nvSpPr>
        <p:spPr>
          <a:xfrm>
            <a:off x="2772091" y="3152116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endParaRPr/>
          </a:p>
        </p:txBody>
      </p:sp>
      <p:sp>
        <p:nvSpPr>
          <p:cNvPr id="1123" name="Google Shape;1123;p47"/>
          <p:cNvSpPr/>
          <p:nvPr/>
        </p:nvSpPr>
        <p:spPr>
          <a:xfrm>
            <a:off x="3573685" y="3152116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endParaRPr/>
          </a:p>
        </p:txBody>
      </p:sp>
      <p:sp>
        <p:nvSpPr>
          <p:cNvPr id="1124" name="Google Shape;1124;p47"/>
          <p:cNvSpPr/>
          <p:nvPr/>
        </p:nvSpPr>
        <p:spPr>
          <a:xfrm>
            <a:off x="1509803" y="3136824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endParaRPr/>
          </a:p>
        </p:txBody>
      </p:sp>
      <p:sp>
        <p:nvSpPr>
          <p:cNvPr id="1125" name="Google Shape;1125;p47"/>
          <p:cNvSpPr/>
          <p:nvPr/>
        </p:nvSpPr>
        <p:spPr>
          <a:xfrm>
            <a:off x="1097280" y="2317163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endParaRPr/>
          </a:p>
        </p:txBody>
      </p:sp>
      <p:sp>
        <p:nvSpPr>
          <p:cNvPr id="1126" name="Google Shape;1126;p47"/>
          <p:cNvSpPr/>
          <p:nvPr/>
        </p:nvSpPr>
        <p:spPr>
          <a:xfrm>
            <a:off x="1922326" y="2317163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endParaRPr/>
          </a:p>
        </p:txBody>
      </p:sp>
      <p:sp>
        <p:nvSpPr>
          <p:cNvPr id="1127" name="Google Shape;1127;p47"/>
          <p:cNvSpPr/>
          <p:nvPr/>
        </p:nvSpPr>
        <p:spPr>
          <a:xfrm>
            <a:off x="4809986" y="2311559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</a:t>
            </a:r>
            <a:endParaRPr/>
          </a:p>
        </p:txBody>
      </p:sp>
      <p:sp>
        <p:nvSpPr>
          <p:cNvPr id="1128" name="Google Shape;1128;p47"/>
          <p:cNvSpPr/>
          <p:nvPr/>
        </p:nvSpPr>
        <p:spPr>
          <a:xfrm>
            <a:off x="4809985" y="3152117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</a:t>
            </a:r>
            <a:endParaRPr/>
          </a:p>
        </p:txBody>
      </p:sp>
      <p:sp>
        <p:nvSpPr>
          <p:cNvPr id="1129" name="Google Shape;1129;p47"/>
          <p:cNvSpPr/>
          <p:nvPr/>
        </p:nvSpPr>
        <p:spPr>
          <a:xfrm>
            <a:off x="5635033" y="3152118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</a:t>
            </a:r>
            <a:endParaRPr/>
          </a:p>
        </p:txBody>
      </p:sp>
      <p:sp>
        <p:nvSpPr>
          <p:cNvPr id="1130" name="Google Shape;1130;p47"/>
          <p:cNvSpPr/>
          <p:nvPr/>
        </p:nvSpPr>
        <p:spPr>
          <a:xfrm>
            <a:off x="5635032" y="2311559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31" name="Google Shape;1131;p47"/>
          <p:cNvSpPr/>
          <p:nvPr/>
        </p:nvSpPr>
        <p:spPr>
          <a:xfrm>
            <a:off x="6847879" y="3159168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endParaRPr/>
          </a:p>
        </p:txBody>
      </p:sp>
      <p:cxnSp>
        <p:nvCxnSpPr>
          <p:cNvPr id="1132" name="Google Shape;1132;p47"/>
          <p:cNvCxnSpPr>
            <a:stCxn id="1123" idx="2"/>
            <a:endCxn id="1122" idx="6"/>
          </p:cNvCxnSpPr>
          <p:nvPr/>
        </p:nvCxnSpPr>
        <p:spPr>
          <a:xfrm rot="10800000">
            <a:off x="3184585" y="3341889"/>
            <a:ext cx="3891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133" name="Google Shape;1133;p47"/>
          <p:cNvCxnSpPr>
            <a:stCxn id="1122" idx="0"/>
            <a:endCxn id="1121" idx="3"/>
          </p:cNvCxnSpPr>
          <p:nvPr/>
        </p:nvCxnSpPr>
        <p:spPr>
          <a:xfrm rot="10800000" flipH="1">
            <a:off x="2978353" y="2641216"/>
            <a:ext cx="242100" cy="5109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134" name="Google Shape;1134;p47"/>
          <p:cNvCxnSpPr>
            <a:stCxn id="1121" idx="5"/>
            <a:endCxn id="1123" idx="0"/>
          </p:cNvCxnSpPr>
          <p:nvPr/>
        </p:nvCxnSpPr>
        <p:spPr>
          <a:xfrm>
            <a:off x="3512005" y="2641127"/>
            <a:ext cx="267900" cy="5109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135" name="Google Shape;1135;p47"/>
          <p:cNvCxnSpPr>
            <a:stCxn id="1127" idx="6"/>
            <a:endCxn id="1130" idx="2"/>
          </p:cNvCxnSpPr>
          <p:nvPr/>
        </p:nvCxnSpPr>
        <p:spPr>
          <a:xfrm>
            <a:off x="5222509" y="2501333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136" name="Google Shape;1136;p47"/>
          <p:cNvCxnSpPr>
            <a:stCxn id="1130" idx="4"/>
            <a:endCxn id="1129" idx="0"/>
          </p:cNvCxnSpPr>
          <p:nvPr/>
        </p:nvCxnSpPr>
        <p:spPr>
          <a:xfrm>
            <a:off x="5841294" y="2691106"/>
            <a:ext cx="0" cy="4611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137" name="Google Shape;1137;p47"/>
          <p:cNvCxnSpPr>
            <a:stCxn id="1129" idx="2"/>
            <a:endCxn id="1128" idx="6"/>
          </p:cNvCxnSpPr>
          <p:nvPr/>
        </p:nvCxnSpPr>
        <p:spPr>
          <a:xfrm rot="10800000">
            <a:off x="5222533" y="3341892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138" name="Google Shape;1138;p47"/>
          <p:cNvCxnSpPr>
            <a:stCxn id="1128" idx="0"/>
            <a:endCxn id="1127" idx="4"/>
          </p:cNvCxnSpPr>
          <p:nvPr/>
        </p:nvCxnSpPr>
        <p:spPr>
          <a:xfrm rot="10800000">
            <a:off x="5016247" y="2691017"/>
            <a:ext cx="0" cy="4611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139" name="Google Shape;1139;p47"/>
          <p:cNvCxnSpPr>
            <a:stCxn id="1128" idx="2"/>
            <a:endCxn id="1123" idx="6"/>
          </p:cNvCxnSpPr>
          <p:nvPr/>
        </p:nvCxnSpPr>
        <p:spPr>
          <a:xfrm rot="10800000">
            <a:off x="3986185" y="3341891"/>
            <a:ext cx="8238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140" name="Google Shape;1140;p47"/>
          <p:cNvCxnSpPr>
            <a:stCxn id="1129" idx="6"/>
            <a:endCxn id="1131" idx="2"/>
          </p:cNvCxnSpPr>
          <p:nvPr/>
        </p:nvCxnSpPr>
        <p:spPr>
          <a:xfrm>
            <a:off x="6047556" y="3341892"/>
            <a:ext cx="800400" cy="7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141" name="Google Shape;1141;p47"/>
          <p:cNvCxnSpPr>
            <a:stCxn id="1125" idx="4"/>
            <a:endCxn id="1124" idx="1"/>
          </p:cNvCxnSpPr>
          <p:nvPr/>
        </p:nvCxnSpPr>
        <p:spPr>
          <a:xfrm>
            <a:off x="1303542" y="2696710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142" name="Google Shape;1142;p47"/>
          <p:cNvCxnSpPr>
            <a:stCxn id="1124" idx="7"/>
            <a:endCxn id="1126" idx="4"/>
          </p:cNvCxnSpPr>
          <p:nvPr/>
        </p:nvCxnSpPr>
        <p:spPr>
          <a:xfrm rot="10800000" flipH="1">
            <a:off x="1861913" y="2696807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143" name="Google Shape;1143;p47"/>
          <p:cNvCxnSpPr>
            <a:stCxn id="1126" idx="2"/>
            <a:endCxn id="1125" idx="6"/>
          </p:cNvCxnSpPr>
          <p:nvPr/>
        </p:nvCxnSpPr>
        <p:spPr>
          <a:xfrm rot="10800000">
            <a:off x="1509826" y="2506937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144" name="Google Shape;1144;p47"/>
          <p:cNvCxnSpPr>
            <a:stCxn id="1124" idx="6"/>
            <a:endCxn id="1122" idx="2"/>
          </p:cNvCxnSpPr>
          <p:nvPr/>
        </p:nvCxnSpPr>
        <p:spPr>
          <a:xfrm>
            <a:off x="1922326" y="3326598"/>
            <a:ext cx="849900" cy="153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graphicFrame>
        <p:nvGraphicFramePr>
          <p:cNvPr id="1145" name="Google Shape;1145;p47"/>
          <p:cNvGraphicFramePr/>
          <p:nvPr/>
        </p:nvGraphicFramePr>
        <p:xfrm>
          <a:off x="6499362" y="4582734"/>
          <a:ext cx="464332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Visited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6" name="Google Shape;1146;p47"/>
          <p:cNvSpPr txBox="1"/>
          <p:nvPr/>
        </p:nvSpPr>
        <p:spPr>
          <a:xfrm>
            <a:off x="1097280" y="3822293"/>
            <a:ext cx="1876539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596" t="-8196" b="-2458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4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Step-by-Step Example 27/</a:t>
            </a:r>
            <a:endParaRPr/>
          </a:p>
        </p:txBody>
      </p:sp>
      <p:graphicFrame>
        <p:nvGraphicFramePr>
          <p:cNvPr id="1152" name="Google Shape;1152;p48"/>
          <p:cNvGraphicFramePr/>
          <p:nvPr/>
        </p:nvGraphicFramePr>
        <p:xfrm>
          <a:off x="6499362" y="5214063"/>
          <a:ext cx="4656300" cy="741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3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Finished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53" name="Google Shape;1153;p48"/>
          <p:cNvSpPr/>
          <p:nvPr/>
        </p:nvSpPr>
        <p:spPr>
          <a:xfrm>
            <a:off x="3159895" y="2317163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</a:t>
            </a:r>
            <a:endParaRPr/>
          </a:p>
        </p:txBody>
      </p:sp>
      <p:sp>
        <p:nvSpPr>
          <p:cNvPr id="1154" name="Google Shape;1154;p48"/>
          <p:cNvSpPr/>
          <p:nvPr/>
        </p:nvSpPr>
        <p:spPr>
          <a:xfrm>
            <a:off x="2772091" y="3152116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endParaRPr/>
          </a:p>
        </p:txBody>
      </p:sp>
      <p:sp>
        <p:nvSpPr>
          <p:cNvPr id="1155" name="Google Shape;1155;p48"/>
          <p:cNvSpPr/>
          <p:nvPr/>
        </p:nvSpPr>
        <p:spPr>
          <a:xfrm>
            <a:off x="3573685" y="3152116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endParaRPr/>
          </a:p>
        </p:txBody>
      </p:sp>
      <p:sp>
        <p:nvSpPr>
          <p:cNvPr id="1156" name="Google Shape;1156;p48"/>
          <p:cNvSpPr/>
          <p:nvPr/>
        </p:nvSpPr>
        <p:spPr>
          <a:xfrm>
            <a:off x="1509803" y="3136824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endParaRPr/>
          </a:p>
        </p:txBody>
      </p:sp>
      <p:sp>
        <p:nvSpPr>
          <p:cNvPr id="1157" name="Google Shape;1157;p48"/>
          <p:cNvSpPr/>
          <p:nvPr/>
        </p:nvSpPr>
        <p:spPr>
          <a:xfrm>
            <a:off x="1097280" y="2317163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endParaRPr/>
          </a:p>
        </p:txBody>
      </p:sp>
      <p:sp>
        <p:nvSpPr>
          <p:cNvPr id="1158" name="Google Shape;1158;p48"/>
          <p:cNvSpPr/>
          <p:nvPr/>
        </p:nvSpPr>
        <p:spPr>
          <a:xfrm>
            <a:off x="1922326" y="2317163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endParaRPr/>
          </a:p>
        </p:txBody>
      </p:sp>
      <p:sp>
        <p:nvSpPr>
          <p:cNvPr id="1159" name="Google Shape;1159;p48"/>
          <p:cNvSpPr/>
          <p:nvPr/>
        </p:nvSpPr>
        <p:spPr>
          <a:xfrm>
            <a:off x="4809986" y="2311559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</a:t>
            </a:r>
            <a:endParaRPr/>
          </a:p>
        </p:txBody>
      </p:sp>
      <p:sp>
        <p:nvSpPr>
          <p:cNvPr id="1160" name="Google Shape;1160;p48"/>
          <p:cNvSpPr/>
          <p:nvPr/>
        </p:nvSpPr>
        <p:spPr>
          <a:xfrm>
            <a:off x="4809985" y="3152117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</a:t>
            </a:r>
            <a:endParaRPr/>
          </a:p>
        </p:txBody>
      </p:sp>
      <p:sp>
        <p:nvSpPr>
          <p:cNvPr id="1161" name="Google Shape;1161;p48"/>
          <p:cNvSpPr/>
          <p:nvPr/>
        </p:nvSpPr>
        <p:spPr>
          <a:xfrm>
            <a:off x="5635033" y="3152118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</a:t>
            </a:r>
            <a:endParaRPr/>
          </a:p>
        </p:txBody>
      </p:sp>
      <p:sp>
        <p:nvSpPr>
          <p:cNvPr id="1162" name="Google Shape;1162;p48"/>
          <p:cNvSpPr/>
          <p:nvPr/>
        </p:nvSpPr>
        <p:spPr>
          <a:xfrm>
            <a:off x="5635032" y="2311559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63" name="Google Shape;1163;p48"/>
          <p:cNvSpPr/>
          <p:nvPr/>
        </p:nvSpPr>
        <p:spPr>
          <a:xfrm>
            <a:off x="6847879" y="3159168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endParaRPr/>
          </a:p>
        </p:txBody>
      </p:sp>
      <p:cxnSp>
        <p:nvCxnSpPr>
          <p:cNvPr id="1164" name="Google Shape;1164;p48"/>
          <p:cNvCxnSpPr>
            <a:stCxn id="1155" idx="2"/>
            <a:endCxn id="1154" idx="6"/>
          </p:cNvCxnSpPr>
          <p:nvPr/>
        </p:nvCxnSpPr>
        <p:spPr>
          <a:xfrm rot="10800000">
            <a:off x="3184585" y="3341889"/>
            <a:ext cx="3891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165" name="Google Shape;1165;p48"/>
          <p:cNvCxnSpPr>
            <a:stCxn id="1154" idx="0"/>
            <a:endCxn id="1153" idx="3"/>
          </p:cNvCxnSpPr>
          <p:nvPr/>
        </p:nvCxnSpPr>
        <p:spPr>
          <a:xfrm rot="10800000" flipH="1">
            <a:off x="2978353" y="2641216"/>
            <a:ext cx="242100" cy="5109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166" name="Google Shape;1166;p48"/>
          <p:cNvCxnSpPr>
            <a:stCxn id="1153" idx="5"/>
            <a:endCxn id="1155" idx="0"/>
          </p:cNvCxnSpPr>
          <p:nvPr/>
        </p:nvCxnSpPr>
        <p:spPr>
          <a:xfrm>
            <a:off x="3512005" y="2641127"/>
            <a:ext cx="267900" cy="5109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167" name="Google Shape;1167;p48"/>
          <p:cNvCxnSpPr>
            <a:stCxn id="1159" idx="6"/>
            <a:endCxn id="1162" idx="2"/>
          </p:cNvCxnSpPr>
          <p:nvPr/>
        </p:nvCxnSpPr>
        <p:spPr>
          <a:xfrm>
            <a:off x="5222509" y="2501333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168" name="Google Shape;1168;p48"/>
          <p:cNvCxnSpPr>
            <a:stCxn id="1162" idx="4"/>
            <a:endCxn id="1161" idx="0"/>
          </p:cNvCxnSpPr>
          <p:nvPr/>
        </p:nvCxnSpPr>
        <p:spPr>
          <a:xfrm>
            <a:off x="5841294" y="2691106"/>
            <a:ext cx="0" cy="4611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169" name="Google Shape;1169;p48"/>
          <p:cNvCxnSpPr>
            <a:stCxn id="1161" idx="2"/>
            <a:endCxn id="1160" idx="6"/>
          </p:cNvCxnSpPr>
          <p:nvPr/>
        </p:nvCxnSpPr>
        <p:spPr>
          <a:xfrm rot="10800000">
            <a:off x="5222533" y="3341892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170" name="Google Shape;1170;p48"/>
          <p:cNvCxnSpPr>
            <a:stCxn id="1160" idx="0"/>
            <a:endCxn id="1159" idx="4"/>
          </p:cNvCxnSpPr>
          <p:nvPr/>
        </p:nvCxnSpPr>
        <p:spPr>
          <a:xfrm rot="10800000">
            <a:off x="5016247" y="2691017"/>
            <a:ext cx="0" cy="4611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171" name="Google Shape;1171;p48"/>
          <p:cNvCxnSpPr>
            <a:stCxn id="1160" idx="2"/>
            <a:endCxn id="1155" idx="6"/>
          </p:cNvCxnSpPr>
          <p:nvPr/>
        </p:nvCxnSpPr>
        <p:spPr>
          <a:xfrm rot="10800000">
            <a:off x="3986185" y="3341891"/>
            <a:ext cx="8238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172" name="Google Shape;1172;p48"/>
          <p:cNvCxnSpPr>
            <a:stCxn id="1161" idx="6"/>
            <a:endCxn id="1163" idx="2"/>
          </p:cNvCxnSpPr>
          <p:nvPr/>
        </p:nvCxnSpPr>
        <p:spPr>
          <a:xfrm>
            <a:off x="6047556" y="3341892"/>
            <a:ext cx="800400" cy="7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173" name="Google Shape;1173;p48"/>
          <p:cNvCxnSpPr>
            <a:stCxn id="1157" idx="4"/>
            <a:endCxn id="1156" idx="1"/>
          </p:cNvCxnSpPr>
          <p:nvPr/>
        </p:nvCxnSpPr>
        <p:spPr>
          <a:xfrm>
            <a:off x="1303542" y="2696710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174" name="Google Shape;1174;p48"/>
          <p:cNvCxnSpPr>
            <a:stCxn id="1156" idx="7"/>
            <a:endCxn id="1158" idx="4"/>
          </p:cNvCxnSpPr>
          <p:nvPr/>
        </p:nvCxnSpPr>
        <p:spPr>
          <a:xfrm rot="10800000" flipH="1">
            <a:off x="1861913" y="2696807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175" name="Google Shape;1175;p48"/>
          <p:cNvCxnSpPr>
            <a:stCxn id="1158" idx="2"/>
            <a:endCxn id="1157" idx="6"/>
          </p:cNvCxnSpPr>
          <p:nvPr/>
        </p:nvCxnSpPr>
        <p:spPr>
          <a:xfrm rot="10800000">
            <a:off x="1509826" y="2506937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176" name="Google Shape;1176;p48"/>
          <p:cNvCxnSpPr>
            <a:stCxn id="1156" idx="6"/>
            <a:endCxn id="1154" idx="2"/>
          </p:cNvCxnSpPr>
          <p:nvPr/>
        </p:nvCxnSpPr>
        <p:spPr>
          <a:xfrm>
            <a:off x="1922326" y="3326598"/>
            <a:ext cx="849900" cy="153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graphicFrame>
        <p:nvGraphicFramePr>
          <p:cNvPr id="1177" name="Google Shape;1177;p48"/>
          <p:cNvGraphicFramePr/>
          <p:nvPr/>
        </p:nvGraphicFramePr>
        <p:xfrm>
          <a:off x="6499362" y="4582734"/>
          <a:ext cx="464332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Visited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8" name="Google Shape;1178;p48"/>
          <p:cNvSpPr txBox="1"/>
          <p:nvPr/>
        </p:nvSpPr>
        <p:spPr>
          <a:xfrm>
            <a:off x="1097280" y="3822293"/>
            <a:ext cx="2050433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380" t="-8196" b="-2458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Step-by-Step Example 28/</a:t>
            </a:r>
            <a:endParaRPr/>
          </a:p>
        </p:txBody>
      </p:sp>
      <p:graphicFrame>
        <p:nvGraphicFramePr>
          <p:cNvPr id="1184" name="Google Shape;1184;p49"/>
          <p:cNvGraphicFramePr/>
          <p:nvPr/>
        </p:nvGraphicFramePr>
        <p:xfrm>
          <a:off x="6499362" y="5214063"/>
          <a:ext cx="4656325" cy="741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64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47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Finished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85" name="Google Shape;1185;p49"/>
          <p:cNvSpPr/>
          <p:nvPr/>
        </p:nvSpPr>
        <p:spPr>
          <a:xfrm>
            <a:off x="3159895" y="2317163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</a:t>
            </a:r>
            <a:endParaRPr/>
          </a:p>
        </p:txBody>
      </p:sp>
      <p:sp>
        <p:nvSpPr>
          <p:cNvPr id="1186" name="Google Shape;1186;p49"/>
          <p:cNvSpPr/>
          <p:nvPr/>
        </p:nvSpPr>
        <p:spPr>
          <a:xfrm>
            <a:off x="2772091" y="3152116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endParaRPr/>
          </a:p>
        </p:txBody>
      </p:sp>
      <p:sp>
        <p:nvSpPr>
          <p:cNvPr id="1187" name="Google Shape;1187;p49"/>
          <p:cNvSpPr/>
          <p:nvPr/>
        </p:nvSpPr>
        <p:spPr>
          <a:xfrm>
            <a:off x="3573685" y="3152116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endParaRPr/>
          </a:p>
        </p:txBody>
      </p:sp>
      <p:sp>
        <p:nvSpPr>
          <p:cNvPr id="1188" name="Google Shape;1188;p49"/>
          <p:cNvSpPr/>
          <p:nvPr/>
        </p:nvSpPr>
        <p:spPr>
          <a:xfrm>
            <a:off x="1509803" y="3136824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endParaRPr/>
          </a:p>
        </p:txBody>
      </p:sp>
      <p:sp>
        <p:nvSpPr>
          <p:cNvPr id="1189" name="Google Shape;1189;p49"/>
          <p:cNvSpPr/>
          <p:nvPr/>
        </p:nvSpPr>
        <p:spPr>
          <a:xfrm>
            <a:off x="1097280" y="2317163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endParaRPr/>
          </a:p>
        </p:txBody>
      </p:sp>
      <p:sp>
        <p:nvSpPr>
          <p:cNvPr id="1190" name="Google Shape;1190;p49"/>
          <p:cNvSpPr/>
          <p:nvPr/>
        </p:nvSpPr>
        <p:spPr>
          <a:xfrm>
            <a:off x="1922326" y="2317163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endParaRPr/>
          </a:p>
        </p:txBody>
      </p:sp>
      <p:sp>
        <p:nvSpPr>
          <p:cNvPr id="1191" name="Google Shape;1191;p49"/>
          <p:cNvSpPr/>
          <p:nvPr/>
        </p:nvSpPr>
        <p:spPr>
          <a:xfrm>
            <a:off x="4809986" y="2311559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</a:t>
            </a:r>
            <a:endParaRPr/>
          </a:p>
        </p:txBody>
      </p:sp>
      <p:sp>
        <p:nvSpPr>
          <p:cNvPr id="1192" name="Google Shape;1192;p49"/>
          <p:cNvSpPr/>
          <p:nvPr/>
        </p:nvSpPr>
        <p:spPr>
          <a:xfrm>
            <a:off x="4809985" y="3152117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</a:t>
            </a:r>
            <a:endParaRPr/>
          </a:p>
        </p:txBody>
      </p:sp>
      <p:sp>
        <p:nvSpPr>
          <p:cNvPr id="1193" name="Google Shape;1193;p49"/>
          <p:cNvSpPr/>
          <p:nvPr/>
        </p:nvSpPr>
        <p:spPr>
          <a:xfrm>
            <a:off x="5635033" y="3152118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</a:t>
            </a:r>
            <a:endParaRPr/>
          </a:p>
        </p:txBody>
      </p:sp>
      <p:sp>
        <p:nvSpPr>
          <p:cNvPr id="1194" name="Google Shape;1194;p49"/>
          <p:cNvSpPr/>
          <p:nvPr/>
        </p:nvSpPr>
        <p:spPr>
          <a:xfrm>
            <a:off x="5635032" y="2311559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</a:t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95" name="Google Shape;1195;p49"/>
          <p:cNvSpPr/>
          <p:nvPr/>
        </p:nvSpPr>
        <p:spPr>
          <a:xfrm>
            <a:off x="6847879" y="3159168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endParaRPr/>
          </a:p>
        </p:txBody>
      </p:sp>
      <p:cxnSp>
        <p:nvCxnSpPr>
          <p:cNvPr id="1196" name="Google Shape;1196;p49"/>
          <p:cNvCxnSpPr>
            <a:stCxn id="1187" idx="2"/>
            <a:endCxn id="1186" idx="6"/>
          </p:cNvCxnSpPr>
          <p:nvPr/>
        </p:nvCxnSpPr>
        <p:spPr>
          <a:xfrm rot="10800000">
            <a:off x="3184585" y="3341889"/>
            <a:ext cx="3891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197" name="Google Shape;1197;p49"/>
          <p:cNvCxnSpPr>
            <a:stCxn id="1186" idx="0"/>
            <a:endCxn id="1185" idx="3"/>
          </p:cNvCxnSpPr>
          <p:nvPr/>
        </p:nvCxnSpPr>
        <p:spPr>
          <a:xfrm rot="10800000" flipH="1">
            <a:off x="2978353" y="2641216"/>
            <a:ext cx="242100" cy="5109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198" name="Google Shape;1198;p49"/>
          <p:cNvCxnSpPr>
            <a:stCxn id="1185" idx="5"/>
            <a:endCxn id="1187" idx="0"/>
          </p:cNvCxnSpPr>
          <p:nvPr/>
        </p:nvCxnSpPr>
        <p:spPr>
          <a:xfrm>
            <a:off x="3512005" y="2641127"/>
            <a:ext cx="267900" cy="5109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199" name="Google Shape;1199;p49"/>
          <p:cNvCxnSpPr>
            <a:stCxn id="1191" idx="6"/>
            <a:endCxn id="1194" idx="2"/>
          </p:cNvCxnSpPr>
          <p:nvPr/>
        </p:nvCxnSpPr>
        <p:spPr>
          <a:xfrm>
            <a:off x="5222509" y="2501333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200" name="Google Shape;1200;p49"/>
          <p:cNvCxnSpPr>
            <a:stCxn id="1194" idx="4"/>
            <a:endCxn id="1193" idx="0"/>
          </p:cNvCxnSpPr>
          <p:nvPr/>
        </p:nvCxnSpPr>
        <p:spPr>
          <a:xfrm>
            <a:off x="5841294" y="2691106"/>
            <a:ext cx="0" cy="4611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201" name="Google Shape;1201;p49"/>
          <p:cNvCxnSpPr>
            <a:stCxn id="1193" idx="2"/>
            <a:endCxn id="1192" idx="6"/>
          </p:cNvCxnSpPr>
          <p:nvPr/>
        </p:nvCxnSpPr>
        <p:spPr>
          <a:xfrm rot="10800000">
            <a:off x="5222533" y="3341892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202" name="Google Shape;1202;p49"/>
          <p:cNvCxnSpPr>
            <a:stCxn id="1192" idx="0"/>
            <a:endCxn id="1191" idx="4"/>
          </p:cNvCxnSpPr>
          <p:nvPr/>
        </p:nvCxnSpPr>
        <p:spPr>
          <a:xfrm rot="10800000">
            <a:off x="5016247" y="2691017"/>
            <a:ext cx="0" cy="4611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203" name="Google Shape;1203;p49"/>
          <p:cNvCxnSpPr>
            <a:stCxn id="1192" idx="2"/>
            <a:endCxn id="1187" idx="6"/>
          </p:cNvCxnSpPr>
          <p:nvPr/>
        </p:nvCxnSpPr>
        <p:spPr>
          <a:xfrm rot="10800000">
            <a:off x="3986185" y="3341891"/>
            <a:ext cx="8238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204" name="Google Shape;1204;p49"/>
          <p:cNvCxnSpPr>
            <a:stCxn id="1193" idx="6"/>
            <a:endCxn id="1195" idx="2"/>
          </p:cNvCxnSpPr>
          <p:nvPr/>
        </p:nvCxnSpPr>
        <p:spPr>
          <a:xfrm>
            <a:off x="6047556" y="3341892"/>
            <a:ext cx="800400" cy="7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205" name="Google Shape;1205;p49"/>
          <p:cNvCxnSpPr>
            <a:stCxn id="1189" idx="4"/>
            <a:endCxn id="1188" idx="1"/>
          </p:cNvCxnSpPr>
          <p:nvPr/>
        </p:nvCxnSpPr>
        <p:spPr>
          <a:xfrm>
            <a:off x="1303542" y="2696710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206" name="Google Shape;1206;p49"/>
          <p:cNvCxnSpPr>
            <a:stCxn id="1188" idx="7"/>
            <a:endCxn id="1190" idx="4"/>
          </p:cNvCxnSpPr>
          <p:nvPr/>
        </p:nvCxnSpPr>
        <p:spPr>
          <a:xfrm rot="10800000" flipH="1">
            <a:off x="1861913" y="2696807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207" name="Google Shape;1207;p49"/>
          <p:cNvCxnSpPr>
            <a:stCxn id="1190" idx="2"/>
            <a:endCxn id="1189" idx="6"/>
          </p:cNvCxnSpPr>
          <p:nvPr/>
        </p:nvCxnSpPr>
        <p:spPr>
          <a:xfrm rot="10800000">
            <a:off x="1509826" y="2506937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208" name="Google Shape;1208;p49"/>
          <p:cNvCxnSpPr>
            <a:stCxn id="1188" idx="6"/>
            <a:endCxn id="1186" idx="2"/>
          </p:cNvCxnSpPr>
          <p:nvPr/>
        </p:nvCxnSpPr>
        <p:spPr>
          <a:xfrm>
            <a:off x="1922326" y="3326598"/>
            <a:ext cx="849900" cy="153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graphicFrame>
        <p:nvGraphicFramePr>
          <p:cNvPr id="1209" name="Google Shape;1209;p49"/>
          <p:cNvGraphicFramePr/>
          <p:nvPr/>
        </p:nvGraphicFramePr>
        <p:xfrm>
          <a:off x="6499362" y="4582734"/>
          <a:ext cx="464332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Visited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10" name="Google Shape;1210;p49"/>
          <p:cNvSpPr txBox="1"/>
          <p:nvPr/>
        </p:nvSpPr>
        <p:spPr>
          <a:xfrm>
            <a:off x="1097280" y="3822293"/>
            <a:ext cx="2050433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380" t="-8196" b="-2458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/>
          </a:p>
        </p:txBody>
      </p:sp>
      <p:sp>
        <p:nvSpPr>
          <p:cNvPr id="1211" name="Google Shape;1211;p49"/>
          <p:cNvSpPr txBox="1"/>
          <p:nvPr/>
        </p:nvSpPr>
        <p:spPr>
          <a:xfrm>
            <a:off x="6205927" y="2003715"/>
            <a:ext cx="3752437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 has already been visited.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 return to g, which has no unvisited children.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 return to h, which has no unvisited children.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 return to i, which has no unvisited children.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5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Step-by-Step Example 29/</a:t>
            </a:r>
            <a:endParaRPr/>
          </a:p>
        </p:txBody>
      </p:sp>
      <p:graphicFrame>
        <p:nvGraphicFramePr>
          <p:cNvPr id="1217" name="Google Shape;1217;p50"/>
          <p:cNvGraphicFramePr/>
          <p:nvPr/>
        </p:nvGraphicFramePr>
        <p:xfrm>
          <a:off x="6499362" y="5214063"/>
          <a:ext cx="4656300" cy="741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3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Finished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18" name="Google Shape;1218;p50"/>
          <p:cNvSpPr/>
          <p:nvPr/>
        </p:nvSpPr>
        <p:spPr>
          <a:xfrm>
            <a:off x="3159895" y="2317163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</a:t>
            </a:r>
            <a:endParaRPr/>
          </a:p>
        </p:txBody>
      </p:sp>
      <p:sp>
        <p:nvSpPr>
          <p:cNvPr id="1219" name="Google Shape;1219;p50"/>
          <p:cNvSpPr/>
          <p:nvPr/>
        </p:nvSpPr>
        <p:spPr>
          <a:xfrm>
            <a:off x="2772091" y="3152116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endParaRPr/>
          </a:p>
        </p:txBody>
      </p:sp>
      <p:sp>
        <p:nvSpPr>
          <p:cNvPr id="1220" name="Google Shape;1220;p50"/>
          <p:cNvSpPr/>
          <p:nvPr/>
        </p:nvSpPr>
        <p:spPr>
          <a:xfrm>
            <a:off x="3573685" y="3152116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endParaRPr/>
          </a:p>
        </p:txBody>
      </p:sp>
      <p:sp>
        <p:nvSpPr>
          <p:cNvPr id="1221" name="Google Shape;1221;p50"/>
          <p:cNvSpPr/>
          <p:nvPr/>
        </p:nvSpPr>
        <p:spPr>
          <a:xfrm>
            <a:off x="1509803" y="3136824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endParaRPr/>
          </a:p>
        </p:txBody>
      </p:sp>
      <p:sp>
        <p:nvSpPr>
          <p:cNvPr id="1222" name="Google Shape;1222;p50"/>
          <p:cNvSpPr/>
          <p:nvPr/>
        </p:nvSpPr>
        <p:spPr>
          <a:xfrm>
            <a:off x="1097280" y="2317163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endParaRPr/>
          </a:p>
        </p:txBody>
      </p:sp>
      <p:sp>
        <p:nvSpPr>
          <p:cNvPr id="1223" name="Google Shape;1223;p50"/>
          <p:cNvSpPr/>
          <p:nvPr/>
        </p:nvSpPr>
        <p:spPr>
          <a:xfrm>
            <a:off x="1922326" y="2317163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endParaRPr/>
          </a:p>
        </p:txBody>
      </p:sp>
      <p:sp>
        <p:nvSpPr>
          <p:cNvPr id="1224" name="Google Shape;1224;p50"/>
          <p:cNvSpPr/>
          <p:nvPr/>
        </p:nvSpPr>
        <p:spPr>
          <a:xfrm>
            <a:off x="4809986" y="2311559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</a:t>
            </a:r>
            <a:endParaRPr/>
          </a:p>
        </p:txBody>
      </p:sp>
      <p:sp>
        <p:nvSpPr>
          <p:cNvPr id="1225" name="Google Shape;1225;p50"/>
          <p:cNvSpPr/>
          <p:nvPr/>
        </p:nvSpPr>
        <p:spPr>
          <a:xfrm>
            <a:off x="4809985" y="3152117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</a:t>
            </a:r>
            <a:endParaRPr/>
          </a:p>
        </p:txBody>
      </p:sp>
      <p:sp>
        <p:nvSpPr>
          <p:cNvPr id="1226" name="Google Shape;1226;p50"/>
          <p:cNvSpPr/>
          <p:nvPr/>
        </p:nvSpPr>
        <p:spPr>
          <a:xfrm>
            <a:off x="5635033" y="3152118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</a:t>
            </a:r>
            <a:endParaRPr/>
          </a:p>
        </p:txBody>
      </p:sp>
      <p:sp>
        <p:nvSpPr>
          <p:cNvPr id="1227" name="Google Shape;1227;p50"/>
          <p:cNvSpPr/>
          <p:nvPr/>
        </p:nvSpPr>
        <p:spPr>
          <a:xfrm>
            <a:off x="5635032" y="2311559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</a:t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28" name="Google Shape;1228;p50"/>
          <p:cNvSpPr/>
          <p:nvPr/>
        </p:nvSpPr>
        <p:spPr>
          <a:xfrm>
            <a:off x="6847879" y="3159168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endParaRPr/>
          </a:p>
        </p:txBody>
      </p:sp>
      <p:cxnSp>
        <p:nvCxnSpPr>
          <p:cNvPr id="1229" name="Google Shape;1229;p50"/>
          <p:cNvCxnSpPr>
            <a:stCxn id="1220" idx="2"/>
            <a:endCxn id="1219" idx="6"/>
          </p:cNvCxnSpPr>
          <p:nvPr/>
        </p:nvCxnSpPr>
        <p:spPr>
          <a:xfrm rot="10800000">
            <a:off x="3184585" y="3341889"/>
            <a:ext cx="3891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230" name="Google Shape;1230;p50"/>
          <p:cNvCxnSpPr>
            <a:stCxn id="1219" idx="0"/>
            <a:endCxn id="1218" idx="3"/>
          </p:cNvCxnSpPr>
          <p:nvPr/>
        </p:nvCxnSpPr>
        <p:spPr>
          <a:xfrm rot="10800000" flipH="1">
            <a:off x="2978353" y="2641216"/>
            <a:ext cx="242100" cy="5109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231" name="Google Shape;1231;p50"/>
          <p:cNvCxnSpPr>
            <a:stCxn id="1218" idx="5"/>
            <a:endCxn id="1220" idx="0"/>
          </p:cNvCxnSpPr>
          <p:nvPr/>
        </p:nvCxnSpPr>
        <p:spPr>
          <a:xfrm>
            <a:off x="3512005" y="2641127"/>
            <a:ext cx="267900" cy="5109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232" name="Google Shape;1232;p50"/>
          <p:cNvCxnSpPr>
            <a:stCxn id="1224" idx="6"/>
            <a:endCxn id="1227" idx="2"/>
          </p:cNvCxnSpPr>
          <p:nvPr/>
        </p:nvCxnSpPr>
        <p:spPr>
          <a:xfrm>
            <a:off x="5222509" y="2501333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233" name="Google Shape;1233;p50"/>
          <p:cNvCxnSpPr>
            <a:stCxn id="1227" idx="4"/>
            <a:endCxn id="1226" idx="0"/>
          </p:cNvCxnSpPr>
          <p:nvPr/>
        </p:nvCxnSpPr>
        <p:spPr>
          <a:xfrm>
            <a:off x="5841294" y="2691106"/>
            <a:ext cx="0" cy="4611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234" name="Google Shape;1234;p50"/>
          <p:cNvCxnSpPr>
            <a:stCxn id="1226" idx="2"/>
            <a:endCxn id="1225" idx="6"/>
          </p:cNvCxnSpPr>
          <p:nvPr/>
        </p:nvCxnSpPr>
        <p:spPr>
          <a:xfrm rot="10800000">
            <a:off x="5222533" y="3341892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235" name="Google Shape;1235;p50"/>
          <p:cNvCxnSpPr>
            <a:stCxn id="1225" idx="0"/>
            <a:endCxn id="1224" idx="4"/>
          </p:cNvCxnSpPr>
          <p:nvPr/>
        </p:nvCxnSpPr>
        <p:spPr>
          <a:xfrm rot="10800000">
            <a:off x="5016247" y="2691017"/>
            <a:ext cx="0" cy="4611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236" name="Google Shape;1236;p50"/>
          <p:cNvCxnSpPr>
            <a:stCxn id="1225" idx="2"/>
            <a:endCxn id="1220" idx="6"/>
          </p:cNvCxnSpPr>
          <p:nvPr/>
        </p:nvCxnSpPr>
        <p:spPr>
          <a:xfrm rot="10800000">
            <a:off x="3986185" y="3341891"/>
            <a:ext cx="8238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237" name="Google Shape;1237;p50"/>
          <p:cNvCxnSpPr>
            <a:stCxn id="1226" idx="6"/>
            <a:endCxn id="1228" idx="2"/>
          </p:cNvCxnSpPr>
          <p:nvPr/>
        </p:nvCxnSpPr>
        <p:spPr>
          <a:xfrm>
            <a:off x="6047556" y="3341892"/>
            <a:ext cx="800400" cy="7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238" name="Google Shape;1238;p50"/>
          <p:cNvCxnSpPr>
            <a:stCxn id="1222" idx="4"/>
            <a:endCxn id="1221" idx="1"/>
          </p:cNvCxnSpPr>
          <p:nvPr/>
        </p:nvCxnSpPr>
        <p:spPr>
          <a:xfrm>
            <a:off x="1303542" y="2696710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239" name="Google Shape;1239;p50"/>
          <p:cNvCxnSpPr>
            <a:stCxn id="1221" idx="7"/>
            <a:endCxn id="1223" idx="4"/>
          </p:cNvCxnSpPr>
          <p:nvPr/>
        </p:nvCxnSpPr>
        <p:spPr>
          <a:xfrm rot="10800000" flipH="1">
            <a:off x="1861913" y="2696807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240" name="Google Shape;1240;p50"/>
          <p:cNvCxnSpPr>
            <a:stCxn id="1223" idx="2"/>
            <a:endCxn id="1222" idx="6"/>
          </p:cNvCxnSpPr>
          <p:nvPr/>
        </p:nvCxnSpPr>
        <p:spPr>
          <a:xfrm rot="10800000">
            <a:off x="1509826" y="2506937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241" name="Google Shape;1241;p50"/>
          <p:cNvCxnSpPr>
            <a:stCxn id="1221" idx="6"/>
            <a:endCxn id="1219" idx="2"/>
          </p:cNvCxnSpPr>
          <p:nvPr/>
        </p:nvCxnSpPr>
        <p:spPr>
          <a:xfrm>
            <a:off x="1922326" y="3326598"/>
            <a:ext cx="849900" cy="153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graphicFrame>
        <p:nvGraphicFramePr>
          <p:cNvPr id="1242" name="Google Shape;1242;p50"/>
          <p:cNvGraphicFramePr/>
          <p:nvPr/>
        </p:nvGraphicFramePr>
        <p:xfrm>
          <a:off x="6499362" y="4582734"/>
          <a:ext cx="464332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Visited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43" name="Google Shape;1243;p50"/>
          <p:cNvSpPr txBox="1"/>
          <p:nvPr/>
        </p:nvSpPr>
        <p:spPr>
          <a:xfrm>
            <a:off x="1097280" y="3822293"/>
            <a:ext cx="2050433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380" t="-8196" b="-2458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/>
          </a:p>
        </p:txBody>
      </p:sp>
      <p:sp>
        <p:nvSpPr>
          <p:cNvPr id="1244" name="Google Shape;1244;p50"/>
          <p:cNvSpPr txBox="1"/>
          <p:nvPr/>
        </p:nvSpPr>
        <p:spPr>
          <a:xfrm>
            <a:off x="3877709" y="5136193"/>
            <a:ext cx="268959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 pop the next vertex, j, but it has already been visited, so we ignore it and pop the next one.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5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Step-by-Step Example 30/</a:t>
            </a:r>
            <a:endParaRPr/>
          </a:p>
        </p:txBody>
      </p:sp>
      <p:graphicFrame>
        <p:nvGraphicFramePr>
          <p:cNvPr id="1250" name="Google Shape;1250;p51"/>
          <p:cNvGraphicFramePr/>
          <p:nvPr/>
        </p:nvGraphicFramePr>
        <p:xfrm>
          <a:off x="6499362" y="5214063"/>
          <a:ext cx="4656300" cy="741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3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Finished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Franklin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51" name="Google Shape;1251;p51"/>
          <p:cNvSpPr/>
          <p:nvPr/>
        </p:nvSpPr>
        <p:spPr>
          <a:xfrm>
            <a:off x="3159895" y="2317163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</a:t>
            </a:r>
            <a:endParaRPr/>
          </a:p>
        </p:txBody>
      </p:sp>
      <p:sp>
        <p:nvSpPr>
          <p:cNvPr id="1252" name="Google Shape;1252;p51"/>
          <p:cNvSpPr/>
          <p:nvPr/>
        </p:nvSpPr>
        <p:spPr>
          <a:xfrm>
            <a:off x="2772091" y="3152116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endParaRPr/>
          </a:p>
        </p:txBody>
      </p:sp>
      <p:sp>
        <p:nvSpPr>
          <p:cNvPr id="1253" name="Google Shape;1253;p51"/>
          <p:cNvSpPr/>
          <p:nvPr/>
        </p:nvSpPr>
        <p:spPr>
          <a:xfrm>
            <a:off x="3573685" y="3152116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endParaRPr/>
          </a:p>
        </p:txBody>
      </p:sp>
      <p:sp>
        <p:nvSpPr>
          <p:cNvPr id="1254" name="Google Shape;1254;p51"/>
          <p:cNvSpPr/>
          <p:nvPr/>
        </p:nvSpPr>
        <p:spPr>
          <a:xfrm>
            <a:off x="1509803" y="3136824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endParaRPr/>
          </a:p>
        </p:txBody>
      </p:sp>
      <p:sp>
        <p:nvSpPr>
          <p:cNvPr id="1255" name="Google Shape;1255;p51"/>
          <p:cNvSpPr/>
          <p:nvPr/>
        </p:nvSpPr>
        <p:spPr>
          <a:xfrm>
            <a:off x="1097280" y="2317163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endParaRPr/>
          </a:p>
        </p:txBody>
      </p:sp>
      <p:sp>
        <p:nvSpPr>
          <p:cNvPr id="1256" name="Google Shape;1256;p51"/>
          <p:cNvSpPr/>
          <p:nvPr/>
        </p:nvSpPr>
        <p:spPr>
          <a:xfrm>
            <a:off x="1922326" y="2317163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endParaRPr/>
          </a:p>
        </p:txBody>
      </p:sp>
      <p:sp>
        <p:nvSpPr>
          <p:cNvPr id="1257" name="Google Shape;1257;p51"/>
          <p:cNvSpPr/>
          <p:nvPr/>
        </p:nvSpPr>
        <p:spPr>
          <a:xfrm>
            <a:off x="4809986" y="2311559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</a:t>
            </a:r>
            <a:endParaRPr/>
          </a:p>
        </p:txBody>
      </p:sp>
      <p:sp>
        <p:nvSpPr>
          <p:cNvPr id="1258" name="Google Shape;1258;p51"/>
          <p:cNvSpPr/>
          <p:nvPr/>
        </p:nvSpPr>
        <p:spPr>
          <a:xfrm>
            <a:off x="4809985" y="3152117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</a:t>
            </a:r>
            <a:endParaRPr/>
          </a:p>
        </p:txBody>
      </p:sp>
      <p:sp>
        <p:nvSpPr>
          <p:cNvPr id="1259" name="Google Shape;1259;p51"/>
          <p:cNvSpPr/>
          <p:nvPr/>
        </p:nvSpPr>
        <p:spPr>
          <a:xfrm>
            <a:off x="5635033" y="3152118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</a:t>
            </a:r>
            <a:endParaRPr/>
          </a:p>
        </p:txBody>
      </p:sp>
      <p:sp>
        <p:nvSpPr>
          <p:cNvPr id="1260" name="Google Shape;1260;p51"/>
          <p:cNvSpPr/>
          <p:nvPr/>
        </p:nvSpPr>
        <p:spPr>
          <a:xfrm>
            <a:off x="5635032" y="2311559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</a:t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61" name="Google Shape;1261;p51"/>
          <p:cNvSpPr/>
          <p:nvPr/>
        </p:nvSpPr>
        <p:spPr>
          <a:xfrm>
            <a:off x="6847879" y="3159168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endParaRPr/>
          </a:p>
        </p:txBody>
      </p:sp>
      <p:cxnSp>
        <p:nvCxnSpPr>
          <p:cNvPr id="1262" name="Google Shape;1262;p51"/>
          <p:cNvCxnSpPr>
            <a:stCxn id="1253" idx="2"/>
            <a:endCxn id="1252" idx="6"/>
          </p:cNvCxnSpPr>
          <p:nvPr/>
        </p:nvCxnSpPr>
        <p:spPr>
          <a:xfrm rot="10800000">
            <a:off x="3184585" y="3341889"/>
            <a:ext cx="3891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263" name="Google Shape;1263;p51"/>
          <p:cNvCxnSpPr>
            <a:stCxn id="1252" idx="0"/>
            <a:endCxn id="1251" idx="3"/>
          </p:cNvCxnSpPr>
          <p:nvPr/>
        </p:nvCxnSpPr>
        <p:spPr>
          <a:xfrm rot="10800000" flipH="1">
            <a:off x="2978353" y="2641216"/>
            <a:ext cx="242100" cy="5109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264" name="Google Shape;1264;p51"/>
          <p:cNvCxnSpPr>
            <a:stCxn id="1251" idx="5"/>
            <a:endCxn id="1253" idx="0"/>
          </p:cNvCxnSpPr>
          <p:nvPr/>
        </p:nvCxnSpPr>
        <p:spPr>
          <a:xfrm>
            <a:off x="3512005" y="2641127"/>
            <a:ext cx="267900" cy="5109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265" name="Google Shape;1265;p51"/>
          <p:cNvCxnSpPr>
            <a:stCxn id="1257" idx="6"/>
            <a:endCxn id="1260" idx="2"/>
          </p:cNvCxnSpPr>
          <p:nvPr/>
        </p:nvCxnSpPr>
        <p:spPr>
          <a:xfrm>
            <a:off x="5222509" y="2501333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266" name="Google Shape;1266;p51"/>
          <p:cNvCxnSpPr>
            <a:stCxn id="1260" idx="4"/>
            <a:endCxn id="1259" idx="0"/>
          </p:cNvCxnSpPr>
          <p:nvPr/>
        </p:nvCxnSpPr>
        <p:spPr>
          <a:xfrm>
            <a:off x="5841294" y="2691106"/>
            <a:ext cx="0" cy="4611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267" name="Google Shape;1267;p51"/>
          <p:cNvCxnSpPr>
            <a:stCxn id="1259" idx="2"/>
            <a:endCxn id="1258" idx="6"/>
          </p:cNvCxnSpPr>
          <p:nvPr/>
        </p:nvCxnSpPr>
        <p:spPr>
          <a:xfrm rot="10800000">
            <a:off x="5222533" y="3341892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268" name="Google Shape;1268;p51"/>
          <p:cNvCxnSpPr>
            <a:stCxn id="1258" idx="0"/>
            <a:endCxn id="1257" idx="4"/>
          </p:cNvCxnSpPr>
          <p:nvPr/>
        </p:nvCxnSpPr>
        <p:spPr>
          <a:xfrm rot="10800000">
            <a:off x="5016247" y="2691017"/>
            <a:ext cx="0" cy="4611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269" name="Google Shape;1269;p51"/>
          <p:cNvCxnSpPr>
            <a:stCxn id="1258" idx="2"/>
            <a:endCxn id="1253" idx="6"/>
          </p:cNvCxnSpPr>
          <p:nvPr/>
        </p:nvCxnSpPr>
        <p:spPr>
          <a:xfrm rot="10800000">
            <a:off x="3986185" y="3341891"/>
            <a:ext cx="8238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270" name="Google Shape;1270;p51"/>
          <p:cNvCxnSpPr>
            <a:stCxn id="1259" idx="6"/>
            <a:endCxn id="1261" idx="2"/>
          </p:cNvCxnSpPr>
          <p:nvPr/>
        </p:nvCxnSpPr>
        <p:spPr>
          <a:xfrm>
            <a:off x="6047556" y="3341892"/>
            <a:ext cx="800400" cy="7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271" name="Google Shape;1271;p51"/>
          <p:cNvCxnSpPr>
            <a:stCxn id="1255" idx="4"/>
            <a:endCxn id="1254" idx="1"/>
          </p:cNvCxnSpPr>
          <p:nvPr/>
        </p:nvCxnSpPr>
        <p:spPr>
          <a:xfrm>
            <a:off x="1303542" y="2696710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272" name="Google Shape;1272;p51"/>
          <p:cNvCxnSpPr>
            <a:stCxn id="1254" idx="7"/>
            <a:endCxn id="1256" idx="4"/>
          </p:cNvCxnSpPr>
          <p:nvPr/>
        </p:nvCxnSpPr>
        <p:spPr>
          <a:xfrm rot="10800000" flipH="1">
            <a:off x="1861913" y="2696807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273" name="Google Shape;1273;p51"/>
          <p:cNvCxnSpPr>
            <a:stCxn id="1256" idx="2"/>
            <a:endCxn id="1255" idx="6"/>
          </p:cNvCxnSpPr>
          <p:nvPr/>
        </p:nvCxnSpPr>
        <p:spPr>
          <a:xfrm rot="10800000">
            <a:off x="1509826" y="2506937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274" name="Google Shape;1274;p51"/>
          <p:cNvCxnSpPr>
            <a:stCxn id="1254" idx="6"/>
            <a:endCxn id="1252" idx="2"/>
          </p:cNvCxnSpPr>
          <p:nvPr/>
        </p:nvCxnSpPr>
        <p:spPr>
          <a:xfrm>
            <a:off x="1922326" y="3326598"/>
            <a:ext cx="849900" cy="153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graphicFrame>
        <p:nvGraphicFramePr>
          <p:cNvPr id="1275" name="Google Shape;1275;p51"/>
          <p:cNvGraphicFramePr/>
          <p:nvPr/>
        </p:nvGraphicFramePr>
        <p:xfrm>
          <a:off x="6499362" y="4582734"/>
          <a:ext cx="464332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Visited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6" name="Google Shape;1276;p51"/>
          <p:cNvSpPr txBox="1"/>
          <p:nvPr/>
        </p:nvSpPr>
        <p:spPr>
          <a:xfrm>
            <a:off x="1097280" y="3822293"/>
            <a:ext cx="2050433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380" t="-8196" b="-2458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/>
          </a:p>
        </p:txBody>
      </p:sp>
      <p:sp>
        <p:nvSpPr>
          <p:cNvPr id="1277" name="Google Shape;1277;p51"/>
          <p:cNvSpPr txBox="1"/>
          <p:nvPr/>
        </p:nvSpPr>
        <p:spPr>
          <a:xfrm>
            <a:off x="3877709" y="5136193"/>
            <a:ext cx="268959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Vertices g &amp; h as well have been visited, so we ignore them and keep looking for a fresh vertex until we get to k.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5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Step-by-Step Example 31/</a:t>
            </a:r>
            <a:endParaRPr/>
          </a:p>
        </p:txBody>
      </p:sp>
      <p:graphicFrame>
        <p:nvGraphicFramePr>
          <p:cNvPr id="1283" name="Google Shape;1283;p52"/>
          <p:cNvGraphicFramePr/>
          <p:nvPr/>
        </p:nvGraphicFramePr>
        <p:xfrm>
          <a:off x="6499362" y="5214063"/>
          <a:ext cx="4656300" cy="741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3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Finished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Franklin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84" name="Google Shape;1284;p52"/>
          <p:cNvSpPr/>
          <p:nvPr/>
        </p:nvSpPr>
        <p:spPr>
          <a:xfrm>
            <a:off x="3159895" y="2317163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</a:t>
            </a:r>
            <a:endParaRPr/>
          </a:p>
        </p:txBody>
      </p:sp>
      <p:sp>
        <p:nvSpPr>
          <p:cNvPr id="1285" name="Google Shape;1285;p52"/>
          <p:cNvSpPr/>
          <p:nvPr/>
        </p:nvSpPr>
        <p:spPr>
          <a:xfrm>
            <a:off x="2772091" y="3152116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endParaRPr/>
          </a:p>
        </p:txBody>
      </p:sp>
      <p:sp>
        <p:nvSpPr>
          <p:cNvPr id="1286" name="Google Shape;1286;p52"/>
          <p:cNvSpPr/>
          <p:nvPr/>
        </p:nvSpPr>
        <p:spPr>
          <a:xfrm>
            <a:off x="3573685" y="3152116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endParaRPr/>
          </a:p>
        </p:txBody>
      </p:sp>
      <p:sp>
        <p:nvSpPr>
          <p:cNvPr id="1287" name="Google Shape;1287;p52"/>
          <p:cNvSpPr/>
          <p:nvPr/>
        </p:nvSpPr>
        <p:spPr>
          <a:xfrm>
            <a:off x="1509803" y="3136824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endParaRPr/>
          </a:p>
        </p:txBody>
      </p:sp>
      <p:sp>
        <p:nvSpPr>
          <p:cNvPr id="1288" name="Google Shape;1288;p52"/>
          <p:cNvSpPr/>
          <p:nvPr/>
        </p:nvSpPr>
        <p:spPr>
          <a:xfrm>
            <a:off x="1097280" y="2317163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endParaRPr/>
          </a:p>
        </p:txBody>
      </p:sp>
      <p:sp>
        <p:nvSpPr>
          <p:cNvPr id="1289" name="Google Shape;1289;p52"/>
          <p:cNvSpPr/>
          <p:nvPr/>
        </p:nvSpPr>
        <p:spPr>
          <a:xfrm>
            <a:off x="1922326" y="2317163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endParaRPr/>
          </a:p>
        </p:txBody>
      </p:sp>
      <p:sp>
        <p:nvSpPr>
          <p:cNvPr id="1290" name="Google Shape;1290;p52"/>
          <p:cNvSpPr/>
          <p:nvPr/>
        </p:nvSpPr>
        <p:spPr>
          <a:xfrm>
            <a:off x="4809986" y="2311559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</a:t>
            </a:r>
            <a:endParaRPr/>
          </a:p>
        </p:txBody>
      </p:sp>
      <p:sp>
        <p:nvSpPr>
          <p:cNvPr id="1291" name="Google Shape;1291;p52"/>
          <p:cNvSpPr/>
          <p:nvPr/>
        </p:nvSpPr>
        <p:spPr>
          <a:xfrm>
            <a:off x="4809985" y="3152117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</a:t>
            </a:r>
            <a:endParaRPr/>
          </a:p>
        </p:txBody>
      </p:sp>
      <p:sp>
        <p:nvSpPr>
          <p:cNvPr id="1292" name="Google Shape;1292;p52"/>
          <p:cNvSpPr/>
          <p:nvPr/>
        </p:nvSpPr>
        <p:spPr>
          <a:xfrm>
            <a:off x="5635033" y="3152118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</a:t>
            </a:r>
            <a:endParaRPr/>
          </a:p>
        </p:txBody>
      </p:sp>
      <p:sp>
        <p:nvSpPr>
          <p:cNvPr id="1293" name="Google Shape;1293;p52"/>
          <p:cNvSpPr/>
          <p:nvPr/>
        </p:nvSpPr>
        <p:spPr>
          <a:xfrm>
            <a:off x="5635032" y="2311559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</a:t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94" name="Google Shape;1294;p52"/>
          <p:cNvSpPr/>
          <p:nvPr/>
        </p:nvSpPr>
        <p:spPr>
          <a:xfrm>
            <a:off x="6847879" y="3159168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endParaRPr/>
          </a:p>
        </p:txBody>
      </p:sp>
      <p:cxnSp>
        <p:nvCxnSpPr>
          <p:cNvPr id="1295" name="Google Shape;1295;p52"/>
          <p:cNvCxnSpPr>
            <a:stCxn id="1286" idx="2"/>
            <a:endCxn id="1285" idx="6"/>
          </p:cNvCxnSpPr>
          <p:nvPr/>
        </p:nvCxnSpPr>
        <p:spPr>
          <a:xfrm rot="10800000">
            <a:off x="3184585" y="3341889"/>
            <a:ext cx="3891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296" name="Google Shape;1296;p52"/>
          <p:cNvCxnSpPr>
            <a:stCxn id="1285" idx="0"/>
            <a:endCxn id="1284" idx="3"/>
          </p:cNvCxnSpPr>
          <p:nvPr/>
        </p:nvCxnSpPr>
        <p:spPr>
          <a:xfrm rot="10800000" flipH="1">
            <a:off x="2978353" y="2641216"/>
            <a:ext cx="242100" cy="5109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297" name="Google Shape;1297;p52"/>
          <p:cNvCxnSpPr>
            <a:stCxn id="1284" idx="5"/>
            <a:endCxn id="1286" idx="0"/>
          </p:cNvCxnSpPr>
          <p:nvPr/>
        </p:nvCxnSpPr>
        <p:spPr>
          <a:xfrm>
            <a:off x="3512005" y="2641127"/>
            <a:ext cx="267900" cy="5109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298" name="Google Shape;1298;p52"/>
          <p:cNvCxnSpPr>
            <a:stCxn id="1290" idx="6"/>
            <a:endCxn id="1293" idx="2"/>
          </p:cNvCxnSpPr>
          <p:nvPr/>
        </p:nvCxnSpPr>
        <p:spPr>
          <a:xfrm>
            <a:off x="5222509" y="2501333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299" name="Google Shape;1299;p52"/>
          <p:cNvCxnSpPr>
            <a:stCxn id="1293" idx="4"/>
            <a:endCxn id="1292" idx="0"/>
          </p:cNvCxnSpPr>
          <p:nvPr/>
        </p:nvCxnSpPr>
        <p:spPr>
          <a:xfrm>
            <a:off x="5841294" y="2691106"/>
            <a:ext cx="0" cy="4611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300" name="Google Shape;1300;p52"/>
          <p:cNvCxnSpPr>
            <a:stCxn id="1292" idx="2"/>
            <a:endCxn id="1291" idx="6"/>
          </p:cNvCxnSpPr>
          <p:nvPr/>
        </p:nvCxnSpPr>
        <p:spPr>
          <a:xfrm rot="10800000">
            <a:off x="5222533" y="3341892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301" name="Google Shape;1301;p52"/>
          <p:cNvCxnSpPr>
            <a:stCxn id="1291" idx="0"/>
            <a:endCxn id="1290" idx="4"/>
          </p:cNvCxnSpPr>
          <p:nvPr/>
        </p:nvCxnSpPr>
        <p:spPr>
          <a:xfrm rot="10800000">
            <a:off x="5016247" y="2691017"/>
            <a:ext cx="0" cy="4611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302" name="Google Shape;1302;p52"/>
          <p:cNvCxnSpPr>
            <a:stCxn id="1291" idx="2"/>
            <a:endCxn id="1286" idx="6"/>
          </p:cNvCxnSpPr>
          <p:nvPr/>
        </p:nvCxnSpPr>
        <p:spPr>
          <a:xfrm rot="10800000">
            <a:off x="3986185" y="3341891"/>
            <a:ext cx="8238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303" name="Google Shape;1303;p52"/>
          <p:cNvCxnSpPr>
            <a:stCxn id="1292" idx="6"/>
            <a:endCxn id="1294" idx="2"/>
          </p:cNvCxnSpPr>
          <p:nvPr/>
        </p:nvCxnSpPr>
        <p:spPr>
          <a:xfrm>
            <a:off x="6047556" y="3341892"/>
            <a:ext cx="800400" cy="7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304" name="Google Shape;1304;p52"/>
          <p:cNvCxnSpPr>
            <a:stCxn id="1288" idx="4"/>
            <a:endCxn id="1287" idx="1"/>
          </p:cNvCxnSpPr>
          <p:nvPr/>
        </p:nvCxnSpPr>
        <p:spPr>
          <a:xfrm>
            <a:off x="1303542" y="2696710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305" name="Google Shape;1305;p52"/>
          <p:cNvCxnSpPr>
            <a:stCxn id="1287" idx="7"/>
            <a:endCxn id="1289" idx="4"/>
          </p:cNvCxnSpPr>
          <p:nvPr/>
        </p:nvCxnSpPr>
        <p:spPr>
          <a:xfrm rot="10800000" flipH="1">
            <a:off x="1861913" y="2696807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306" name="Google Shape;1306;p52"/>
          <p:cNvCxnSpPr>
            <a:stCxn id="1289" idx="2"/>
            <a:endCxn id="1288" idx="6"/>
          </p:cNvCxnSpPr>
          <p:nvPr/>
        </p:nvCxnSpPr>
        <p:spPr>
          <a:xfrm rot="10800000">
            <a:off x="1509826" y="2506937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307" name="Google Shape;1307;p52"/>
          <p:cNvCxnSpPr>
            <a:stCxn id="1287" idx="6"/>
            <a:endCxn id="1285" idx="2"/>
          </p:cNvCxnSpPr>
          <p:nvPr/>
        </p:nvCxnSpPr>
        <p:spPr>
          <a:xfrm>
            <a:off x="1922326" y="3326598"/>
            <a:ext cx="849900" cy="153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graphicFrame>
        <p:nvGraphicFramePr>
          <p:cNvPr id="1308" name="Google Shape;1308;p52"/>
          <p:cNvGraphicFramePr/>
          <p:nvPr/>
        </p:nvGraphicFramePr>
        <p:xfrm>
          <a:off x="6499362" y="4582734"/>
          <a:ext cx="464332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Visited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09" name="Google Shape;1309;p52"/>
          <p:cNvSpPr txBox="1"/>
          <p:nvPr/>
        </p:nvSpPr>
        <p:spPr>
          <a:xfrm>
            <a:off x="1097280" y="3822293"/>
            <a:ext cx="2050433" cy="6463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380" t="-4716" b="-1414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/>
          </a:p>
        </p:txBody>
      </p:sp>
      <p:sp>
        <p:nvSpPr>
          <p:cNvPr id="1310" name="Google Shape;1310;p52"/>
          <p:cNvSpPr txBox="1"/>
          <p:nvPr/>
        </p:nvSpPr>
        <p:spPr>
          <a:xfrm>
            <a:off x="6847879" y="2785340"/>
            <a:ext cx="22518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 has no unvisited children.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Problem Definition</a:t>
            </a:r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513" t="-808"/>
            </a:stretch>
          </a:blipFill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r>
              <a:rPr lang="en-US"/>
              <a:t> </a:t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7989908" y="3988646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9084237" y="3988646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10178566" y="3988645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7994933" y="4849706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10178566" y="4849705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</a:t>
            </a:r>
            <a:endParaRPr/>
          </a:p>
        </p:txBody>
      </p:sp>
      <p:cxnSp>
        <p:nvCxnSpPr>
          <p:cNvPr id="163" name="Google Shape;163;p16"/>
          <p:cNvCxnSpPr>
            <a:stCxn id="158" idx="6"/>
            <a:endCxn id="159" idx="2"/>
          </p:cNvCxnSpPr>
          <p:nvPr/>
        </p:nvCxnSpPr>
        <p:spPr>
          <a:xfrm>
            <a:off x="8402431" y="4178420"/>
            <a:ext cx="6819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4" name="Google Shape;164;p16"/>
          <p:cNvCxnSpPr>
            <a:stCxn id="159" idx="3"/>
            <a:endCxn id="161" idx="7"/>
          </p:cNvCxnSpPr>
          <p:nvPr/>
        </p:nvCxnSpPr>
        <p:spPr>
          <a:xfrm flipH="1">
            <a:off x="8346950" y="4312610"/>
            <a:ext cx="797700" cy="5928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5" name="Google Shape;165;p16"/>
          <p:cNvCxnSpPr>
            <a:stCxn id="161" idx="0"/>
            <a:endCxn id="158" idx="4"/>
          </p:cNvCxnSpPr>
          <p:nvPr/>
        </p:nvCxnSpPr>
        <p:spPr>
          <a:xfrm rot="10800000">
            <a:off x="8196095" y="4368206"/>
            <a:ext cx="5100" cy="4815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6" name="Google Shape;166;p16"/>
          <p:cNvCxnSpPr>
            <a:stCxn id="159" idx="6"/>
            <a:endCxn id="160" idx="2"/>
          </p:cNvCxnSpPr>
          <p:nvPr/>
        </p:nvCxnSpPr>
        <p:spPr>
          <a:xfrm>
            <a:off x="9496760" y="4178420"/>
            <a:ext cx="6819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7" name="Google Shape;167;p16"/>
          <p:cNvCxnSpPr>
            <a:stCxn id="160" idx="4"/>
            <a:endCxn id="162" idx="0"/>
          </p:cNvCxnSpPr>
          <p:nvPr/>
        </p:nvCxnSpPr>
        <p:spPr>
          <a:xfrm>
            <a:off x="10384828" y="4368192"/>
            <a:ext cx="0" cy="4815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8" name="Google Shape;168;p16"/>
          <p:cNvSpPr/>
          <p:nvPr/>
        </p:nvSpPr>
        <p:spPr>
          <a:xfrm>
            <a:off x="7734300" y="3832860"/>
            <a:ext cx="1958340" cy="1630680"/>
          </a:xfrm>
          <a:custGeom>
            <a:avLst/>
            <a:gdLst/>
            <a:ahLst/>
            <a:cxnLst/>
            <a:rect l="l" t="t" r="r" b="b"/>
            <a:pathLst>
              <a:path w="1958340" h="1630680" extrusionOk="0">
                <a:moveTo>
                  <a:pt x="213360" y="53340"/>
                </a:moveTo>
                <a:cubicBezTo>
                  <a:pt x="223520" y="48260"/>
                  <a:pt x="254120" y="49087"/>
                  <a:pt x="274320" y="45720"/>
                </a:cubicBezTo>
                <a:cubicBezTo>
                  <a:pt x="284650" y="43998"/>
                  <a:pt x="294433" y="39581"/>
                  <a:pt x="304800" y="38100"/>
                </a:cubicBezTo>
                <a:cubicBezTo>
                  <a:pt x="330070" y="34490"/>
                  <a:pt x="355648" y="33463"/>
                  <a:pt x="381000" y="30480"/>
                </a:cubicBezTo>
                <a:cubicBezTo>
                  <a:pt x="398837" y="28381"/>
                  <a:pt x="416406" y="23829"/>
                  <a:pt x="434340" y="22860"/>
                </a:cubicBezTo>
                <a:cubicBezTo>
                  <a:pt x="510471" y="18745"/>
                  <a:pt x="586730" y="17449"/>
                  <a:pt x="662940" y="15240"/>
                </a:cubicBezTo>
                <a:cubicBezTo>
                  <a:pt x="1115576" y="2120"/>
                  <a:pt x="802951" y="14169"/>
                  <a:pt x="1143000" y="0"/>
                </a:cubicBezTo>
                <a:lnTo>
                  <a:pt x="1623060" y="7620"/>
                </a:lnTo>
                <a:cubicBezTo>
                  <a:pt x="1673916" y="9116"/>
                  <a:pt x="1645847" y="15919"/>
                  <a:pt x="1684020" y="22860"/>
                </a:cubicBezTo>
                <a:cubicBezTo>
                  <a:pt x="1704168" y="26523"/>
                  <a:pt x="1724660" y="27940"/>
                  <a:pt x="1744980" y="30480"/>
                </a:cubicBezTo>
                <a:cubicBezTo>
                  <a:pt x="1760220" y="35560"/>
                  <a:pt x="1777334" y="36809"/>
                  <a:pt x="1790700" y="45720"/>
                </a:cubicBezTo>
                <a:cubicBezTo>
                  <a:pt x="1798320" y="50800"/>
                  <a:pt x="1806108" y="55637"/>
                  <a:pt x="1813560" y="60960"/>
                </a:cubicBezTo>
                <a:cubicBezTo>
                  <a:pt x="1823894" y="68342"/>
                  <a:pt x="1833270" y="77089"/>
                  <a:pt x="1844040" y="83820"/>
                </a:cubicBezTo>
                <a:cubicBezTo>
                  <a:pt x="1853673" y="89840"/>
                  <a:pt x="1864657" y="93424"/>
                  <a:pt x="1874520" y="99060"/>
                </a:cubicBezTo>
                <a:cubicBezTo>
                  <a:pt x="1882471" y="103604"/>
                  <a:pt x="1889760" y="109220"/>
                  <a:pt x="1897380" y="114300"/>
                </a:cubicBezTo>
                <a:cubicBezTo>
                  <a:pt x="1902460" y="121920"/>
                  <a:pt x="1908524" y="128969"/>
                  <a:pt x="1912620" y="137160"/>
                </a:cubicBezTo>
                <a:cubicBezTo>
                  <a:pt x="1927448" y="166817"/>
                  <a:pt x="1913211" y="156320"/>
                  <a:pt x="1927860" y="190500"/>
                </a:cubicBezTo>
                <a:cubicBezTo>
                  <a:pt x="1931468" y="198918"/>
                  <a:pt x="1938020" y="205740"/>
                  <a:pt x="1943100" y="213360"/>
                </a:cubicBezTo>
                <a:cubicBezTo>
                  <a:pt x="1949769" y="240037"/>
                  <a:pt x="1958340" y="269877"/>
                  <a:pt x="1958340" y="297180"/>
                </a:cubicBezTo>
                <a:cubicBezTo>
                  <a:pt x="1958340" y="335365"/>
                  <a:pt x="1954937" y="373529"/>
                  <a:pt x="1950720" y="411480"/>
                </a:cubicBezTo>
                <a:cubicBezTo>
                  <a:pt x="1949833" y="419463"/>
                  <a:pt x="1945307" y="426617"/>
                  <a:pt x="1943100" y="434340"/>
                </a:cubicBezTo>
                <a:cubicBezTo>
                  <a:pt x="1940223" y="444410"/>
                  <a:pt x="1940164" y="455453"/>
                  <a:pt x="1935480" y="464820"/>
                </a:cubicBezTo>
                <a:cubicBezTo>
                  <a:pt x="1927289" y="481203"/>
                  <a:pt x="1915160" y="495300"/>
                  <a:pt x="1905000" y="510540"/>
                </a:cubicBezTo>
                <a:cubicBezTo>
                  <a:pt x="1899920" y="518160"/>
                  <a:pt x="1892656" y="524712"/>
                  <a:pt x="1889760" y="533400"/>
                </a:cubicBezTo>
                <a:cubicBezTo>
                  <a:pt x="1887220" y="541020"/>
                  <a:pt x="1886041" y="549239"/>
                  <a:pt x="1882140" y="556260"/>
                </a:cubicBezTo>
                <a:cubicBezTo>
                  <a:pt x="1873245" y="572271"/>
                  <a:pt x="1857452" y="584604"/>
                  <a:pt x="1851660" y="601980"/>
                </a:cubicBezTo>
                <a:cubicBezTo>
                  <a:pt x="1849120" y="609600"/>
                  <a:pt x="1849720" y="619160"/>
                  <a:pt x="1844040" y="624840"/>
                </a:cubicBezTo>
                <a:cubicBezTo>
                  <a:pt x="1838360" y="630520"/>
                  <a:pt x="1828800" y="629920"/>
                  <a:pt x="1821180" y="632460"/>
                </a:cubicBezTo>
                <a:cubicBezTo>
                  <a:pt x="1805940" y="647700"/>
                  <a:pt x="1787415" y="660247"/>
                  <a:pt x="1775460" y="678180"/>
                </a:cubicBezTo>
                <a:cubicBezTo>
                  <a:pt x="1770380" y="685800"/>
                  <a:pt x="1767371" y="695319"/>
                  <a:pt x="1760220" y="701040"/>
                </a:cubicBezTo>
                <a:cubicBezTo>
                  <a:pt x="1753948" y="706058"/>
                  <a:pt x="1744980" y="706120"/>
                  <a:pt x="1737360" y="708660"/>
                </a:cubicBezTo>
                <a:cubicBezTo>
                  <a:pt x="1711049" y="734971"/>
                  <a:pt x="1716604" y="731571"/>
                  <a:pt x="1684020" y="754380"/>
                </a:cubicBezTo>
                <a:cubicBezTo>
                  <a:pt x="1669015" y="764884"/>
                  <a:pt x="1655676" y="779068"/>
                  <a:pt x="1638300" y="784860"/>
                </a:cubicBezTo>
                <a:lnTo>
                  <a:pt x="1615440" y="792480"/>
                </a:lnTo>
                <a:cubicBezTo>
                  <a:pt x="1605280" y="800100"/>
                  <a:pt x="1594603" y="807075"/>
                  <a:pt x="1584960" y="815340"/>
                </a:cubicBezTo>
                <a:cubicBezTo>
                  <a:pt x="1576778" y="822353"/>
                  <a:pt x="1570606" y="831584"/>
                  <a:pt x="1562100" y="838200"/>
                </a:cubicBezTo>
                <a:cubicBezTo>
                  <a:pt x="1547642" y="849445"/>
                  <a:pt x="1531620" y="858520"/>
                  <a:pt x="1516380" y="868680"/>
                </a:cubicBezTo>
                <a:lnTo>
                  <a:pt x="1447800" y="914400"/>
                </a:lnTo>
                <a:cubicBezTo>
                  <a:pt x="1440180" y="919480"/>
                  <a:pt x="1431416" y="923164"/>
                  <a:pt x="1424940" y="929640"/>
                </a:cubicBezTo>
                <a:cubicBezTo>
                  <a:pt x="1417320" y="937260"/>
                  <a:pt x="1411046" y="946522"/>
                  <a:pt x="1402080" y="952500"/>
                </a:cubicBezTo>
                <a:cubicBezTo>
                  <a:pt x="1395397" y="956955"/>
                  <a:pt x="1386840" y="957580"/>
                  <a:pt x="1379220" y="960120"/>
                </a:cubicBezTo>
                <a:cubicBezTo>
                  <a:pt x="1327820" y="1011520"/>
                  <a:pt x="1353947" y="999024"/>
                  <a:pt x="1310640" y="1013460"/>
                </a:cubicBezTo>
                <a:cubicBezTo>
                  <a:pt x="1292318" y="1028118"/>
                  <a:pt x="1270909" y="1047049"/>
                  <a:pt x="1249680" y="1059180"/>
                </a:cubicBezTo>
                <a:cubicBezTo>
                  <a:pt x="1239817" y="1064816"/>
                  <a:pt x="1228070" y="1067324"/>
                  <a:pt x="1219200" y="1074420"/>
                </a:cubicBezTo>
                <a:cubicBezTo>
                  <a:pt x="1202370" y="1087884"/>
                  <a:pt x="1188720" y="1104900"/>
                  <a:pt x="1173480" y="1120140"/>
                </a:cubicBezTo>
                <a:cubicBezTo>
                  <a:pt x="1165860" y="1127760"/>
                  <a:pt x="1159586" y="1137022"/>
                  <a:pt x="1150620" y="1143000"/>
                </a:cubicBezTo>
                <a:lnTo>
                  <a:pt x="1127760" y="1158240"/>
                </a:lnTo>
                <a:cubicBezTo>
                  <a:pt x="1122680" y="1165860"/>
                  <a:pt x="1119412" y="1175069"/>
                  <a:pt x="1112520" y="1181100"/>
                </a:cubicBezTo>
                <a:cubicBezTo>
                  <a:pt x="1098736" y="1193161"/>
                  <a:pt x="1082040" y="1201420"/>
                  <a:pt x="1066800" y="1211580"/>
                </a:cubicBezTo>
                <a:lnTo>
                  <a:pt x="1021080" y="1242060"/>
                </a:lnTo>
                <a:lnTo>
                  <a:pt x="975360" y="1272540"/>
                </a:lnTo>
                <a:lnTo>
                  <a:pt x="952500" y="1287780"/>
                </a:lnTo>
                <a:cubicBezTo>
                  <a:pt x="910669" y="1350527"/>
                  <a:pt x="965362" y="1278623"/>
                  <a:pt x="914400" y="1318260"/>
                </a:cubicBezTo>
                <a:cubicBezTo>
                  <a:pt x="897387" y="1331492"/>
                  <a:pt x="886613" y="1352025"/>
                  <a:pt x="868680" y="1363980"/>
                </a:cubicBezTo>
                <a:lnTo>
                  <a:pt x="845820" y="1379220"/>
                </a:lnTo>
                <a:cubicBezTo>
                  <a:pt x="805180" y="1440180"/>
                  <a:pt x="858520" y="1366520"/>
                  <a:pt x="807720" y="1417320"/>
                </a:cubicBezTo>
                <a:cubicBezTo>
                  <a:pt x="756920" y="1468120"/>
                  <a:pt x="830580" y="1414780"/>
                  <a:pt x="769620" y="1455420"/>
                </a:cubicBezTo>
                <a:cubicBezTo>
                  <a:pt x="754785" y="1499924"/>
                  <a:pt x="773607" y="1459053"/>
                  <a:pt x="739140" y="1493520"/>
                </a:cubicBezTo>
                <a:cubicBezTo>
                  <a:pt x="732664" y="1499996"/>
                  <a:pt x="730376" y="1509904"/>
                  <a:pt x="723900" y="1516380"/>
                </a:cubicBezTo>
                <a:cubicBezTo>
                  <a:pt x="717424" y="1522856"/>
                  <a:pt x="708075" y="1525757"/>
                  <a:pt x="701040" y="1531620"/>
                </a:cubicBezTo>
                <a:cubicBezTo>
                  <a:pt x="692761" y="1538519"/>
                  <a:pt x="686459" y="1547581"/>
                  <a:pt x="678180" y="1554480"/>
                </a:cubicBezTo>
                <a:cubicBezTo>
                  <a:pt x="658485" y="1570893"/>
                  <a:pt x="655371" y="1569703"/>
                  <a:pt x="632460" y="1577340"/>
                </a:cubicBezTo>
                <a:cubicBezTo>
                  <a:pt x="624840" y="1584960"/>
                  <a:pt x="619020" y="1594967"/>
                  <a:pt x="609600" y="1600200"/>
                </a:cubicBezTo>
                <a:cubicBezTo>
                  <a:pt x="595557" y="1608002"/>
                  <a:pt x="579120" y="1610360"/>
                  <a:pt x="563880" y="1615440"/>
                </a:cubicBezTo>
                <a:cubicBezTo>
                  <a:pt x="531085" y="1626372"/>
                  <a:pt x="548812" y="1621112"/>
                  <a:pt x="510540" y="1630680"/>
                </a:cubicBezTo>
                <a:cubicBezTo>
                  <a:pt x="457200" y="1628140"/>
                  <a:pt x="403750" y="1627318"/>
                  <a:pt x="350520" y="1623060"/>
                </a:cubicBezTo>
                <a:cubicBezTo>
                  <a:pt x="340081" y="1622225"/>
                  <a:pt x="329133" y="1620636"/>
                  <a:pt x="320040" y="1615440"/>
                </a:cubicBezTo>
                <a:cubicBezTo>
                  <a:pt x="310684" y="1610093"/>
                  <a:pt x="305459" y="1599479"/>
                  <a:pt x="297180" y="1592580"/>
                </a:cubicBezTo>
                <a:cubicBezTo>
                  <a:pt x="264423" y="1565283"/>
                  <a:pt x="285827" y="1586903"/>
                  <a:pt x="251460" y="1569720"/>
                </a:cubicBezTo>
                <a:cubicBezTo>
                  <a:pt x="243269" y="1565624"/>
                  <a:pt x="236220" y="1559560"/>
                  <a:pt x="228600" y="1554480"/>
                </a:cubicBezTo>
                <a:lnTo>
                  <a:pt x="198120" y="1508760"/>
                </a:lnTo>
                <a:cubicBezTo>
                  <a:pt x="193040" y="1501140"/>
                  <a:pt x="185776" y="1494588"/>
                  <a:pt x="182880" y="1485900"/>
                </a:cubicBezTo>
                <a:cubicBezTo>
                  <a:pt x="163727" y="1428441"/>
                  <a:pt x="189563" y="1499266"/>
                  <a:pt x="160020" y="1440180"/>
                </a:cubicBezTo>
                <a:cubicBezTo>
                  <a:pt x="137964" y="1396069"/>
                  <a:pt x="172875" y="1437795"/>
                  <a:pt x="129540" y="1394460"/>
                </a:cubicBezTo>
                <a:cubicBezTo>
                  <a:pt x="127000" y="1386840"/>
                  <a:pt x="125821" y="1378621"/>
                  <a:pt x="121920" y="1371600"/>
                </a:cubicBezTo>
                <a:cubicBezTo>
                  <a:pt x="100094" y="1332313"/>
                  <a:pt x="91483" y="1337504"/>
                  <a:pt x="83820" y="1303020"/>
                </a:cubicBezTo>
                <a:cubicBezTo>
                  <a:pt x="80468" y="1287938"/>
                  <a:pt x="78385" y="1272595"/>
                  <a:pt x="76200" y="1257300"/>
                </a:cubicBezTo>
                <a:cubicBezTo>
                  <a:pt x="69176" y="1208135"/>
                  <a:pt x="70051" y="1196074"/>
                  <a:pt x="60960" y="1150620"/>
                </a:cubicBezTo>
                <a:cubicBezTo>
                  <a:pt x="55202" y="1121830"/>
                  <a:pt x="47819" y="1103578"/>
                  <a:pt x="38100" y="1074420"/>
                </a:cubicBezTo>
                <a:cubicBezTo>
                  <a:pt x="35560" y="1066800"/>
                  <a:pt x="32428" y="1059352"/>
                  <a:pt x="30480" y="1051560"/>
                </a:cubicBezTo>
                <a:cubicBezTo>
                  <a:pt x="27940" y="1041400"/>
                  <a:pt x="25132" y="1031303"/>
                  <a:pt x="22860" y="1021080"/>
                </a:cubicBezTo>
                <a:cubicBezTo>
                  <a:pt x="20050" y="1008437"/>
                  <a:pt x="18381" y="995545"/>
                  <a:pt x="15240" y="982980"/>
                </a:cubicBezTo>
                <a:cubicBezTo>
                  <a:pt x="13292" y="975188"/>
                  <a:pt x="9568" y="967912"/>
                  <a:pt x="7620" y="960120"/>
                </a:cubicBezTo>
                <a:cubicBezTo>
                  <a:pt x="4479" y="947555"/>
                  <a:pt x="2540" y="934720"/>
                  <a:pt x="0" y="922020"/>
                </a:cubicBezTo>
                <a:cubicBezTo>
                  <a:pt x="2540" y="759460"/>
                  <a:pt x="3042" y="596855"/>
                  <a:pt x="7620" y="434340"/>
                </a:cubicBezTo>
                <a:cubicBezTo>
                  <a:pt x="8232" y="412623"/>
                  <a:pt x="15834" y="373940"/>
                  <a:pt x="22860" y="350520"/>
                </a:cubicBezTo>
                <a:cubicBezTo>
                  <a:pt x="27476" y="335133"/>
                  <a:pt x="29189" y="318166"/>
                  <a:pt x="38100" y="304800"/>
                </a:cubicBezTo>
                <a:cubicBezTo>
                  <a:pt x="43180" y="297180"/>
                  <a:pt x="49244" y="290131"/>
                  <a:pt x="53340" y="281940"/>
                </a:cubicBezTo>
                <a:cubicBezTo>
                  <a:pt x="56932" y="274756"/>
                  <a:pt x="56505" y="265763"/>
                  <a:pt x="60960" y="259080"/>
                </a:cubicBezTo>
                <a:cubicBezTo>
                  <a:pt x="94665" y="208523"/>
                  <a:pt x="74129" y="263221"/>
                  <a:pt x="99060" y="213360"/>
                </a:cubicBezTo>
                <a:cubicBezTo>
                  <a:pt x="102652" y="206176"/>
                  <a:pt x="102225" y="197183"/>
                  <a:pt x="106680" y="190500"/>
                </a:cubicBezTo>
                <a:cubicBezTo>
                  <a:pt x="140385" y="139943"/>
                  <a:pt x="119849" y="194641"/>
                  <a:pt x="144780" y="144780"/>
                </a:cubicBezTo>
                <a:cubicBezTo>
                  <a:pt x="163183" y="107974"/>
                  <a:pt x="136724" y="132371"/>
                  <a:pt x="175260" y="106680"/>
                </a:cubicBezTo>
                <a:cubicBezTo>
                  <a:pt x="180340" y="99060"/>
                  <a:pt x="183349" y="89541"/>
                  <a:pt x="190500" y="83820"/>
                </a:cubicBezTo>
                <a:cubicBezTo>
                  <a:pt x="196772" y="78802"/>
                  <a:pt x="206176" y="79792"/>
                  <a:pt x="213360" y="76200"/>
                </a:cubicBezTo>
                <a:cubicBezTo>
                  <a:pt x="216573" y="74594"/>
                  <a:pt x="203200" y="58420"/>
                  <a:pt x="213360" y="53340"/>
                </a:cubicBezTo>
                <a:close/>
              </a:path>
            </a:pathLst>
          </a:custGeom>
          <a:noFill/>
          <a:ln w="15875" cap="flat" cmpd="sng">
            <a:solidFill>
              <a:srgbClr val="0070C0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9966960" y="3809792"/>
            <a:ext cx="830580" cy="647908"/>
          </a:xfrm>
          <a:custGeom>
            <a:avLst/>
            <a:gdLst/>
            <a:ahLst/>
            <a:cxnLst/>
            <a:rect l="l" t="t" r="r" b="b"/>
            <a:pathLst>
              <a:path w="830580" h="647908" extrusionOk="0">
                <a:moveTo>
                  <a:pt x="228600" y="208"/>
                </a:moveTo>
                <a:cubicBezTo>
                  <a:pt x="217170" y="-1062"/>
                  <a:pt x="202787" y="3732"/>
                  <a:pt x="190500" y="7828"/>
                </a:cubicBezTo>
                <a:cubicBezTo>
                  <a:pt x="167069" y="15638"/>
                  <a:pt x="131690" y="41955"/>
                  <a:pt x="114300" y="53548"/>
                </a:cubicBezTo>
                <a:lnTo>
                  <a:pt x="91440" y="68788"/>
                </a:lnTo>
                <a:lnTo>
                  <a:pt x="76200" y="114508"/>
                </a:lnTo>
                <a:cubicBezTo>
                  <a:pt x="73660" y="122128"/>
                  <a:pt x="73035" y="130685"/>
                  <a:pt x="68580" y="137368"/>
                </a:cubicBezTo>
                <a:lnTo>
                  <a:pt x="53340" y="160228"/>
                </a:lnTo>
                <a:cubicBezTo>
                  <a:pt x="49080" y="177266"/>
                  <a:pt x="37901" y="225297"/>
                  <a:pt x="30480" y="236428"/>
                </a:cubicBezTo>
                <a:cubicBezTo>
                  <a:pt x="25400" y="244048"/>
                  <a:pt x="18959" y="250919"/>
                  <a:pt x="15240" y="259288"/>
                </a:cubicBezTo>
                <a:cubicBezTo>
                  <a:pt x="8716" y="273968"/>
                  <a:pt x="0" y="305008"/>
                  <a:pt x="0" y="305008"/>
                </a:cubicBezTo>
                <a:cubicBezTo>
                  <a:pt x="1454" y="323915"/>
                  <a:pt x="-1208" y="394032"/>
                  <a:pt x="15240" y="426928"/>
                </a:cubicBezTo>
                <a:cubicBezTo>
                  <a:pt x="19336" y="435119"/>
                  <a:pt x="25400" y="442168"/>
                  <a:pt x="30480" y="449788"/>
                </a:cubicBezTo>
                <a:cubicBezTo>
                  <a:pt x="34740" y="466826"/>
                  <a:pt x="45919" y="514857"/>
                  <a:pt x="53340" y="525988"/>
                </a:cubicBezTo>
                <a:cubicBezTo>
                  <a:pt x="58420" y="533608"/>
                  <a:pt x="61429" y="543127"/>
                  <a:pt x="68580" y="548848"/>
                </a:cubicBezTo>
                <a:cubicBezTo>
                  <a:pt x="74852" y="553866"/>
                  <a:pt x="84419" y="552567"/>
                  <a:pt x="91440" y="556468"/>
                </a:cubicBezTo>
                <a:cubicBezTo>
                  <a:pt x="107451" y="565363"/>
                  <a:pt x="119784" y="581156"/>
                  <a:pt x="137160" y="586948"/>
                </a:cubicBezTo>
                <a:cubicBezTo>
                  <a:pt x="144780" y="589488"/>
                  <a:pt x="152999" y="590667"/>
                  <a:pt x="160020" y="594568"/>
                </a:cubicBezTo>
                <a:cubicBezTo>
                  <a:pt x="176031" y="603463"/>
                  <a:pt x="187673" y="622037"/>
                  <a:pt x="205740" y="625048"/>
                </a:cubicBezTo>
                <a:cubicBezTo>
                  <a:pt x="220980" y="627588"/>
                  <a:pt x="236378" y="629316"/>
                  <a:pt x="251460" y="632668"/>
                </a:cubicBezTo>
                <a:cubicBezTo>
                  <a:pt x="259301" y="634410"/>
                  <a:pt x="266528" y="638340"/>
                  <a:pt x="274320" y="640288"/>
                </a:cubicBezTo>
                <a:cubicBezTo>
                  <a:pt x="286885" y="643429"/>
                  <a:pt x="299720" y="645368"/>
                  <a:pt x="312420" y="647908"/>
                </a:cubicBezTo>
                <a:cubicBezTo>
                  <a:pt x="416560" y="645368"/>
                  <a:pt x="520881" y="646924"/>
                  <a:pt x="624840" y="640288"/>
                </a:cubicBezTo>
                <a:cubicBezTo>
                  <a:pt x="640872" y="639265"/>
                  <a:pt x="654975" y="628944"/>
                  <a:pt x="670560" y="625048"/>
                </a:cubicBezTo>
                <a:lnTo>
                  <a:pt x="701040" y="617428"/>
                </a:lnTo>
                <a:cubicBezTo>
                  <a:pt x="708660" y="612348"/>
                  <a:pt x="715709" y="606284"/>
                  <a:pt x="723900" y="602188"/>
                </a:cubicBezTo>
                <a:cubicBezTo>
                  <a:pt x="731084" y="598596"/>
                  <a:pt x="741080" y="600248"/>
                  <a:pt x="746760" y="594568"/>
                </a:cubicBezTo>
                <a:cubicBezTo>
                  <a:pt x="759712" y="581616"/>
                  <a:pt x="767080" y="564088"/>
                  <a:pt x="777240" y="548848"/>
                </a:cubicBezTo>
                <a:lnTo>
                  <a:pt x="792480" y="525988"/>
                </a:lnTo>
                <a:cubicBezTo>
                  <a:pt x="797560" y="518368"/>
                  <a:pt x="804824" y="511816"/>
                  <a:pt x="807720" y="503128"/>
                </a:cubicBezTo>
                <a:lnTo>
                  <a:pt x="822960" y="457408"/>
                </a:lnTo>
                <a:lnTo>
                  <a:pt x="830580" y="434548"/>
                </a:lnTo>
                <a:cubicBezTo>
                  <a:pt x="828040" y="393908"/>
                  <a:pt x="831984" y="352335"/>
                  <a:pt x="822960" y="312628"/>
                </a:cubicBezTo>
                <a:cubicBezTo>
                  <a:pt x="818901" y="294767"/>
                  <a:pt x="798272" y="284284"/>
                  <a:pt x="792480" y="266908"/>
                </a:cubicBezTo>
                <a:cubicBezTo>
                  <a:pt x="784935" y="244272"/>
                  <a:pt x="780113" y="216441"/>
                  <a:pt x="762000" y="198328"/>
                </a:cubicBezTo>
                <a:cubicBezTo>
                  <a:pt x="753020" y="189348"/>
                  <a:pt x="741163" y="183733"/>
                  <a:pt x="731520" y="175468"/>
                </a:cubicBezTo>
                <a:cubicBezTo>
                  <a:pt x="695197" y="144334"/>
                  <a:pt x="724685" y="157950"/>
                  <a:pt x="685800" y="144988"/>
                </a:cubicBezTo>
                <a:cubicBezTo>
                  <a:pt x="680720" y="137368"/>
                  <a:pt x="678326" y="126982"/>
                  <a:pt x="670560" y="122128"/>
                </a:cubicBezTo>
                <a:cubicBezTo>
                  <a:pt x="656937" y="113614"/>
                  <a:pt x="640080" y="111968"/>
                  <a:pt x="624840" y="106888"/>
                </a:cubicBezTo>
                <a:cubicBezTo>
                  <a:pt x="617220" y="104348"/>
                  <a:pt x="608663" y="103723"/>
                  <a:pt x="601980" y="99268"/>
                </a:cubicBezTo>
                <a:cubicBezTo>
                  <a:pt x="594360" y="94188"/>
                  <a:pt x="587489" y="87747"/>
                  <a:pt x="579120" y="84028"/>
                </a:cubicBezTo>
                <a:cubicBezTo>
                  <a:pt x="564440" y="77504"/>
                  <a:pt x="546766" y="77699"/>
                  <a:pt x="533400" y="68788"/>
                </a:cubicBezTo>
                <a:cubicBezTo>
                  <a:pt x="497174" y="44637"/>
                  <a:pt x="519228" y="56444"/>
                  <a:pt x="464820" y="38308"/>
                </a:cubicBezTo>
                <a:cubicBezTo>
                  <a:pt x="457200" y="35768"/>
                  <a:pt x="448643" y="35143"/>
                  <a:pt x="441960" y="30688"/>
                </a:cubicBezTo>
                <a:cubicBezTo>
                  <a:pt x="412417" y="10993"/>
                  <a:pt x="427788" y="18344"/>
                  <a:pt x="396240" y="7828"/>
                </a:cubicBezTo>
                <a:cubicBezTo>
                  <a:pt x="350520" y="10368"/>
                  <a:pt x="304664" y="11107"/>
                  <a:pt x="259080" y="15448"/>
                </a:cubicBezTo>
                <a:cubicBezTo>
                  <a:pt x="162202" y="24674"/>
                  <a:pt x="240030" y="1478"/>
                  <a:pt x="228600" y="208"/>
                </a:cubicBezTo>
                <a:close/>
              </a:path>
            </a:pathLst>
          </a:custGeom>
          <a:noFill/>
          <a:ln w="15875" cap="flat" cmpd="sng">
            <a:solidFill>
              <a:srgbClr val="0070C0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10020269" y="4663440"/>
            <a:ext cx="777271" cy="746760"/>
          </a:xfrm>
          <a:custGeom>
            <a:avLst/>
            <a:gdLst/>
            <a:ahLst/>
            <a:cxnLst/>
            <a:rect l="l" t="t" r="r" b="b"/>
            <a:pathLst>
              <a:path w="777271" h="746760" extrusionOk="0">
                <a:moveTo>
                  <a:pt x="53371" y="76200"/>
                </a:moveTo>
                <a:cubicBezTo>
                  <a:pt x="64801" y="66040"/>
                  <a:pt x="103192" y="70339"/>
                  <a:pt x="121951" y="60960"/>
                </a:cubicBezTo>
                <a:cubicBezTo>
                  <a:pt x="166479" y="38696"/>
                  <a:pt x="122980" y="50869"/>
                  <a:pt x="167671" y="38100"/>
                </a:cubicBezTo>
                <a:cubicBezTo>
                  <a:pt x="177741" y="35223"/>
                  <a:pt x="188081" y="33357"/>
                  <a:pt x="198151" y="30480"/>
                </a:cubicBezTo>
                <a:cubicBezTo>
                  <a:pt x="232043" y="20797"/>
                  <a:pt x="211789" y="23180"/>
                  <a:pt x="251491" y="15240"/>
                </a:cubicBezTo>
                <a:cubicBezTo>
                  <a:pt x="298757" y="5787"/>
                  <a:pt x="320884" y="5253"/>
                  <a:pt x="373411" y="0"/>
                </a:cubicBezTo>
                <a:cubicBezTo>
                  <a:pt x="414051" y="2540"/>
                  <a:pt x="454985" y="2118"/>
                  <a:pt x="495331" y="7620"/>
                </a:cubicBezTo>
                <a:cubicBezTo>
                  <a:pt x="519167" y="10870"/>
                  <a:pt x="545113" y="22435"/>
                  <a:pt x="563911" y="38100"/>
                </a:cubicBezTo>
                <a:cubicBezTo>
                  <a:pt x="572190" y="44999"/>
                  <a:pt x="577805" y="54982"/>
                  <a:pt x="586771" y="60960"/>
                </a:cubicBezTo>
                <a:cubicBezTo>
                  <a:pt x="593454" y="65415"/>
                  <a:pt x="602447" y="64988"/>
                  <a:pt x="609631" y="68580"/>
                </a:cubicBezTo>
                <a:cubicBezTo>
                  <a:pt x="617822" y="72676"/>
                  <a:pt x="624871" y="78740"/>
                  <a:pt x="632491" y="83820"/>
                </a:cubicBezTo>
                <a:cubicBezTo>
                  <a:pt x="666174" y="134344"/>
                  <a:pt x="626587" y="78202"/>
                  <a:pt x="670591" y="129540"/>
                </a:cubicBezTo>
                <a:cubicBezTo>
                  <a:pt x="678856" y="139183"/>
                  <a:pt x="686069" y="149686"/>
                  <a:pt x="693451" y="160020"/>
                </a:cubicBezTo>
                <a:cubicBezTo>
                  <a:pt x="698774" y="167472"/>
                  <a:pt x="702215" y="176404"/>
                  <a:pt x="708691" y="182880"/>
                </a:cubicBezTo>
                <a:cubicBezTo>
                  <a:pt x="715167" y="189356"/>
                  <a:pt x="723931" y="193040"/>
                  <a:pt x="731551" y="198120"/>
                </a:cubicBezTo>
                <a:cubicBezTo>
                  <a:pt x="736631" y="208280"/>
                  <a:pt x="741155" y="218737"/>
                  <a:pt x="746791" y="228600"/>
                </a:cubicBezTo>
                <a:cubicBezTo>
                  <a:pt x="751335" y="236551"/>
                  <a:pt x="759135" y="242772"/>
                  <a:pt x="762031" y="251460"/>
                </a:cubicBezTo>
                <a:cubicBezTo>
                  <a:pt x="766917" y="266117"/>
                  <a:pt x="766299" y="282098"/>
                  <a:pt x="769651" y="297180"/>
                </a:cubicBezTo>
                <a:cubicBezTo>
                  <a:pt x="771393" y="305021"/>
                  <a:pt x="774731" y="312420"/>
                  <a:pt x="777271" y="320040"/>
                </a:cubicBezTo>
                <a:cubicBezTo>
                  <a:pt x="774731" y="360680"/>
                  <a:pt x="773914" y="401464"/>
                  <a:pt x="769651" y="441960"/>
                </a:cubicBezTo>
                <a:cubicBezTo>
                  <a:pt x="768810" y="449948"/>
                  <a:pt x="763167" y="456869"/>
                  <a:pt x="762031" y="464820"/>
                </a:cubicBezTo>
                <a:cubicBezTo>
                  <a:pt x="758063" y="492593"/>
                  <a:pt x="760289" y="521208"/>
                  <a:pt x="754411" y="548640"/>
                </a:cubicBezTo>
                <a:cubicBezTo>
                  <a:pt x="752492" y="557595"/>
                  <a:pt x="744494" y="564048"/>
                  <a:pt x="739171" y="571500"/>
                </a:cubicBezTo>
                <a:cubicBezTo>
                  <a:pt x="731789" y="581834"/>
                  <a:pt x="723693" y="591646"/>
                  <a:pt x="716311" y="601980"/>
                </a:cubicBezTo>
                <a:cubicBezTo>
                  <a:pt x="710988" y="609432"/>
                  <a:pt x="707547" y="618364"/>
                  <a:pt x="701071" y="624840"/>
                </a:cubicBezTo>
                <a:cubicBezTo>
                  <a:pt x="694595" y="631316"/>
                  <a:pt x="685831" y="635000"/>
                  <a:pt x="678211" y="640080"/>
                </a:cubicBezTo>
                <a:cubicBezTo>
                  <a:pt x="673131" y="647700"/>
                  <a:pt x="669447" y="656464"/>
                  <a:pt x="662971" y="662940"/>
                </a:cubicBezTo>
                <a:cubicBezTo>
                  <a:pt x="641133" y="684778"/>
                  <a:pt x="642041" y="673405"/>
                  <a:pt x="617251" y="685800"/>
                </a:cubicBezTo>
                <a:cubicBezTo>
                  <a:pt x="609060" y="689896"/>
                  <a:pt x="602760" y="697321"/>
                  <a:pt x="594391" y="701040"/>
                </a:cubicBezTo>
                <a:cubicBezTo>
                  <a:pt x="579711" y="707564"/>
                  <a:pt x="563911" y="711200"/>
                  <a:pt x="548671" y="716280"/>
                </a:cubicBezTo>
                <a:cubicBezTo>
                  <a:pt x="541051" y="718820"/>
                  <a:pt x="533603" y="721952"/>
                  <a:pt x="525811" y="723900"/>
                </a:cubicBezTo>
                <a:cubicBezTo>
                  <a:pt x="498411" y="730750"/>
                  <a:pt x="486253" y="734303"/>
                  <a:pt x="457231" y="739140"/>
                </a:cubicBezTo>
                <a:cubicBezTo>
                  <a:pt x="439515" y="742093"/>
                  <a:pt x="421671" y="744220"/>
                  <a:pt x="403891" y="746760"/>
                </a:cubicBezTo>
                <a:cubicBezTo>
                  <a:pt x="365791" y="744220"/>
                  <a:pt x="327392" y="744540"/>
                  <a:pt x="289591" y="739140"/>
                </a:cubicBezTo>
                <a:cubicBezTo>
                  <a:pt x="198902" y="726184"/>
                  <a:pt x="288698" y="723602"/>
                  <a:pt x="198151" y="693420"/>
                </a:cubicBezTo>
                <a:cubicBezTo>
                  <a:pt x="157915" y="680008"/>
                  <a:pt x="181974" y="690255"/>
                  <a:pt x="129571" y="655320"/>
                </a:cubicBezTo>
                <a:lnTo>
                  <a:pt x="106711" y="640080"/>
                </a:lnTo>
                <a:cubicBezTo>
                  <a:pt x="101631" y="632460"/>
                  <a:pt x="97334" y="624255"/>
                  <a:pt x="91471" y="617220"/>
                </a:cubicBezTo>
                <a:cubicBezTo>
                  <a:pt x="73136" y="595218"/>
                  <a:pt x="68228" y="594105"/>
                  <a:pt x="45751" y="579120"/>
                </a:cubicBezTo>
                <a:cubicBezTo>
                  <a:pt x="10816" y="526717"/>
                  <a:pt x="21063" y="550776"/>
                  <a:pt x="7651" y="510540"/>
                </a:cubicBezTo>
                <a:cubicBezTo>
                  <a:pt x="5111" y="482600"/>
                  <a:pt x="31" y="454775"/>
                  <a:pt x="31" y="426720"/>
                </a:cubicBezTo>
                <a:cubicBezTo>
                  <a:pt x="31" y="323224"/>
                  <a:pt x="-1419" y="296084"/>
                  <a:pt x="15271" y="220980"/>
                </a:cubicBezTo>
                <a:cubicBezTo>
                  <a:pt x="18821" y="205006"/>
                  <a:pt x="31799" y="154278"/>
                  <a:pt x="38131" y="144780"/>
                </a:cubicBezTo>
                <a:cubicBezTo>
                  <a:pt x="43211" y="137160"/>
                  <a:pt x="46220" y="127641"/>
                  <a:pt x="53371" y="121920"/>
                </a:cubicBezTo>
                <a:cubicBezTo>
                  <a:pt x="140930" y="51873"/>
                  <a:pt x="41941" y="86360"/>
                  <a:pt x="53371" y="76200"/>
                </a:cubicBezTo>
                <a:close/>
              </a:path>
            </a:pathLst>
          </a:custGeom>
          <a:noFill/>
          <a:ln w="15875" cap="flat" cmpd="sng">
            <a:solidFill>
              <a:srgbClr val="0070C0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9290499" y="5386753"/>
            <a:ext cx="488852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6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5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Step-by-Step Example 32/</a:t>
            </a:r>
            <a:endParaRPr/>
          </a:p>
        </p:txBody>
      </p:sp>
      <p:graphicFrame>
        <p:nvGraphicFramePr>
          <p:cNvPr id="1316" name="Google Shape;1316;p53"/>
          <p:cNvGraphicFramePr/>
          <p:nvPr/>
        </p:nvGraphicFramePr>
        <p:xfrm>
          <a:off x="6499362" y="5214063"/>
          <a:ext cx="4656300" cy="741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3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Finished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Franklin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Franklin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7" name="Google Shape;1317;p53"/>
          <p:cNvSpPr/>
          <p:nvPr/>
        </p:nvSpPr>
        <p:spPr>
          <a:xfrm>
            <a:off x="3159895" y="2317163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</a:t>
            </a:r>
            <a:endParaRPr/>
          </a:p>
        </p:txBody>
      </p:sp>
      <p:sp>
        <p:nvSpPr>
          <p:cNvPr id="1318" name="Google Shape;1318;p53"/>
          <p:cNvSpPr/>
          <p:nvPr/>
        </p:nvSpPr>
        <p:spPr>
          <a:xfrm>
            <a:off x="2772091" y="3152116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endParaRPr/>
          </a:p>
        </p:txBody>
      </p:sp>
      <p:sp>
        <p:nvSpPr>
          <p:cNvPr id="1319" name="Google Shape;1319;p53"/>
          <p:cNvSpPr/>
          <p:nvPr/>
        </p:nvSpPr>
        <p:spPr>
          <a:xfrm>
            <a:off x="3573685" y="3152116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endParaRPr/>
          </a:p>
        </p:txBody>
      </p:sp>
      <p:sp>
        <p:nvSpPr>
          <p:cNvPr id="1320" name="Google Shape;1320;p53"/>
          <p:cNvSpPr/>
          <p:nvPr/>
        </p:nvSpPr>
        <p:spPr>
          <a:xfrm>
            <a:off x="1509803" y="3136824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endParaRPr/>
          </a:p>
        </p:txBody>
      </p:sp>
      <p:sp>
        <p:nvSpPr>
          <p:cNvPr id="1321" name="Google Shape;1321;p53"/>
          <p:cNvSpPr/>
          <p:nvPr/>
        </p:nvSpPr>
        <p:spPr>
          <a:xfrm>
            <a:off x="1097280" y="2317163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endParaRPr/>
          </a:p>
        </p:txBody>
      </p:sp>
      <p:sp>
        <p:nvSpPr>
          <p:cNvPr id="1322" name="Google Shape;1322;p53"/>
          <p:cNvSpPr/>
          <p:nvPr/>
        </p:nvSpPr>
        <p:spPr>
          <a:xfrm>
            <a:off x="1922326" y="2317163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endParaRPr/>
          </a:p>
        </p:txBody>
      </p:sp>
      <p:sp>
        <p:nvSpPr>
          <p:cNvPr id="1323" name="Google Shape;1323;p53"/>
          <p:cNvSpPr/>
          <p:nvPr/>
        </p:nvSpPr>
        <p:spPr>
          <a:xfrm>
            <a:off x="4809986" y="2311559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</a:t>
            </a:r>
            <a:endParaRPr/>
          </a:p>
        </p:txBody>
      </p:sp>
      <p:sp>
        <p:nvSpPr>
          <p:cNvPr id="1324" name="Google Shape;1324;p53"/>
          <p:cNvSpPr/>
          <p:nvPr/>
        </p:nvSpPr>
        <p:spPr>
          <a:xfrm>
            <a:off x="4809985" y="3152117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</a:t>
            </a:r>
            <a:endParaRPr/>
          </a:p>
        </p:txBody>
      </p:sp>
      <p:sp>
        <p:nvSpPr>
          <p:cNvPr id="1325" name="Google Shape;1325;p53"/>
          <p:cNvSpPr/>
          <p:nvPr/>
        </p:nvSpPr>
        <p:spPr>
          <a:xfrm>
            <a:off x="5635033" y="3152118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</a:t>
            </a:r>
            <a:endParaRPr/>
          </a:p>
        </p:txBody>
      </p:sp>
      <p:sp>
        <p:nvSpPr>
          <p:cNvPr id="1326" name="Google Shape;1326;p53"/>
          <p:cNvSpPr/>
          <p:nvPr/>
        </p:nvSpPr>
        <p:spPr>
          <a:xfrm>
            <a:off x="5635032" y="2311559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</a:t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27" name="Google Shape;1327;p53"/>
          <p:cNvSpPr/>
          <p:nvPr/>
        </p:nvSpPr>
        <p:spPr>
          <a:xfrm>
            <a:off x="6847879" y="3159168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endParaRPr/>
          </a:p>
        </p:txBody>
      </p:sp>
      <p:cxnSp>
        <p:nvCxnSpPr>
          <p:cNvPr id="1328" name="Google Shape;1328;p53"/>
          <p:cNvCxnSpPr>
            <a:stCxn id="1319" idx="2"/>
            <a:endCxn id="1318" idx="6"/>
          </p:cNvCxnSpPr>
          <p:nvPr/>
        </p:nvCxnSpPr>
        <p:spPr>
          <a:xfrm rot="10800000">
            <a:off x="3184585" y="3341889"/>
            <a:ext cx="3891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329" name="Google Shape;1329;p53"/>
          <p:cNvCxnSpPr>
            <a:stCxn id="1318" idx="0"/>
            <a:endCxn id="1317" idx="3"/>
          </p:cNvCxnSpPr>
          <p:nvPr/>
        </p:nvCxnSpPr>
        <p:spPr>
          <a:xfrm rot="10800000" flipH="1">
            <a:off x="2978353" y="2641216"/>
            <a:ext cx="242100" cy="5109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330" name="Google Shape;1330;p53"/>
          <p:cNvCxnSpPr>
            <a:stCxn id="1317" idx="5"/>
            <a:endCxn id="1319" idx="0"/>
          </p:cNvCxnSpPr>
          <p:nvPr/>
        </p:nvCxnSpPr>
        <p:spPr>
          <a:xfrm>
            <a:off x="3512005" y="2641127"/>
            <a:ext cx="267900" cy="5109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331" name="Google Shape;1331;p53"/>
          <p:cNvCxnSpPr>
            <a:stCxn id="1323" idx="6"/>
            <a:endCxn id="1326" idx="2"/>
          </p:cNvCxnSpPr>
          <p:nvPr/>
        </p:nvCxnSpPr>
        <p:spPr>
          <a:xfrm>
            <a:off x="5222509" y="2501333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332" name="Google Shape;1332;p53"/>
          <p:cNvCxnSpPr>
            <a:stCxn id="1326" idx="4"/>
            <a:endCxn id="1325" idx="0"/>
          </p:cNvCxnSpPr>
          <p:nvPr/>
        </p:nvCxnSpPr>
        <p:spPr>
          <a:xfrm>
            <a:off x="5841294" y="2691106"/>
            <a:ext cx="0" cy="4611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333" name="Google Shape;1333;p53"/>
          <p:cNvCxnSpPr>
            <a:stCxn id="1325" idx="2"/>
            <a:endCxn id="1324" idx="6"/>
          </p:cNvCxnSpPr>
          <p:nvPr/>
        </p:nvCxnSpPr>
        <p:spPr>
          <a:xfrm rot="10800000">
            <a:off x="5222533" y="3341892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334" name="Google Shape;1334;p53"/>
          <p:cNvCxnSpPr>
            <a:stCxn id="1324" idx="0"/>
            <a:endCxn id="1323" idx="4"/>
          </p:cNvCxnSpPr>
          <p:nvPr/>
        </p:nvCxnSpPr>
        <p:spPr>
          <a:xfrm rot="10800000">
            <a:off x="5016247" y="2691017"/>
            <a:ext cx="0" cy="4611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335" name="Google Shape;1335;p53"/>
          <p:cNvCxnSpPr>
            <a:stCxn id="1324" idx="2"/>
            <a:endCxn id="1319" idx="6"/>
          </p:cNvCxnSpPr>
          <p:nvPr/>
        </p:nvCxnSpPr>
        <p:spPr>
          <a:xfrm rot="10800000">
            <a:off x="3986185" y="3341891"/>
            <a:ext cx="8238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336" name="Google Shape;1336;p53"/>
          <p:cNvCxnSpPr>
            <a:stCxn id="1325" idx="6"/>
            <a:endCxn id="1327" idx="2"/>
          </p:cNvCxnSpPr>
          <p:nvPr/>
        </p:nvCxnSpPr>
        <p:spPr>
          <a:xfrm>
            <a:off x="6047556" y="3341892"/>
            <a:ext cx="800400" cy="7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337" name="Google Shape;1337;p53"/>
          <p:cNvCxnSpPr>
            <a:stCxn id="1321" idx="4"/>
            <a:endCxn id="1320" idx="1"/>
          </p:cNvCxnSpPr>
          <p:nvPr/>
        </p:nvCxnSpPr>
        <p:spPr>
          <a:xfrm>
            <a:off x="1303542" y="2696710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338" name="Google Shape;1338;p53"/>
          <p:cNvCxnSpPr>
            <a:stCxn id="1320" idx="7"/>
            <a:endCxn id="1322" idx="4"/>
          </p:cNvCxnSpPr>
          <p:nvPr/>
        </p:nvCxnSpPr>
        <p:spPr>
          <a:xfrm rot="10800000" flipH="1">
            <a:off x="1861913" y="2696807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339" name="Google Shape;1339;p53"/>
          <p:cNvCxnSpPr>
            <a:stCxn id="1322" idx="2"/>
            <a:endCxn id="1321" idx="6"/>
          </p:cNvCxnSpPr>
          <p:nvPr/>
        </p:nvCxnSpPr>
        <p:spPr>
          <a:xfrm rot="10800000">
            <a:off x="1509826" y="2506937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340" name="Google Shape;1340;p53"/>
          <p:cNvCxnSpPr>
            <a:stCxn id="1320" idx="6"/>
            <a:endCxn id="1318" idx="2"/>
          </p:cNvCxnSpPr>
          <p:nvPr/>
        </p:nvCxnSpPr>
        <p:spPr>
          <a:xfrm>
            <a:off x="1922326" y="3326598"/>
            <a:ext cx="849900" cy="153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graphicFrame>
        <p:nvGraphicFramePr>
          <p:cNvPr id="1341" name="Google Shape;1341;p53"/>
          <p:cNvGraphicFramePr/>
          <p:nvPr/>
        </p:nvGraphicFramePr>
        <p:xfrm>
          <a:off x="6499362" y="4582734"/>
          <a:ext cx="464332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Visited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2" name="Google Shape;1342;p53"/>
          <p:cNvSpPr txBox="1"/>
          <p:nvPr/>
        </p:nvSpPr>
        <p:spPr>
          <a:xfrm>
            <a:off x="1097280" y="3822293"/>
            <a:ext cx="2050433" cy="6463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380" t="-4716" b="-1414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/>
          </a:p>
        </p:txBody>
      </p:sp>
      <p:sp>
        <p:nvSpPr>
          <p:cNvPr id="1343" name="Google Shape;1343;p53"/>
          <p:cNvSpPr txBox="1"/>
          <p:nvPr/>
        </p:nvSpPr>
        <p:spPr>
          <a:xfrm>
            <a:off x="5499380" y="5136197"/>
            <a:ext cx="94833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Pop out b.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5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Step-by-Step Example 33/</a:t>
            </a:r>
            <a:endParaRPr/>
          </a:p>
        </p:txBody>
      </p:sp>
      <p:graphicFrame>
        <p:nvGraphicFramePr>
          <p:cNvPr id="1349" name="Google Shape;1349;p54"/>
          <p:cNvGraphicFramePr/>
          <p:nvPr/>
        </p:nvGraphicFramePr>
        <p:xfrm>
          <a:off x="6499362" y="5214063"/>
          <a:ext cx="4656300" cy="741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3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Finished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Franklin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Franklin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50" name="Google Shape;1350;p54"/>
          <p:cNvSpPr/>
          <p:nvPr/>
        </p:nvSpPr>
        <p:spPr>
          <a:xfrm>
            <a:off x="3159895" y="2317163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</a:t>
            </a:r>
            <a:endParaRPr/>
          </a:p>
        </p:txBody>
      </p:sp>
      <p:sp>
        <p:nvSpPr>
          <p:cNvPr id="1351" name="Google Shape;1351;p54"/>
          <p:cNvSpPr/>
          <p:nvPr/>
        </p:nvSpPr>
        <p:spPr>
          <a:xfrm>
            <a:off x="2772091" y="3152116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endParaRPr/>
          </a:p>
        </p:txBody>
      </p:sp>
      <p:sp>
        <p:nvSpPr>
          <p:cNvPr id="1352" name="Google Shape;1352;p54"/>
          <p:cNvSpPr/>
          <p:nvPr/>
        </p:nvSpPr>
        <p:spPr>
          <a:xfrm>
            <a:off x="3573685" y="3152116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endParaRPr/>
          </a:p>
        </p:txBody>
      </p:sp>
      <p:sp>
        <p:nvSpPr>
          <p:cNvPr id="1353" name="Google Shape;1353;p54"/>
          <p:cNvSpPr/>
          <p:nvPr/>
        </p:nvSpPr>
        <p:spPr>
          <a:xfrm>
            <a:off x="1509803" y="3136824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endParaRPr/>
          </a:p>
        </p:txBody>
      </p:sp>
      <p:sp>
        <p:nvSpPr>
          <p:cNvPr id="1354" name="Google Shape;1354;p54"/>
          <p:cNvSpPr/>
          <p:nvPr/>
        </p:nvSpPr>
        <p:spPr>
          <a:xfrm>
            <a:off x="1097280" y="2317163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endParaRPr/>
          </a:p>
        </p:txBody>
      </p:sp>
      <p:sp>
        <p:nvSpPr>
          <p:cNvPr id="1355" name="Google Shape;1355;p54"/>
          <p:cNvSpPr/>
          <p:nvPr/>
        </p:nvSpPr>
        <p:spPr>
          <a:xfrm>
            <a:off x="1922326" y="2317163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endParaRPr/>
          </a:p>
        </p:txBody>
      </p:sp>
      <p:sp>
        <p:nvSpPr>
          <p:cNvPr id="1356" name="Google Shape;1356;p54"/>
          <p:cNvSpPr/>
          <p:nvPr/>
        </p:nvSpPr>
        <p:spPr>
          <a:xfrm>
            <a:off x="4809986" y="2311559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</a:t>
            </a:r>
            <a:endParaRPr/>
          </a:p>
        </p:txBody>
      </p:sp>
      <p:sp>
        <p:nvSpPr>
          <p:cNvPr id="1357" name="Google Shape;1357;p54"/>
          <p:cNvSpPr/>
          <p:nvPr/>
        </p:nvSpPr>
        <p:spPr>
          <a:xfrm>
            <a:off x="4809985" y="3152117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</a:t>
            </a:r>
            <a:endParaRPr/>
          </a:p>
        </p:txBody>
      </p:sp>
      <p:sp>
        <p:nvSpPr>
          <p:cNvPr id="1358" name="Google Shape;1358;p54"/>
          <p:cNvSpPr/>
          <p:nvPr/>
        </p:nvSpPr>
        <p:spPr>
          <a:xfrm>
            <a:off x="5635033" y="3152118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</a:t>
            </a:r>
            <a:endParaRPr/>
          </a:p>
        </p:txBody>
      </p:sp>
      <p:sp>
        <p:nvSpPr>
          <p:cNvPr id="1359" name="Google Shape;1359;p54"/>
          <p:cNvSpPr/>
          <p:nvPr/>
        </p:nvSpPr>
        <p:spPr>
          <a:xfrm>
            <a:off x="5635032" y="2311559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</a:t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60" name="Google Shape;1360;p54"/>
          <p:cNvSpPr/>
          <p:nvPr/>
        </p:nvSpPr>
        <p:spPr>
          <a:xfrm>
            <a:off x="6847879" y="3159168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endParaRPr/>
          </a:p>
        </p:txBody>
      </p:sp>
      <p:cxnSp>
        <p:nvCxnSpPr>
          <p:cNvPr id="1361" name="Google Shape;1361;p54"/>
          <p:cNvCxnSpPr>
            <a:stCxn id="1352" idx="2"/>
            <a:endCxn id="1351" idx="6"/>
          </p:cNvCxnSpPr>
          <p:nvPr/>
        </p:nvCxnSpPr>
        <p:spPr>
          <a:xfrm rot="10800000">
            <a:off x="3184585" y="3341889"/>
            <a:ext cx="3891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362" name="Google Shape;1362;p54"/>
          <p:cNvCxnSpPr>
            <a:stCxn id="1351" idx="0"/>
            <a:endCxn id="1350" idx="3"/>
          </p:cNvCxnSpPr>
          <p:nvPr/>
        </p:nvCxnSpPr>
        <p:spPr>
          <a:xfrm rot="10800000" flipH="1">
            <a:off x="2978353" y="2641216"/>
            <a:ext cx="242100" cy="5109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363" name="Google Shape;1363;p54"/>
          <p:cNvCxnSpPr>
            <a:stCxn id="1350" idx="5"/>
            <a:endCxn id="1352" idx="0"/>
          </p:cNvCxnSpPr>
          <p:nvPr/>
        </p:nvCxnSpPr>
        <p:spPr>
          <a:xfrm>
            <a:off x="3512005" y="2641127"/>
            <a:ext cx="267900" cy="5109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364" name="Google Shape;1364;p54"/>
          <p:cNvCxnSpPr>
            <a:stCxn id="1356" idx="6"/>
            <a:endCxn id="1359" idx="2"/>
          </p:cNvCxnSpPr>
          <p:nvPr/>
        </p:nvCxnSpPr>
        <p:spPr>
          <a:xfrm>
            <a:off x="5222509" y="2501333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365" name="Google Shape;1365;p54"/>
          <p:cNvCxnSpPr>
            <a:stCxn id="1359" idx="4"/>
            <a:endCxn id="1358" idx="0"/>
          </p:cNvCxnSpPr>
          <p:nvPr/>
        </p:nvCxnSpPr>
        <p:spPr>
          <a:xfrm>
            <a:off x="5841294" y="2691106"/>
            <a:ext cx="0" cy="4611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366" name="Google Shape;1366;p54"/>
          <p:cNvCxnSpPr>
            <a:stCxn id="1358" idx="2"/>
            <a:endCxn id="1357" idx="6"/>
          </p:cNvCxnSpPr>
          <p:nvPr/>
        </p:nvCxnSpPr>
        <p:spPr>
          <a:xfrm rot="10800000">
            <a:off x="5222533" y="3341892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367" name="Google Shape;1367;p54"/>
          <p:cNvCxnSpPr>
            <a:stCxn id="1357" idx="0"/>
            <a:endCxn id="1356" idx="4"/>
          </p:cNvCxnSpPr>
          <p:nvPr/>
        </p:nvCxnSpPr>
        <p:spPr>
          <a:xfrm rot="10800000">
            <a:off x="5016247" y="2691017"/>
            <a:ext cx="0" cy="4611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368" name="Google Shape;1368;p54"/>
          <p:cNvCxnSpPr>
            <a:stCxn id="1357" idx="2"/>
            <a:endCxn id="1352" idx="6"/>
          </p:cNvCxnSpPr>
          <p:nvPr/>
        </p:nvCxnSpPr>
        <p:spPr>
          <a:xfrm rot="10800000">
            <a:off x="3986185" y="3341891"/>
            <a:ext cx="8238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369" name="Google Shape;1369;p54"/>
          <p:cNvCxnSpPr>
            <a:stCxn id="1358" idx="6"/>
            <a:endCxn id="1360" idx="2"/>
          </p:cNvCxnSpPr>
          <p:nvPr/>
        </p:nvCxnSpPr>
        <p:spPr>
          <a:xfrm>
            <a:off x="6047556" y="3341892"/>
            <a:ext cx="800400" cy="7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370" name="Google Shape;1370;p54"/>
          <p:cNvCxnSpPr>
            <a:stCxn id="1354" idx="4"/>
            <a:endCxn id="1353" idx="1"/>
          </p:cNvCxnSpPr>
          <p:nvPr/>
        </p:nvCxnSpPr>
        <p:spPr>
          <a:xfrm>
            <a:off x="1303542" y="2696710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371" name="Google Shape;1371;p54"/>
          <p:cNvCxnSpPr>
            <a:stCxn id="1353" idx="7"/>
            <a:endCxn id="1355" idx="4"/>
          </p:cNvCxnSpPr>
          <p:nvPr/>
        </p:nvCxnSpPr>
        <p:spPr>
          <a:xfrm rot="10800000" flipH="1">
            <a:off x="1861913" y="2696807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372" name="Google Shape;1372;p54"/>
          <p:cNvCxnSpPr>
            <a:stCxn id="1355" idx="2"/>
            <a:endCxn id="1354" idx="6"/>
          </p:cNvCxnSpPr>
          <p:nvPr/>
        </p:nvCxnSpPr>
        <p:spPr>
          <a:xfrm rot="10800000">
            <a:off x="1509826" y="2506937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373" name="Google Shape;1373;p54"/>
          <p:cNvCxnSpPr>
            <a:stCxn id="1353" idx="6"/>
            <a:endCxn id="1351" idx="2"/>
          </p:cNvCxnSpPr>
          <p:nvPr/>
        </p:nvCxnSpPr>
        <p:spPr>
          <a:xfrm>
            <a:off x="1922326" y="3326598"/>
            <a:ext cx="849900" cy="153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graphicFrame>
        <p:nvGraphicFramePr>
          <p:cNvPr id="1374" name="Google Shape;1374;p54"/>
          <p:cNvGraphicFramePr/>
          <p:nvPr/>
        </p:nvGraphicFramePr>
        <p:xfrm>
          <a:off x="6499362" y="4582734"/>
          <a:ext cx="464332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Visited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75" name="Google Shape;1375;p54"/>
          <p:cNvSpPr txBox="1"/>
          <p:nvPr/>
        </p:nvSpPr>
        <p:spPr>
          <a:xfrm>
            <a:off x="1097280" y="3822293"/>
            <a:ext cx="2050433" cy="9233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380" t="-3310" b="-993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5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Step-by-Step Example 34/</a:t>
            </a:r>
            <a:endParaRPr/>
          </a:p>
        </p:txBody>
      </p:sp>
      <p:graphicFrame>
        <p:nvGraphicFramePr>
          <p:cNvPr id="1381" name="Google Shape;1381;p55"/>
          <p:cNvGraphicFramePr/>
          <p:nvPr/>
        </p:nvGraphicFramePr>
        <p:xfrm>
          <a:off x="6499362" y="5214063"/>
          <a:ext cx="4656300" cy="741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3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Finished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Franklin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Franklin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82" name="Google Shape;1382;p55"/>
          <p:cNvSpPr/>
          <p:nvPr/>
        </p:nvSpPr>
        <p:spPr>
          <a:xfrm>
            <a:off x="3159895" y="2317163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</a:t>
            </a:r>
            <a:endParaRPr/>
          </a:p>
        </p:txBody>
      </p:sp>
      <p:sp>
        <p:nvSpPr>
          <p:cNvPr id="1383" name="Google Shape;1383;p55"/>
          <p:cNvSpPr/>
          <p:nvPr/>
        </p:nvSpPr>
        <p:spPr>
          <a:xfrm>
            <a:off x="2772091" y="3152116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endParaRPr/>
          </a:p>
        </p:txBody>
      </p:sp>
      <p:sp>
        <p:nvSpPr>
          <p:cNvPr id="1384" name="Google Shape;1384;p55"/>
          <p:cNvSpPr/>
          <p:nvPr/>
        </p:nvSpPr>
        <p:spPr>
          <a:xfrm>
            <a:off x="3573685" y="3152116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endParaRPr/>
          </a:p>
        </p:txBody>
      </p:sp>
      <p:sp>
        <p:nvSpPr>
          <p:cNvPr id="1385" name="Google Shape;1385;p55"/>
          <p:cNvSpPr/>
          <p:nvPr/>
        </p:nvSpPr>
        <p:spPr>
          <a:xfrm>
            <a:off x="1509803" y="3136824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endParaRPr/>
          </a:p>
        </p:txBody>
      </p:sp>
      <p:sp>
        <p:nvSpPr>
          <p:cNvPr id="1386" name="Google Shape;1386;p55"/>
          <p:cNvSpPr/>
          <p:nvPr/>
        </p:nvSpPr>
        <p:spPr>
          <a:xfrm>
            <a:off x="1097280" y="2317163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endParaRPr/>
          </a:p>
        </p:txBody>
      </p:sp>
      <p:sp>
        <p:nvSpPr>
          <p:cNvPr id="1387" name="Google Shape;1387;p55"/>
          <p:cNvSpPr/>
          <p:nvPr/>
        </p:nvSpPr>
        <p:spPr>
          <a:xfrm>
            <a:off x="1922326" y="2317163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endParaRPr/>
          </a:p>
        </p:txBody>
      </p:sp>
      <p:sp>
        <p:nvSpPr>
          <p:cNvPr id="1388" name="Google Shape;1388;p55"/>
          <p:cNvSpPr/>
          <p:nvPr/>
        </p:nvSpPr>
        <p:spPr>
          <a:xfrm>
            <a:off x="4809986" y="2311559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</a:t>
            </a:r>
            <a:endParaRPr/>
          </a:p>
        </p:txBody>
      </p:sp>
      <p:sp>
        <p:nvSpPr>
          <p:cNvPr id="1389" name="Google Shape;1389;p55"/>
          <p:cNvSpPr/>
          <p:nvPr/>
        </p:nvSpPr>
        <p:spPr>
          <a:xfrm>
            <a:off x="4809985" y="3152117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</a:t>
            </a:r>
            <a:endParaRPr/>
          </a:p>
        </p:txBody>
      </p:sp>
      <p:sp>
        <p:nvSpPr>
          <p:cNvPr id="1390" name="Google Shape;1390;p55"/>
          <p:cNvSpPr/>
          <p:nvPr/>
        </p:nvSpPr>
        <p:spPr>
          <a:xfrm>
            <a:off x="5635033" y="3152118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</a:t>
            </a:r>
            <a:endParaRPr/>
          </a:p>
        </p:txBody>
      </p:sp>
      <p:sp>
        <p:nvSpPr>
          <p:cNvPr id="1391" name="Google Shape;1391;p55"/>
          <p:cNvSpPr/>
          <p:nvPr/>
        </p:nvSpPr>
        <p:spPr>
          <a:xfrm>
            <a:off x="5635032" y="2311559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</a:t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92" name="Google Shape;1392;p55"/>
          <p:cNvSpPr/>
          <p:nvPr/>
        </p:nvSpPr>
        <p:spPr>
          <a:xfrm>
            <a:off x="6847879" y="3159168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endParaRPr/>
          </a:p>
        </p:txBody>
      </p:sp>
      <p:cxnSp>
        <p:nvCxnSpPr>
          <p:cNvPr id="1393" name="Google Shape;1393;p55"/>
          <p:cNvCxnSpPr>
            <a:stCxn id="1384" idx="2"/>
            <a:endCxn id="1383" idx="6"/>
          </p:cNvCxnSpPr>
          <p:nvPr/>
        </p:nvCxnSpPr>
        <p:spPr>
          <a:xfrm rot="10800000">
            <a:off x="3184585" y="3341889"/>
            <a:ext cx="3891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394" name="Google Shape;1394;p55"/>
          <p:cNvCxnSpPr>
            <a:stCxn id="1383" idx="0"/>
            <a:endCxn id="1382" idx="3"/>
          </p:cNvCxnSpPr>
          <p:nvPr/>
        </p:nvCxnSpPr>
        <p:spPr>
          <a:xfrm rot="10800000" flipH="1">
            <a:off x="2978353" y="2641216"/>
            <a:ext cx="242100" cy="5109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395" name="Google Shape;1395;p55"/>
          <p:cNvCxnSpPr>
            <a:stCxn id="1382" idx="5"/>
            <a:endCxn id="1384" idx="0"/>
          </p:cNvCxnSpPr>
          <p:nvPr/>
        </p:nvCxnSpPr>
        <p:spPr>
          <a:xfrm>
            <a:off x="3512005" y="2641127"/>
            <a:ext cx="267900" cy="5109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396" name="Google Shape;1396;p55"/>
          <p:cNvCxnSpPr>
            <a:stCxn id="1388" idx="6"/>
            <a:endCxn id="1391" idx="2"/>
          </p:cNvCxnSpPr>
          <p:nvPr/>
        </p:nvCxnSpPr>
        <p:spPr>
          <a:xfrm>
            <a:off x="5222509" y="2501333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397" name="Google Shape;1397;p55"/>
          <p:cNvCxnSpPr>
            <a:stCxn id="1391" idx="4"/>
            <a:endCxn id="1390" idx="0"/>
          </p:cNvCxnSpPr>
          <p:nvPr/>
        </p:nvCxnSpPr>
        <p:spPr>
          <a:xfrm>
            <a:off x="5841294" y="2691106"/>
            <a:ext cx="0" cy="4611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398" name="Google Shape;1398;p55"/>
          <p:cNvCxnSpPr>
            <a:stCxn id="1390" idx="2"/>
            <a:endCxn id="1389" idx="6"/>
          </p:cNvCxnSpPr>
          <p:nvPr/>
        </p:nvCxnSpPr>
        <p:spPr>
          <a:xfrm rot="10800000">
            <a:off x="5222533" y="3341892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399" name="Google Shape;1399;p55"/>
          <p:cNvCxnSpPr>
            <a:stCxn id="1389" idx="0"/>
            <a:endCxn id="1388" idx="4"/>
          </p:cNvCxnSpPr>
          <p:nvPr/>
        </p:nvCxnSpPr>
        <p:spPr>
          <a:xfrm rot="10800000">
            <a:off x="5016247" y="2691017"/>
            <a:ext cx="0" cy="4611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400" name="Google Shape;1400;p55"/>
          <p:cNvCxnSpPr>
            <a:stCxn id="1389" idx="2"/>
            <a:endCxn id="1384" idx="6"/>
          </p:cNvCxnSpPr>
          <p:nvPr/>
        </p:nvCxnSpPr>
        <p:spPr>
          <a:xfrm rot="10800000">
            <a:off x="3986185" y="3341891"/>
            <a:ext cx="8238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401" name="Google Shape;1401;p55"/>
          <p:cNvCxnSpPr>
            <a:stCxn id="1390" idx="6"/>
            <a:endCxn id="1392" idx="2"/>
          </p:cNvCxnSpPr>
          <p:nvPr/>
        </p:nvCxnSpPr>
        <p:spPr>
          <a:xfrm>
            <a:off x="6047556" y="3341892"/>
            <a:ext cx="800400" cy="7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402" name="Google Shape;1402;p55"/>
          <p:cNvCxnSpPr>
            <a:stCxn id="1386" idx="4"/>
            <a:endCxn id="1385" idx="1"/>
          </p:cNvCxnSpPr>
          <p:nvPr/>
        </p:nvCxnSpPr>
        <p:spPr>
          <a:xfrm>
            <a:off x="1303542" y="2696710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403" name="Google Shape;1403;p55"/>
          <p:cNvCxnSpPr>
            <a:stCxn id="1385" idx="7"/>
            <a:endCxn id="1387" idx="4"/>
          </p:cNvCxnSpPr>
          <p:nvPr/>
        </p:nvCxnSpPr>
        <p:spPr>
          <a:xfrm rot="10800000" flipH="1">
            <a:off x="1861913" y="2696807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404" name="Google Shape;1404;p55"/>
          <p:cNvCxnSpPr>
            <a:stCxn id="1387" idx="2"/>
            <a:endCxn id="1386" idx="6"/>
          </p:cNvCxnSpPr>
          <p:nvPr/>
        </p:nvCxnSpPr>
        <p:spPr>
          <a:xfrm rot="10800000">
            <a:off x="1509826" y="2506937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405" name="Google Shape;1405;p55"/>
          <p:cNvCxnSpPr>
            <a:stCxn id="1385" idx="6"/>
            <a:endCxn id="1383" idx="2"/>
          </p:cNvCxnSpPr>
          <p:nvPr/>
        </p:nvCxnSpPr>
        <p:spPr>
          <a:xfrm>
            <a:off x="1922326" y="3326598"/>
            <a:ext cx="849900" cy="153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graphicFrame>
        <p:nvGraphicFramePr>
          <p:cNvPr id="1406" name="Google Shape;1406;p55"/>
          <p:cNvGraphicFramePr/>
          <p:nvPr/>
        </p:nvGraphicFramePr>
        <p:xfrm>
          <a:off x="6499362" y="4582734"/>
          <a:ext cx="464332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Visited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07" name="Google Shape;1407;p55"/>
          <p:cNvSpPr txBox="1"/>
          <p:nvPr/>
        </p:nvSpPr>
        <p:spPr>
          <a:xfrm>
            <a:off x="1097280" y="3822293"/>
            <a:ext cx="2050433" cy="9233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380" t="-3310" b="-993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5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Step-by-Step Example 35/</a:t>
            </a:r>
            <a:endParaRPr/>
          </a:p>
        </p:txBody>
      </p:sp>
      <p:graphicFrame>
        <p:nvGraphicFramePr>
          <p:cNvPr id="1413" name="Google Shape;1413;p56"/>
          <p:cNvGraphicFramePr/>
          <p:nvPr/>
        </p:nvGraphicFramePr>
        <p:xfrm>
          <a:off x="6499362" y="5214063"/>
          <a:ext cx="4656300" cy="741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3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Finished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Franklin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Franklin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14" name="Google Shape;1414;p56"/>
          <p:cNvSpPr/>
          <p:nvPr/>
        </p:nvSpPr>
        <p:spPr>
          <a:xfrm>
            <a:off x="3159895" y="2317163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</a:t>
            </a:r>
            <a:endParaRPr/>
          </a:p>
        </p:txBody>
      </p:sp>
      <p:sp>
        <p:nvSpPr>
          <p:cNvPr id="1415" name="Google Shape;1415;p56"/>
          <p:cNvSpPr/>
          <p:nvPr/>
        </p:nvSpPr>
        <p:spPr>
          <a:xfrm>
            <a:off x="2772091" y="3152116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endParaRPr/>
          </a:p>
        </p:txBody>
      </p:sp>
      <p:sp>
        <p:nvSpPr>
          <p:cNvPr id="1416" name="Google Shape;1416;p56"/>
          <p:cNvSpPr/>
          <p:nvPr/>
        </p:nvSpPr>
        <p:spPr>
          <a:xfrm>
            <a:off x="3573685" y="3152116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endParaRPr/>
          </a:p>
        </p:txBody>
      </p:sp>
      <p:sp>
        <p:nvSpPr>
          <p:cNvPr id="1417" name="Google Shape;1417;p56"/>
          <p:cNvSpPr/>
          <p:nvPr/>
        </p:nvSpPr>
        <p:spPr>
          <a:xfrm>
            <a:off x="1509803" y="3136824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endParaRPr/>
          </a:p>
        </p:txBody>
      </p:sp>
      <p:sp>
        <p:nvSpPr>
          <p:cNvPr id="1418" name="Google Shape;1418;p56"/>
          <p:cNvSpPr/>
          <p:nvPr/>
        </p:nvSpPr>
        <p:spPr>
          <a:xfrm>
            <a:off x="1097280" y="2317163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endParaRPr/>
          </a:p>
        </p:txBody>
      </p:sp>
      <p:sp>
        <p:nvSpPr>
          <p:cNvPr id="1419" name="Google Shape;1419;p56"/>
          <p:cNvSpPr/>
          <p:nvPr/>
        </p:nvSpPr>
        <p:spPr>
          <a:xfrm>
            <a:off x="1922326" y="2317163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endParaRPr/>
          </a:p>
        </p:txBody>
      </p:sp>
      <p:sp>
        <p:nvSpPr>
          <p:cNvPr id="1420" name="Google Shape;1420;p56"/>
          <p:cNvSpPr/>
          <p:nvPr/>
        </p:nvSpPr>
        <p:spPr>
          <a:xfrm>
            <a:off x="4809986" y="2311559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</a:t>
            </a:r>
            <a:endParaRPr/>
          </a:p>
        </p:txBody>
      </p:sp>
      <p:sp>
        <p:nvSpPr>
          <p:cNvPr id="1421" name="Google Shape;1421;p56"/>
          <p:cNvSpPr/>
          <p:nvPr/>
        </p:nvSpPr>
        <p:spPr>
          <a:xfrm>
            <a:off x="4809985" y="3152117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</a:t>
            </a:r>
            <a:endParaRPr/>
          </a:p>
        </p:txBody>
      </p:sp>
      <p:sp>
        <p:nvSpPr>
          <p:cNvPr id="1422" name="Google Shape;1422;p56"/>
          <p:cNvSpPr/>
          <p:nvPr/>
        </p:nvSpPr>
        <p:spPr>
          <a:xfrm>
            <a:off x="5635033" y="3152118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</a:t>
            </a:r>
            <a:endParaRPr/>
          </a:p>
        </p:txBody>
      </p:sp>
      <p:sp>
        <p:nvSpPr>
          <p:cNvPr id="1423" name="Google Shape;1423;p56"/>
          <p:cNvSpPr/>
          <p:nvPr/>
        </p:nvSpPr>
        <p:spPr>
          <a:xfrm>
            <a:off x="5635032" y="2311559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</a:t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24" name="Google Shape;1424;p56"/>
          <p:cNvSpPr/>
          <p:nvPr/>
        </p:nvSpPr>
        <p:spPr>
          <a:xfrm>
            <a:off x="6847879" y="3159168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endParaRPr/>
          </a:p>
        </p:txBody>
      </p:sp>
      <p:cxnSp>
        <p:nvCxnSpPr>
          <p:cNvPr id="1425" name="Google Shape;1425;p56"/>
          <p:cNvCxnSpPr>
            <a:stCxn id="1416" idx="2"/>
            <a:endCxn id="1415" idx="6"/>
          </p:cNvCxnSpPr>
          <p:nvPr/>
        </p:nvCxnSpPr>
        <p:spPr>
          <a:xfrm rot="10800000">
            <a:off x="3184585" y="3341889"/>
            <a:ext cx="3891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426" name="Google Shape;1426;p56"/>
          <p:cNvCxnSpPr>
            <a:stCxn id="1415" idx="0"/>
            <a:endCxn id="1414" idx="3"/>
          </p:cNvCxnSpPr>
          <p:nvPr/>
        </p:nvCxnSpPr>
        <p:spPr>
          <a:xfrm rot="10800000" flipH="1">
            <a:off x="2978353" y="2641216"/>
            <a:ext cx="242100" cy="5109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427" name="Google Shape;1427;p56"/>
          <p:cNvCxnSpPr>
            <a:stCxn id="1414" idx="5"/>
            <a:endCxn id="1416" idx="0"/>
          </p:cNvCxnSpPr>
          <p:nvPr/>
        </p:nvCxnSpPr>
        <p:spPr>
          <a:xfrm>
            <a:off x="3512005" y="2641127"/>
            <a:ext cx="267900" cy="5109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428" name="Google Shape;1428;p56"/>
          <p:cNvCxnSpPr>
            <a:stCxn id="1420" idx="6"/>
            <a:endCxn id="1423" idx="2"/>
          </p:cNvCxnSpPr>
          <p:nvPr/>
        </p:nvCxnSpPr>
        <p:spPr>
          <a:xfrm>
            <a:off x="5222509" y="2501333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429" name="Google Shape;1429;p56"/>
          <p:cNvCxnSpPr>
            <a:stCxn id="1423" idx="4"/>
            <a:endCxn id="1422" idx="0"/>
          </p:cNvCxnSpPr>
          <p:nvPr/>
        </p:nvCxnSpPr>
        <p:spPr>
          <a:xfrm>
            <a:off x="5841294" y="2691106"/>
            <a:ext cx="0" cy="4611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430" name="Google Shape;1430;p56"/>
          <p:cNvCxnSpPr>
            <a:stCxn id="1422" idx="2"/>
            <a:endCxn id="1421" idx="6"/>
          </p:cNvCxnSpPr>
          <p:nvPr/>
        </p:nvCxnSpPr>
        <p:spPr>
          <a:xfrm rot="10800000">
            <a:off x="5222533" y="3341892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431" name="Google Shape;1431;p56"/>
          <p:cNvCxnSpPr>
            <a:stCxn id="1421" idx="0"/>
            <a:endCxn id="1420" idx="4"/>
          </p:cNvCxnSpPr>
          <p:nvPr/>
        </p:nvCxnSpPr>
        <p:spPr>
          <a:xfrm rot="10800000">
            <a:off x="5016247" y="2691017"/>
            <a:ext cx="0" cy="4611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432" name="Google Shape;1432;p56"/>
          <p:cNvCxnSpPr>
            <a:stCxn id="1421" idx="2"/>
            <a:endCxn id="1416" idx="6"/>
          </p:cNvCxnSpPr>
          <p:nvPr/>
        </p:nvCxnSpPr>
        <p:spPr>
          <a:xfrm rot="10800000">
            <a:off x="3986185" y="3341891"/>
            <a:ext cx="8238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433" name="Google Shape;1433;p56"/>
          <p:cNvCxnSpPr>
            <a:stCxn id="1422" idx="6"/>
            <a:endCxn id="1424" idx="2"/>
          </p:cNvCxnSpPr>
          <p:nvPr/>
        </p:nvCxnSpPr>
        <p:spPr>
          <a:xfrm>
            <a:off x="6047556" y="3341892"/>
            <a:ext cx="800400" cy="7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434" name="Google Shape;1434;p56"/>
          <p:cNvCxnSpPr>
            <a:stCxn id="1418" idx="4"/>
            <a:endCxn id="1417" idx="1"/>
          </p:cNvCxnSpPr>
          <p:nvPr/>
        </p:nvCxnSpPr>
        <p:spPr>
          <a:xfrm>
            <a:off x="1303542" y="2696710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435" name="Google Shape;1435;p56"/>
          <p:cNvCxnSpPr>
            <a:stCxn id="1417" idx="7"/>
            <a:endCxn id="1419" idx="4"/>
          </p:cNvCxnSpPr>
          <p:nvPr/>
        </p:nvCxnSpPr>
        <p:spPr>
          <a:xfrm rot="10800000" flipH="1">
            <a:off x="1861913" y="2696807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436" name="Google Shape;1436;p56"/>
          <p:cNvCxnSpPr>
            <a:stCxn id="1419" idx="2"/>
            <a:endCxn id="1418" idx="6"/>
          </p:cNvCxnSpPr>
          <p:nvPr/>
        </p:nvCxnSpPr>
        <p:spPr>
          <a:xfrm rot="10800000">
            <a:off x="1509826" y="2506937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437" name="Google Shape;1437;p56"/>
          <p:cNvCxnSpPr>
            <a:stCxn id="1417" idx="6"/>
            <a:endCxn id="1415" idx="2"/>
          </p:cNvCxnSpPr>
          <p:nvPr/>
        </p:nvCxnSpPr>
        <p:spPr>
          <a:xfrm>
            <a:off x="1922326" y="3326598"/>
            <a:ext cx="849900" cy="153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graphicFrame>
        <p:nvGraphicFramePr>
          <p:cNvPr id="1438" name="Google Shape;1438;p56"/>
          <p:cNvGraphicFramePr/>
          <p:nvPr/>
        </p:nvGraphicFramePr>
        <p:xfrm>
          <a:off x="6499362" y="4582734"/>
          <a:ext cx="464332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Visited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9" name="Google Shape;1439;p56"/>
          <p:cNvSpPr txBox="1"/>
          <p:nvPr/>
        </p:nvSpPr>
        <p:spPr>
          <a:xfrm>
            <a:off x="1097280" y="3822293"/>
            <a:ext cx="2050433" cy="9233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380" t="-3310" b="-993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5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Step-by-Step Example 36/</a:t>
            </a:r>
            <a:endParaRPr/>
          </a:p>
        </p:txBody>
      </p:sp>
      <p:graphicFrame>
        <p:nvGraphicFramePr>
          <p:cNvPr id="1445" name="Google Shape;1445;p57"/>
          <p:cNvGraphicFramePr/>
          <p:nvPr/>
        </p:nvGraphicFramePr>
        <p:xfrm>
          <a:off x="6499362" y="5214063"/>
          <a:ext cx="4656300" cy="741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3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Finished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Franklin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Franklin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46" name="Google Shape;1446;p57"/>
          <p:cNvSpPr/>
          <p:nvPr/>
        </p:nvSpPr>
        <p:spPr>
          <a:xfrm>
            <a:off x="3159895" y="2317163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</a:t>
            </a:r>
            <a:endParaRPr/>
          </a:p>
        </p:txBody>
      </p:sp>
      <p:sp>
        <p:nvSpPr>
          <p:cNvPr id="1447" name="Google Shape;1447;p57"/>
          <p:cNvSpPr/>
          <p:nvPr/>
        </p:nvSpPr>
        <p:spPr>
          <a:xfrm>
            <a:off x="2772091" y="3152116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endParaRPr/>
          </a:p>
        </p:txBody>
      </p:sp>
      <p:sp>
        <p:nvSpPr>
          <p:cNvPr id="1448" name="Google Shape;1448;p57"/>
          <p:cNvSpPr/>
          <p:nvPr/>
        </p:nvSpPr>
        <p:spPr>
          <a:xfrm>
            <a:off x="3573685" y="3152116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endParaRPr/>
          </a:p>
        </p:txBody>
      </p:sp>
      <p:sp>
        <p:nvSpPr>
          <p:cNvPr id="1449" name="Google Shape;1449;p57"/>
          <p:cNvSpPr/>
          <p:nvPr/>
        </p:nvSpPr>
        <p:spPr>
          <a:xfrm>
            <a:off x="1509803" y="3136824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endParaRPr/>
          </a:p>
        </p:txBody>
      </p:sp>
      <p:sp>
        <p:nvSpPr>
          <p:cNvPr id="1450" name="Google Shape;1450;p57"/>
          <p:cNvSpPr/>
          <p:nvPr/>
        </p:nvSpPr>
        <p:spPr>
          <a:xfrm>
            <a:off x="1097280" y="2317163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endParaRPr/>
          </a:p>
        </p:txBody>
      </p:sp>
      <p:sp>
        <p:nvSpPr>
          <p:cNvPr id="1451" name="Google Shape;1451;p57"/>
          <p:cNvSpPr/>
          <p:nvPr/>
        </p:nvSpPr>
        <p:spPr>
          <a:xfrm>
            <a:off x="1922326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endParaRPr/>
          </a:p>
        </p:txBody>
      </p:sp>
      <p:sp>
        <p:nvSpPr>
          <p:cNvPr id="1452" name="Google Shape;1452;p57"/>
          <p:cNvSpPr/>
          <p:nvPr/>
        </p:nvSpPr>
        <p:spPr>
          <a:xfrm>
            <a:off x="4809986" y="2311559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</a:t>
            </a:r>
            <a:endParaRPr/>
          </a:p>
        </p:txBody>
      </p:sp>
      <p:sp>
        <p:nvSpPr>
          <p:cNvPr id="1453" name="Google Shape;1453;p57"/>
          <p:cNvSpPr/>
          <p:nvPr/>
        </p:nvSpPr>
        <p:spPr>
          <a:xfrm>
            <a:off x="4809985" y="3152117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</a:t>
            </a:r>
            <a:endParaRPr/>
          </a:p>
        </p:txBody>
      </p:sp>
      <p:sp>
        <p:nvSpPr>
          <p:cNvPr id="1454" name="Google Shape;1454;p57"/>
          <p:cNvSpPr/>
          <p:nvPr/>
        </p:nvSpPr>
        <p:spPr>
          <a:xfrm>
            <a:off x="5635033" y="3152118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</a:t>
            </a:r>
            <a:endParaRPr/>
          </a:p>
        </p:txBody>
      </p:sp>
      <p:sp>
        <p:nvSpPr>
          <p:cNvPr id="1455" name="Google Shape;1455;p57"/>
          <p:cNvSpPr/>
          <p:nvPr/>
        </p:nvSpPr>
        <p:spPr>
          <a:xfrm>
            <a:off x="5635032" y="2311559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</a:t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56" name="Google Shape;1456;p57"/>
          <p:cNvSpPr/>
          <p:nvPr/>
        </p:nvSpPr>
        <p:spPr>
          <a:xfrm>
            <a:off x="6847879" y="3159168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endParaRPr/>
          </a:p>
        </p:txBody>
      </p:sp>
      <p:cxnSp>
        <p:nvCxnSpPr>
          <p:cNvPr id="1457" name="Google Shape;1457;p57"/>
          <p:cNvCxnSpPr>
            <a:stCxn id="1448" idx="2"/>
            <a:endCxn id="1447" idx="6"/>
          </p:cNvCxnSpPr>
          <p:nvPr/>
        </p:nvCxnSpPr>
        <p:spPr>
          <a:xfrm rot="10800000">
            <a:off x="3184585" y="3341889"/>
            <a:ext cx="3891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458" name="Google Shape;1458;p57"/>
          <p:cNvCxnSpPr>
            <a:stCxn id="1447" idx="0"/>
            <a:endCxn id="1446" idx="3"/>
          </p:cNvCxnSpPr>
          <p:nvPr/>
        </p:nvCxnSpPr>
        <p:spPr>
          <a:xfrm rot="10800000" flipH="1">
            <a:off x="2978353" y="2641216"/>
            <a:ext cx="242100" cy="5109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459" name="Google Shape;1459;p57"/>
          <p:cNvCxnSpPr>
            <a:stCxn id="1446" idx="5"/>
            <a:endCxn id="1448" idx="0"/>
          </p:cNvCxnSpPr>
          <p:nvPr/>
        </p:nvCxnSpPr>
        <p:spPr>
          <a:xfrm>
            <a:off x="3512005" y="2641127"/>
            <a:ext cx="267900" cy="5109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460" name="Google Shape;1460;p57"/>
          <p:cNvCxnSpPr>
            <a:stCxn id="1452" idx="6"/>
            <a:endCxn id="1455" idx="2"/>
          </p:cNvCxnSpPr>
          <p:nvPr/>
        </p:nvCxnSpPr>
        <p:spPr>
          <a:xfrm>
            <a:off x="5222509" y="2501333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461" name="Google Shape;1461;p57"/>
          <p:cNvCxnSpPr>
            <a:stCxn id="1455" idx="4"/>
            <a:endCxn id="1454" idx="0"/>
          </p:cNvCxnSpPr>
          <p:nvPr/>
        </p:nvCxnSpPr>
        <p:spPr>
          <a:xfrm>
            <a:off x="5841294" y="2691106"/>
            <a:ext cx="0" cy="4611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462" name="Google Shape;1462;p57"/>
          <p:cNvCxnSpPr>
            <a:stCxn id="1454" idx="2"/>
            <a:endCxn id="1453" idx="6"/>
          </p:cNvCxnSpPr>
          <p:nvPr/>
        </p:nvCxnSpPr>
        <p:spPr>
          <a:xfrm rot="10800000">
            <a:off x="5222533" y="3341892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463" name="Google Shape;1463;p57"/>
          <p:cNvCxnSpPr>
            <a:stCxn id="1453" idx="0"/>
            <a:endCxn id="1452" idx="4"/>
          </p:cNvCxnSpPr>
          <p:nvPr/>
        </p:nvCxnSpPr>
        <p:spPr>
          <a:xfrm rot="10800000">
            <a:off x="5016247" y="2691017"/>
            <a:ext cx="0" cy="4611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464" name="Google Shape;1464;p57"/>
          <p:cNvCxnSpPr>
            <a:stCxn id="1453" idx="2"/>
            <a:endCxn id="1448" idx="6"/>
          </p:cNvCxnSpPr>
          <p:nvPr/>
        </p:nvCxnSpPr>
        <p:spPr>
          <a:xfrm rot="10800000">
            <a:off x="3986185" y="3341891"/>
            <a:ext cx="8238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465" name="Google Shape;1465;p57"/>
          <p:cNvCxnSpPr>
            <a:stCxn id="1454" idx="6"/>
            <a:endCxn id="1456" idx="2"/>
          </p:cNvCxnSpPr>
          <p:nvPr/>
        </p:nvCxnSpPr>
        <p:spPr>
          <a:xfrm>
            <a:off x="6047556" y="3341892"/>
            <a:ext cx="800400" cy="7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466" name="Google Shape;1466;p57"/>
          <p:cNvCxnSpPr>
            <a:stCxn id="1450" idx="4"/>
            <a:endCxn id="1449" idx="1"/>
          </p:cNvCxnSpPr>
          <p:nvPr/>
        </p:nvCxnSpPr>
        <p:spPr>
          <a:xfrm>
            <a:off x="1303542" y="2696710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467" name="Google Shape;1467;p57"/>
          <p:cNvCxnSpPr>
            <a:stCxn id="1449" idx="7"/>
            <a:endCxn id="1451" idx="4"/>
          </p:cNvCxnSpPr>
          <p:nvPr/>
        </p:nvCxnSpPr>
        <p:spPr>
          <a:xfrm rot="10800000" flipH="1">
            <a:off x="1861913" y="2696807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468" name="Google Shape;1468;p57"/>
          <p:cNvCxnSpPr>
            <a:stCxn id="1451" idx="2"/>
            <a:endCxn id="1450" idx="6"/>
          </p:cNvCxnSpPr>
          <p:nvPr/>
        </p:nvCxnSpPr>
        <p:spPr>
          <a:xfrm rot="10800000">
            <a:off x="1509826" y="2506937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469" name="Google Shape;1469;p57"/>
          <p:cNvCxnSpPr>
            <a:stCxn id="1449" idx="6"/>
            <a:endCxn id="1447" idx="2"/>
          </p:cNvCxnSpPr>
          <p:nvPr/>
        </p:nvCxnSpPr>
        <p:spPr>
          <a:xfrm>
            <a:off x="1922326" y="3326598"/>
            <a:ext cx="849900" cy="153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graphicFrame>
        <p:nvGraphicFramePr>
          <p:cNvPr id="1470" name="Google Shape;1470;p57"/>
          <p:cNvGraphicFramePr/>
          <p:nvPr/>
        </p:nvGraphicFramePr>
        <p:xfrm>
          <a:off x="6499362" y="4582734"/>
          <a:ext cx="464332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Visited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1" name="Google Shape;1471;p57"/>
          <p:cNvSpPr txBox="1"/>
          <p:nvPr/>
        </p:nvSpPr>
        <p:spPr>
          <a:xfrm>
            <a:off x="1097280" y="3822293"/>
            <a:ext cx="2050433" cy="9233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380" t="-3310" b="-993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5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Step-by-Step Example 37/</a:t>
            </a:r>
            <a:endParaRPr/>
          </a:p>
        </p:txBody>
      </p:sp>
      <p:graphicFrame>
        <p:nvGraphicFramePr>
          <p:cNvPr id="1477" name="Google Shape;1477;p58"/>
          <p:cNvGraphicFramePr/>
          <p:nvPr/>
        </p:nvGraphicFramePr>
        <p:xfrm>
          <a:off x="6499362" y="5214063"/>
          <a:ext cx="4656300" cy="741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3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Finished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Franklin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Franklin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78" name="Google Shape;1478;p58"/>
          <p:cNvSpPr/>
          <p:nvPr/>
        </p:nvSpPr>
        <p:spPr>
          <a:xfrm>
            <a:off x="3159895" y="2317163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</a:t>
            </a:r>
            <a:endParaRPr/>
          </a:p>
        </p:txBody>
      </p:sp>
      <p:sp>
        <p:nvSpPr>
          <p:cNvPr id="1479" name="Google Shape;1479;p58"/>
          <p:cNvSpPr/>
          <p:nvPr/>
        </p:nvSpPr>
        <p:spPr>
          <a:xfrm>
            <a:off x="2772091" y="3152116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endParaRPr/>
          </a:p>
        </p:txBody>
      </p:sp>
      <p:sp>
        <p:nvSpPr>
          <p:cNvPr id="1480" name="Google Shape;1480;p58"/>
          <p:cNvSpPr/>
          <p:nvPr/>
        </p:nvSpPr>
        <p:spPr>
          <a:xfrm>
            <a:off x="3573685" y="3152116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endParaRPr/>
          </a:p>
        </p:txBody>
      </p:sp>
      <p:sp>
        <p:nvSpPr>
          <p:cNvPr id="1481" name="Google Shape;1481;p58"/>
          <p:cNvSpPr/>
          <p:nvPr/>
        </p:nvSpPr>
        <p:spPr>
          <a:xfrm>
            <a:off x="1509803" y="3136824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endParaRPr/>
          </a:p>
        </p:txBody>
      </p:sp>
      <p:sp>
        <p:nvSpPr>
          <p:cNvPr id="1482" name="Google Shape;1482;p58"/>
          <p:cNvSpPr/>
          <p:nvPr/>
        </p:nvSpPr>
        <p:spPr>
          <a:xfrm>
            <a:off x="1097280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endParaRPr/>
          </a:p>
        </p:txBody>
      </p:sp>
      <p:sp>
        <p:nvSpPr>
          <p:cNvPr id="1483" name="Google Shape;1483;p58"/>
          <p:cNvSpPr/>
          <p:nvPr/>
        </p:nvSpPr>
        <p:spPr>
          <a:xfrm>
            <a:off x="1922326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endParaRPr/>
          </a:p>
        </p:txBody>
      </p:sp>
      <p:sp>
        <p:nvSpPr>
          <p:cNvPr id="1484" name="Google Shape;1484;p58"/>
          <p:cNvSpPr/>
          <p:nvPr/>
        </p:nvSpPr>
        <p:spPr>
          <a:xfrm>
            <a:off x="4809986" y="2311559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</a:t>
            </a:r>
            <a:endParaRPr/>
          </a:p>
        </p:txBody>
      </p:sp>
      <p:sp>
        <p:nvSpPr>
          <p:cNvPr id="1485" name="Google Shape;1485;p58"/>
          <p:cNvSpPr/>
          <p:nvPr/>
        </p:nvSpPr>
        <p:spPr>
          <a:xfrm>
            <a:off x="4809985" y="3152117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</a:t>
            </a:r>
            <a:endParaRPr/>
          </a:p>
        </p:txBody>
      </p:sp>
      <p:sp>
        <p:nvSpPr>
          <p:cNvPr id="1486" name="Google Shape;1486;p58"/>
          <p:cNvSpPr/>
          <p:nvPr/>
        </p:nvSpPr>
        <p:spPr>
          <a:xfrm>
            <a:off x="5635033" y="3152118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</a:t>
            </a:r>
            <a:endParaRPr/>
          </a:p>
        </p:txBody>
      </p:sp>
      <p:sp>
        <p:nvSpPr>
          <p:cNvPr id="1487" name="Google Shape;1487;p58"/>
          <p:cNvSpPr/>
          <p:nvPr/>
        </p:nvSpPr>
        <p:spPr>
          <a:xfrm>
            <a:off x="5635032" y="2311559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</a:t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88" name="Google Shape;1488;p58"/>
          <p:cNvSpPr/>
          <p:nvPr/>
        </p:nvSpPr>
        <p:spPr>
          <a:xfrm>
            <a:off x="6847879" y="3159168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endParaRPr/>
          </a:p>
        </p:txBody>
      </p:sp>
      <p:cxnSp>
        <p:nvCxnSpPr>
          <p:cNvPr id="1489" name="Google Shape;1489;p58"/>
          <p:cNvCxnSpPr>
            <a:stCxn id="1480" idx="2"/>
            <a:endCxn id="1479" idx="6"/>
          </p:cNvCxnSpPr>
          <p:nvPr/>
        </p:nvCxnSpPr>
        <p:spPr>
          <a:xfrm rot="10800000">
            <a:off x="3184585" y="3341889"/>
            <a:ext cx="3891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490" name="Google Shape;1490;p58"/>
          <p:cNvCxnSpPr>
            <a:stCxn id="1479" idx="0"/>
            <a:endCxn id="1478" idx="3"/>
          </p:cNvCxnSpPr>
          <p:nvPr/>
        </p:nvCxnSpPr>
        <p:spPr>
          <a:xfrm rot="10800000" flipH="1">
            <a:off x="2978353" y="2641216"/>
            <a:ext cx="242100" cy="5109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491" name="Google Shape;1491;p58"/>
          <p:cNvCxnSpPr>
            <a:stCxn id="1478" idx="5"/>
            <a:endCxn id="1480" idx="0"/>
          </p:cNvCxnSpPr>
          <p:nvPr/>
        </p:nvCxnSpPr>
        <p:spPr>
          <a:xfrm>
            <a:off x="3512005" y="2641127"/>
            <a:ext cx="267900" cy="5109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492" name="Google Shape;1492;p58"/>
          <p:cNvCxnSpPr>
            <a:stCxn id="1484" idx="6"/>
            <a:endCxn id="1487" idx="2"/>
          </p:cNvCxnSpPr>
          <p:nvPr/>
        </p:nvCxnSpPr>
        <p:spPr>
          <a:xfrm>
            <a:off x="5222509" y="2501333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493" name="Google Shape;1493;p58"/>
          <p:cNvCxnSpPr>
            <a:stCxn id="1487" idx="4"/>
            <a:endCxn id="1486" idx="0"/>
          </p:cNvCxnSpPr>
          <p:nvPr/>
        </p:nvCxnSpPr>
        <p:spPr>
          <a:xfrm>
            <a:off x="5841294" y="2691106"/>
            <a:ext cx="0" cy="4611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494" name="Google Shape;1494;p58"/>
          <p:cNvCxnSpPr>
            <a:stCxn id="1486" idx="2"/>
            <a:endCxn id="1485" idx="6"/>
          </p:cNvCxnSpPr>
          <p:nvPr/>
        </p:nvCxnSpPr>
        <p:spPr>
          <a:xfrm rot="10800000">
            <a:off x="5222533" y="3341892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495" name="Google Shape;1495;p58"/>
          <p:cNvCxnSpPr>
            <a:stCxn id="1485" idx="0"/>
            <a:endCxn id="1484" idx="4"/>
          </p:cNvCxnSpPr>
          <p:nvPr/>
        </p:nvCxnSpPr>
        <p:spPr>
          <a:xfrm rot="10800000">
            <a:off x="5016247" y="2691017"/>
            <a:ext cx="0" cy="4611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496" name="Google Shape;1496;p58"/>
          <p:cNvCxnSpPr>
            <a:stCxn id="1485" idx="2"/>
            <a:endCxn id="1480" idx="6"/>
          </p:cNvCxnSpPr>
          <p:nvPr/>
        </p:nvCxnSpPr>
        <p:spPr>
          <a:xfrm rot="10800000">
            <a:off x="3986185" y="3341891"/>
            <a:ext cx="8238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497" name="Google Shape;1497;p58"/>
          <p:cNvCxnSpPr>
            <a:stCxn id="1486" idx="6"/>
            <a:endCxn id="1488" idx="2"/>
          </p:cNvCxnSpPr>
          <p:nvPr/>
        </p:nvCxnSpPr>
        <p:spPr>
          <a:xfrm>
            <a:off x="6047556" y="3341892"/>
            <a:ext cx="800400" cy="7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498" name="Google Shape;1498;p58"/>
          <p:cNvCxnSpPr>
            <a:stCxn id="1482" idx="4"/>
            <a:endCxn id="1481" idx="1"/>
          </p:cNvCxnSpPr>
          <p:nvPr/>
        </p:nvCxnSpPr>
        <p:spPr>
          <a:xfrm>
            <a:off x="1303542" y="2696710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499" name="Google Shape;1499;p58"/>
          <p:cNvCxnSpPr>
            <a:stCxn id="1481" idx="7"/>
            <a:endCxn id="1483" idx="4"/>
          </p:cNvCxnSpPr>
          <p:nvPr/>
        </p:nvCxnSpPr>
        <p:spPr>
          <a:xfrm rot="10800000" flipH="1">
            <a:off x="1861913" y="2696807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500" name="Google Shape;1500;p58"/>
          <p:cNvCxnSpPr>
            <a:stCxn id="1483" idx="2"/>
            <a:endCxn id="1482" idx="6"/>
          </p:cNvCxnSpPr>
          <p:nvPr/>
        </p:nvCxnSpPr>
        <p:spPr>
          <a:xfrm rot="10800000">
            <a:off x="1509826" y="2506937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501" name="Google Shape;1501;p58"/>
          <p:cNvCxnSpPr>
            <a:stCxn id="1481" idx="6"/>
            <a:endCxn id="1479" idx="2"/>
          </p:cNvCxnSpPr>
          <p:nvPr/>
        </p:nvCxnSpPr>
        <p:spPr>
          <a:xfrm>
            <a:off x="1922326" y="3326598"/>
            <a:ext cx="849900" cy="153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graphicFrame>
        <p:nvGraphicFramePr>
          <p:cNvPr id="1502" name="Google Shape;1502;p58"/>
          <p:cNvGraphicFramePr/>
          <p:nvPr/>
        </p:nvGraphicFramePr>
        <p:xfrm>
          <a:off x="6499362" y="4582734"/>
          <a:ext cx="464332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Visited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03" name="Google Shape;1503;p58"/>
          <p:cNvSpPr txBox="1"/>
          <p:nvPr/>
        </p:nvSpPr>
        <p:spPr>
          <a:xfrm>
            <a:off x="1097280" y="3822293"/>
            <a:ext cx="2050433" cy="9233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380" t="-3310" b="-993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5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Step-by-Step Example 38/</a:t>
            </a:r>
            <a:endParaRPr/>
          </a:p>
        </p:txBody>
      </p:sp>
      <p:graphicFrame>
        <p:nvGraphicFramePr>
          <p:cNvPr id="1509" name="Google Shape;1509;p59"/>
          <p:cNvGraphicFramePr/>
          <p:nvPr/>
        </p:nvGraphicFramePr>
        <p:xfrm>
          <a:off x="6499362" y="5214063"/>
          <a:ext cx="4656300" cy="741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3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Finished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Franklin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Franklin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Franklin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10" name="Google Shape;1510;p59"/>
          <p:cNvSpPr/>
          <p:nvPr/>
        </p:nvSpPr>
        <p:spPr>
          <a:xfrm>
            <a:off x="3159895" y="2317163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</a:t>
            </a:r>
            <a:endParaRPr/>
          </a:p>
        </p:txBody>
      </p:sp>
      <p:sp>
        <p:nvSpPr>
          <p:cNvPr id="1511" name="Google Shape;1511;p59"/>
          <p:cNvSpPr/>
          <p:nvPr/>
        </p:nvSpPr>
        <p:spPr>
          <a:xfrm>
            <a:off x="2772091" y="3152116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endParaRPr/>
          </a:p>
        </p:txBody>
      </p:sp>
      <p:sp>
        <p:nvSpPr>
          <p:cNvPr id="1512" name="Google Shape;1512;p59"/>
          <p:cNvSpPr/>
          <p:nvPr/>
        </p:nvSpPr>
        <p:spPr>
          <a:xfrm>
            <a:off x="3573685" y="3152116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endParaRPr/>
          </a:p>
        </p:txBody>
      </p:sp>
      <p:sp>
        <p:nvSpPr>
          <p:cNvPr id="1513" name="Google Shape;1513;p59"/>
          <p:cNvSpPr/>
          <p:nvPr/>
        </p:nvSpPr>
        <p:spPr>
          <a:xfrm>
            <a:off x="1509803" y="3136824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endParaRPr/>
          </a:p>
        </p:txBody>
      </p:sp>
      <p:sp>
        <p:nvSpPr>
          <p:cNvPr id="1514" name="Google Shape;1514;p59"/>
          <p:cNvSpPr/>
          <p:nvPr/>
        </p:nvSpPr>
        <p:spPr>
          <a:xfrm>
            <a:off x="1097280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endParaRPr/>
          </a:p>
        </p:txBody>
      </p:sp>
      <p:sp>
        <p:nvSpPr>
          <p:cNvPr id="1515" name="Google Shape;1515;p59"/>
          <p:cNvSpPr/>
          <p:nvPr/>
        </p:nvSpPr>
        <p:spPr>
          <a:xfrm>
            <a:off x="1922326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endParaRPr/>
          </a:p>
        </p:txBody>
      </p:sp>
      <p:sp>
        <p:nvSpPr>
          <p:cNvPr id="1516" name="Google Shape;1516;p59"/>
          <p:cNvSpPr/>
          <p:nvPr/>
        </p:nvSpPr>
        <p:spPr>
          <a:xfrm>
            <a:off x="4809986" y="2311559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</a:t>
            </a:r>
            <a:endParaRPr/>
          </a:p>
        </p:txBody>
      </p:sp>
      <p:sp>
        <p:nvSpPr>
          <p:cNvPr id="1517" name="Google Shape;1517;p59"/>
          <p:cNvSpPr/>
          <p:nvPr/>
        </p:nvSpPr>
        <p:spPr>
          <a:xfrm>
            <a:off x="4809985" y="3152117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</a:t>
            </a:r>
            <a:endParaRPr/>
          </a:p>
        </p:txBody>
      </p:sp>
      <p:sp>
        <p:nvSpPr>
          <p:cNvPr id="1518" name="Google Shape;1518;p59"/>
          <p:cNvSpPr/>
          <p:nvPr/>
        </p:nvSpPr>
        <p:spPr>
          <a:xfrm>
            <a:off x="5635033" y="3152118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</a:t>
            </a:r>
            <a:endParaRPr/>
          </a:p>
        </p:txBody>
      </p:sp>
      <p:sp>
        <p:nvSpPr>
          <p:cNvPr id="1519" name="Google Shape;1519;p59"/>
          <p:cNvSpPr/>
          <p:nvPr/>
        </p:nvSpPr>
        <p:spPr>
          <a:xfrm>
            <a:off x="5635032" y="2311559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</a:t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20" name="Google Shape;1520;p59"/>
          <p:cNvSpPr/>
          <p:nvPr/>
        </p:nvSpPr>
        <p:spPr>
          <a:xfrm>
            <a:off x="6847879" y="3159168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endParaRPr/>
          </a:p>
        </p:txBody>
      </p:sp>
      <p:cxnSp>
        <p:nvCxnSpPr>
          <p:cNvPr id="1521" name="Google Shape;1521;p59"/>
          <p:cNvCxnSpPr>
            <a:stCxn id="1512" idx="2"/>
            <a:endCxn id="1511" idx="6"/>
          </p:cNvCxnSpPr>
          <p:nvPr/>
        </p:nvCxnSpPr>
        <p:spPr>
          <a:xfrm rot="10800000">
            <a:off x="3184585" y="3341889"/>
            <a:ext cx="3891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522" name="Google Shape;1522;p59"/>
          <p:cNvCxnSpPr>
            <a:stCxn id="1511" idx="0"/>
            <a:endCxn id="1510" idx="3"/>
          </p:cNvCxnSpPr>
          <p:nvPr/>
        </p:nvCxnSpPr>
        <p:spPr>
          <a:xfrm rot="10800000" flipH="1">
            <a:off x="2978353" y="2641216"/>
            <a:ext cx="242100" cy="5109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523" name="Google Shape;1523;p59"/>
          <p:cNvCxnSpPr>
            <a:stCxn id="1510" idx="5"/>
            <a:endCxn id="1512" idx="0"/>
          </p:cNvCxnSpPr>
          <p:nvPr/>
        </p:nvCxnSpPr>
        <p:spPr>
          <a:xfrm>
            <a:off x="3512005" y="2641127"/>
            <a:ext cx="267900" cy="5109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524" name="Google Shape;1524;p59"/>
          <p:cNvCxnSpPr>
            <a:stCxn id="1516" idx="6"/>
            <a:endCxn id="1519" idx="2"/>
          </p:cNvCxnSpPr>
          <p:nvPr/>
        </p:nvCxnSpPr>
        <p:spPr>
          <a:xfrm>
            <a:off x="5222509" y="2501333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525" name="Google Shape;1525;p59"/>
          <p:cNvCxnSpPr>
            <a:stCxn id="1519" idx="4"/>
            <a:endCxn id="1518" idx="0"/>
          </p:cNvCxnSpPr>
          <p:nvPr/>
        </p:nvCxnSpPr>
        <p:spPr>
          <a:xfrm>
            <a:off x="5841294" y="2691106"/>
            <a:ext cx="0" cy="4611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526" name="Google Shape;1526;p59"/>
          <p:cNvCxnSpPr>
            <a:stCxn id="1518" idx="2"/>
            <a:endCxn id="1517" idx="6"/>
          </p:cNvCxnSpPr>
          <p:nvPr/>
        </p:nvCxnSpPr>
        <p:spPr>
          <a:xfrm rot="10800000">
            <a:off x="5222533" y="3341892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527" name="Google Shape;1527;p59"/>
          <p:cNvCxnSpPr>
            <a:stCxn id="1517" idx="0"/>
            <a:endCxn id="1516" idx="4"/>
          </p:cNvCxnSpPr>
          <p:nvPr/>
        </p:nvCxnSpPr>
        <p:spPr>
          <a:xfrm rot="10800000">
            <a:off x="5016247" y="2691017"/>
            <a:ext cx="0" cy="4611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528" name="Google Shape;1528;p59"/>
          <p:cNvCxnSpPr>
            <a:stCxn id="1517" idx="2"/>
            <a:endCxn id="1512" idx="6"/>
          </p:cNvCxnSpPr>
          <p:nvPr/>
        </p:nvCxnSpPr>
        <p:spPr>
          <a:xfrm rot="10800000">
            <a:off x="3986185" y="3341891"/>
            <a:ext cx="8238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529" name="Google Shape;1529;p59"/>
          <p:cNvCxnSpPr>
            <a:stCxn id="1518" idx="6"/>
            <a:endCxn id="1520" idx="2"/>
          </p:cNvCxnSpPr>
          <p:nvPr/>
        </p:nvCxnSpPr>
        <p:spPr>
          <a:xfrm>
            <a:off x="6047556" y="3341892"/>
            <a:ext cx="800400" cy="7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530" name="Google Shape;1530;p59"/>
          <p:cNvCxnSpPr>
            <a:stCxn id="1514" idx="4"/>
            <a:endCxn id="1513" idx="1"/>
          </p:cNvCxnSpPr>
          <p:nvPr/>
        </p:nvCxnSpPr>
        <p:spPr>
          <a:xfrm>
            <a:off x="1303542" y="2696710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531" name="Google Shape;1531;p59"/>
          <p:cNvCxnSpPr>
            <a:stCxn id="1513" idx="7"/>
            <a:endCxn id="1515" idx="4"/>
          </p:cNvCxnSpPr>
          <p:nvPr/>
        </p:nvCxnSpPr>
        <p:spPr>
          <a:xfrm rot="10800000" flipH="1">
            <a:off x="1861913" y="2696807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532" name="Google Shape;1532;p59"/>
          <p:cNvCxnSpPr>
            <a:stCxn id="1515" idx="2"/>
            <a:endCxn id="1514" idx="6"/>
          </p:cNvCxnSpPr>
          <p:nvPr/>
        </p:nvCxnSpPr>
        <p:spPr>
          <a:xfrm rot="10800000">
            <a:off x="1509826" y="2506937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533" name="Google Shape;1533;p59"/>
          <p:cNvCxnSpPr>
            <a:stCxn id="1513" idx="6"/>
            <a:endCxn id="1511" idx="2"/>
          </p:cNvCxnSpPr>
          <p:nvPr/>
        </p:nvCxnSpPr>
        <p:spPr>
          <a:xfrm>
            <a:off x="1922326" y="3326598"/>
            <a:ext cx="849900" cy="153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graphicFrame>
        <p:nvGraphicFramePr>
          <p:cNvPr id="1534" name="Google Shape;1534;p59"/>
          <p:cNvGraphicFramePr/>
          <p:nvPr/>
        </p:nvGraphicFramePr>
        <p:xfrm>
          <a:off x="6499362" y="4582734"/>
          <a:ext cx="464332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Visited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35" name="Google Shape;1535;p59"/>
          <p:cNvSpPr txBox="1"/>
          <p:nvPr/>
        </p:nvSpPr>
        <p:spPr>
          <a:xfrm>
            <a:off x="1097280" y="3822293"/>
            <a:ext cx="2050433" cy="9233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380" t="-3310" b="-993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/>
          </a:p>
        </p:txBody>
      </p:sp>
      <p:sp>
        <p:nvSpPr>
          <p:cNvPr id="1536" name="Google Shape;1536;p59"/>
          <p:cNvSpPr txBox="1"/>
          <p:nvPr/>
        </p:nvSpPr>
        <p:spPr>
          <a:xfrm>
            <a:off x="5499380" y="5136197"/>
            <a:ext cx="94833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Pop out d.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6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Step-by-Step Example 39/</a:t>
            </a:r>
            <a:endParaRPr/>
          </a:p>
        </p:txBody>
      </p:sp>
      <p:graphicFrame>
        <p:nvGraphicFramePr>
          <p:cNvPr id="1542" name="Google Shape;1542;p60"/>
          <p:cNvGraphicFramePr/>
          <p:nvPr/>
        </p:nvGraphicFramePr>
        <p:xfrm>
          <a:off x="6499362" y="5214063"/>
          <a:ext cx="4656300" cy="741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3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Finished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Franklin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Franklin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Franklin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43" name="Google Shape;1543;p60"/>
          <p:cNvSpPr/>
          <p:nvPr/>
        </p:nvSpPr>
        <p:spPr>
          <a:xfrm>
            <a:off x="3159895" y="2317163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</a:t>
            </a:r>
            <a:endParaRPr/>
          </a:p>
        </p:txBody>
      </p:sp>
      <p:sp>
        <p:nvSpPr>
          <p:cNvPr id="1544" name="Google Shape;1544;p60"/>
          <p:cNvSpPr/>
          <p:nvPr/>
        </p:nvSpPr>
        <p:spPr>
          <a:xfrm>
            <a:off x="2772091" y="3152116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endParaRPr/>
          </a:p>
        </p:txBody>
      </p:sp>
      <p:sp>
        <p:nvSpPr>
          <p:cNvPr id="1545" name="Google Shape;1545;p60"/>
          <p:cNvSpPr/>
          <p:nvPr/>
        </p:nvSpPr>
        <p:spPr>
          <a:xfrm>
            <a:off x="3573685" y="3152116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endParaRPr/>
          </a:p>
        </p:txBody>
      </p:sp>
      <p:sp>
        <p:nvSpPr>
          <p:cNvPr id="1546" name="Google Shape;1546;p60"/>
          <p:cNvSpPr/>
          <p:nvPr/>
        </p:nvSpPr>
        <p:spPr>
          <a:xfrm>
            <a:off x="1509803" y="3136824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endParaRPr/>
          </a:p>
        </p:txBody>
      </p:sp>
      <p:sp>
        <p:nvSpPr>
          <p:cNvPr id="1547" name="Google Shape;1547;p60"/>
          <p:cNvSpPr/>
          <p:nvPr/>
        </p:nvSpPr>
        <p:spPr>
          <a:xfrm>
            <a:off x="1097280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endParaRPr/>
          </a:p>
        </p:txBody>
      </p:sp>
      <p:sp>
        <p:nvSpPr>
          <p:cNvPr id="1548" name="Google Shape;1548;p60"/>
          <p:cNvSpPr/>
          <p:nvPr/>
        </p:nvSpPr>
        <p:spPr>
          <a:xfrm>
            <a:off x="1922326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endParaRPr/>
          </a:p>
        </p:txBody>
      </p:sp>
      <p:sp>
        <p:nvSpPr>
          <p:cNvPr id="1549" name="Google Shape;1549;p60"/>
          <p:cNvSpPr/>
          <p:nvPr/>
        </p:nvSpPr>
        <p:spPr>
          <a:xfrm>
            <a:off x="4809986" y="2311559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</a:t>
            </a:r>
            <a:endParaRPr/>
          </a:p>
        </p:txBody>
      </p:sp>
      <p:sp>
        <p:nvSpPr>
          <p:cNvPr id="1550" name="Google Shape;1550;p60"/>
          <p:cNvSpPr/>
          <p:nvPr/>
        </p:nvSpPr>
        <p:spPr>
          <a:xfrm>
            <a:off x="4809985" y="3152117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</a:t>
            </a:r>
            <a:endParaRPr/>
          </a:p>
        </p:txBody>
      </p:sp>
      <p:sp>
        <p:nvSpPr>
          <p:cNvPr id="1551" name="Google Shape;1551;p60"/>
          <p:cNvSpPr/>
          <p:nvPr/>
        </p:nvSpPr>
        <p:spPr>
          <a:xfrm>
            <a:off x="5635033" y="3152118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</a:t>
            </a:r>
            <a:endParaRPr/>
          </a:p>
        </p:txBody>
      </p:sp>
      <p:sp>
        <p:nvSpPr>
          <p:cNvPr id="1552" name="Google Shape;1552;p60"/>
          <p:cNvSpPr/>
          <p:nvPr/>
        </p:nvSpPr>
        <p:spPr>
          <a:xfrm>
            <a:off x="5635032" y="2311559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</a:t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53" name="Google Shape;1553;p60"/>
          <p:cNvSpPr/>
          <p:nvPr/>
        </p:nvSpPr>
        <p:spPr>
          <a:xfrm>
            <a:off x="6847879" y="3159168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endParaRPr/>
          </a:p>
        </p:txBody>
      </p:sp>
      <p:cxnSp>
        <p:nvCxnSpPr>
          <p:cNvPr id="1554" name="Google Shape;1554;p60"/>
          <p:cNvCxnSpPr>
            <a:stCxn id="1545" idx="2"/>
            <a:endCxn id="1544" idx="6"/>
          </p:cNvCxnSpPr>
          <p:nvPr/>
        </p:nvCxnSpPr>
        <p:spPr>
          <a:xfrm rot="10800000">
            <a:off x="3184585" y="3341889"/>
            <a:ext cx="3891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555" name="Google Shape;1555;p60"/>
          <p:cNvCxnSpPr>
            <a:stCxn id="1544" idx="0"/>
            <a:endCxn id="1543" idx="3"/>
          </p:cNvCxnSpPr>
          <p:nvPr/>
        </p:nvCxnSpPr>
        <p:spPr>
          <a:xfrm rot="10800000" flipH="1">
            <a:off x="2978353" y="2641216"/>
            <a:ext cx="242100" cy="5109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556" name="Google Shape;1556;p60"/>
          <p:cNvCxnSpPr>
            <a:stCxn id="1543" idx="5"/>
            <a:endCxn id="1545" idx="0"/>
          </p:cNvCxnSpPr>
          <p:nvPr/>
        </p:nvCxnSpPr>
        <p:spPr>
          <a:xfrm>
            <a:off x="3512005" y="2641127"/>
            <a:ext cx="267900" cy="5109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557" name="Google Shape;1557;p60"/>
          <p:cNvCxnSpPr>
            <a:stCxn id="1549" idx="6"/>
            <a:endCxn id="1552" idx="2"/>
          </p:cNvCxnSpPr>
          <p:nvPr/>
        </p:nvCxnSpPr>
        <p:spPr>
          <a:xfrm>
            <a:off x="5222509" y="2501333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558" name="Google Shape;1558;p60"/>
          <p:cNvCxnSpPr>
            <a:stCxn id="1552" idx="4"/>
            <a:endCxn id="1551" idx="0"/>
          </p:cNvCxnSpPr>
          <p:nvPr/>
        </p:nvCxnSpPr>
        <p:spPr>
          <a:xfrm>
            <a:off x="5841294" y="2691106"/>
            <a:ext cx="0" cy="4611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559" name="Google Shape;1559;p60"/>
          <p:cNvCxnSpPr>
            <a:stCxn id="1551" idx="2"/>
            <a:endCxn id="1550" idx="6"/>
          </p:cNvCxnSpPr>
          <p:nvPr/>
        </p:nvCxnSpPr>
        <p:spPr>
          <a:xfrm rot="10800000">
            <a:off x="5222533" y="3341892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560" name="Google Shape;1560;p60"/>
          <p:cNvCxnSpPr>
            <a:stCxn id="1550" idx="0"/>
            <a:endCxn id="1549" idx="4"/>
          </p:cNvCxnSpPr>
          <p:nvPr/>
        </p:nvCxnSpPr>
        <p:spPr>
          <a:xfrm rot="10800000">
            <a:off x="5016247" y="2691017"/>
            <a:ext cx="0" cy="4611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561" name="Google Shape;1561;p60"/>
          <p:cNvCxnSpPr>
            <a:stCxn id="1550" idx="2"/>
            <a:endCxn id="1545" idx="6"/>
          </p:cNvCxnSpPr>
          <p:nvPr/>
        </p:nvCxnSpPr>
        <p:spPr>
          <a:xfrm rot="10800000">
            <a:off x="3986185" y="3341891"/>
            <a:ext cx="8238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562" name="Google Shape;1562;p60"/>
          <p:cNvCxnSpPr>
            <a:stCxn id="1551" idx="6"/>
            <a:endCxn id="1553" idx="2"/>
          </p:cNvCxnSpPr>
          <p:nvPr/>
        </p:nvCxnSpPr>
        <p:spPr>
          <a:xfrm>
            <a:off x="6047556" y="3341892"/>
            <a:ext cx="800400" cy="7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563" name="Google Shape;1563;p60"/>
          <p:cNvCxnSpPr>
            <a:stCxn id="1547" idx="4"/>
            <a:endCxn id="1546" idx="1"/>
          </p:cNvCxnSpPr>
          <p:nvPr/>
        </p:nvCxnSpPr>
        <p:spPr>
          <a:xfrm>
            <a:off x="1303542" y="2696710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564" name="Google Shape;1564;p60"/>
          <p:cNvCxnSpPr>
            <a:stCxn id="1546" idx="7"/>
            <a:endCxn id="1548" idx="4"/>
          </p:cNvCxnSpPr>
          <p:nvPr/>
        </p:nvCxnSpPr>
        <p:spPr>
          <a:xfrm rot="10800000" flipH="1">
            <a:off x="1861913" y="2696807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565" name="Google Shape;1565;p60"/>
          <p:cNvCxnSpPr>
            <a:stCxn id="1548" idx="2"/>
            <a:endCxn id="1547" idx="6"/>
          </p:cNvCxnSpPr>
          <p:nvPr/>
        </p:nvCxnSpPr>
        <p:spPr>
          <a:xfrm rot="10800000">
            <a:off x="1509826" y="2506937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566" name="Google Shape;1566;p60"/>
          <p:cNvCxnSpPr>
            <a:stCxn id="1546" idx="6"/>
            <a:endCxn id="1544" idx="2"/>
          </p:cNvCxnSpPr>
          <p:nvPr/>
        </p:nvCxnSpPr>
        <p:spPr>
          <a:xfrm>
            <a:off x="1922326" y="3326598"/>
            <a:ext cx="849900" cy="153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graphicFrame>
        <p:nvGraphicFramePr>
          <p:cNvPr id="1567" name="Google Shape;1567;p60"/>
          <p:cNvGraphicFramePr/>
          <p:nvPr/>
        </p:nvGraphicFramePr>
        <p:xfrm>
          <a:off x="6499362" y="4582734"/>
          <a:ext cx="464332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Visited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68" name="Google Shape;1568;p60"/>
          <p:cNvSpPr txBox="1"/>
          <p:nvPr/>
        </p:nvSpPr>
        <p:spPr>
          <a:xfrm>
            <a:off x="1097280" y="3822293"/>
            <a:ext cx="2050433" cy="120032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380" t="-2537" b="-710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6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Step-by-Step Example 40/</a:t>
            </a:r>
            <a:endParaRPr/>
          </a:p>
        </p:txBody>
      </p:sp>
      <p:graphicFrame>
        <p:nvGraphicFramePr>
          <p:cNvPr id="1574" name="Google Shape;1574;p61"/>
          <p:cNvGraphicFramePr/>
          <p:nvPr/>
        </p:nvGraphicFramePr>
        <p:xfrm>
          <a:off x="6499362" y="5214063"/>
          <a:ext cx="4656300" cy="741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3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Finished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Franklin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Franklin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Franklin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75" name="Google Shape;1575;p61"/>
          <p:cNvSpPr/>
          <p:nvPr/>
        </p:nvSpPr>
        <p:spPr>
          <a:xfrm>
            <a:off x="3159895" y="2317163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</a:t>
            </a:r>
            <a:endParaRPr/>
          </a:p>
        </p:txBody>
      </p:sp>
      <p:sp>
        <p:nvSpPr>
          <p:cNvPr id="1576" name="Google Shape;1576;p61"/>
          <p:cNvSpPr/>
          <p:nvPr/>
        </p:nvSpPr>
        <p:spPr>
          <a:xfrm>
            <a:off x="2772091" y="3152116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endParaRPr/>
          </a:p>
        </p:txBody>
      </p:sp>
      <p:sp>
        <p:nvSpPr>
          <p:cNvPr id="1577" name="Google Shape;1577;p61"/>
          <p:cNvSpPr/>
          <p:nvPr/>
        </p:nvSpPr>
        <p:spPr>
          <a:xfrm>
            <a:off x="3573685" y="3152116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endParaRPr/>
          </a:p>
        </p:txBody>
      </p:sp>
      <p:sp>
        <p:nvSpPr>
          <p:cNvPr id="1578" name="Google Shape;1578;p61"/>
          <p:cNvSpPr/>
          <p:nvPr/>
        </p:nvSpPr>
        <p:spPr>
          <a:xfrm>
            <a:off x="1509803" y="3136824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endParaRPr/>
          </a:p>
        </p:txBody>
      </p:sp>
      <p:sp>
        <p:nvSpPr>
          <p:cNvPr id="1579" name="Google Shape;1579;p61"/>
          <p:cNvSpPr/>
          <p:nvPr/>
        </p:nvSpPr>
        <p:spPr>
          <a:xfrm>
            <a:off x="1097280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endParaRPr/>
          </a:p>
        </p:txBody>
      </p:sp>
      <p:sp>
        <p:nvSpPr>
          <p:cNvPr id="1580" name="Google Shape;1580;p61"/>
          <p:cNvSpPr/>
          <p:nvPr/>
        </p:nvSpPr>
        <p:spPr>
          <a:xfrm>
            <a:off x="1922326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endParaRPr/>
          </a:p>
        </p:txBody>
      </p:sp>
      <p:sp>
        <p:nvSpPr>
          <p:cNvPr id="1581" name="Google Shape;1581;p61"/>
          <p:cNvSpPr/>
          <p:nvPr/>
        </p:nvSpPr>
        <p:spPr>
          <a:xfrm>
            <a:off x="4809986" y="2311559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</a:t>
            </a:r>
            <a:endParaRPr/>
          </a:p>
        </p:txBody>
      </p:sp>
      <p:sp>
        <p:nvSpPr>
          <p:cNvPr id="1582" name="Google Shape;1582;p61"/>
          <p:cNvSpPr/>
          <p:nvPr/>
        </p:nvSpPr>
        <p:spPr>
          <a:xfrm>
            <a:off x="4809985" y="3152117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</a:t>
            </a:r>
            <a:endParaRPr/>
          </a:p>
        </p:txBody>
      </p:sp>
      <p:sp>
        <p:nvSpPr>
          <p:cNvPr id="1583" name="Google Shape;1583;p61"/>
          <p:cNvSpPr/>
          <p:nvPr/>
        </p:nvSpPr>
        <p:spPr>
          <a:xfrm>
            <a:off x="5635033" y="3152118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</a:t>
            </a:r>
            <a:endParaRPr/>
          </a:p>
        </p:txBody>
      </p:sp>
      <p:sp>
        <p:nvSpPr>
          <p:cNvPr id="1584" name="Google Shape;1584;p61"/>
          <p:cNvSpPr/>
          <p:nvPr/>
        </p:nvSpPr>
        <p:spPr>
          <a:xfrm>
            <a:off x="5635032" y="2311559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</a:t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5" name="Google Shape;1585;p61"/>
          <p:cNvSpPr/>
          <p:nvPr/>
        </p:nvSpPr>
        <p:spPr>
          <a:xfrm>
            <a:off x="6847879" y="3159168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endParaRPr/>
          </a:p>
        </p:txBody>
      </p:sp>
      <p:cxnSp>
        <p:nvCxnSpPr>
          <p:cNvPr id="1586" name="Google Shape;1586;p61"/>
          <p:cNvCxnSpPr>
            <a:stCxn id="1577" idx="2"/>
            <a:endCxn id="1576" idx="6"/>
          </p:cNvCxnSpPr>
          <p:nvPr/>
        </p:nvCxnSpPr>
        <p:spPr>
          <a:xfrm rot="10800000">
            <a:off x="3184585" y="3341889"/>
            <a:ext cx="3891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587" name="Google Shape;1587;p61"/>
          <p:cNvCxnSpPr>
            <a:stCxn id="1576" idx="0"/>
            <a:endCxn id="1575" idx="3"/>
          </p:cNvCxnSpPr>
          <p:nvPr/>
        </p:nvCxnSpPr>
        <p:spPr>
          <a:xfrm rot="10800000" flipH="1">
            <a:off x="2978353" y="2641216"/>
            <a:ext cx="242100" cy="5109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588" name="Google Shape;1588;p61"/>
          <p:cNvCxnSpPr>
            <a:stCxn id="1575" idx="5"/>
            <a:endCxn id="1577" idx="0"/>
          </p:cNvCxnSpPr>
          <p:nvPr/>
        </p:nvCxnSpPr>
        <p:spPr>
          <a:xfrm>
            <a:off x="3512005" y="2641127"/>
            <a:ext cx="267900" cy="5109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589" name="Google Shape;1589;p61"/>
          <p:cNvCxnSpPr>
            <a:stCxn id="1581" idx="6"/>
            <a:endCxn id="1584" idx="2"/>
          </p:cNvCxnSpPr>
          <p:nvPr/>
        </p:nvCxnSpPr>
        <p:spPr>
          <a:xfrm>
            <a:off x="5222509" y="2501333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590" name="Google Shape;1590;p61"/>
          <p:cNvCxnSpPr>
            <a:stCxn id="1584" idx="4"/>
            <a:endCxn id="1583" idx="0"/>
          </p:cNvCxnSpPr>
          <p:nvPr/>
        </p:nvCxnSpPr>
        <p:spPr>
          <a:xfrm>
            <a:off x="5841294" y="2691106"/>
            <a:ext cx="0" cy="4611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591" name="Google Shape;1591;p61"/>
          <p:cNvCxnSpPr>
            <a:stCxn id="1583" idx="2"/>
            <a:endCxn id="1582" idx="6"/>
          </p:cNvCxnSpPr>
          <p:nvPr/>
        </p:nvCxnSpPr>
        <p:spPr>
          <a:xfrm rot="10800000">
            <a:off x="5222533" y="3341892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592" name="Google Shape;1592;p61"/>
          <p:cNvCxnSpPr>
            <a:stCxn id="1582" idx="0"/>
            <a:endCxn id="1581" idx="4"/>
          </p:cNvCxnSpPr>
          <p:nvPr/>
        </p:nvCxnSpPr>
        <p:spPr>
          <a:xfrm rot="10800000">
            <a:off x="5016247" y="2691017"/>
            <a:ext cx="0" cy="4611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593" name="Google Shape;1593;p61"/>
          <p:cNvCxnSpPr>
            <a:stCxn id="1582" idx="2"/>
            <a:endCxn id="1577" idx="6"/>
          </p:cNvCxnSpPr>
          <p:nvPr/>
        </p:nvCxnSpPr>
        <p:spPr>
          <a:xfrm rot="10800000">
            <a:off x="3986185" y="3341891"/>
            <a:ext cx="8238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594" name="Google Shape;1594;p61"/>
          <p:cNvCxnSpPr>
            <a:stCxn id="1583" idx="6"/>
            <a:endCxn id="1585" idx="2"/>
          </p:cNvCxnSpPr>
          <p:nvPr/>
        </p:nvCxnSpPr>
        <p:spPr>
          <a:xfrm>
            <a:off x="6047556" y="3341892"/>
            <a:ext cx="800400" cy="7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595" name="Google Shape;1595;p61"/>
          <p:cNvCxnSpPr>
            <a:stCxn id="1579" idx="4"/>
            <a:endCxn id="1578" idx="1"/>
          </p:cNvCxnSpPr>
          <p:nvPr/>
        </p:nvCxnSpPr>
        <p:spPr>
          <a:xfrm>
            <a:off x="1303542" y="2696710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596" name="Google Shape;1596;p61"/>
          <p:cNvCxnSpPr>
            <a:stCxn id="1578" idx="7"/>
            <a:endCxn id="1580" idx="4"/>
          </p:cNvCxnSpPr>
          <p:nvPr/>
        </p:nvCxnSpPr>
        <p:spPr>
          <a:xfrm rot="10800000" flipH="1">
            <a:off x="1861913" y="2696807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597" name="Google Shape;1597;p61"/>
          <p:cNvCxnSpPr>
            <a:stCxn id="1580" idx="2"/>
            <a:endCxn id="1579" idx="6"/>
          </p:cNvCxnSpPr>
          <p:nvPr/>
        </p:nvCxnSpPr>
        <p:spPr>
          <a:xfrm rot="10800000">
            <a:off x="1509826" y="2506937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598" name="Google Shape;1598;p61"/>
          <p:cNvCxnSpPr>
            <a:stCxn id="1578" idx="6"/>
            <a:endCxn id="1576" idx="2"/>
          </p:cNvCxnSpPr>
          <p:nvPr/>
        </p:nvCxnSpPr>
        <p:spPr>
          <a:xfrm>
            <a:off x="1922326" y="3326598"/>
            <a:ext cx="849900" cy="153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graphicFrame>
        <p:nvGraphicFramePr>
          <p:cNvPr id="1599" name="Google Shape;1599;p61"/>
          <p:cNvGraphicFramePr/>
          <p:nvPr/>
        </p:nvGraphicFramePr>
        <p:xfrm>
          <a:off x="6499362" y="4582734"/>
          <a:ext cx="464332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Visited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00" name="Google Shape;1600;p61"/>
          <p:cNvSpPr txBox="1"/>
          <p:nvPr/>
        </p:nvSpPr>
        <p:spPr>
          <a:xfrm>
            <a:off x="1097280" y="3822293"/>
            <a:ext cx="2050433" cy="120032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380" t="-2537" b="-710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6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Step-by-Step Example 41/</a:t>
            </a:r>
            <a:endParaRPr/>
          </a:p>
        </p:txBody>
      </p:sp>
      <p:graphicFrame>
        <p:nvGraphicFramePr>
          <p:cNvPr id="1606" name="Google Shape;1606;p62"/>
          <p:cNvGraphicFramePr/>
          <p:nvPr/>
        </p:nvGraphicFramePr>
        <p:xfrm>
          <a:off x="6499362" y="5214063"/>
          <a:ext cx="4656300" cy="741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3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Finished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Franklin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Franklin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Franklin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07" name="Google Shape;1607;p62"/>
          <p:cNvSpPr/>
          <p:nvPr/>
        </p:nvSpPr>
        <p:spPr>
          <a:xfrm>
            <a:off x="3159895" y="2317163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</a:t>
            </a:r>
            <a:endParaRPr/>
          </a:p>
        </p:txBody>
      </p:sp>
      <p:sp>
        <p:nvSpPr>
          <p:cNvPr id="1608" name="Google Shape;1608;p62"/>
          <p:cNvSpPr/>
          <p:nvPr/>
        </p:nvSpPr>
        <p:spPr>
          <a:xfrm>
            <a:off x="2772091" y="3152116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endParaRPr/>
          </a:p>
        </p:txBody>
      </p:sp>
      <p:sp>
        <p:nvSpPr>
          <p:cNvPr id="1609" name="Google Shape;1609;p62"/>
          <p:cNvSpPr/>
          <p:nvPr/>
        </p:nvSpPr>
        <p:spPr>
          <a:xfrm>
            <a:off x="3573685" y="3152116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endParaRPr/>
          </a:p>
        </p:txBody>
      </p:sp>
      <p:sp>
        <p:nvSpPr>
          <p:cNvPr id="1610" name="Google Shape;1610;p62"/>
          <p:cNvSpPr/>
          <p:nvPr/>
        </p:nvSpPr>
        <p:spPr>
          <a:xfrm>
            <a:off x="1509803" y="3136824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endParaRPr/>
          </a:p>
        </p:txBody>
      </p:sp>
      <p:sp>
        <p:nvSpPr>
          <p:cNvPr id="1611" name="Google Shape;1611;p62"/>
          <p:cNvSpPr/>
          <p:nvPr/>
        </p:nvSpPr>
        <p:spPr>
          <a:xfrm>
            <a:off x="1097280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endParaRPr/>
          </a:p>
        </p:txBody>
      </p:sp>
      <p:sp>
        <p:nvSpPr>
          <p:cNvPr id="1612" name="Google Shape;1612;p62"/>
          <p:cNvSpPr/>
          <p:nvPr/>
        </p:nvSpPr>
        <p:spPr>
          <a:xfrm>
            <a:off x="1922326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endParaRPr/>
          </a:p>
        </p:txBody>
      </p:sp>
      <p:sp>
        <p:nvSpPr>
          <p:cNvPr id="1613" name="Google Shape;1613;p62"/>
          <p:cNvSpPr/>
          <p:nvPr/>
        </p:nvSpPr>
        <p:spPr>
          <a:xfrm>
            <a:off x="4809986" y="2311559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</a:t>
            </a:r>
            <a:endParaRPr/>
          </a:p>
        </p:txBody>
      </p:sp>
      <p:sp>
        <p:nvSpPr>
          <p:cNvPr id="1614" name="Google Shape;1614;p62"/>
          <p:cNvSpPr/>
          <p:nvPr/>
        </p:nvSpPr>
        <p:spPr>
          <a:xfrm>
            <a:off x="4809985" y="3152117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</a:t>
            </a:r>
            <a:endParaRPr/>
          </a:p>
        </p:txBody>
      </p:sp>
      <p:sp>
        <p:nvSpPr>
          <p:cNvPr id="1615" name="Google Shape;1615;p62"/>
          <p:cNvSpPr/>
          <p:nvPr/>
        </p:nvSpPr>
        <p:spPr>
          <a:xfrm>
            <a:off x="5635033" y="3152118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</a:t>
            </a:r>
            <a:endParaRPr/>
          </a:p>
        </p:txBody>
      </p:sp>
      <p:sp>
        <p:nvSpPr>
          <p:cNvPr id="1616" name="Google Shape;1616;p62"/>
          <p:cNvSpPr/>
          <p:nvPr/>
        </p:nvSpPr>
        <p:spPr>
          <a:xfrm>
            <a:off x="5635032" y="2311559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</a:t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17" name="Google Shape;1617;p62"/>
          <p:cNvSpPr/>
          <p:nvPr/>
        </p:nvSpPr>
        <p:spPr>
          <a:xfrm>
            <a:off x="6847879" y="3159168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endParaRPr/>
          </a:p>
        </p:txBody>
      </p:sp>
      <p:cxnSp>
        <p:nvCxnSpPr>
          <p:cNvPr id="1618" name="Google Shape;1618;p62"/>
          <p:cNvCxnSpPr>
            <a:stCxn id="1609" idx="2"/>
            <a:endCxn id="1608" idx="6"/>
          </p:cNvCxnSpPr>
          <p:nvPr/>
        </p:nvCxnSpPr>
        <p:spPr>
          <a:xfrm rot="10800000">
            <a:off x="3184585" y="3341889"/>
            <a:ext cx="3891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619" name="Google Shape;1619;p62"/>
          <p:cNvCxnSpPr>
            <a:stCxn id="1608" idx="0"/>
            <a:endCxn id="1607" idx="3"/>
          </p:cNvCxnSpPr>
          <p:nvPr/>
        </p:nvCxnSpPr>
        <p:spPr>
          <a:xfrm rot="10800000" flipH="1">
            <a:off x="2978353" y="2641216"/>
            <a:ext cx="242100" cy="5109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620" name="Google Shape;1620;p62"/>
          <p:cNvCxnSpPr>
            <a:stCxn id="1607" idx="5"/>
            <a:endCxn id="1609" idx="0"/>
          </p:cNvCxnSpPr>
          <p:nvPr/>
        </p:nvCxnSpPr>
        <p:spPr>
          <a:xfrm>
            <a:off x="3512005" y="2641127"/>
            <a:ext cx="267900" cy="5109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621" name="Google Shape;1621;p62"/>
          <p:cNvCxnSpPr>
            <a:stCxn id="1613" idx="6"/>
            <a:endCxn id="1616" idx="2"/>
          </p:cNvCxnSpPr>
          <p:nvPr/>
        </p:nvCxnSpPr>
        <p:spPr>
          <a:xfrm>
            <a:off x="5222509" y="2501333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622" name="Google Shape;1622;p62"/>
          <p:cNvCxnSpPr>
            <a:stCxn id="1616" idx="4"/>
            <a:endCxn id="1615" idx="0"/>
          </p:cNvCxnSpPr>
          <p:nvPr/>
        </p:nvCxnSpPr>
        <p:spPr>
          <a:xfrm>
            <a:off x="5841294" y="2691106"/>
            <a:ext cx="0" cy="4611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623" name="Google Shape;1623;p62"/>
          <p:cNvCxnSpPr>
            <a:stCxn id="1615" idx="2"/>
            <a:endCxn id="1614" idx="6"/>
          </p:cNvCxnSpPr>
          <p:nvPr/>
        </p:nvCxnSpPr>
        <p:spPr>
          <a:xfrm rot="10800000">
            <a:off x="5222533" y="3341892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624" name="Google Shape;1624;p62"/>
          <p:cNvCxnSpPr>
            <a:stCxn id="1614" idx="0"/>
            <a:endCxn id="1613" idx="4"/>
          </p:cNvCxnSpPr>
          <p:nvPr/>
        </p:nvCxnSpPr>
        <p:spPr>
          <a:xfrm rot="10800000">
            <a:off x="5016247" y="2691017"/>
            <a:ext cx="0" cy="4611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625" name="Google Shape;1625;p62"/>
          <p:cNvCxnSpPr>
            <a:stCxn id="1614" idx="2"/>
            <a:endCxn id="1609" idx="6"/>
          </p:cNvCxnSpPr>
          <p:nvPr/>
        </p:nvCxnSpPr>
        <p:spPr>
          <a:xfrm rot="10800000">
            <a:off x="3986185" y="3341891"/>
            <a:ext cx="8238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626" name="Google Shape;1626;p62"/>
          <p:cNvCxnSpPr>
            <a:stCxn id="1615" idx="6"/>
            <a:endCxn id="1617" idx="2"/>
          </p:cNvCxnSpPr>
          <p:nvPr/>
        </p:nvCxnSpPr>
        <p:spPr>
          <a:xfrm>
            <a:off x="6047556" y="3341892"/>
            <a:ext cx="800400" cy="7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627" name="Google Shape;1627;p62"/>
          <p:cNvCxnSpPr>
            <a:stCxn id="1611" idx="4"/>
            <a:endCxn id="1610" idx="1"/>
          </p:cNvCxnSpPr>
          <p:nvPr/>
        </p:nvCxnSpPr>
        <p:spPr>
          <a:xfrm>
            <a:off x="1303542" y="2696710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628" name="Google Shape;1628;p62"/>
          <p:cNvCxnSpPr>
            <a:stCxn id="1610" idx="7"/>
            <a:endCxn id="1612" idx="4"/>
          </p:cNvCxnSpPr>
          <p:nvPr/>
        </p:nvCxnSpPr>
        <p:spPr>
          <a:xfrm rot="10800000" flipH="1">
            <a:off x="1861913" y="2696807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629" name="Google Shape;1629;p62"/>
          <p:cNvCxnSpPr>
            <a:stCxn id="1612" idx="2"/>
            <a:endCxn id="1611" idx="6"/>
          </p:cNvCxnSpPr>
          <p:nvPr/>
        </p:nvCxnSpPr>
        <p:spPr>
          <a:xfrm rot="10800000">
            <a:off x="1509826" y="2506937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630" name="Google Shape;1630;p62"/>
          <p:cNvCxnSpPr>
            <a:stCxn id="1610" idx="6"/>
            <a:endCxn id="1608" idx="2"/>
          </p:cNvCxnSpPr>
          <p:nvPr/>
        </p:nvCxnSpPr>
        <p:spPr>
          <a:xfrm>
            <a:off x="1922326" y="3326598"/>
            <a:ext cx="849900" cy="153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graphicFrame>
        <p:nvGraphicFramePr>
          <p:cNvPr id="1631" name="Google Shape;1631;p62"/>
          <p:cNvGraphicFramePr/>
          <p:nvPr/>
        </p:nvGraphicFramePr>
        <p:xfrm>
          <a:off x="6499362" y="4582734"/>
          <a:ext cx="464332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Visited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2" name="Google Shape;1632;p62"/>
          <p:cNvSpPr txBox="1"/>
          <p:nvPr/>
        </p:nvSpPr>
        <p:spPr>
          <a:xfrm>
            <a:off x="1097280" y="3822293"/>
            <a:ext cx="2050433" cy="120032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380" t="-2537" b="-710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Problem Definition</a:t>
            </a:r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454" t="-970"/>
            </a:stretch>
          </a:blipFill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r>
              <a:rPr lang="en-US"/>
              <a:t> </a:t>
            </a: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7871418" y="4228341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8748905" y="4228341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9636880" y="4228341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10514367" y="4228341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7871418" y="5108200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</a:t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8748905" y="5108200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9636880" y="5108200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</a:t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10514367" y="5108200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</a:t>
            </a:r>
            <a:endParaRPr/>
          </a:p>
        </p:txBody>
      </p:sp>
      <p:cxnSp>
        <p:nvCxnSpPr>
          <p:cNvPr id="186" name="Google Shape;186;p17"/>
          <p:cNvCxnSpPr>
            <a:stCxn id="178" idx="6"/>
            <a:endCxn id="179" idx="2"/>
          </p:cNvCxnSpPr>
          <p:nvPr/>
        </p:nvCxnSpPr>
        <p:spPr>
          <a:xfrm>
            <a:off x="8283941" y="4418115"/>
            <a:ext cx="4650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7" name="Google Shape;187;p17"/>
          <p:cNvCxnSpPr>
            <a:stCxn id="179" idx="6"/>
            <a:endCxn id="180" idx="2"/>
          </p:cNvCxnSpPr>
          <p:nvPr/>
        </p:nvCxnSpPr>
        <p:spPr>
          <a:xfrm>
            <a:off x="9161428" y="4418115"/>
            <a:ext cx="4755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8" name="Google Shape;188;p17"/>
          <p:cNvCxnSpPr>
            <a:stCxn id="180" idx="4"/>
            <a:endCxn id="184" idx="0"/>
          </p:cNvCxnSpPr>
          <p:nvPr/>
        </p:nvCxnSpPr>
        <p:spPr>
          <a:xfrm>
            <a:off x="9843142" y="4607888"/>
            <a:ext cx="0" cy="5004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9" name="Google Shape;189;p17"/>
          <p:cNvCxnSpPr>
            <a:stCxn id="179" idx="4"/>
            <a:endCxn id="183" idx="0"/>
          </p:cNvCxnSpPr>
          <p:nvPr/>
        </p:nvCxnSpPr>
        <p:spPr>
          <a:xfrm>
            <a:off x="8955167" y="4607888"/>
            <a:ext cx="0" cy="5004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0" name="Google Shape;190;p17"/>
          <p:cNvCxnSpPr>
            <a:stCxn id="182" idx="0"/>
            <a:endCxn id="178" idx="4"/>
          </p:cNvCxnSpPr>
          <p:nvPr/>
        </p:nvCxnSpPr>
        <p:spPr>
          <a:xfrm rot="10800000">
            <a:off x="8077680" y="4607800"/>
            <a:ext cx="0" cy="5004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1" name="Google Shape;191;p17"/>
          <p:cNvCxnSpPr>
            <a:stCxn id="180" idx="7"/>
            <a:endCxn id="181" idx="1"/>
          </p:cNvCxnSpPr>
          <p:nvPr/>
        </p:nvCxnSpPr>
        <p:spPr>
          <a:xfrm>
            <a:off x="9988990" y="4283924"/>
            <a:ext cx="5859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2" name="Google Shape;192;p17"/>
          <p:cNvCxnSpPr>
            <a:stCxn id="181" idx="3"/>
            <a:endCxn id="180" idx="5"/>
          </p:cNvCxnSpPr>
          <p:nvPr/>
        </p:nvCxnSpPr>
        <p:spPr>
          <a:xfrm rot="10800000">
            <a:off x="9988880" y="4552305"/>
            <a:ext cx="5859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3" name="Google Shape;193;p17"/>
          <p:cNvCxnSpPr>
            <a:stCxn id="181" idx="4"/>
            <a:endCxn id="185" idx="0"/>
          </p:cNvCxnSpPr>
          <p:nvPr/>
        </p:nvCxnSpPr>
        <p:spPr>
          <a:xfrm>
            <a:off x="10720629" y="4607888"/>
            <a:ext cx="0" cy="5004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4" name="Google Shape;194;p17"/>
          <p:cNvSpPr/>
          <p:nvPr/>
        </p:nvSpPr>
        <p:spPr>
          <a:xfrm>
            <a:off x="10582888" y="5477396"/>
            <a:ext cx="195774" cy="193224"/>
          </a:xfrm>
          <a:custGeom>
            <a:avLst/>
            <a:gdLst/>
            <a:ahLst/>
            <a:cxnLst/>
            <a:rect l="l" t="t" r="r" b="b"/>
            <a:pathLst>
              <a:path w="230660" h="230659" extrusionOk="0">
                <a:moveTo>
                  <a:pt x="197708" y="0"/>
                </a:moveTo>
                <a:cubicBezTo>
                  <a:pt x="203200" y="13730"/>
                  <a:pt x="209130" y="27292"/>
                  <a:pt x="214184" y="41189"/>
                </a:cubicBezTo>
                <a:cubicBezTo>
                  <a:pt x="220119" y="57510"/>
                  <a:pt x="230660" y="90616"/>
                  <a:pt x="230660" y="90616"/>
                </a:cubicBezTo>
                <a:cubicBezTo>
                  <a:pt x="227914" y="118075"/>
                  <a:pt x="231149" y="146814"/>
                  <a:pt x="222422" y="172994"/>
                </a:cubicBezTo>
                <a:cubicBezTo>
                  <a:pt x="219291" y="182387"/>
                  <a:pt x="204709" y="182469"/>
                  <a:pt x="197708" y="189470"/>
                </a:cubicBezTo>
                <a:cubicBezTo>
                  <a:pt x="142789" y="244389"/>
                  <a:pt x="222425" y="186722"/>
                  <a:pt x="156519" y="230659"/>
                </a:cubicBezTo>
                <a:lnTo>
                  <a:pt x="41190" y="222421"/>
                </a:lnTo>
                <a:cubicBezTo>
                  <a:pt x="19493" y="213983"/>
                  <a:pt x="7452" y="170636"/>
                  <a:pt x="0" y="148281"/>
                </a:cubicBezTo>
                <a:cubicBezTo>
                  <a:pt x="2746" y="131805"/>
                  <a:pt x="1814" y="114272"/>
                  <a:pt x="8238" y="98854"/>
                </a:cubicBezTo>
                <a:cubicBezTo>
                  <a:pt x="20774" y="68769"/>
                  <a:pt x="31615" y="59003"/>
                  <a:pt x="49427" y="41189"/>
                </a:cubicBezTo>
              </a:path>
            </a:pathLst>
          </a:custGeom>
          <a:noFill/>
          <a:ln w="15875" cap="flat" cmpd="sng">
            <a:solidFill>
              <a:srgbClr val="B253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95" name="Google Shape;195;p17"/>
          <p:cNvCxnSpPr>
            <a:stCxn id="184" idx="6"/>
            <a:endCxn id="185" idx="2"/>
          </p:cNvCxnSpPr>
          <p:nvPr/>
        </p:nvCxnSpPr>
        <p:spPr>
          <a:xfrm>
            <a:off x="10049403" y="5297974"/>
            <a:ext cx="4650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6" name="Google Shape;196;p17"/>
          <p:cNvCxnSpPr>
            <a:stCxn id="183" idx="7"/>
            <a:endCxn id="184" idx="1"/>
          </p:cNvCxnSpPr>
          <p:nvPr/>
        </p:nvCxnSpPr>
        <p:spPr>
          <a:xfrm>
            <a:off x="9101015" y="5163783"/>
            <a:ext cx="5964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7" name="Google Shape;197;p17"/>
          <p:cNvCxnSpPr>
            <a:stCxn id="184" idx="3"/>
            <a:endCxn id="183" idx="5"/>
          </p:cNvCxnSpPr>
          <p:nvPr/>
        </p:nvCxnSpPr>
        <p:spPr>
          <a:xfrm rot="10800000">
            <a:off x="9100893" y="5432164"/>
            <a:ext cx="5964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8" name="Google Shape;198;p17"/>
          <p:cNvCxnSpPr>
            <a:stCxn id="179" idx="3"/>
            <a:endCxn id="182" idx="7"/>
          </p:cNvCxnSpPr>
          <p:nvPr/>
        </p:nvCxnSpPr>
        <p:spPr>
          <a:xfrm flipH="1">
            <a:off x="8223418" y="4552305"/>
            <a:ext cx="585900" cy="6114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9" name="Google Shape;199;p17"/>
          <p:cNvCxnSpPr>
            <a:stCxn id="182" idx="6"/>
            <a:endCxn id="183" idx="2"/>
          </p:cNvCxnSpPr>
          <p:nvPr/>
        </p:nvCxnSpPr>
        <p:spPr>
          <a:xfrm>
            <a:off x="8283941" y="5297974"/>
            <a:ext cx="4650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0" name="Google Shape;200;p17"/>
          <p:cNvSpPr/>
          <p:nvPr/>
        </p:nvSpPr>
        <p:spPr>
          <a:xfrm>
            <a:off x="7590344" y="3966107"/>
            <a:ext cx="1700155" cy="1697826"/>
          </a:xfrm>
          <a:custGeom>
            <a:avLst/>
            <a:gdLst/>
            <a:ahLst/>
            <a:cxnLst/>
            <a:rect l="l" t="t" r="r" b="b"/>
            <a:pathLst>
              <a:path w="2003111" h="2026764" extrusionOk="0">
                <a:moveTo>
                  <a:pt x="2001794" y="337752"/>
                </a:moveTo>
                <a:cubicBezTo>
                  <a:pt x="2000421" y="369330"/>
                  <a:pt x="1995811" y="411112"/>
                  <a:pt x="1985319" y="453081"/>
                </a:cubicBezTo>
                <a:cubicBezTo>
                  <a:pt x="1983213" y="461505"/>
                  <a:pt x="1979467" y="469446"/>
                  <a:pt x="1977081" y="477795"/>
                </a:cubicBezTo>
                <a:cubicBezTo>
                  <a:pt x="1971941" y="495784"/>
                  <a:pt x="1963032" y="534947"/>
                  <a:pt x="1960605" y="551935"/>
                </a:cubicBezTo>
                <a:cubicBezTo>
                  <a:pt x="1950173" y="624957"/>
                  <a:pt x="1958827" y="607586"/>
                  <a:pt x="1944130" y="659027"/>
                </a:cubicBezTo>
                <a:cubicBezTo>
                  <a:pt x="1941745" y="667377"/>
                  <a:pt x="1939775" y="675974"/>
                  <a:pt x="1935892" y="683741"/>
                </a:cubicBezTo>
                <a:cubicBezTo>
                  <a:pt x="1931464" y="692596"/>
                  <a:pt x="1924908" y="700216"/>
                  <a:pt x="1919416" y="708454"/>
                </a:cubicBezTo>
                <a:cubicBezTo>
                  <a:pt x="1904939" y="751886"/>
                  <a:pt x="1920746" y="716743"/>
                  <a:pt x="1886465" y="757881"/>
                </a:cubicBezTo>
                <a:cubicBezTo>
                  <a:pt x="1880127" y="765487"/>
                  <a:pt x="1876990" y="775594"/>
                  <a:pt x="1869989" y="782595"/>
                </a:cubicBezTo>
                <a:cubicBezTo>
                  <a:pt x="1862988" y="789596"/>
                  <a:pt x="1852675" y="792492"/>
                  <a:pt x="1845275" y="799070"/>
                </a:cubicBezTo>
                <a:cubicBezTo>
                  <a:pt x="1827860" y="814550"/>
                  <a:pt x="1812324" y="832021"/>
                  <a:pt x="1795848" y="848497"/>
                </a:cubicBezTo>
                <a:lnTo>
                  <a:pt x="1746421" y="897925"/>
                </a:lnTo>
                <a:cubicBezTo>
                  <a:pt x="1738183" y="903417"/>
                  <a:pt x="1729108" y="907823"/>
                  <a:pt x="1721708" y="914400"/>
                </a:cubicBezTo>
                <a:cubicBezTo>
                  <a:pt x="1704293" y="929880"/>
                  <a:pt x="1691668" y="950902"/>
                  <a:pt x="1672281" y="963827"/>
                </a:cubicBezTo>
                <a:lnTo>
                  <a:pt x="1622854" y="996779"/>
                </a:lnTo>
                <a:cubicBezTo>
                  <a:pt x="1614616" y="1002271"/>
                  <a:pt x="1605141" y="1006253"/>
                  <a:pt x="1598140" y="1013254"/>
                </a:cubicBezTo>
                <a:cubicBezTo>
                  <a:pt x="1525941" y="1085456"/>
                  <a:pt x="1617527" y="997098"/>
                  <a:pt x="1548713" y="1054443"/>
                </a:cubicBezTo>
                <a:cubicBezTo>
                  <a:pt x="1539763" y="1061901"/>
                  <a:pt x="1533196" y="1072005"/>
                  <a:pt x="1524000" y="1079157"/>
                </a:cubicBezTo>
                <a:cubicBezTo>
                  <a:pt x="1508370" y="1091314"/>
                  <a:pt x="1488575" y="1098106"/>
                  <a:pt x="1474573" y="1112108"/>
                </a:cubicBezTo>
                <a:lnTo>
                  <a:pt x="1425146" y="1161535"/>
                </a:lnTo>
                <a:cubicBezTo>
                  <a:pt x="1416908" y="1169773"/>
                  <a:pt x="1410126" y="1179786"/>
                  <a:pt x="1400432" y="1186249"/>
                </a:cubicBezTo>
                <a:cubicBezTo>
                  <a:pt x="1339075" y="1227156"/>
                  <a:pt x="1414434" y="1174581"/>
                  <a:pt x="1351005" y="1227438"/>
                </a:cubicBezTo>
                <a:cubicBezTo>
                  <a:pt x="1343399" y="1233776"/>
                  <a:pt x="1333898" y="1237576"/>
                  <a:pt x="1326292" y="1243914"/>
                </a:cubicBezTo>
                <a:cubicBezTo>
                  <a:pt x="1317342" y="1251372"/>
                  <a:pt x="1310774" y="1261475"/>
                  <a:pt x="1301578" y="1268627"/>
                </a:cubicBezTo>
                <a:cubicBezTo>
                  <a:pt x="1285948" y="1280784"/>
                  <a:pt x="1252151" y="1301579"/>
                  <a:pt x="1252151" y="1301579"/>
                </a:cubicBezTo>
                <a:cubicBezTo>
                  <a:pt x="1193265" y="1389905"/>
                  <a:pt x="1284976" y="1255843"/>
                  <a:pt x="1210962" y="1351006"/>
                </a:cubicBezTo>
                <a:cubicBezTo>
                  <a:pt x="1198805" y="1366636"/>
                  <a:pt x="1188995" y="1383957"/>
                  <a:pt x="1178011" y="1400433"/>
                </a:cubicBezTo>
                <a:cubicBezTo>
                  <a:pt x="1172519" y="1408671"/>
                  <a:pt x="1168536" y="1418145"/>
                  <a:pt x="1161535" y="1425146"/>
                </a:cubicBezTo>
                <a:cubicBezTo>
                  <a:pt x="1153297" y="1433384"/>
                  <a:pt x="1143974" y="1440664"/>
                  <a:pt x="1136821" y="1449860"/>
                </a:cubicBezTo>
                <a:cubicBezTo>
                  <a:pt x="1124664" y="1465490"/>
                  <a:pt x="1114854" y="1482811"/>
                  <a:pt x="1103870" y="1499287"/>
                </a:cubicBezTo>
                <a:lnTo>
                  <a:pt x="1087394" y="1524000"/>
                </a:lnTo>
                <a:cubicBezTo>
                  <a:pt x="1081902" y="1540476"/>
                  <a:pt x="1081339" y="1559534"/>
                  <a:pt x="1070919" y="1573427"/>
                </a:cubicBezTo>
                <a:cubicBezTo>
                  <a:pt x="1062681" y="1584411"/>
                  <a:pt x="1054185" y="1595206"/>
                  <a:pt x="1046205" y="1606379"/>
                </a:cubicBezTo>
                <a:cubicBezTo>
                  <a:pt x="1040451" y="1614435"/>
                  <a:pt x="1036068" y="1623486"/>
                  <a:pt x="1029730" y="1631092"/>
                </a:cubicBezTo>
                <a:cubicBezTo>
                  <a:pt x="1022272" y="1640042"/>
                  <a:pt x="1012474" y="1646856"/>
                  <a:pt x="1005016" y="1655806"/>
                </a:cubicBezTo>
                <a:cubicBezTo>
                  <a:pt x="998678" y="1663412"/>
                  <a:pt x="994295" y="1672463"/>
                  <a:pt x="988540" y="1680519"/>
                </a:cubicBezTo>
                <a:cubicBezTo>
                  <a:pt x="980560" y="1691691"/>
                  <a:pt x="971807" y="1702298"/>
                  <a:pt x="963827" y="1713470"/>
                </a:cubicBezTo>
                <a:cubicBezTo>
                  <a:pt x="958072" y="1721527"/>
                  <a:pt x="951372" y="1729137"/>
                  <a:pt x="947351" y="1738184"/>
                </a:cubicBezTo>
                <a:cubicBezTo>
                  <a:pt x="940298" y="1754054"/>
                  <a:pt x="936367" y="1771135"/>
                  <a:pt x="930875" y="1787611"/>
                </a:cubicBezTo>
                <a:cubicBezTo>
                  <a:pt x="928129" y="1795849"/>
                  <a:pt x="927455" y="1805100"/>
                  <a:pt x="922638" y="1812325"/>
                </a:cubicBezTo>
                <a:lnTo>
                  <a:pt x="889686" y="1861752"/>
                </a:lnTo>
                <a:cubicBezTo>
                  <a:pt x="884194" y="1869990"/>
                  <a:pt x="882066" y="1882037"/>
                  <a:pt x="873211" y="1886465"/>
                </a:cubicBezTo>
                <a:cubicBezTo>
                  <a:pt x="862227" y="1891957"/>
                  <a:pt x="850789" y="1896623"/>
                  <a:pt x="840259" y="1902941"/>
                </a:cubicBezTo>
                <a:cubicBezTo>
                  <a:pt x="823280" y="1913129"/>
                  <a:pt x="809617" y="1929630"/>
                  <a:pt x="790832" y="1935892"/>
                </a:cubicBezTo>
                <a:cubicBezTo>
                  <a:pt x="774356" y="1941384"/>
                  <a:pt x="756939" y="1944601"/>
                  <a:pt x="741405" y="1952368"/>
                </a:cubicBezTo>
                <a:cubicBezTo>
                  <a:pt x="730421" y="1957860"/>
                  <a:pt x="720104" y="1964960"/>
                  <a:pt x="708454" y="1968843"/>
                </a:cubicBezTo>
                <a:cubicBezTo>
                  <a:pt x="695171" y="1973271"/>
                  <a:pt x="680773" y="1973397"/>
                  <a:pt x="667265" y="1977081"/>
                </a:cubicBezTo>
                <a:cubicBezTo>
                  <a:pt x="650510" y="1981651"/>
                  <a:pt x="617838" y="1993557"/>
                  <a:pt x="617838" y="1993557"/>
                </a:cubicBezTo>
                <a:cubicBezTo>
                  <a:pt x="609600" y="2001795"/>
                  <a:pt x="603770" y="2013539"/>
                  <a:pt x="593124" y="2018270"/>
                </a:cubicBezTo>
                <a:cubicBezTo>
                  <a:pt x="551150" y="2036925"/>
                  <a:pt x="426287" y="2019170"/>
                  <a:pt x="411892" y="2018270"/>
                </a:cubicBezTo>
                <a:cubicBezTo>
                  <a:pt x="362093" y="2005822"/>
                  <a:pt x="389679" y="2013613"/>
                  <a:pt x="329513" y="1993557"/>
                </a:cubicBezTo>
                <a:cubicBezTo>
                  <a:pt x="321275" y="1990811"/>
                  <a:pt x="312025" y="1990136"/>
                  <a:pt x="304800" y="1985319"/>
                </a:cubicBezTo>
                <a:cubicBezTo>
                  <a:pt x="296562" y="1979827"/>
                  <a:pt x="287692" y="1975181"/>
                  <a:pt x="280086" y="1968843"/>
                </a:cubicBezTo>
                <a:cubicBezTo>
                  <a:pt x="216657" y="1915986"/>
                  <a:pt x="292020" y="1968561"/>
                  <a:pt x="230659" y="1927654"/>
                </a:cubicBezTo>
                <a:cubicBezTo>
                  <a:pt x="225167" y="1916670"/>
                  <a:pt x="221322" y="1904696"/>
                  <a:pt x="214184" y="1894703"/>
                </a:cubicBezTo>
                <a:cubicBezTo>
                  <a:pt x="207412" y="1885223"/>
                  <a:pt x="194680" y="1880409"/>
                  <a:pt x="189470" y="1869989"/>
                </a:cubicBezTo>
                <a:cubicBezTo>
                  <a:pt x="183208" y="1857466"/>
                  <a:pt x="184628" y="1842384"/>
                  <a:pt x="181232" y="1828800"/>
                </a:cubicBezTo>
                <a:cubicBezTo>
                  <a:pt x="174411" y="1801517"/>
                  <a:pt x="172625" y="1803533"/>
                  <a:pt x="156519" y="1779373"/>
                </a:cubicBezTo>
                <a:cubicBezTo>
                  <a:pt x="151914" y="1760952"/>
                  <a:pt x="139828" y="1709030"/>
                  <a:pt x="131805" y="1696995"/>
                </a:cubicBezTo>
                <a:cubicBezTo>
                  <a:pt x="126313" y="1688757"/>
                  <a:pt x="119758" y="1681136"/>
                  <a:pt x="115330" y="1672281"/>
                </a:cubicBezTo>
                <a:cubicBezTo>
                  <a:pt x="81228" y="1604076"/>
                  <a:pt x="137829" y="1693673"/>
                  <a:pt x="90616" y="1622854"/>
                </a:cubicBezTo>
                <a:cubicBezTo>
                  <a:pt x="70871" y="1543875"/>
                  <a:pt x="96928" y="1641795"/>
                  <a:pt x="65902" y="1548714"/>
                </a:cubicBezTo>
                <a:cubicBezTo>
                  <a:pt x="62322" y="1537973"/>
                  <a:pt x="62728" y="1525889"/>
                  <a:pt x="57665" y="1515762"/>
                </a:cubicBezTo>
                <a:cubicBezTo>
                  <a:pt x="48810" y="1498051"/>
                  <a:pt x="24713" y="1466335"/>
                  <a:pt x="24713" y="1466335"/>
                </a:cubicBezTo>
                <a:cubicBezTo>
                  <a:pt x="21967" y="1449859"/>
                  <a:pt x="20098" y="1433213"/>
                  <a:pt x="16475" y="1416908"/>
                </a:cubicBezTo>
                <a:cubicBezTo>
                  <a:pt x="14591" y="1408432"/>
                  <a:pt x="9466" y="1400791"/>
                  <a:pt x="8238" y="1392195"/>
                </a:cubicBezTo>
                <a:cubicBezTo>
                  <a:pt x="3949" y="1362170"/>
                  <a:pt x="2746" y="1331784"/>
                  <a:pt x="0" y="1301579"/>
                </a:cubicBezTo>
                <a:cubicBezTo>
                  <a:pt x="2746" y="1213709"/>
                  <a:pt x="3493" y="1125753"/>
                  <a:pt x="8238" y="1037968"/>
                </a:cubicBezTo>
                <a:cubicBezTo>
                  <a:pt x="11798" y="972101"/>
                  <a:pt x="13388" y="1019014"/>
                  <a:pt x="32951" y="972065"/>
                </a:cubicBezTo>
                <a:cubicBezTo>
                  <a:pt x="42970" y="948019"/>
                  <a:pt x="49427" y="922638"/>
                  <a:pt x="57665" y="897925"/>
                </a:cubicBezTo>
                <a:lnTo>
                  <a:pt x="65902" y="873211"/>
                </a:lnTo>
                <a:cubicBezTo>
                  <a:pt x="68648" y="864973"/>
                  <a:pt x="72437" y="857012"/>
                  <a:pt x="74140" y="848497"/>
                </a:cubicBezTo>
                <a:cubicBezTo>
                  <a:pt x="76886" y="834767"/>
                  <a:pt x="80194" y="821138"/>
                  <a:pt x="82378" y="807308"/>
                </a:cubicBezTo>
                <a:cubicBezTo>
                  <a:pt x="88435" y="768950"/>
                  <a:pt x="94990" y="730620"/>
                  <a:pt x="98854" y="691979"/>
                </a:cubicBezTo>
                <a:cubicBezTo>
                  <a:pt x="101600" y="664519"/>
                  <a:pt x="103363" y="636944"/>
                  <a:pt x="107092" y="609600"/>
                </a:cubicBezTo>
                <a:cubicBezTo>
                  <a:pt x="111605" y="576500"/>
                  <a:pt x="113003" y="542437"/>
                  <a:pt x="123567" y="510746"/>
                </a:cubicBezTo>
                <a:cubicBezTo>
                  <a:pt x="126313" y="502508"/>
                  <a:pt x="127588" y="493624"/>
                  <a:pt x="131805" y="486033"/>
                </a:cubicBezTo>
                <a:cubicBezTo>
                  <a:pt x="141422" y="468724"/>
                  <a:pt x="153773" y="453082"/>
                  <a:pt x="164757" y="436606"/>
                </a:cubicBezTo>
                <a:cubicBezTo>
                  <a:pt x="164762" y="436598"/>
                  <a:pt x="197701" y="387186"/>
                  <a:pt x="197708" y="387179"/>
                </a:cubicBezTo>
                <a:cubicBezTo>
                  <a:pt x="205946" y="378941"/>
                  <a:pt x="213471" y="369923"/>
                  <a:pt x="222421" y="362465"/>
                </a:cubicBezTo>
                <a:cubicBezTo>
                  <a:pt x="230027" y="356127"/>
                  <a:pt x="238897" y="351481"/>
                  <a:pt x="247135" y="345989"/>
                </a:cubicBezTo>
                <a:cubicBezTo>
                  <a:pt x="252627" y="337751"/>
                  <a:pt x="256610" y="328277"/>
                  <a:pt x="263611" y="321276"/>
                </a:cubicBezTo>
                <a:cubicBezTo>
                  <a:pt x="270612" y="314275"/>
                  <a:pt x="282139" y="312531"/>
                  <a:pt x="288324" y="304800"/>
                </a:cubicBezTo>
                <a:cubicBezTo>
                  <a:pt x="293748" y="298019"/>
                  <a:pt x="291138" y="286868"/>
                  <a:pt x="296562" y="280087"/>
                </a:cubicBezTo>
                <a:cubicBezTo>
                  <a:pt x="302747" y="272356"/>
                  <a:pt x="313949" y="270271"/>
                  <a:pt x="321275" y="263611"/>
                </a:cubicBezTo>
                <a:cubicBezTo>
                  <a:pt x="345421" y="241660"/>
                  <a:pt x="396868" y="178003"/>
                  <a:pt x="436605" y="164757"/>
                </a:cubicBezTo>
                <a:lnTo>
                  <a:pt x="461319" y="156519"/>
                </a:lnTo>
                <a:cubicBezTo>
                  <a:pt x="469557" y="151027"/>
                  <a:pt x="476985" y="144064"/>
                  <a:pt x="486032" y="140043"/>
                </a:cubicBezTo>
                <a:cubicBezTo>
                  <a:pt x="506564" y="130917"/>
                  <a:pt x="544451" y="120655"/>
                  <a:pt x="568411" y="115330"/>
                </a:cubicBezTo>
                <a:cubicBezTo>
                  <a:pt x="581224" y="112483"/>
                  <a:pt x="627938" y="104334"/>
                  <a:pt x="642551" y="98854"/>
                </a:cubicBezTo>
                <a:cubicBezTo>
                  <a:pt x="654049" y="94542"/>
                  <a:pt x="663694" y="85753"/>
                  <a:pt x="675502" y="82379"/>
                </a:cubicBezTo>
                <a:cubicBezTo>
                  <a:pt x="702428" y="74686"/>
                  <a:pt x="730714" y="72695"/>
                  <a:pt x="757881" y="65903"/>
                </a:cubicBezTo>
                <a:cubicBezTo>
                  <a:pt x="768865" y="63157"/>
                  <a:pt x="779946" y="60775"/>
                  <a:pt x="790832" y="57665"/>
                </a:cubicBezTo>
                <a:cubicBezTo>
                  <a:pt x="799181" y="55279"/>
                  <a:pt x="807002" y="50980"/>
                  <a:pt x="815546" y="49427"/>
                </a:cubicBezTo>
                <a:cubicBezTo>
                  <a:pt x="837327" y="45467"/>
                  <a:pt x="859532" y="44320"/>
                  <a:pt x="881448" y="41189"/>
                </a:cubicBezTo>
                <a:cubicBezTo>
                  <a:pt x="897983" y="38827"/>
                  <a:pt x="914319" y="35159"/>
                  <a:pt x="930875" y="32952"/>
                </a:cubicBezTo>
                <a:cubicBezTo>
                  <a:pt x="955523" y="29666"/>
                  <a:pt x="980400" y="28231"/>
                  <a:pt x="1005016" y="24714"/>
                </a:cubicBezTo>
                <a:cubicBezTo>
                  <a:pt x="1071488" y="15218"/>
                  <a:pt x="1023686" y="14920"/>
                  <a:pt x="1103870" y="8238"/>
                </a:cubicBezTo>
                <a:cubicBezTo>
                  <a:pt x="1150470" y="4355"/>
                  <a:pt x="1197232" y="2746"/>
                  <a:pt x="1243913" y="0"/>
                </a:cubicBezTo>
                <a:lnTo>
                  <a:pt x="1647567" y="8238"/>
                </a:lnTo>
                <a:cubicBezTo>
                  <a:pt x="1656244" y="8572"/>
                  <a:pt x="1663932" y="14090"/>
                  <a:pt x="1672281" y="16476"/>
                </a:cubicBezTo>
                <a:cubicBezTo>
                  <a:pt x="1683167" y="19586"/>
                  <a:pt x="1694346" y="21604"/>
                  <a:pt x="1705232" y="24714"/>
                </a:cubicBezTo>
                <a:cubicBezTo>
                  <a:pt x="1787918" y="48339"/>
                  <a:pt x="1659942" y="15453"/>
                  <a:pt x="1762897" y="41189"/>
                </a:cubicBezTo>
                <a:cubicBezTo>
                  <a:pt x="1836567" y="78024"/>
                  <a:pt x="1805500" y="66374"/>
                  <a:pt x="1853513" y="82379"/>
                </a:cubicBezTo>
                <a:lnTo>
                  <a:pt x="1911178" y="140043"/>
                </a:lnTo>
                <a:cubicBezTo>
                  <a:pt x="1919416" y="148281"/>
                  <a:pt x="1929430" y="155063"/>
                  <a:pt x="1935892" y="164757"/>
                </a:cubicBezTo>
                <a:cubicBezTo>
                  <a:pt x="1946876" y="181233"/>
                  <a:pt x="1962581" y="195399"/>
                  <a:pt x="1968843" y="214184"/>
                </a:cubicBezTo>
                <a:cubicBezTo>
                  <a:pt x="1980212" y="248290"/>
                  <a:pt x="1972264" y="231672"/>
                  <a:pt x="1993557" y="263611"/>
                </a:cubicBezTo>
                <a:cubicBezTo>
                  <a:pt x="2006135" y="301350"/>
                  <a:pt x="2003167" y="306174"/>
                  <a:pt x="2001794" y="337752"/>
                </a:cubicBezTo>
                <a:close/>
              </a:path>
            </a:pathLst>
          </a:custGeom>
          <a:noFill/>
          <a:ln w="15875" cap="flat" cmpd="sng">
            <a:solidFill>
              <a:srgbClr val="0070C0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8580794" y="4865160"/>
            <a:ext cx="1630357" cy="816530"/>
          </a:xfrm>
          <a:custGeom>
            <a:avLst/>
            <a:gdLst/>
            <a:ahLst/>
            <a:cxnLst/>
            <a:rect l="l" t="t" r="r" b="b"/>
            <a:pathLst>
              <a:path w="1920875" h="974725" extrusionOk="0">
                <a:moveTo>
                  <a:pt x="536575" y="38100"/>
                </a:moveTo>
                <a:cubicBezTo>
                  <a:pt x="525992" y="41804"/>
                  <a:pt x="502665" y="39666"/>
                  <a:pt x="485775" y="41275"/>
                </a:cubicBezTo>
                <a:cubicBezTo>
                  <a:pt x="480403" y="41787"/>
                  <a:pt x="475209" y="43485"/>
                  <a:pt x="469900" y="44450"/>
                </a:cubicBezTo>
                <a:cubicBezTo>
                  <a:pt x="463566" y="45602"/>
                  <a:pt x="457238" y="46827"/>
                  <a:pt x="450850" y="47625"/>
                </a:cubicBezTo>
                <a:cubicBezTo>
                  <a:pt x="440296" y="48944"/>
                  <a:pt x="429683" y="49742"/>
                  <a:pt x="419100" y="50800"/>
                </a:cubicBezTo>
                <a:cubicBezTo>
                  <a:pt x="369953" y="67182"/>
                  <a:pt x="420714" y="48406"/>
                  <a:pt x="390525" y="63500"/>
                </a:cubicBezTo>
                <a:cubicBezTo>
                  <a:pt x="387532" y="64997"/>
                  <a:pt x="383926" y="65050"/>
                  <a:pt x="381000" y="66675"/>
                </a:cubicBezTo>
                <a:cubicBezTo>
                  <a:pt x="374329" y="70381"/>
                  <a:pt x="368300" y="75142"/>
                  <a:pt x="361950" y="79375"/>
                </a:cubicBezTo>
                <a:cubicBezTo>
                  <a:pt x="358775" y="81492"/>
                  <a:pt x="356045" y="84518"/>
                  <a:pt x="352425" y="85725"/>
                </a:cubicBezTo>
                <a:cubicBezTo>
                  <a:pt x="335660" y="91313"/>
                  <a:pt x="345685" y="87044"/>
                  <a:pt x="323850" y="101600"/>
                </a:cubicBezTo>
                <a:cubicBezTo>
                  <a:pt x="320675" y="103717"/>
                  <a:pt x="317945" y="106743"/>
                  <a:pt x="314325" y="107950"/>
                </a:cubicBezTo>
                <a:cubicBezTo>
                  <a:pt x="311150" y="109008"/>
                  <a:pt x="307726" y="109500"/>
                  <a:pt x="304800" y="111125"/>
                </a:cubicBezTo>
                <a:cubicBezTo>
                  <a:pt x="298129" y="114831"/>
                  <a:pt x="291146" y="118429"/>
                  <a:pt x="285750" y="123825"/>
                </a:cubicBezTo>
                <a:cubicBezTo>
                  <a:pt x="282575" y="127000"/>
                  <a:pt x="279961" y="130859"/>
                  <a:pt x="276225" y="133350"/>
                </a:cubicBezTo>
                <a:cubicBezTo>
                  <a:pt x="273440" y="135206"/>
                  <a:pt x="269875" y="135467"/>
                  <a:pt x="266700" y="136525"/>
                </a:cubicBezTo>
                <a:cubicBezTo>
                  <a:pt x="248502" y="163822"/>
                  <a:pt x="272733" y="131698"/>
                  <a:pt x="250825" y="149225"/>
                </a:cubicBezTo>
                <a:cubicBezTo>
                  <a:pt x="247845" y="151609"/>
                  <a:pt x="247173" y="156052"/>
                  <a:pt x="244475" y="158750"/>
                </a:cubicBezTo>
                <a:cubicBezTo>
                  <a:pt x="241777" y="161448"/>
                  <a:pt x="237881" y="162657"/>
                  <a:pt x="234950" y="165100"/>
                </a:cubicBezTo>
                <a:cubicBezTo>
                  <a:pt x="231501" y="167975"/>
                  <a:pt x="228969" y="171868"/>
                  <a:pt x="225425" y="174625"/>
                </a:cubicBezTo>
                <a:cubicBezTo>
                  <a:pt x="219401" y="179310"/>
                  <a:pt x="211771" y="181929"/>
                  <a:pt x="206375" y="187325"/>
                </a:cubicBezTo>
                <a:cubicBezTo>
                  <a:pt x="178548" y="215152"/>
                  <a:pt x="213847" y="181098"/>
                  <a:pt x="187325" y="203200"/>
                </a:cubicBezTo>
                <a:cubicBezTo>
                  <a:pt x="156117" y="229207"/>
                  <a:pt x="196425" y="197275"/>
                  <a:pt x="171450" y="222250"/>
                </a:cubicBezTo>
                <a:cubicBezTo>
                  <a:pt x="168752" y="224948"/>
                  <a:pt x="165100" y="226483"/>
                  <a:pt x="161925" y="228600"/>
                </a:cubicBezTo>
                <a:cubicBezTo>
                  <a:pt x="144992" y="254000"/>
                  <a:pt x="167217" y="223308"/>
                  <a:pt x="146050" y="244475"/>
                </a:cubicBezTo>
                <a:cubicBezTo>
                  <a:pt x="124883" y="265642"/>
                  <a:pt x="155575" y="243417"/>
                  <a:pt x="130175" y="260350"/>
                </a:cubicBezTo>
                <a:cubicBezTo>
                  <a:pt x="112183" y="287337"/>
                  <a:pt x="141817" y="245533"/>
                  <a:pt x="104775" y="282575"/>
                </a:cubicBezTo>
                <a:cubicBezTo>
                  <a:pt x="92552" y="294798"/>
                  <a:pt x="98986" y="289609"/>
                  <a:pt x="85725" y="298450"/>
                </a:cubicBezTo>
                <a:cubicBezTo>
                  <a:pt x="81492" y="304800"/>
                  <a:pt x="75438" y="310260"/>
                  <a:pt x="73025" y="317500"/>
                </a:cubicBezTo>
                <a:cubicBezTo>
                  <a:pt x="71967" y="320675"/>
                  <a:pt x="71475" y="324099"/>
                  <a:pt x="69850" y="327025"/>
                </a:cubicBezTo>
                <a:cubicBezTo>
                  <a:pt x="66144" y="333696"/>
                  <a:pt x="61383" y="339725"/>
                  <a:pt x="57150" y="346075"/>
                </a:cubicBezTo>
                <a:lnTo>
                  <a:pt x="44450" y="365125"/>
                </a:lnTo>
                <a:cubicBezTo>
                  <a:pt x="42333" y="368300"/>
                  <a:pt x="39307" y="371030"/>
                  <a:pt x="38100" y="374650"/>
                </a:cubicBezTo>
                <a:cubicBezTo>
                  <a:pt x="34050" y="386799"/>
                  <a:pt x="30974" y="394404"/>
                  <a:pt x="28575" y="406400"/>
                </a:cubicBezTo>
                <a:cubicBezTo>
                  <a:pt x="27312" y="412713"/>
                  <a:pt x="26797" y="419166"/>
                  <a:pt x="25400" y="425450"/>
                </a:cubicBezTo>
                <a:cubicBezTo>
                  <a:pt x="24674" y="428717"/>
                  <a:pt x="23037" y="431728"/>
                  <a:pt x="22225" y="434975"/>
                </a:cubicBezTo>
                <a:cubicBezTo>
                  <a:pt x="20916" y="440210"/>
                  <a:pt x="20470" y="445644"/>
                  <a:pt x="19050" y="450850"/>
                </a:cubicBezTo>
                <a:cubicBezTo>
                  <a:pt x="17289" y="457308"/>
                  <a:pt x="14323" y="463406"/>
                  <a:pt x="12700" y="469900"/>
                </a:cubicBezTo>
                <a:cubicBezTo>
                  <a:pt x="11642" y="474133"/>
                  <a:pt x="10779" y="478420"/>
                  <a:pt x="9525" y="482600"/>
                </a:cubicBezTo>
                <a:cubicBezTo>
                  <a:pt x="7602" y="489011"/>
                  <a:pt x="5292" y="495300"/>
                  <a:pt x="3175" y="501650"/>
                </a:cubicBezTo>
                <a:lnTo>
                  <a:pt x="0" y="511175"/>
                </a:lnTo>
                <a:cubicBezTo>
                  <a:pt x="1884" y="537546"/>
                  <a:pt x="871" y="549583"/>
                  <a:pt x="6350" y="571500"/>
                </a:cubicBezTo>
                <a:cubicBezTo>
                  <a:pt x="7162" y="574747"/>
                  <a:pt x="8028" y="578032"/>
                  <a:pt x="9525" y="581025"/>
                </a:cubicBezTo>
                <a:cubicBezTo>
                  <a:pt x="11232" y="584438"/>
                  <a:pt x="13758" y="587375"/>
                  <a:pt x="15875" y="590550"/>
                </a:cubicBezTo>
                <a:cubicBezTo>
                  <a:pt x="16892" y="594619"/>
                  <a:pt x="19948" y="608220"/>
                  <a:pt x="22225" y="612775"/>
                </a:cubicBezTo>
                <a:cubicBezTo>
                  <a:pt x="38168" y="644661"/>
                  <a:pt x="18226" y="596036"/>
                  <a:pt x="34925" y="635000"/>
                </a:cubicBezTo>
                <a:cubicBezTo>
                  <a:pt x="36243" y="638076"/>
                  <a:pt x="36475" y="641599"/>
                  <a:pt x="38100" y="644525"/>
                </a:cubicBezTo>
                <a:cubicBezTo>
                  <a:pt x="41806" y="651196"/>
                  <a:pt x="48387" y="656335"/>
                  <a:pt x="50800" y="663575"/>
                </a:cubicBezTo>
                <a:cubicBezTo>
                  <a:pt x="54362" y="674261"/>
                  <a:pt x="54048" y="674815"/>
                  <a:pt x="60325" y="685800"/>
                </a:cubicBezTo>
                <a:cubicBezTo>
                  <a:pt x="62218" y="689113"/>
                  <a:pt x="65125" y="691838"/>
                  <a:pt x="66675" y="695325"/>
                </a:cubicBezTo>
                <a:lnTo>
                  <a:pt x="76200" y="723900"/>
                </a:lnTo>
                <a:cubicBezTo>
                  <a:pt x="77258" y="727075"/>
                  <a:pt x="77008" y="731058"/>
                  <a:pt x="79375" y="733425"/>
                </a:cubicBezTo>
                <a:cubicBezTo>
                  <a:pt x="85725" y="739775"/>
                  <a:pt x="90953" y="747494"/>
                  <a:pt x="98425" y="752475"/>
                </a:cubicBezTo>
                <a:lnTo>
                  <a:pt x="127000" y="771525"/>
                </a:lnTo>
                <a:cubicBezTo>
                  <a:pt x="130175" y="773642"/>
                  <a:pt x="133827" y="775177"/>
                  <a:pt x="136525" y="777875"/>
                </a:cubicBezTo>
                <a:cubicBezTo>
                  <a:pt x="153361" y="794711"/>
                  <a:pt x="137855" y="781213"/>
                  <a:pt x="158750" y="793750"/>
                </a:cubicBezTo>
                <a:cubicBezTo>
                  <a:pt x="165294" y="797677"/>
                  <a:pt x="170560" y="804037"/>
                  <a:pt x="177800" y="806450"/>
                </a:cubicBezTo>
                <a:cubicBezTo>
                  <a:pt x="180975" y="807508"/>
                  <a:pt x="184399" y="808000"/>
                  <a:pt x="187325" y="809625"/>
                </a:cubicBezTo>
                <a:lnTo>
                  <a:pt x="215900" y="828675"/>
                </a:lnTo>
                <a:cubicBezTo>
                  <a:pt x="219075" y="830792"/>
                  <a:pt x="221805" y="833818"/>
                  <a:pt x="225425" y="835025"/>
                </a:cubicBezTo>
                <a:cubicBezTo>
                  <a:pt x="228600" y="836083"/>
                  <a:pt x="231903" y="836815"/>
                  <a:pt x="234950" y="838200"/>
                </a:cubicBezTo>
                <a:cubicBezTo>
                  <a:pt x="243568" y="842117"/>
                  <a:pt x="251370" y="847907"/>
                  <a:pt x="260350" y="850900"/>
                </a:cubicBezTo>
                <a:cubicBezTo>
                  <a:pt x="263525" y="851958"/>
                  <a:pt x="266882" y="852578"/>
                  <a:pt x="269875" y="854075"/>
                </a:cubicBezTo>
                <a:cubicBezTo>
                  <a:pt x="273288" y="855782"/>
                  <a:pt x="275987" y="858718"/>
                  <a:pt x="279400" y="860425"/>
                </a:cubicBezTo>
                <a:cubicBezTo>
                  <a:pt x="288236" y="864843"/>
                  <a:pt x="305434" y="870161"/>
                  <a:pt x="314325" y="873125"/>
                </a:cubicBezTo>
                <a:lnTo>
                  <a:pt x="333375" y="879475"/>
                </a:lnTo>
                <a:cubicBezTo>
                  <a:pt x="336550" y="880533"/>
                  <a:pt x="339653" y="881838"/>
                  <a:pt x="342900" y="882650"/>
                </a:cubicBezTo>
                <a:lnTo>
                  <a:pt x="355600" y="885825"/>
                </a:lnTo>
                <a:cubicBezTo>
                  <a:pt x="370712" y="895899"/>
                  <a:pt x="359186" y="889758"/>
                  <a:pt x="377825" y="895350"/>
                </a:cubicBezTo>
                <a:lnTo>
                  <a:pt x="406400" y="904875"/>
                </a:lnTo>
                <a:cubicBezTo>
                  <a:pt x="409575" y="905933"/>
                  <a:pt x="412612" y="907577"/>
                  <a:pt x="415925" y="908050"/>
                </a:cubicBezTo>
                <a:cubicBezTo>
                  <a:pt x="423333" y="909108"/>
                  <a:pt x="430787" y="909886"/>
                  <a:pt x="438150" y="911225"/>
                </a:cubicBezTo>
                <a:cubicBezTo>
                  <a:pt x="453401" y="913998"/>
                  <a:pt x="467309" y="921376"/>
                  <a:pt x="482600" y="923925"/>
                </a:cubicBezTo>
                <a:cubicBezTo>
                  <a:pt x="501969" y="927153"/>
                  <a:pt x="520184" y="927829"/>
                  <a:pt x="539750" y="930275"/>
                </a:cubicBezTo>
                <a:cubicBezTo>
                  <a:pt x="546138" y="931073"/>
                  <a:pt x="552487" y="932187"/>
                  <a:pt x="558800" y="933450"/>
                </a:cubicBezTo>
                <a:cubicBezTo>
                  <a:pt x="563079" y="934306"/>
                  <a:pt x="567176" y="936035"/>
                  <a:pt x="571500" y="936625"/>
                </a:cubicBezTo>
                <a:cubicBezTo>
                  <a:pt x="590491" y="939215"/>
                  <a:pt x="628650" y="942975"/>
                  <a:pt x="628650" y="942975"/>
                </a:cubicBezTo>
                <a:cubicBezTo>
                  <a:pt x="631825" y="944033"/>
                  <a:pt x="634914" y="945397"/>
                  <a:pt x="638175" y="946150"/>
                </a:cubicBezTo>
                <a:cubicBezTo>
                  <a:pt x="648692" y="948577"/>
                  <a:pt x="659686" y="949087"/>
                  <a:pt x="669925" y="952500"/>
                </a:cubicBezTo>
                <a:cubicBezTo>
                  <a:pt x="676275" y="954617"/>
                  <a:pt x="682373" y="957750"/>
                  <a:pt x="688975" y="958850"/>
                </a:cubicBezTo>
                <a:cubicBezTo>
                  <a:pt x="705581" y="961618"/>
                  <a:pt x="734121" y="966907"/>
                  <a:pt x="752475" y="968375"/>
                </a:cubicBezTo>
                <a:cubicBezTo>
                  <a:pt x="770440" y="969812"/>
                  <a:pt x="788465" y="970390"/>
                  <a:pt x="806450" y="971550"/>
                </a:cubicBezTo>
                <a:lnTo>
                  <a:pt x="850900" y="974725"/>
                </a:lnTo>
                <a:lnTo>
                  <a:pt x="1298575" y="971550"/>
                </a:lnTo>
                <a:cubicBezTo>
                  <a:pt x="1303971" y="971476"/>
                  <a:pt x="1309141" y="969340"/>
                  <a:pt x="1314450" y="968375"/>
                </a:cubicBezTo>
                <a:cubicBezTo>
                  <a:pt x="1320784" y="967223"/>
                  <a:pt x="1327216" y="966597"/>
                  <a:pt x="1333500" y="965200"/>
                </a:cubicBezTo>
                <a:cubicBezTo>
                  <a:pt x="1336767" y="964474"/>
                  <a:pt x="1339807" y="962944"/>
                  <a:pt x="1343025" y="962025"/>
                </a:cubicBezTo>
                <a:cubicBezTo>
                  <a:pt x="1347221" y="960826"/>
                  <a:pt x="1351529" y="960049"/>
                  <a:pt x="1355725" y="958850"/>
                </a:cubicBezTo>
                <a:cubicBezTo>
                  <a:pt x="1358943" y="957931"/>
                  <a:pt x="1362032" y="956594"/>
                  <a:pt x="1365250" y="955675"/>
                </a:cubicBezTo>
                <a:cubicBezTo>
                  <a:pt x="1382934" y="950622"/>
                  <a:pt x="1401152" y="949162"/>
                  <a:pt x="1419225" y="946150"/>
                </a:cubicBezTo>
                <a:cubicBezTo>
                  <a:pt x="1426023" y="945017"/>
                  <a:pt x="1440665" y="941941"/>
                  <a:pt x="1447800" y="939800"/>
                </a:cubicBezTo>
                <a:cubicBezTo>
                  <a:pt x="1454211" y="937877"/>
                  <a:pt x="1460392" y="935211"/>
                  <a:pt x="1466850" y="933450"/>
                </a:cubicBezTo>
                <a:cubicBezTo>
                  <a:pt x="1472056" y="932030"/>
                  <a:pt x="1477467" y="931488"/>
                  <a:pt x="1482725" y="930275"/>
                </a:cubicBezTo>
                <a:cubicBezTo>
                  <a:pt x="1491229" y="928313"/>
                  <a:pt x="1499658" y="926042"/>
                  <a:pt x="1508125" y="923925"/>
                </a:cubicBezTo>
                <a:lnTo>
                  <a:pt x="1558925" y="911225"/>
                </a:lnTo>
                <a:lnTo>
                  <a:pt x="1584325" y="904875"/>
                </a:lnTo>
                <a:cubicBezTo>
                  <a:pt x="1588558" y="903817"/>
                  <a:pt x="1593122" y="903651"/>
                  <a:pt x="1597025" y="901700"/>
                </a:cubicBezTo>
                <a:cubicBezTo>
                  <a:pt x="1605492" y="897467"/>
                  <a:pt x="1614549" y="894251"/>
                  <a:pt x="1622425" y="889000"/>
                </a:cubicBezTo>
                <a:cubicBezTo>
                  <a:pt x="1625600" y="886883"/>
                  <a:pt x="1628463" y="884200"/>
                  <a:pt x="1631950" y="882650"/>
                </a:cubicBezTo>
                <a:cubicBezTo>
                  <a:pt x="1638067" y="879932"/>
                  <a:pt x="1645431" y="880013"/>
                  <a:pt x="1651000" y="876300"/>
                </a:cubicBezTo>
                <a:cubicBezTo>
                  <a:pt x="1654175" y="874183"/>
                  <a:pt x="1657420" y="872168"/>
                  <a:pt x="1660525" y="869950"/>
                </a:cubicBezTo>
                <a:cubicBezTo>
                  <a:pt x="1664831" y="866874"/>
                  <a:pt x="1668631" y="863050"/>
                  <a:pt x="1673225" y="860425"/>
                </a:cubicBezTo>
                <a:cubicBezTo>
                  <a:pt x="1676131" y="858765"/>
                  <a:pt x="1679575" y="858308"/>
                  <a:pt x="1682750" y="857250"/>
                </a:cubicBezTo>
                <a:cubicBezTo>
                  <a:pt x="1686983" y="854075"/>
                  <a:pt x="1691047" y="850660"/>
                  <a:pt x="1695450" y="847725"/>
                </a:cubicBezTo>
                <a:cubicBezTo>
                  <a:pt x="1711437" y="837067"/>
                  <a:pt x="1710183" y="840540"/>
                  <a:pt x="1724025" y="828675"/>
                </a:cubicBezTo>
                <a:cubicBezTo>
                  <a:pt x="1727434" y="825753"/>
                  <a:pt x="1730101" y="822025"/>
                  <a:pt x="1733550" y="819150"/>
                </a:cubicBezTo>
                <a:cubicBezTo>
                  <a:pt x="1736481" y="816707"/>
                  <a:pt x="1740251" y="815367"/>
                  <a:pt x="1743075" y="812800"/>
                </a:cubicBezTo>
                <a:cubicBezTo>
                  <a:pt x="1751935" y="804746"/>
                  <a:pt x="1760008" y="795867"/>
                  <a:pt x="1768475" y="787400"/>
                </a:cubicBezTo>
                <a:cubicBezTo>
                  <a:pt x="1771650" y="784225"/>
                  <a:pt x="1774264" y="780366"/>
                  <a:pt x="1778000" y="777875"/>
                </a:cubicBezTo>
                <a:cubicBezTo>
                  <a:pt x="1781175" y="775758"/>
                  <a:pt x="1784628" y="774008"/>
                  <a:pt x="1787525" y="771525"/>
                </a:cubicBezTo>
                <a:cubicBezTo>
                  <a:pt x="1801717" y="759360"/>
                  <a:pt x="1800220" y="757470"/>
                  <a:pt x="1812925" y="742950"/>
                </a:cubicBezTo>
                <a:cubicBezTo>
                  <a:pt x="1815882" y="739571"/>
                  <a:pt x="1819575" y="736874"/>
                  <a:pt x="1822450" y="733425"/>
                </a:cubicBezTo>
                <a:cubicBezTo>
                  <a:pt x="1829482" y="724986"/>
                  <a:pt x="1829504" y="721081"/>
                  <a:pt x="1835150" y="711200"/>
                </a:cubicBezTo>
                <a:cubicBezTo>
                  <a:pt x="1837043" y="707887"/>
                  <a:pt x="1839793" y="705088"/>
                  <a:pt x="1841500" y="701675"/>
                </a:cubicBezTo>
                <a:cubicBezTo>
                  <a:pt x="1842997" y="698682"/>
                  <a:pt x="1843015" y="695056"/>
                  <a:pt x="1844675" y="692150"/>
                </a:cubicBezTo>
                <a:cubicBezTo>
                  <a:pt x="1847300" y="687556"/>
                  <a:pt x="1851025" y="683683"/>
                  <a:pt x="1854200" y="679450"/>
                </a:cubicBezTo>
                <a:cubicBezTo>
                  <a:pt x="1862180" y="655509"/>
                  <a:pt x="1851415" y="685019"/>
                  <a:pt x="1863725" y="660400"/>
                </a:cubicBezTo>
                <a:cubicBezTo>
                  <a:pt x="1865222" y="657407"/>
                  <a:pt x="1865515" y="653922"/>
                  <a:pt x="1866900" y="650875"/>
                </a:cubicBezTo>
                <a:cubicBezTo>
                  <a:pt x="1870817" y="642257"/>
                  <a:pt x="1876607" y="634455"/>
                  <a:pt x="1879600" y="625475"/>
                </a:cubicBezTo>
                <a:cubicBezTo>
                  <a:pt x="1890332" y="593280"/>
                  <a:pt x="1883556" y="605254"/>
                  <a:pt x="1895475" y="587375"/>
                </a:cubicBezTo>
                <a:cubicBezTo>
                  <a:pt x="1896533" y="583142"/>
                  <a:pt x="1897396" y="578855"/>
                  <a:pt x="1898650" y="574675"/>
                </a:cubicBezTo>
                <a:cubicBezTo>
                  <a:pt x="1900573" y="568264"/>
                  <a:pt x="1903900" y="562227"/>
                  <a:pt x="1905000" y="555625"/>
                </a:cubicBezTo>
                <a:cubicBezTo>
                  <a:pt x="1906058" y="549275"/>
                  <a:pt x="1907023" y="542909"/>
                  <a:pt x="1908175" y="536575"/>
                </a:cubicBezTo>
                <a:cubicBezTo>
                  <a:pt x="1909140" y="531266"/>
                  <a:pt x="1910412" y="526014"/>
                  <a:pt x="1911350" y="520700"/>
                </a:cubicBezTo>
                <a:cubicBezTo>
                  <a:pt x="1913588" y="508021"/>
                  <a:pt x="1916534" y="495422"/>
                  <a:pt x="1917700" y="482600"/>
                </a:cubicBezTo>
                <a:lnTo>
                  <a:pt x="1920875" y="447675"/>
                </a:lnTo>
                <a:cubicBezTo>
                  <a:pt x="1919817" y="419100"/>
                  <a:pt x="1921247" y="390324"/>
                  <a:pt x="1917700" y="361950"/>
                </a:cubicBezTo>
                <a:cubicBezTo>
                  <a:pt x="1916935" y="355827"/>
                  <a:pt x="1910390" y="351835"/>
                  <a:pt x="1908175" y="346075"/>
                </a:cubicBezTo>
                <a:cubicBezTo>
                  <a:pt x="1891640" y="303083"/>
                  <a:pt x="1910715" y="334010"/>
                  <a:pt x="1895475" y="311150"/>
                </a:cubicBezTo>
                <a:cubicBezTo>
                  <a:pt x="1894417" y="306917"/>
                  <a:pt x="1894019" y="302461"/>
                  <a:pt x="1892300" y="298450"/>
                </a:cubicBezTo>
                <a:cubicBezTo>
                  <a:pt x="1890797" y="294943"/>
                  <a:pt x="1887972" y="292161"/>
                  <a:pt x="1885950" y="288925"/>
                </a:cubicBezTo>
                <a:cubicBezTo>
                  <a:pt x="1864974" y="255364"/>
                  <a:pt x="1889026" y="290909"/>
                  <a:pt x="1863725" y="257175"/>
                </a:cubicBezTo>
                <a:cubicBezTo>
                  <a:pt x="1853674" y="243774"/>
                  <a:pt x="1860726" y="249972"/>
                  <a:pt x="1847850" y="234950"/>
                </a:cubicBezTo>
                <a:cubicBezTo>
                  <a:pt x="1844928" y="231541"/>
                  <a:pt x="1840935" y="229079"/>
                  <a:pt x="1838325" y="225425"/>
                </a:cubicBezTo>
                <a:cubicBezTo>
                  <a:pt x="1823289" y="204375"/>
                  <a:pt x="1842136" y="220474"/>
                  <a:pt x="1822450" y="196850"/>
                </a:cubicBezTo>
                <a:cubicBezTo>
                  <a:pt x="1815743" y="188801"/>
                  <a:pt x="1807633" y="182033"/>
                  <a:pt x="1800225" y="174625"/>
                </a:cubicBezTo>
                <a:cubicBezTo>
                  <a:pt x="1797050" y="171450"/>
                  <a:pt x="1794436" y="167591"/>
                  <a:pt x="1790700" y="165100"/>
                </a:cubicBezTo>
                <a:cubicBezTo>
                  <a:pt x="1787525" y="162983"/>
                  <a:pt x="1784280" y="160968"/>
                  <a:pt x="1781175" y="158750"/>
                </a:cubicBezTo>
                <a:cubicBezTo>
                  <a:pt x="1776869" y="155674"/>
                  <a:pt x="1773069" y="151850"/>
                  <a:pt x="1768475" y="149225"/>
                </a:cubicBezTo>
                <a:cubicBezTo>
                  <a:pt x="1765569" y="147565"/>
                  <a:pt x="1761943" y="147547"/>
                  <a:pt x="1758950" y="146050"/>
                </a:cubicBezTo>
                <a:cubicBezTo>
                  <a:pt x="1748085" y="140617"/>
                  <a:pt x="1748230" y="136647"/>
                  <a:pt x="1736725" y="130175"/>
                </a:cubicBezTo>
                <a:cubicBezTo>
                  <a:pt x="1726369" y="124350"/>
                  <a:pt x="1698626" y="110067"/>
                  <a:pt x="1682750" y="104775"/>
                </a:cubicBezTo>
                <a:cubicBezTo>
                  <a:pt x="1678610" y="103395"/>
                  <a:pt x="1674283" y="102658"/>
                  <a:pt x="1670050" y="101600"/>
                </a:cubicBezTo>
                <a:cubicBezTo>
                  <a:pt x="1666875" y="99483"/>
                  <a:pt x="1664012" y="96800"/>
                  <a:pt x="1660525" y="95250"/>
                </a:cubicBezTo>
                <a:cubicBezTo>
                  <a:pt x="1647192" y="89324"/>
                  <a:pt x="1633772" y="86727"/>
                  <a:pt x="1619250" y="85725"/>
                </a:cubicBezTo>
                <a:cubicBezTo>
                  <a:pt x="1595998" y="84121"/>
                  <a:pt x="1572683" y="83608"/>
                  <a:pt x="1549400" y="82550"/>
                </a:cubicBezTo>
                <a:cubicBezTo>
                  <a:pt x="1541992" y="81492"/>
                  <a:pt x="1534538" y="80714"/>
                  <a:pt x="1527175" y="79375"/>
                </a:cubicBezTo>
                <a:cubicBezTo>
                  <a:pt x="1522882" y="78594"/>
                  <a:pt x="1518795" y="76817"/>
                  <a:pt x="1514475" y="76200"/>
                </a:cubicBezTo>
                <a:cubicBezTo>
                  <a:pt x="1503946" y="74696"/>
                  <a:pt x="1493308" y="74083"/>
                  <a:pt x="1482725" y="73025"/>
                </a:cubicBezTo>
                <a:cubicBezTo>
                  <a:pt x="1478492" y="71967"/>
                  <a:pt x="1474314" y="70654"/>
                  <a:pt x="1470025" y="69850"/>
                </a:cubicBezTo>
                <a:cubicBezTo>
                  <a:pt x="1457370" y="67477"/>
                  <a:pt x="1444139" y="67571"/>
                  <a:pt x="1431925" y="63500"/>
                </a:cubicBezTo>
                <a:cubicBezTo>
                  <a:pt x="1415300" y="57958"/>
                  <a:pt x="1425713" y="60798"/>
                  <a:pt x="1400175" y="57150"/>
                </a:cubicBezTo>
                <a:cubicBezTo>
                  <a:pt x="1397000" y="56092"/>
                  <a:pt x="1393917" y="54701"/>
                  <a:pt x="1390650" y="53975"/>
                </a:cubicBezTo>
                <a:cubicBezTo>
                  <a:pt x="1373007" y="50054"/>
                  <a:pt x="1354518" y="49247"/>
                  <a:pt x="1336675" y="47625"/>
                </a:cubicBezTo>
                <a:cubicBezTo>
                  <a:pt x="1304840" y="37013"/>
                  <a:pt x="1324640" y="42644"/>
                  <a:pt x="1254125" y="41275"/>
                </a:cubicBezTo>
                <a:lnTo>
                  <a:pt x="1000125" y="38100"/>
                </a:lnTo>
                <a:cubicBezTo>
                  <a:pt x="977733" y="30636"/>
                  <a:pt x="996895" y="36189"/>
                  <a:pt x="952500" y="31750"/>
                </a:cubicBezTo>
                <a:cubicBezTo>
                  <a:pt x="944010" y="30901"/>
                  <a:pt x="935516" y="29978"/>
                  <a:pt x="927100" y="28575"/>
                </a:cubicBezTo>
                <a:cubicBezTo>
                  <a:pt x="922796" y="27858"/>
                  <a:pt x="918734" y="25910"/>
                  <a:pt x="914400" y="25400"/>
                </a:cubicBezTo>
                <a:cubicBezTo>
                  <a:pt x="900696" y="23788"/>
                  <a:pt x="886883" y="23283"/>
                  <a:pt x="873125" y="22225"/>
                </a:cubicBezTo>
                <a:cubicBezTo>
                  <a:pt x="869950" y="21167"/>
                  <a:pt x="866882" y="19706"/>
                  <a:pt x="863600" y="19050"/>
                </a:cubicBezTo>
                <a:cubicBezTo>
                  <a:pt x="838752" y="14080"/>
                  <a:pt x="807381" y="13986"/>
                  <a:pt x="784225" y="12700"/>
                </a:cubicBezTo>
                <a:cubicBezTo>
                  <a:pt x="753905" y="6636"/>
                  <a:pt x="783316" y="12117"/>
                  <a:pt x="742950" y="6350"/>
                </a:cubicBezTo>
                <a:cubicBezTo>
                  <a:pt x="736577" y="5440"/>
                  <a:pt x="730302" y="3849"/>
                  <a:pt x="723900" y="3175"/>
                </a:cubicBezTo>
                <a:cubicBezTo>
                  <a:pt x="710177" y="1730"/>
                  <a:pt x="696383" y="1058"/>
                  <a:pt x="682625" y="0"/>
                </a:cubicBezTo>
                <a:cubicBezTo>
                  <a:pt x="647700" y="1058"/>
                  <a:pt x="612670" y="273"/>
                  <a:pt x="577850" y="3175"/>
                </a:cubicBezTo>
                <a:cubicBezTo>
                  <a:pt x="574047" y="3492"/>
                  <a:pt x="571738" y="7818"/>
                  <a:pt x="568325" y="9525"/>
                </a:cubicBezTo>
                <a:cubicBezTo>
                  <a:pt x="565332" y="11022"/>
                  <a:pt x="561793" y="11203"/>
                  <a:pt x="558800" y="12700"/>
                </a:cubicBezTo>
                <a:cubicBezTo>
                  <a:pt x="555387" y="14407"/>
                  <a:pt x="552688" y="17343"/>
                  <a:pt x="549275" y="19050"/>
                </a:cubicBezTo>
                <a:cubicBezTo>
                  <a:pt x="546282" y="20547"/>
                  <a:pt x="547158" y="34396"/>
                  <a:pt x="536575" y="38100"/>
                </a:cubicBezTo>
                <a:close/>
              </a:path>
            </a:pathLst>
          </a:custGeom>
          <a:noFill/>
          <a:ln w="15875" cap="flat" cmpd="sng">
            <a:solidFill>
              <a:srgbClr val="0070C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9470079" y="4063259"/>
            <a:ext cx="1612841" cy="662267"/>
          </a:xfrm>
          <a:custGeom>
            <a:avLst/>
            <a:gdLst/>
            <a:ahLst/>
            <a:cxnLst/>
            <a:rect l="l" t="t" r="r" b="b"/>
            <a:pathLst>
              <a:path w="1900238" h="790575" extrusionOk="0">
                <a:moveTo>
                  <a:pt x="0" y="190500"/>
                </a:moveTo>
                <a:cubicBezTo>
                  <a:pt x="1588" y="236537"/>
                  <a:pt x="1401" y="282670"/>
                  <a:pt x="4763" y="328612"/>
                </a:cubicBezTo>
                <a:cubicBezTo>
                  <a:pt x="12032" y="427957"/>
                  <a:pt x="10734" y="354913"/>
                  <a:pt x="19050" y="404812"/>
                </a:cubicBezTo>
                <a:cubicBezTo>
                  <a:pt x="21154" y="417437"/>
                  <a:pt x="22473" y="430183"/>
                  <a:pt x="23813" y="442912"/>
                </a:cubicBezTo>
                <a:cubicBezTo>
                  <a:pt x="25613" y="460015"/>
                  <a:pt x="25246" y="504594"/>
                  <a:pt x="38100" y="523875"/>
                </a:cubicBezTo>
                <a:lnTo>
                  <a:pt x="66675" y="566737"/>
                </a:lnTo>
                <a:cubicBezTo>
                  <a:pt x="69850" y="571500"/>
                  <a:pt x="72152" y="576978"/>
                  <a:pt x="76200" y="581025"/>
                </a:cubicBezTo>
                <a:cubicBezTo>
                  <a:pt x="80963" y="585787"/>
                  <a:pt x="86353" y="589996"/>
                  <a:pt x="90488" y="595312"/>
                </a:cubicBezTo>
                <a:cubicBezTo>
                  <a:pt x="106241" y="615565"/>
                  <a:pt x="105581" y="623985"/>
                  <a:pt x="123825" y="638175"/>
                </a:cubicBezTo>
                <a:cubicBezTo>
                  <a:pt x="132861" y="645203"/>
                  <a:pt x="142875" y="650875"/>
                  <a:pt x="152400" y="657225"/>
                </a:cubicBezTo>
                <a:cubicBezTo>
                  <a:pt x="157163" y="660400"/>
                  <a:pt x="161258" y="664940"/>
                  <a:pt x="166688" y="666750"/>
                </a:cubicBezTo>
                <a:cubicBezTo>
                  <a:pt x="176213" y="669925"/>
                  <a:pt x="186283" y="671785"/>
                  <a:pt x="195263" y="676275"/>
                </a:cubicBezTo>
                <a:cubicBezTo>
                  <a:pt x="201613" y="679450"/>
                  <a:pt x="208149" y="682278"/>
                  <a:pt x="214313" y="685800"/>
                </a:cubicBezTo>
                <a:cubicBezTo>
                  <a:pt x="219283" y="688640"/>
                  <a:pt x="223370" y="693000"/>
                  <a:pt x="228600" y="695325"/>
                </a:cubicBezTo>
                <a:cubicBezTo>
                  <a:pt x="238545" y="699745"/>
                  <a:pt x="263628" y="707093"/>
                  <a:pt x="276225" y="709612"/>
                </a:cubicBezTo>
                <a:cubicBezTo>
                  <a:pt x="296053" y="713578"/>
                  <a:pt x="318281" y="716082"/>
                  <a:pt x="338138" y="719137"/>
                </a:cubicBezTo>
                <a:cubicBezTo>
                  <a:pt x="347682" y="720605"/>
                  <a:pt x="357345" y="721558"/>
                  <a:pt x="366713" y="723900"/>
                </a:cubicBezTo>
                <a:cubicBezTo>
                  <a:pt x="376453" y="726335"/>
                  <a:pt x="385443" y="731456"/>
                  <a:pt x="395288" y="733425"/>
                </a:cubicBezTo>
                <a:cubicBezTo>
                  <a:pt x="403225" y="735012"/>
                  <a:pt x="411291" y="736057"/>
                  <a:pt x="419100" y="738187"/>
                </a:cubicBezTo>
                <a:cubicBezTo>
                  <a:pt x="428786" y="740829"/>
                  <a:pt x="437771" y="746061"/>
                  <a:pt x="447675" y="747712"/>
                </a:cubicBezTo>
                <a:cubicBezTo>
                  <a:pt x="465160" y="750626"/>
                  <a:pt x="482771" y="753247"/>
                  <a:pt x="500063" y="757237"/>
                </a:cubicBezTo>
                <a:cubicBezTo>
                  <a:pt x="512819" y="760180"/>
                  <a:pt x="525250" y="764610"/>
                  <a:pt x="538163" y="766762"/>
                </a:cubicBezTo>
                <a:lnTo>
                  <a:pt x="566738" y="771525"/>
                </a:lnTo>
                <a:cubicBezTo>
                  <a:pt x="577833" y="773232"/>
                  <a:pt x="589031" y="774279"/>
                  <a:pt x="600075" y="776287"/>
                </a:cubicBezTo>
                <a:cubicBezTo>
                  <a:pt x="606515" y="777458"/>
                  <a:pt x="612637" y="780185"/>
                  <a:pt x="619125" y="781050"/>
                </a:cubicBezTo>
                <a:cubicBezTo>
                  <a:pt x="636506" y="783367"/>
                  <a:pt x="654098" y="783763"/>
                  <a:pt x="671513" y="785812"/>
                </a:cubicBezTo>
                <a:cubicBezTo>
                  <a:pt x="681103" y="786940"/>
                  <a:pt x="690563" y="788987"/>
                  <a:pt x="700088" y="790575"/>
                </a:cubicBezTo>
                <a:lnTo>
                  <a:pt x="1185863" y="785812"/>
                </a:lnTo>
                <a:cubicBezTo>
                  <a:pt x="1190882" y="785716"/>
                  <a:pt x="1195228" y="782034"/>
                  <a:pt x="1200150" y="781050"/>
                </a:cubicBezTo>
                <a:cubicBezTo>
                  <a:pt x="1215860" y="777908"/>
                  <a:pt x="1263129" y="772847"/>
                  <a:pt x="1276350" y="771525"/>
                </a:cubicBezTo>
                <a:lnTo>
                  <a:pt x="1328738" y="766762"/>
                </a:lnTo>
                <a:cubicBezTo>
                  <a:pt x="1341466" y="765422"/>
                  <a:pt x="1354117" y="763413"/>
                  <a:pt x="1366838" y="762000"/>
                </a:cubicBezTo>
                <a:cubicBezTo>
                  <a:pt x="1412913" y="756881"/>
                  <a:pt x="1427287" y="756251"/>
                  <a:pt x="1476375" y="752475"/>
                </a:cubicBezTo>
                <a:cubicBezTo>
                  <a:pt x="1532125" y="741324"/>
                  <a:pt x="1470159" y="752607"/>
                  <a:pt x="1576388" y="742950"/>
                </a:cubicBezTo>
                <a:cubicBezTo>
                  <a:pt x="1675597" y="733931"/>
                  <a:pt x="1561657" y="743024"/>
                  <a:pt x="1619250" y="733425"/>
                </a:cubicBezTo>
                <a:cubicBezTo>
                  <a:pt x="1633430" y="731062"/>
                  <a:pt x="1647825" y="730250"/>
                  <a:pt x="1662113" y="728662"/>
                </a:cubicBezTo>
                <a:cubicBezTo>
                  <a:pt x="1721667" y="713775"/>
                  <a:pt x="1647624" y="732802"/>
                  <a:pt x="1695450" y="719137"/>
                </a:cubicBezTo>
                <a:cubicBezTo>
                  <a:pt x="1701744" y="717339"/>
                  <a:pt x="1708206" y="716173"/>
                  <a:pt x="1714500" y="714375"/>
                </a:cubicBezTo>
                <a:cubicBezTo>
                  <a:pt x="1762326" y="700711"/>
                  <a:pt x="1688287" y="719736"/>
                  <a:pt x="1747838" y="704850"/>
                </a:cubicBezTo>
                <a:cubicBezTo>
                  <a:pt x="1752600" y="701675"/>
                  <a:pt x="1757100" y="698066"/>
                  <a:pt x="1762125" y="695325"/>
                </a:cubicBezTo>
                <a:cubicBezTo>
                  <a:pt x="1774590" y="688526"/>
                  <a:pt x="1800225" y="676275"/>
                  <a:pt x="1800225" y="676275"/>
                </a:cubicBezTo>
                <a:cubicBezTo>
                  <a:pt x="1810025" y="661575"/>
                  <a:pt x="1809775" y="659925"/>
                  <a:pt x="1824038" y="647700"/>
                </a:cubicBezTo>
                <a:cubicBezTo>
                  <a:pt x="1845092" y="629654"/>
                  <a:pt x="1840541" y="640250"/>
                  <a:pt x="1852613" y="619125"/>
                </a:cubicBezTo>
                <a:cubicBezTo>
                  <a:pt x="1856135" y="612961"/>
                  <a:pt x="1858485" y="606163"/>
                  <a:pt x="1862138" y="600075"/>
                </a:cubicBezTo>
                <a:cubicBezTo>
                  <a:pt x="1868028" y="590259"/>
                  <a:pt x="1881188" y="571500"/>
                  <a:pt x="1881188" y="571500"/>
                </a:cubicBezTo>
                <a:cubicBezTo>
                  <a:pt x="1884363" y="558800"/>
                  <a:pt x="1888862" y="546359"/>
                  <a:pt x="1890713" y="533400"/>
                </a:cubicBezTo>
                <a:cubicBezTo>
                  <a:pt x="1897731" y="484268"/>
                  <a:pt x="1894358" y="511232"/>
                  <a:pt x="1900238" y="452437"/>
                </a:cubicBezTo>
                <a:cubicBezTo>
                  <a:pt x="1896407" y="387324"/>
                  <a:pt x="1907211" y="389632"/>
                  <a:pt x="1885950" y="352425"/>
                </a:cubicBezTo>
                <a:cubicBezTo>
                  <a:pt x="1883110" y="347455"/>
                  <a:pt x="1879600" y="342900"/>
                  <a:pt x="1876425" y="338137"/>
                </a:cubicBezTo>
                <a:cubicBezTo>
                  <a:pt x="1865259" y="304637"/>
                  <a:pt x="1879790" y="345987"/>
                  <a:pt x="1862138" y="304800"/>
                </a:cubicBezTo>
                <a:cubicBezTo>
                  <a:pt x="1860160" y="300186"/>
                  <a:pt x="1859866" y="294871"/>
                  <a:pt x="1857375" y="290512"/>
                </a:cubicBezTo>
                <a:cubicBezTo>
                  <a:pt x="1853437" y="283620"/>
                  <a:pt x="1847702" y="277921"/>
                  <a:pt x="1843088" y="271462"/>
                </a:cubicBezTo>
                <a:cubicBezTo>
                  <a:pt x="1832319" y="256385"/>
                  <a:pt x="1832616" y="253690"/>
                  <a:pt x="1819275" y="238125"/>
                </a:cubicBezTo>
                <a:cubicBezTo>
                  <a:pt x="1814892" y="233011"/>
                  <a:pt x="1809750" y="228600"/>
                  <a:pt x="1804988" y="223837"/>
                </a:cubicBezTo>
                <a:cubicBezTo>
                  <a:pt x="1803463" y="217738"/>
                  <a:pt x="1798878" y="197329"/>
                  <a:pt x="1795463" y="190500"/>
                </a:cubicBezTo>
                <a:cubicBezTo>
                  <a:pt x="1790622" y="180817"/>
                  <a:pt x="1780078" y="168246"/>
                  <a:pt x="1771650" y="161925"/>
                </a:cubicBezTo>
                <a:cubicBezTo>
                  <a:pt x="1764245" y="156371"/>
                  <a:pt x="1755930" y="152133"/>
                  <a:pt x="1747838" y="147637"/>
                </a:cubicBezTo>
                <a:cubicBezTo>
                  <a:pt x="1741632" y="144189"/>
                  <a:pt x="1735314" y="140909"/>
                  <a:pt x="1728788" y="138112"/>
                </a:cubicBezTo>
                <a:cubicBezTo>
                  <a:pt x="1724174" y="136135"/>
                  <a:pt x="1718930" y="135712"/>
                  <a:pt x="1714500" y="133350"/>
                </a:cubicBezTo>
                <a:cubicBezTo>
                  <a:pt x="1695040" y="122972"/>
                  <a:pt x="1678474" y="106349"/>
                  <a:pt x="1657350" y="100012"/>
                </a:cubicBezTo>
                <a:cubicBezTo>
                  <a:pt x="1641475" y="95250"/>
                  <a:pt x="1625354" y="91241"/>
                  <a:pt x="1609725" y="85725"/>
                </a:cubicBezTo>
                <a:cubicBezTo>
                  <a:pt x="1598324" y="81701"/>
                  <a:pt x="1587672" y="75777"/>
                  <a:pt x="1576388" y="71437"/>
                </a:cubicBezTo>
                <a:cubicBezTo>
                  <a:pt x="1561820" y="65834"/>
                  <a:pt x="1528722" y="55949"/>
                  <a:pt x="1514475" y="52387"/>
                </a:cubicBezTo>
                <a:cubicBezTo>
                  <a:pt x="1500276" y="48837"/>
                  <a:pt x="1485874" y="46153"/>
                  <a:pt x="1471613" y="42862"/>
                </a:cubicBezTo>
                <a:cubicBezTo>
                  <a:pt x="1465235" y="41390"/>
                  <a:pt x="1459089" y="38602"/>
                  <a:pt x="1452563" y="38100"/>
                </a:cubicBezTo>
                <a:cubicBezTo>
                  <a:pt x="1417705" y="35419"/>
                  <a:pt x="1382713" y="34925"/>
                  <a:pt x="1347788" y="33337"/>
                </a:cubicBezTo>
                <a:cubicBezTo>
                  <a:pt x="1246318" y="18843"/>
                  <a:pt x="1363305" y="34238"/>
                  <a:pt x="1128713" y="23812"/>
                </a:cubicBezTo>
                <a:cubicBezTo>
                  <a:pt x="1119066" y="23383"/>
                  <a:pt x="1109735" y="20116"/>
                  <a:pt x="1100138" y="19050"/>
                </a:cubicBezTo>
                <a:cubicBezTo>
                  <a:pt x="1081139" y="16939"/>
                  <a:pt x="1062009" y="16189"/>
                  <a:pt x="1042988" y="14287"/>
                </a:cubicBezTo>
                <a:cubicBezTo>
                  <a:pt x="994217" y="9410"/>
                  <a:pt x="1001690" y="6541"/>
                  <a:pt x="942975" y="4762"/>
                </a:cubicBezTo>
                <a:cubicBezTo>
                  <a:pt x="858861" y="2213"/>
                  <a:pt x="774700" y="1587"/>
                  <a:pt x="690563" y="0"/>
                </a:cubicBezTo>
                <a:lnTo>
                  <a:pt x="414338" y="4762"/>
                </a:lnTo>
                <a:cubicBezTo>
                  <a:pt x="404686" y="5064"/>
                  <a:pt x="395189" y="7430"/>
                  <a:pt x="385763" y="9525"/>
                </a:cubicBezTo>
                <a:cubicBezTo>
                  <a:pt x="339887" y="19720"/>
                  <a:pt x="409434" y="8685"/>
                  <a:pt x="352425" y="19050"/>
                </a:cubicBezTo>
                <a:cubicBezTo>
                  <a:pt x="313212" y="26180"/>
                  <a:pt x="308054" y="23451"/>
                  <a:pt x="261938" y="28575"/>
                </a:cubicBezTo>
                <a:cubicBezTo>
                  <a:pt x="252341" y="29641"/>
                  <a:pt x="242888" y="31750"/>
                  <a:pt x="233363" y="33337"/>
                </a:cubicBezTo>
                <a:cubicBezTo>
                  <a:pt x="194139" y="46412"/>
                  <a:pt x="214727" y="41442"/>
                  <a:pt x="171450" y="47625"/>
                </a:cubicBezTo>
                <a:lnTo>
                  <a:pt x="142875" y="57150"/>
                </a:lnTo>
                <a:lnTo>
                  <a:pt x="128588" y="61912"/>
                </a:lnTo>
                <a:lnTo>
                  <a:pt x="71438" y="100012"/>
                </a:lnTo>
                <a:lnTo>
                  <a:pt x="57150" y="109537"/>
                </a:lnTo>
                <a:lnTo>
                  <a:pt x="42863" y="119062"/>
                </a:lnTo>
                <a:cubicBezTo>
                  <a:pt x="39688" y="123825"/>
                  <a:pt x="37385" y="129303"/>
                  <a:pt x="33338" y="133350"/>
                </a:cubicBezTo>
                <a:cubicBezTo>
                  <a:pt x="29291" y="137397"/>
                  <a:pt x="23447" y="139211"/>
                  <a:pt x="19050" y="142875"/>
                </a:cubicBezTo>
                <a:cubicBezTo>
                  <a:pt x="13876" y="147187"/>
                  <a:pt x="9525" y="152400"/>
                  <a:pt x="4763" y="157162"/>
                </a:cubicBezTo>
                <a:lnTo>
                  <a:pt x="0" y="190500"/>
                </a:lnTo>
                <a:close/>
              </a:path>
            </a:pathLst>
          </a:custGeom>
          <a:noFill/>
          <a:ln w="15875" cap="flat" cmpd="sng">
            <a:solidFill>
              <a:srgbClr val="0070C0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10322985" y="4924922"/>
            <a:ext cx="832695" cy="873795"/>
          </a:xfrm>
          <a:custGeom>
            <a:avLst/>
            <a:gdLst/>
            <a:ahLst/>
            <a:cxnLst/>
            <a:rect l="l" t="t" r="r" b="b"/>
            <a:pathLst>
              <a:path w="981075" h="1043085" extrusionOk="0">
                <a:moveTo>
                  <a:pt x="671512" y="98"/>
                </a:moveTo>
                <a:cubicBezTo>
                  <a:pt x="643731" y="-696"/>
                  <a:pt x="572058" y="3394"/>
                  <a:pt x="519112" y="9623"/>
                </a:cubicBezTo>
                <a:cubicBezTo>
                  <a:pt x="509522" y="10751"/>
                  <a:pt x="500096" y="13019"/>
                  <a:pt x="490537" y="14385"/>
                </a:cubicBezTo>
                <a:cubicBezTo>
                  <a:pt x="477867" y="16195"/>
                  <a:pt x="465118" y="17419"/>
                  <a:pt x="452437" y="19148"/>
                </a:cubicBezTo>
                <a:lnTo>
                  <a:pt x="385762" y="28673"/>
                </a:lnTo>
                <a:lnTo>
                  <a:pt x="342900" y="42960"/>
                </a:lnTo>
                <a:cubicBezTo>
                  <a:pt x="342890" y="42963"/>
                  <a:pt x="314336" y="52482"/>
                  <a:pt x="314325" y="52485"/>
                </a:cubicBezTo>
                <a:cubicBezTo>
                  <a:pt x="301625" y="55660"/>
                  <a:pt x="288644" y="57870"/>
                  <a:pt x="276225" y="62010"/>
                </a:cubicBezTo>
                <a:lnTo>
                  <a:pt x="247650" y="71535"/>
                </a:lnTo>
                <a:cubicBezTo>
                  <a:pt x="244475" y="76298"/>
                  <a:pt x="242172" y="81776"/>
                  <a:pt x="238125" y="85823"/>
                </a:cubicBezTo>
                <a:cubicBezTo>
                  <a:pt x="234078" y="89870"/>
                  <a:pt x="227012" y="90585"/>
                  <a:pt x="223837" y="95348"/>
                </a:cubicBezTo>
                <a:cubicBezTo>
                  <a:pt x="220206" y="100794"/>
                  <a:pt x="222706" y="108952"/>
                  <a:pt x="219075" y="114398"/>
                </a:cubicBezTo>
                <a:cubicBezTo>
                  <a:pt x="215900" y="119161"/>
                  <a:pt x="209065" y="120120"/>
                  <a:pt x="204787" y="123923"/>
                </a:cubicBezTo>
                <a:cubicBezTo>
                  <a:pt x="194719" y="132872"/>
                  <a:pt x="183684" y="141290"/>
                  <a:pt x="176212" y="152498"/>
                </a:cubicBezTo>
                <a:cubicBezTo>
                  <a:pt x="173037" y="157260"/>
                  <a:pt x="170734" y="162738"/>
                  <a:pt x="166687" y="166785"/>
                </a:cubicBezTo>
                <a:cubicBezTo>
                  <a:pt x="162640" y="170832"/>
                  <a:pt x="156797" y="172646"/>
                  <a:pt x="152400" y="176310"/>
                </a:cubicBezTo>
                <a:cubicBezTo>
                  <a:pt x="115731" y="206868"/>
                  <a:pt x="159296" y="176475"/>
                  <a:pt x="123825" y="200123"/>
                </a:cubicBezTo>
                <a:cubicBezTo>
                  <a:pt x="100177" y="235594"/>
                  <a:pt x="130570" y="192029"/>
                  <a:pt x="100012" y="228698"/>
                </a:cubicBezTo>
                <a:cubicBezTo>
                  <a:pt x="96348" y="233095"/>
                  <a:pt x="93814" y="238327"/>
                  <a:pt x="90487" y="242985"/>
                </a:cubicBezTo>
                <a:cubicBezTo>
                  <a:pt x="85873" y="249444"/>
                  <a:pt x="81366" y="256008"/>
                  <a:pt x="76200" y="262035"/>
                </a:cubicBezTo>
                <a:cubicBezTo>
                  <a:pt x="48694" y="294126"/>
                  <a:pt x="73441" y="259030"/>
                  <a:pt x="52387" y="290610"/>
                </a:cubicBezTo>
                <a:cubicBezTo>
                  <a:pt x="50800" y="295373"/>
                  <a:pt x="50063" y="300510"/>
                  <a:pt x="47625" y="304898"/>
                </a:cubicBezTo>
                <a:cubicBezTo>
                  <a:pt x="42066" y="314905"/>
                  <a:pt x="32196" y="322613"/>
                  <a:pt x="28575" y="333473"/>
                </a:cubicBezTo>
                <a:cubicBezTo>
                  <a:pt x="17687" y="366131"/>
                  <a:pt x="30544" y="325597"/>
                  <a:pt x="19050" y="371573"/>
                </a:cubicBezTo>
                <a:cubicBezTo>
                  <a:pt x="17832" y="376443"/>
                  <a:pt x="15875" y="381098"/>
                  <a:pt x="14287" y="385860"/>
                </a:cubicBezTo>
                <a:cubicBezTo>
                  <a:pt x="12700" y="406498"/>
                  <a:pt x="10858" y="427117"/>
                  <a:pt x="9525" y="447773"/>
                </a:cubicBezTo>
                <a:cubicBezTo>
                  <a:pt x="7682" y="476333"/>
                  <a:pt x="6957" y="504963"/>
                  <a:pt x="4762" y="533498"/>
                </a:cubicBezTo>
                <a:cubicBezTo>
                  <a:pt x="3780" y="546259"/>
                  <a:pt x="1587" y="558898"/>
                  <a:pt x="0" y="571598"/>
                </a:cubicBezTo>
                <a:cubicBezTo>
                  <a:pt x="1587" y="604935"/>
                  <a:pt x="1990" y="638350"/>
                  <a:pt x="4762" y="671610"/>
                </a:cubicBezTo>
                <a:cubicBezTo>
                  <a:pt x="5959" y="685979"/>
                  <a:pt x="23126" y="706299"/>
                  <a:pt x="28575" y="714473"/>
                </a:cubicBezTo>
                <a:cubicBezTo>
                  <a:pt x="31750" y="719235"/>
                  <a:pt x="34053" y="724713"/>
                  <a:pt x="38100" y="728760"/>
                </a:cubicBezTo>
                <a:cubicBezTo>
                  <a:pt x="47625" y="738285"/>
                  <a:pt x="59203" y="746127"/>
                  <a:pt x="66675" y="757335"/>
                </a:cubicBezTo>
                <a:cubicBezTo>
                  <a:pt x="79936" y="777227"/>
                  <a:pt x="72153" y="767576"/>
                  <a:pt x="90487" y="785910"/>
                </a:cubicBezTo>
                <a:cubicBezTo>
                  <a:pt x="92075" y="790673"/>
                  <a:pt x="93871" y="795371"/>
                  <a:pt x="95250" y="800198"/>
                </a:cubicBezTo>
                <a:cubicBezTo>
                  <a:pt x="97048" y="806492"/>
                  <a:pt x="97085" y="813394"/>
                  <a:pt x="100012" y="819248"/>
                </a:cubicBezTo>
                <a:cubicBezTo>
                  <a:pt x="103562" y="826348"/>
                  <a:pt x="109897" y="831694"/>
                  <a:pt x="114300" y="838298"/>
                </a:cubicBezTo>
                <a:cubicBezTo>
                  <a:pt x="119435" y="846000"/>
                  <a:pt x="124092" y="854018"/>
                  <a:pt x="128587" y="862110"/>
                </a:cubicBezTo>
                <a:cubicBezTo>
                  <a:pt x="150965" y="902390"/>
                  <a:pt x="123451" y="859682"/>
                  <a:pt x="152400" y="900210"/>
                </a:cubicBezTo>
                <a:cubicBezTo>
                  <a:pt x="155727" y="904868"/>
                  <a:pt x="158122" y="910220"/>
                  <a:pt x="161925" y="914498"/>
                </a:cubicBezTo>
                <a:cubicBezTo>
                  <a:pt x="188594" y="944501"/>
                  <a:pt x="187791" y="941267"/>
                  <a:pt x="219075" y="962123"/>
                </a:cubicBezTo>
                <a:lnTo>
                  <a:pt x="233362" y="971648"/>
                </a:lnTo>
                <a:cubicBezTo>
                  <a:pt x="239291" y="980541"/>
                  <a:pt x="247469" y="994830"/>
                  <a:pt x="257175" y="1000223"/>
                </a:cubicBezTo>
                <a:cubicBezTo>
                  <a:pt x="257180" y="1000226"/>
                  <a:pt x="292890" y="1012128"/>
                  <a:pt x="300037" y="1014510"/>
                </a:cubicBezTo>
                <a:cubicBezTo>
                  <a:pt x="348069" y="1030521"/>
                  <a:pt x="273555" y="1006090"/>
                  <a:pt x="333375" y="1024035"/>
                </a:cubicBezTo>
                <a:cubicBezTo>
                  <a:pt x="342992" y="1026920"/>
                  <a:pt x="351925" y="1033003"/>
                  <a:pt x="361950" y="1033560"/>
                </a:cubicBezTo>
                <a:lnTo>
                  <a:pt x="447675" y="1038323"/>
                </a:lnTo>
                <a:cubicBezTo>
                  <a:pt x="463589" y="1039460"/>
                  <a:pt x="479425" y="1041498"/>
                  <a:pt x="495300" y="1043085"/>
                </a:cubicBezTo>
                <a:cubicBezTo>
                  <a:pt x="528637" y="1041498"/>
                  <a:pt x="562195" y="1042463"/>
                  <a:pt x="595312" y="1038323"/>
                </a:cubicBezTo>
                <a:cubicBezTo>
                  <a:pt x="600992" y="1037613"/>
                  <a:pt x="604369" y="1031123"/>
                  <a:pt x="609600" y="1028798"/>
                </a:cubicBezTo>
                <a:cubicBezTo>
                  <a:pt x="618775" y="1024720"/>
                  <a:pt x="638175" y="1019273"/>
                  <a:pt x="638175" y="1019273"/>
                </a:cubicBezTo>
                <a:cubicBezTo>
                  <a:pt x="642937" y="1016098"/>
                  <a:pt x="647343" y="1012308"/>
                  <a:pt x="652462" y="1009748"/>
                </a:cubicBezTo>
                <a:cubicBezTo>
                  <a:pt x="656952" y="1007503"/>
                  <a:pt x="662136" y="1006963"/>
                  <a:pt x="666750" y="1004985"/>
                </a:cubicBezTo>
                <a:cubicBezTo>
                  <a:pt x="673275" y="1002188"/>
                  <a:pt x="679636" y="998982"/>
                  <a:pt x="685800" y="995460"/>
                </a:cubicBezTo>
                <a:cubicBezTo>
                  <a:pt x="711649" y="980689"/>
                  <a:pt x="688180" y="989904"/>
                  <a:pt x="714375" y="981173"/>
                </a:cubicBezTo>
                <a:cubicBezTo>
                  <a:pt x="720725" y="976410"/>
                  <a:pt x="726533" y="970823"/>
                  <a:pt x="733425" y="966885"/>
                </a:cubicBezTo>
                <a:cubicBezTo>
                  <a:pt x="737783" y="964394"/>
                  <a:pt x="743222" y="964368"/>
                  <a:pt x="747712" y="962123"/>
                </a:cubicBezTo>
                <a:cubicBezTo>
                  <a:pt x="752832" y="959563"/>
                  <a:pt x="757237" y="955773"/>
                  <a:pt x="762000" y="952598"/>
                </a:cubicBezTo>
                <a:cubicBezTo>
                  <a:pt x="788145" y="913380"/>
                  <a:pt x="753961" y="958321"/>
                  <a:pt x="785812" y="933548"/>
                </a:cubicBezTo>
                <a:cubicBezTo>
                  <a:pt x="796445" y="925278"/>
                  <a:pt x="804862" y="914498"/>
                  <a:pt x="814387" y="904973"/>
                </a:cubicBezTo>
                <a:cubicBezTo>
                  <a:pt x="819150" y="900210"/>
                  <a:pt x="823071" y="894421"/>
                  <a:pt x="828675" y="890685"/>
                </a:cubicBezTo>
                <a:lnTo>
                  <a:pt x="842962" y="881160"/>
                </a:lnTo>
                <a:cubicBezTo>
                  <a:pt x="846137" y="874810"/>
                  <a:pt x="847942" y="867564"/>
                  <a:pt x="852487" y="862110"/>
                </a:cubicBezTo>
                <a:cubicBezTo>
                  <a:pt x="856151" y="857713"/>
                  <a:pt x="863741" y="857439"/>
                  <a:pt x="866775" y="852585"/>
                </a:cubicBezTo>
                <a:cubicBezTo>
                  <a:pt x="872096" y="844071"/>
                  <a:pt x="873125" y="833535"/>
                  <a:pt x="876300" y="824010"/>
                </a:cubicBezTo>
                <a:cubicBezTo>
                  <a:pt x="877887" y="819248"/>
                  <a:pt x="878278" y="813900"/>
                  <a:pt x="881062" y="809723"/>
                </a:cubicBezTo>
                <a:cubicBezTo>
                  <a:pt x="884237" y="804960"/>
                  <a:pt x="888027" y="800555"/>
                  <a:pt x="890587" y="795435"/>
                </a:cubicBezTo>
                <a:cubicBezTo>
                  <a:pt x="892832" y="790945"/>
                  <a:pt x="893587" y="785848"/>
                  <a:pt x="895350" y="781148"/>
                </a:cubicBezTo>
                <a:cubicBezTo>
                  <a:pt x="898352" y="773143"/>
                  <a:pt x="901403" y="765147"/>
                  <a:pt x="904875" y="757335"/>
                </a:cubicBezTo>
                <a:cubicBezTo>
                  <a:pt x="912931" y="739208"/>
                  <a:pt x="913709" y="739321"/>
                  <a:pt x="923925" y="723998"/>
                </a:cubicBezTo>
                <a:cubicBezTo>
                  <a:pt x="932656" y="697803"/>
                  <a:pt x="923441" y="721272"/>
                  <a:pt x="938212" y="695423"/>
                </a:cubicBezTo>
                <a:cubicBezTo>
                  <a:pt x="949424" y="675802"/>
                  <a:pt x="949456" y="671216"/>
                  <a:pt x="957262" y="647798"/>
                </a:cubicBezTo>
                <a:cubicBezTo>
                  <a:pt x="958850" y="643035"/>
                  <a:pt x="961041" y="638433"/>
                  <a:pt x="962025" y="633510"/>
                </a:cubicBezTo>
                <a:cubicBezTo>
                  <a:pt x="971516" y="586049"/>
                  <a:pt x="962500" y="634708"/>
                  <a:pt x="971550" y="566835"/>
                </a:cubicBezTo>
                <a:cubicBezTo>
                  <a:pt x="973989" y="548539"/>
                  <a:pt x="977480" y="532419"/>
                  <a:pt x="981075" y="514448"/>
                </a:cubicBezTo>
                <a:cubicBezTo>
                  <a:pt x="979487" y="457298"/>
                  <a:pt x="980385" y="400025"/>
                  <a:pt x="976312" y="342998"/>
                </a:cubicBezTo>
                <a:cubicBezTo>
                  <a:pt x="975597" y="332983"/>
                  <a:pt x="972356" y="322777"/>
                  <a:pt x="966787" y="314423"/>
                </a:cubicBezTo>
                <a:lnTo>
                  <a:pt x="957262" y="300135"/>
                </a:lnTo>
                <a:cubicBezTo>
                  <a:pt x="955675" y="295373"/>
                  <a:pt x="954477" y="290462"/>
                  <a:pt x="952500" y="285848"/>
                </a:cubicBezTo>
                <a:cubicBezTo>
                  <a:pt x="941616" y="260452"/>
                  <a:pt x="944593" y="274846"/>
                  <a:pt x="938212" y="252510"/>
                </a:cubicBezTo>
                <a:cubicBezTo>
                  <a:pt x="934884" y="240861"/>
                  <a:pt x="929586" y="213376"/>
                  <a:pt x="923925" y="204885"/>
                </a:cubicBezTo>
                <a:cubicBezTo>
                  <a:pt x="889885" y="153826"/>
                  <a:pt x="942899" y="231322"/>
                  <a:pt x="900112" y="176310"/>
                </a:cubicBezTo>
                <a:cubicBezTo>
                  <a:pt x="893084" y="167274"/>
                  <a:pt x="889157" y="155830"/>
                  <a:pt x="881062" y="147735"/>
                </a:cubicBezTo>
                <a:cubicBezTo>
                  <a:pt x="876300" y="142973"/>
                  <a:pt x="871087" y="138622"/>
                  <a:pt x="866775" y="133448"/>
                </a:cubicBezTo>
                <a:cubicBezTo>
                  <a:pt x="863111" y="129051"/>
                  <a:pt x="861297" y="123207"/>
                  <a:pt x="857250" y="119160"/>
                </a:cubicBezTo>
                <a:cubicBezTo>
                  <a:pt x="853203" y="115113"/>
                  <a:pt x="847240" y="113438"/>
                  <a:pt x="842962" y="109635"/>
                </a:cubicBezTo>
                <a:cubicBezTo>
                  <a:pt x="832894" y="100686"/>
                  <a:pt x="825595" y="88532"/>
                  <a:pt x="814387" y="81060"/>
                </a:cubicBezTo>
                <a:cubicBezTo>
                  <a:pt x="809625" y="77885"/>
                  <a:pt x="804497" y="75199"/>
                  <a:pt x="800100" y="71535"/>
                </a:cubicBezTo>
                <a:cubicBezTo>
                  <a:pt x="794926" y="67223"/>
                  <a:pt x="791700" y="60519"/>
                  <a:pt x="785812" y="57248"/>
                </a:cubicBezTo>
                <a:cubicBezTo>
                  <a:pt x="777035" y="52372"/>
                  <a:pt x="757237" y="47723"/>
                  <a:pt x="757237" y="47723"/>
                </a:cubicBezTo>
                <a:cubicBezTo>
                  <a:pt x="747712" y="41373"/>
                  <a:pt x="739522" y="32293"/>
                  <a:pt x="728662" y="28673"/>
                </a:cubicBezTo>
                <a:lnTo>
                  <a:pt x="685800" y="14385"/>
                </a:lnTo>
                <a:cubicBezTo>
                  <a:pt x="669381" y="8912"/>
                  <a:pt x="699293" y="892"/>
                  <a:pt x="671512" y="98"/>
                </a:cubicBezTo>
                <a:close/>
              </a:path>
            </a:pathLst>
          </a:custGeom>
          <a:noFill/>
          <a:ln w="15875" cap="flat" cmpd="sng">
            <a:solidFill>
              <a:srgbClr val="0070C0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9290499" y="5740980"/>
            <a:ext cx="488852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6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6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Step-by-Step Example 42/</a:t>
            </a:r>
            <a:endParaRPr/>
          </a:p>
        </p:txBody>
      </p:sp>
      <p:graphicFrame>
        <p:nvGraphicFramePr>
          <p:cNvPr id="1638" name="Google Shape;1638;p63"/>
          <p:cNvGraphicFramePr/>
          <p:nvPr/>
        </p:nvGraphicFramePr>
        <p:xfrm>
          <a:off x="6499362" y="5214063"/>
          <a:ext cx="4656300" cy="741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3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Finished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Franklin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Franklin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Franklin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39" name="Google Shape;1639;p63"/>
          <p:cNvSpPr/>
          <p:nvPr/>
        </p:nvSpPr>
        <p:spPr>
          <a:xfrm>
            <a:off x="3159895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</a:t>
            </a:r>
            <a:endParaRPr/>
          </a:p>
        </p:txBody>
      </p:sp>
      <p:sp>
        <p:nvSpPr>
          <p:cNvPr id="1640" name="Google Shape;1640;p63"/>
          <p:cNvSpPr/>
          <p:nvPr/>
        </p:nvSpPr>
        <p:spPr>
          <a:xfrm>
            <a:off x="2772091" y="3152116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endParaRPr/>
          </a:p>
        </p:txBody>
      </p:sp>
      <p:sp>
        <p:nvSpPr>
          <p:cNvPr id="1641" name="Google Shape;1641;p63"/>
          <p:cNvSpPr/>
          <p:nvPr/>
        </p:nvSpPr>
        <p:spPr>
          <a:xfrm>
            <a:off x="3573685" y="3152116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endParaRPr/>
          </a:p>
        </p:txBody>
      </p:sp>
      <p:sp>
        <p:nvSpPr>
          <p:cNvPr id="1642" name="Google Shape;1642;p63"/>
          <p:cNvSpPr/>
          <p:nvPr/>
        </p:nvSpPr>
        <p:spPr>
          <a:xfrm>
            <a:off x="1509803" y="3136824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endParaRPr/>
          </a:p>
        </p:txBody>
      </p:sp>
      <p:sp>
        <p:nvSpPr>
          <p:cNvPr id="1643" name="Google Shape;1643;p63"/>
          <p:cNvSpPr/>
          <p:nvPr/>
        </p:nvSpPr>
        <p:spPr>
          <a:xfrm>
            <a:off x="1097280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endParaRPr/>
          </a:p>
        </p:txBody>
      </p:sp>
      <p:sp>
        <p:nvSpPr>
          <p:cNvPr id="1644" name="Google Shape;1644;p63"/>
          <p:cNvSpPr/>
          <p:nvPr/>
        </p:nvSpPr>
        <p:spPr>
          <a:xfrm>
            <a:off x="1922326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endParaRPr/>
          </a:p>
        </p:txBody>
      </p:sp>
      <p:sp>
        <p:nvSpPr>
          <p:cNvPr id="1645" name="Google Shape;1645;p63"/>
          <p:cNvSpPr/>
          <p:nvPr/>
        </p:nvSpPr>
        <p:spPr>
          <a:xfrm>
            <a:off x="4809986" y="2311559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</a:t>
            </a:r>
            <a:endParaRPr/>
          </a:p>
        </p:txBody>
      </p:sp>
      <p:sp>
        <p:nvSpPr>
          <p:cNvPr id="1646" name="Google Shape;1646;p63"/>
          <p:cNvSpPr/>
          <p:nvPr/>
        </p:nvSpPr>
        <p:spPr>
          <a:xfrm>
            <a:off x="4809985" y="3152117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</a:t>
            </a:r>
            <a:endParaRPr/>
          </a:p>
        </p:txBody>
      </p:sp>
      <p:sp>
        <p:nvSpPr>
          <p:cNvPr id="1647" name="Google Shape;1647;p63"/>
          <p:cNvSpPr/>
          <p:nvPr/>
        </p:nvSpPr>
        <p:spPr>
          <a:xfrm>
            <a:off x="5635033" y="3152118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</a:t>
            </a:r>
            <a:endParaRPr/>
          </a:p>
        </p:txBody>
      </p:sp>
      <p:sp>
        <p:nvSpPr>
          <p:cNvPr id="1648" name="Google Shape;1648;p63"/>
          <p:cNvSpPr/>
          <p:nvPr/>
        </p:nvSpPr>
        <p:spPr>
          <a:xfrm>
            <a:off x="5635032" y="2311559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</a:t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49" name="Google Shape;1649;p63"/>
          <p:cNvSpPr/>
          <p:nvPr/>
        </p:nvSpPr>
        <p:spPr>
          <a:xfrm>
            <a:off x="6847879" y="3159168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endParaRPr/>
          </a:p>
        </p:txBody>
      </p:sp>
      <p:cxnSp>
        <p:nvCxnSpPr>
          <p:cNvPr id="1650" name="Google Shape;1650;p63"/>
          <p:cNvCxnSpPr>
            <a:stCxn id="1641" idx="2"/>
            <a:endCxn id="1640" idx="6"/>
          </p:cNvCxnSpPr>
          <p:nvPr/>
        </p:nvCxnSpPr>
        <p:spPr>
          <a:xfrm rot="10800000">
            <a:off x="3184585" y="3341889"/>
            <a:ext cx="3891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651" name="Google Shape;1651;p63"/>
          <p:cNvCxnSpPr>
            <a:stCxn id="1640" idx="0"/>
            <a:endCxn id="1639" idx="3"/>
          </p:cNvCxnSpPr>
          <p:nvPr/>
        </p:nvCxnSpPr>
        <p:spPr>
          <a:xfrm rot="10800000" flipH="1">
            <a:off x="2978353" y="2641216"/>
            <a:ext cx="242100" cy="5109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652" name="Google Shape;1652;p63"/>
          <p:cNvCxnSpPr>
            <a:stCxn id="1639" idx="5"/>
            <a:endCxn id="1641" idx="0"/>
          </p:cNvCxnSpPr>
          <p:nvPr/>
        </p:nvCxnSpPr>
        <p:spPr>
          <a:xfrm>
            <a:off x="3512005" y="2641127"/>
            <a:ext cx="267900" cy="5109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653" name="Google Shape;1653;p63"/>
          <p:cNvCxnSpPr>
            <a:stCxn id="1645" idx="6"/>
            <a:endCxn id="1648" idx="2"/>
          </p:cNvCxnSpPr>
          <p:nvPr/>
        </p:nvCxnSpPr>
        <p:spPr>
          <a:xfrm>
            <a:off x="5222509" y="2501333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654" name="Google Shape;1654;p63"/>
          <p:cNvCxnSpPr>
            <a:stCxn id="1648" idx="4"/>
            <a:endCxn id="1647" idx="0"/>
          </p:cNvCxnSpPr>
          <p:nvPr/>
        </p:nvCxnSpPr>
        <p:spPr>
          <a:xfrm>
            <a:off x="5841294" y="2691106"/>
            <a:ext cx="0" cy="4611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655" name="Google Shape;1655;p63"/>
          <p:cNvCxnSpPr>
            <a:stCxn id="1647" idx="2"/>
            <a:endCxn id="1646" idx="6"/>
          </p:cNvCxnSpPr>
          <p:nvPr/>
        </p:nvCxnSpPr>
        <p:spPr>
          <a:xfrm rot="10800000">
            <a:off x="5222533" y="3341892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656" name="Google Shape;1656;p63"/>
          <p:cNvCxnSpPr>
            <a:stCxn id="1646" idx="0"/>
            <a:endCxn id="1645" idx="4"/>
          </p:cNvCxnSpPr>
          <p:nvPr/>
        </p:nvCxnSpPr>
        <p:spPr>
          <a:xfrm rot="10800000">
            <a:off x="5016247" y="2691017"/>
            <a:ext cx="0" cy="4611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657" name="Google Shape;1657;p63"/>
          <p:cNvCxnSpPr>
            <a:stCxn id="1646" idx="2"/>
            <a:endCxn id="1641" idx="6"/>
          </p:cNvCxnSpPr>
          <p:nvPr/>
        </p:nvCxnSpPr>
        <p:spPr>
          <a:xfrm rot="10800000">
            <a:off x="3986185" y="3341891"/>
            <a:ext cx="8238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658" name="Google Shape;1658;p63"/>
          <p:cNvCxnSpPr>
            <a:stCxn id="1647" idx="6"/>
            <a:endCxn id="1649" idx="2"/>
          </p:cNvCxnSpPr>
          <p:nvPr/>
        </p:nvCxnSpPr>
        <p:spPr>
          <a:xfrm>
            <a:off x="6047556" y="3341892"/>
            <a:ext cx="800400" cy="7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659" name="Google Shape;1659;p63"/>
          <p:cNvCxnSpPr>
            <a:stCxn id="1643" idx="4"/>
            <a:endCxn id="1642" idx="1"/>
          </p:cNvCxnSpPr>
          <p:nvPr/>
        </p:nvCxnSpPr>
        <p:spPr>
          <a:xfrm>
            <a:off x="1303542" y="2696710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660" name="Google Shape;1660;p63"/>
          <p:cNvCxnSpPr>
            <a:stCxn id="1642" idx="7"/>
            <a:endCxn id="1644" idx="4"/>
          </p:cNvCxnSpPr>
          <p:nvPr/>
        </p:nvCxnSpPr>
        <p:spPr>
          <a:xfrm rot="10800000" flipH="1">
            <a:off x="1861913" y="2696807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661" name="Google Shape;1661;p63"/>
          <p:cNvCxnSpPr>
            <a:stCxn id="1644" idx="2"/>
            <a:endCxn id="1643" idx="6"/>
          </p:cNvCxnSpPr>
          <p:nvPr/>
        </p:nvCxnSpPr>
        <p:spPr>
          <a:xfrm rot="10800000">
            <a:off x="1509826" y="2506937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662" name="Google Shape;1662;p63"/>
          <p:cNvCxnSpPr>
            <a:stCxn id="1642" idx="6"/>
            <a:endCxn id="1640" idx="2"/>
          </p:cNvCxnSpPr>
          <p:nvPr/>
        </p:nvCxnSpPr>
        <p:spPr>
          <a:xfrm>
            <a:off x="1922326" y="3326598"/>
            <a:ext cx="849900" cy="153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graphicFrame>
        <p:nvGraphicFramePr>
          <p:cNvPr id="1663" name="Google Shape;1663;p63"/>
          <p:cNvGraphicFramePr/>
          <p:nvPr/>
        </p:nvGraphicFramePr>
        <p:xfrm>
          <a:off x="6499362" y="4582734"/>
          <a:ext cx="464332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Visited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64" name="Google Shape;1664;p63"/>
          <p:cNvSpPr txBox="1"/>
          <p:nvPr/>
        </p:nvSpPr>
        <p:spPr>
          <a:xfrm>
            <a:off x="1097280" y="3822293"/>
            <a:ext cx="2050433" cy="120032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380" t="-2537" b="-710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6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Step-by-Step Example 43/</a:t>
            </a:r>
            <a:endParaRPr/>
          </a:p>
        </p:txBody>
      </p:sp>
      <p:graphicFrame>
        <p:nvGraphicFramePr>
          <p:cNvPr id="1670" name="Google Shape;1670;p64"/>
          <p:cNvGraphicFramePr/>
          <p:nvPr/>
        </p:nvGraphicFramePr>
        <p:xfrm>
          <a:off x="6499362" y="5214063"/>
          <a:ext cx="4656300" cy="741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3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Finished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Franklin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Franklin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Franklin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71" name="Google Shape;1671;p64"/>
          <p:cNvSpPr/>
          <p:nvPr/>
        </p:nvSpPr>
        <p:spPr>
          <a:xfrm>
            <a:off x="3159895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</a:t>
            </a:r>
            <a:endParaRPr/>
          </a:p>
        </p:txBody>
      </p:sp>
      <p:sp>
        <p:nvSpPr>
          <p:cNvPr id="1672" name="Google Shape;1672;p64"/>
          <p:cNvSpPr/>
          <p:nvPr/>
        </p:nvSpPr>
        <p:spPr>
          <a:xfrm>
            <a:off x="2772091" y="3152116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endParaRPr/>
          </a:p>
        </p:txBody>
      </p:sp>
      <p:sp>
        <p:nvSpPr>
          <p:cNvPr id="1673" name="Google Shape;1673;p64"/>
          <p:cNvSpPr/>
          <p:nvPr/>
        </p:nvSpPr>
        <p:spPr>
          <a:xfrm>
            <a:off x="3573685" y="3152116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endParaRPr/>
          </a:p>
        </p:txBody>
      </p:sp>
      <p:sp>
        <p:nvSpPr>
          <p:cNvPr id="1674" name="Google Shape;1674;p64"/>
          <p:cNvSpPr/>
          <p:nvPr/>
        </p:nvSpPr>
        <p:spPr>
          <a:xfrm>
            <a:off x="1509803" y="3136824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endParaRPr/>
          </a:p>
        </p:txBody>
      </p:sp>
      <p:sp>
        <p:nvSpPr>
          <p:cNvPr id="1675" name="Google Shape;1675;p64"/>
          <p:cNvSpPr/>
          <p:nvPr/>
        </p:nvSpPr>
        <p:spPr>
          <a:xfrm>
            <a:off x="1097280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endParaRPr/>
          </a:p>
        </p:txBody>
      </p:sp>
      <p:sp>
        <p:nvSpPr>
          <p:cNvPr id="1676" name="Google Shape;1676;p64"/>
          <p:cNvSpPr/>
          <p:nvPr/>
        </p:nvSpPr>
        <p:spPr>
          <a:xfrm>
            <a:off x="1922326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endParaRPr/>
          </a:p>
        </p:txBody>
      </p:sp>
      <p:sp>
        <p:nvSpPr>
          <p:cNvPr id="1677" name="Google Shape;1677;p64"/>
          <p:cNvSpPr/>
          <p:nvPr/>
        </p:nvSpPr>
        <p:spPr>
          <a:xfrm>
            <a:off x="4809986" y="2311559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</a:t>
            </a:r>
            <a:endParaRPr/>
          </a:p>
        </p:txBody>
      </p:sp>
      <p:sp>
        <p:nvSpPr>
          <p:cNvPr id="1678" name="Google Shape;1678;p64"/>
          <p:cNvSpPr/>
          <p:nvPr/>
        </p:nvSpPr>
        <p:spPr>
          <a:xfrm>
            <a:off x="4809985" y="3152117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</a:t>
            </a:r>
            <a:endParaRPr/>
          </a:p>
        </p:txBody>
      </p:sp>
      <p:sp>
        <p:nvSpPr>
          <p:cNvPr id="1679" name="Google Shape;1679;p64"/>
          <p:cNvSpPr/>
          <p:nvPr/>
        </p:nvSpPr>
        <p:spPr>
          <a:xfrm>
            <a:off x="5635033" y="3152118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</a:t>
            </a:r>
            <a:endParaRPr/>
          </a:p>
        </p:txBody>
      </p:sp>
      <p:sp>
        <p:nvSpPr>
          <p:cNvPr id="1680" name="Google Shape;1680;p64"/>
          <p:cNvSpPr/>
          <p:nvPr/>
        </p:nvSpPr>
        <p:spPr>
          <a:xfrm>
            <a:off x="5635032" y="2311559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</a:t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81" name="Google Shape;1681;p64"/>
          <p:cNvSpPr/>
          <p:nvPr/>
        </p:nvSpPr>
        <p:spPr>
          <a:xfrm>
            <a:off x="6847879" y="3159168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endParaRPr/>
          </a:p>
        </p:txBody>
      </p:sp>
      <p:cxnSp>
        <p:nvCxnSpPr>
          <p:cNvPr id="1682" name="Google Shape;1682;p64"/>
          <p:cNvCxnSpPr>
            <a:stCxn id="1673" idx="2"/>
            <a:endCxn id="1672" idx="6"/>
          </p:cNvCxnSpPr>
          <p:nvPr/>
        </p:nvCxnSpPr>
        <p:spPr>
          <a:xfrm rot="10800000">
            <a:off x="3184585" y="3341889"/>
            <a:ext cx="3891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683" name="Google Shape;1683;p64"/>
          <p:cNvCxnSpPr>
            <a:stCxn id="1672" idx="0"/>
            <a:endCxn id="1671" idx="3"/>
          </p:cNvCxnSpPr>
          <p:nvPr/>
        </p:nvCxnSpPr>
        <p:spPr>
          <a:xfrm rot="10800000" flipH="1">
            <a:off x="2978353" y="2641216"/>
            <a:ext cx="242100" cy="5109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684" name="Google Shape;1684;p64"/>
          <p:cNvCxnSpPr>
            <a:stCxn id="1671" idx="5"/>
            <a:endCxn id="1673" idx="0"/>
          </p:cNvCxnSpPr>
          <p:nvPr/>
        </p:nvCxnSpPr>
        <p:spPr>
          <a:xfrm>
            <a:off x="3512005" y="2641127"/>
            <a:ext cx="267900" cy="5109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685" name="Google Shape;1685;p64"/>
          <p:cNvCxnSpPr>
            <a:stCxn id="1677" idx="6"/>
            <a:endCxn id="1680" idx="2"/>
          </p:cNvCxnSpPr>
          <p:nvPr/>
        </p:nvCxnSpPr>
        <p:spPr>
          <a:xfrm>
            <a:off x="5222509" y="2501333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686" name="Google Shape;1686;p64"/>
          <p:cNvCxnSpPr>
            <a:stCxn id="1680" idx="4"/>
            <a:endCxn id="1679" idx="0"/>
          </p:cNvCxnSpPr>
          <p:nvPr/>
        </p:nvCxnSpPr>
        <p:spPr>
          <a:xfrm>
            <a:off x="5841294" y="2691106"/>
            <a:ext cx="0" cy="4611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687" name="Google Shape;1687;p64"/>
          <p:cNvCxnSpPr>
            <a:stCxn id="1679" idx="2"/>
            <a:endCxn id="1678" idx="6"/>
          </p:cNvCxnSpPr>
          <p:nvPr/>
        </p:nvCxnSpPr>
        <p:spPr>
          <a:xfrm rot="10800000">
            <a:off x="5222533" y="3341892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688" name="Google Shape;1688;p64"/>
          <p:cNvCxnSpPr>
            <a:stCxn id="1678" idx="0"/>
            <a:endCxn id="1677" idx="4"/>
          </p:cNvCxnSpPr>
          <p:nvPr/>
        </p:nvCxnSpPr>
        <p:spPr>
          <a:xfrm rot="10800000">
            <a:off x="5016247" y="2691017"/>
            <a:ext cx="0" cy="4611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689" name="Google Shape;1689;p64"/>
          <p:cNvCxnSpPr>
            <a:stCxn id="1678" idx="2"/>
            <a:endCxn id="1673" idx="6"/>
          </p:cNvCxnSpPr>
          <p:nvPr/>
        </p:nvCxnSpPr>
        <p:spPr>
          <a:xfrm rot="10800000">
            <a:off x="3986185" y="3341891"/>
            <a:ext cx="8238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690" name="Google Shape;1690;p64"/>
          <p:cNvCxnSpPr>
            <a:stCxn id="1679" idx="6"/>
            <a:endCxn id="1681" idx="2"/>
          </p:cNvCxnSpPr>
          <p:nvPr/>
        </p:nvCxnSpPr>
        <p:spPr>
          <a:xfrm>
            <a:off x="6047556" y="3341892"/>
            <a:ext cx="800400" cy="7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691" name="Google Shape;1691;p64"/>
          <p:cNvCxnSpPr>
            <a:stCxn id="1675" idx="4"/>
            <a:endCxn id="1674" idx="1"/>
          </p:cNvCxnSpPr>
          <p:nvPr/>
        </p:nvCxnSpPr>
        <p:spPr>
          <a:xfrm>
            <a:off x="1303542" y="2696710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692" name="Google Shape;1692;p64"/>
          <p:cNvCxnSpPr>
            <a:stCxn id="1674" idx="7"/>
            <a:endCxn id="1676" idx="4"/>
          </p:cNvCxnSpPr>
          <p:nvPr/>
        </p:nvCxnSpPr>
        <p:spPr>
          <a:xfrm rot="10800000" flipH="1">
            <a:off x="1861913" y="2696807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693" name="Google Shape;1693;p64"/>
          <p:cNvCxnSpPr>
            <a:stCxn id="1676" idx="2"/>
            <a:endCxn id="1675" idx="6"/>
          </p:cNvCxnSpPr>
          <p:nvPr/>
        </p:nvCxnSpPr>
        <p:spPr>
          <a:xfrm rot="10800000">
            <a:off x="1509826" y="2506937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694" name="Google Shape;1694;p64"/>
          <p:cNvCxnSpPr>
            <a:stCxn id="1674" idx="6"/>
            <a:endCxn id="1672" idx="2"/>
          </p:cNvCxnSpPr>
          <p:nvPr/>
        </p:nvCxnSpPr>
        <p:spPr>
          <a:xfrm>
            <a:off x="1922326" y="3326598"/>
            <a:ext cx="849900" cy="153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graphicFrame>
        <p:nvGraphicFramePr>
          <p:cNvPr id="1695" name="Google Shape;1695;p64"/>
          <p:cNvGraphicFramePr/>
          <p:nvPr/>
        </p:nvGraphicFramePr>
        <p:xfrm>
          <a:off x="6499362" y="4582734"/>
          <a:ext cx="464332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Visited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96" name="Google Shape;1696;p64"/>
          <p:cNvSpPr txBox="1"/>
          <p:nvPr/>
        </p:nvSpPr>
        <p:spPr>
          <a:xfrm>
            <a:off x="1097280" y="3822293"/>
            <a:ext cx="2050433" cy="120032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380" t="-2537" b="-710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p6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Step-by-Step Example 44/</a:t>
            </a:r>
            <a:endParaRPr/>
          </a:p>
        </p:txBody>
      </p:sp>
      <p:graphicFrame>
        <p:nvGraphicFramePr>
          <p:cNvPr id="1702" name="Google Shape;1702;p65"/>
          <p:cNvGraphicFramePr/>
          <p:nvPr/>
        </p:nvGraphicFramePr>
        <p:xfrm>
          <a:off x="6499362" y="5214063"/>
          <a:ext cx="4656300" cy="741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3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Finished</a:t>
                      </a:r>
                      <a:endParaRPr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Franklin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Franklin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Franklin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03" name="Google Shape;1703;p65"/>
          <p:cNvSpPr/>
          <p:nvPr/>
        </p:nvSpPr>
        <p:spPr>
          <a:xfrm>
            <a:off x="3159895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</a:t>
            </a:r>
            <a:endParaRPr/>
          </a:p>
        </p:txBody>
      </p:sp>
      <p:sp>
        <p:nvSpPr>
          <p:cNvPr id="1704" name="Google Shape;1704;p65"/>
          <p:cNvSpPr/>
          <p:nvPr/>
        </p:nvSpPr>
        <p:spPr>
          <a:xfrm>
            <a:off x="2772091" y="3152116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endParaRPr/>
          </a:p>
        </p:txBody>
      </p:sp>
      <p:sp>
        <p:nvSpPr>
          <p:cNvPr id="1705" name="Google Shape;1705;p65"/>
          <p:cNvSpPr/>
          <p:nvPr/>
        </p:nvSpPr>
        <p:spPr>
          <a:xfrm>
            <a:off x="3573685" y="3152116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endParaRPr/>
          </a:p>
        </p:txBody>
      </p:sp>
      <p:sp>
        <p:nvSpPr>
          <p:cNvPr id="1706" name="Google Shape;1706;p65"/>
          <p:cNvSpPr/>
          <p:nvPr/>
        </p:nvSpPr>
        <p:spPr>
          <a:xfrm>
            <a:off x="1509803" y="3136824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endParaRPr/>
          </a:p>
        </p:txBody>
      </p:sp>
      <p:sp>
        <p:nvSpPr>
          <p:cNvPr id="1707" name="Google Shape;1707;p65"/>
          <p:cNvSpPr/>
          <p:nvPr/>
        </p:nvSpPr>
        <p:spPr>
          <a:xfrm>
            <a:off x="1097280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endParaRPr/>
          </a:p>
        </p:txBody>
      </p:sp>
      <p:sp>
        <p:nvSpPr>
          <p:cNvPr id="1708" name="Google Shape;1708;p65"/>
          <p:cNvSpPr/>
          <p:nvPr/>
        </p:nvSpPr>
        <p:spPr>
          <a:xfrm>
            <a:off x="1922326" y="2317163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endParaRPr/>
          </a:p>
        </p:txBody>
      </p:sp>
      <p:sp>
        <p:nvSpPr>
          <p:cNvPr id="1709" name="Google Shape;1709;p65"/>
          <p:cNvSpPr/>
          <p:nvPr/>
        </p:nvSpPr>
        <p:spPr>
          <a:xfrm>
            <a:off x="4809986" y="2311559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</a:t>
            </a:r>
            <a:endParaRPr/>
          </a:p>
        </p:txBody>
      </p:sp>
      <p:sp>
        <p:nvSpPr>
          <p:cNvPr id="1710" name="Google Shape;1710;p65"/>
          <p:cNvSpPr/>
          <p:nvPr/>
        </p:nvSpPr>
        <p:spPr>
          <a:xfrm>
            <a:off x="4809985" y="3152117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</a:t>
            </a:r>
            <a:endParaRPr/>
          </a:p>
        </p:txBody>
      </p:sp>
      <p:sp>
        <p:nvSpPr>
          <p:cNvPr id="1711" name="Google Shape;1711;p65"/>
          <p:cNvSpPr/>
          <p:nvPr/>
        </p:nvSpPr>
        <p:spPr>
          <a:xfrm>
            <a:off x="5635033" y="3152118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</a:t>
            </a:r>
            <a:endParaRPr/>
          </a:p>
        </p:txBody>
      </p:sp>
      <p:sp>
        <p:nvSpPr>
          <p:cNvPr id="1712" name="Google Shape;1712;p65"/>
          <p:cNvSpPr/>
          <p:nvPr/>
        </p:nvSpPr>
        <p:spPr>
          <a:xfrm>
            <a:off x="5635032" y="2311559"/>
            <a:ext cx="412523" cy="379547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</a:t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13" name="Google Shape;1713;p65"/>
          <p:cNvSpPr/>
          <p:nvPr/>
        </p:nvSpPr>
        <p:spPr>
          <a:xfrm>
            <a:off x="6847879" y="3159168"/>
            <a:ext cx="412523" cy="379547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endParaRPr/>
          </a:p>
        </p:txBody>
      </p:sp>
      <p:cxnSp>
        <p:nvCxnSpPr>
          <p:cNvPr id="1714" name="Google Shape;1714;p65"/>
          <p:cNvCxnSpPr>
            <a:stCxn id="1705" idx="2"/>
            <a:endCxn id="1704" idx="6"/>
          </p:cNvCxnSpPr>
          <p:nvPr/>
        </p:nvCxnSpPr>
        <p:spPr>
          <a:xfrm rot="10800000">
            <a:off x="3184585" y="3341889"/>
            <a:ext cx="3891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715" name="Google Shape;1715;p65"/>
          <p:cNvCxnSpPr>
            <a:stCxn id="1704" idx="0"/>
            <a:endCxn id="1703" idx="3"/>
          </p:cNvCxnSpPr>
          <p:nvPr/>
        </p:nvCxnSpPr>
        <p:spPr>
          <a:xfrm rot="10800000" flipH="1">
            <a:off x="2978353" y="2641216"/>
            <a:ext cx="242100" cy="5109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716" name="Google Shape;1716;p65"/>
          <p:cNvCxnSpPr>
            <a:stCxn id="1703" idx="5"/>
            <a:endCxn id="1705" idx="0"/>
          </p:cNvCxnSpPr>
          <p:nvPr/>
        </p:nvCxnSpPr>
        <p:spPr>
          <a:xfrm>
            <a:off x="3512005" y="2641127"/>
            <a:ext cx="267900" cy="5109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717" name="Google Shape;1717;p65"/>
          <p:cNvCxnSpPr>
            <a:stCxn id="1709" idx="6"/>
            <a:endCxn id="1712" idx="2"/>
          </p:cNvCxnSpPr>
          <p:nvPr/>
        </p:nvCxnSpPr>
        <p:spPr>
          <a:xfrm>
            <a:off x="5222509" y="2501333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718" name="Google Shape;1718;p65"/>
          <p:cNvCxnSpPr>
            <a:stCxn id="1712" idx="4"/>
            <a:endCxn id="1711" idx="0"/>
          </p:cNvCxnSpPr>
          <p:nvPr/>
        </p:nvCxnSpPr>
        <p:spPr>
          <a:xfrm>
            <a:off x="5841294" y="2691106"/>
            <a:ext cx="0" cy="4611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719" name="Google Shape;1719;p65"/>
          <p:cNvCxnSpPr>
            <a:stCxn id="1711" idx="2"/>
            <a:endCxn id="1710" idx="6"/>
          </p:cNvCxnSpPr>
          <p:nvPr/>
        </p:nvCxnSpPr>
        <p:spPr>
          <a:xfrm rot="10800000">
            <a:off x="5222533" y="3341892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720" name="Google Shape;1720;p65"/>
          <p:cNvCxnSpPr>
            <a:stCxn id="1710" idx="0"/>
            <a:endCxn id="1709" idx="4"/>
          </p:cNvCxnSpPr>
          <p:nvPr/>
        </p:nvCxnSpPr>
        <p:spPr>
          <a:xfrm rot="10800000">
            <a:off x="5016247" y="2691017"/>
            <a:ext cx="0" cy="4611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721" name="Google Shape;1721;p65"/>
          <p:cNvCxnSpPr>
            <a:stCxn id="1710" idx="2"/>
            <a:endCxn id="1705" idx="6"/>
          </p:cNvCxnSpPr>
          <p:nvPr/>
        </p:nvCxnSpPr>
        <p:spPr>
          <a:xfrm rot="10800000">
            <a:off x="3986185" y="3341891"/>
            <a:ext cx="8238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722" name="Google Shape;1722;p65"/>
          <p:cNvCxnSpPr>
            <a:stCxn id="1711" idx="6"/>
            <a:endCxn id="1713" idx="2"/>
          </p:cNvCxnSpPr>
          <p:nvPr/>
        </p:nvCxnSpPr>
        <p:spPr>
          <a:xfrm>
            <a:off x="6047556" y="3341892"/>
            <a:ext cx="800400" cy="72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723" name="Google Shape;1723;p65"/>
          <p:cNvCxnSpPr>
            <a:stCxn id="1707" idx="4"/>
            <a:endCxn id="1706" idx="1"/>
          </p:cNvCxnSpPr>
          <p:nvPr/>
        </p:nvCxnSpPr>
        <p:spPr>
          <a:xfrm>
            <a:off x="1303542" y="2696710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724" name="Google Shape;1724;p65"/>
          <p:cNvCxnSpPr>
            <a:stCxn id="1706" idx="7"/>
            <a:endCxn id="1708" idx="4"/>
          </p:cNvCxnSpPr>
          <p:nvPr/>
        </p:nvCxnSpPr>
        <p:spPr>
          <a:xfrm rot="10800000" flipH="1">
            <a:off x="1861913" y="2696807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725" name="Google Shape;1725;p65"/>
          <p:cNvCxnSpPr>
            <a:stCxn id="1708" idx="2"/>
            <a:endCxn id="1707" idx="6"/>
          </p:cNvCxnSpPr>
          <p:nvPr/>
        </p:nvCxnSpPr>
        <p:spPr>
          <a:xfrm rot="10800000">
            <a:off x="1509826" y="2506937"/>
            <a:ext cx="412500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726" name="Google Shape;1726;p65"/>
          <p:cNvCxnSpPr>
            <a:stCxn id="1706" idx="6"/>
            <a:endCxn id="1704" idx="2"/>
          </p:cNvCxnSpPr>
          <p:nvPr/>
        </p:nvCxnSpPr>
        <p:spPr>
          <a:xfrm>
            <a:off x="1922326" y="3326598"/>
            <a:ext cx="849900" cy="1530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triangle" w="med" len="med"/>
            <a:tailEnd type="none" w="sm" len="sm"/>
          </a:ln>
        </p:spPr>
      </p:cxnSp>
      <p:graphicFrame>
        <p:nvGraphicFramePr>
          <p:cNvPr id="1727" name="Google Shape;1727;p65"/>
          <p:cNvGraphicFramePr/>
          <p:nvPr/>
        </p:nvGraphicFramePr>
        <p:xfrm>
          <a:off x="6499362" y="4582734"/>
          <a:ext cx="464332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Visited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28" name="Google Shape;1728;p65"/>
          <p:cNvSpPr txBox="1"/>
          <p:nvPr/>
        </p:nvSpPr>
        <p:spPr>
          <a:xfrm>
            <a:off x="1097280" y="3822293"/>
            <a:ext cx="2082621" cy="16312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6139" t="-3730" r="-6138" b="-484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/>
          </a:p>
        </p:txBody>
      </p:sp>
      <p:sp>
        <p:nvSpPr>
          <p:cNvPr id="1729" name="Google Shape;1729;p65"/>
          <p:cNvSpPr/>
          <p:nvPr/>
        </p:nvSpPr>
        <p:spPr>
          <a:xfrm>
            <a:off x="4503266" y="2117124"/>
            <a:ext cx="1815156" cy="1719465"/>
          </a:xfrm>
          <a:custGeom>
            <a:avLst/>
            <a:gdLst/>
            <a:ahLst/>
            <a:cxnLst/>
            <a:rect l="l" t="t" r="r" b="b"/>
            <a:pathLst>
              <a:path w="1815156" h="1719465" extrusionOk="0">
                <a:moveTo>
                  <a:pt x="291156" y="123568"/>
                </a:moveTo>
                <a:cubicBezTo>
                  <a:pt x="307632" y="104347"/>
                  <a:pt x="328719" y="99894"/>
                  <a:pt x="348820" y="90617"/>
                </a:cubicBezTo>
                <a:cubicBezTo>
                  <a:pt x="364589" y="83339"/>
                  <a:pt x="382714" y="81908"/>
                  <a:pt x="398248" y="74141"/>
                </a:cubicBezTo>
                <a:cubicBezTo>
                  <a:pt x="421820" y="62354"/>
                  <a:pt x="431672" y="55487"/>
                  <a:pt x="455912" y="49427"/>
                </a:cubicBezTo>
                <a:cubicBezTo>
                  <a:pt x="469496" y="46031"/>
                  <a:pt x="483594" y="44874"/>
                  <a:pt x="497102" y="41190"/>
                </a:cubicBezTo>
                <a:cubicBezTo>
                  <a:pt x="513857" y="36621"/>
                  <a:pt x="530053" y="30206"/>
                  <a:pt x="546529" y="24714"/>
                </a:cubicBezTo>
                <a:cubicBezTo>
                  <a:pt x="554767" y="21968"/>
                  <a:pt x="562818" y="18582"/>
                  <a:pt x="571242" y="16476"/>
                </a:cubicBezTo>
                <a:lnTo>
                  <a:pt x="637145" y="0"/>
                </a:lnTo>
                <a:lnTo>
                  <a:pt x="908993" y="8238"/>
                </a:lnTo>
                <a:cubicBezTo>
                  <a:pt x="984675" y="12022"/>
                  <a:pt x="944024" y="12877"/>
                  <a:pt x="991372" y="24714"/>
                </a:cubicBezTo>
                <a:cubicBezTo>
                  <a:pt x="1004956" y="28110"/>
                  <a:pt x="1019053" y="29268"/>
                  <a:pt x="1032561" y="32952"/>
                </a:cubicBezTo>
                <a:cubicBezTo>
                  <a:pt x="1049316" y="37521"/>
                  <a:pt x="1065512" y="43935"/>
                  <a:pt x="1081988" y="49427"/>
                </a:cubicBezTo>
                <a:cubicBezTo>
                  <a:pt x="1090226" y="52173"/>
                  <a:pt x="1098187" y="55962"/>
                  <a:pt x="1106702" y="57665"/>
                </a:cubicBezTo>
                <a:cubicBezTo>
                  <a:pt x="1192257" y="74776"/>
                  <a:pt x="1122459" y="62679"/>
                  <a:pt x="1271458" y="74141"/>
                </a:cubicBezTo>
                <a:cubicBezTo>
                  <a:pt x="1301699" y="76467"/>
                  <a:pt x="1331869" y="79633"/>
                  <a:pt x="1362075" y="82379"/>
                </a:cubicBezTo>
                <a:cubicBezTo>
                  <a:pt x="1411870" y="94828"/>
                  <a:pt x="1384292" y="87039"/>
                  <a:pt x="1444453" y="107092"/>
                </a:cubicBezTo>
                <a:cubicBezTo>
                  <a:pt x="1452691" y="109838"/>
                  <a:pt x="1461941" y="110513"/>
                  <a:pt x="1469166" y="115330"/>
                </a:cubicBezTo>
                <a:lnTo>
                  <a:pt x="1493880" y="131806"/>
                </a:lnTo>
                <a:cubicBezTo>
                  <a:pt x="1524085" y="177111"/>
                  <a:pt x="1493881" y="138672"/>
                  <a:pt x="1535069" y="172995"/>
                </a:cubicBezTo>
                <a:cubicBezTo>
                  <a:pt x="1598498" y="225852"/>
                  <a:pt x="1523139" y="173277"/>
                  <a:pt x="1584496" y="214184"/>
                </a:cubicBezTo>
                <a:cubicBezTo>
                  <a:pt x="1589988" y="222422"/>
                  <a:pt x="1593971" y="231897"/>
                  <a:pt x="1600972" y="238898"/>
                </a:cubicBezTo>
                <a:cubicBezTo>
                  <a:pt x="1607973" y="245899"/>
                  <a:pt x="1619500" y="247642"/>
                  <a:pt x="1625685" y="255373"/>
                </a:cubicBezTo>
                <a:cubicBezTo>
                  <a:pt x="1631110" y="262154"/>
                  <a:pt x="1630502" y="272106"/>
                  <a:pt x="1633923" y="280087"/>
                </a:cubicBezTo>
                <a:cubicBezTo>
                  <a:pt x="1646464" y="309350"/>
                  <a:pt x="1650329" y="312934"/>
                  <a:pt x="1666875" y="337752"/>
                </a:cubicBezTo>
                <a:cubicBezTo>
                  <a:pt x="1687576" y="399861"/>
                  <a:pt x="1659653" y="323310"/>
                  <a:pt x="1691588" y="387179"/>
                </a:cubicBezTo>
                <a:cubicBezTo>
                  <a:pt x="1725695" y="455392"/>
                  <a:pt x="1669083" y="365778"/>
                  <a:pt x="1716302" y="436606"/>
                </a:cubicBezTo>
                <a:cubicBezTo>
                  <a:pt x="1742038" y="539561"/>
                  <a:pt x="1709152" y="411585"/>
                  <a:pt x="1732777" y="494271"/>
                </a:cubicBezTo>
                <a:cubicBezTo>
                  <a:pt x="1735887" y="505157"/>
                  <a:pt x="1737762" y="516378"/>
                  <a:pt x="1741015" y="527222"/>
                </a:cubicBezTo>
                <a:cubicBezTo>
                  <a:pt x="1741025" y="527254"/>
                  <a:pt x="1761605" y="588989"/>
                  <a:pt x="1765729" y="601362"/>
                </a:cubicBezTo>
                <a:lnTo>
                  <a:pt x="1782204" y="650790"/>
                </a:lnTo>
                <a:cubicBezTo>
                  <a:pt x="1784950" y="659028"/>
                  <a:pt x="1788336" y="667079"/>
                  <a:pt x="1790442" y="675503"/>
                </a:cubicBezTo>
                <a:cubicBezTo>
                  <a:pt x="1816195" y="778511"/>
                  <a:pt x="1783282" y="650442"/>
                  <a:pt x="1806918" y="733168"/>
                </a:cubicBezTo>
                <a:cubicBezTo>
                  <a:pt x="1810028" y="744054"/>
                  <a:pt x="1812410" y="755135"/>
                  <a:pt x="1815156" y="766119"/>
                </a:cubicBezTo>
                <a:cubicBezTo>
                  <a:pt x="1812410" y="906162"/>
                  <a:pt x="1813799" y="1046348"/>
                  <a:pt x="1806918" y="1186249"/>
                </a:cubicBezTo>
                <a:cubicBezTo>
                  <a:pt x="1803661" y="1252474"/>
                  <a:pt x="1794670" y="1249710"/>
                  <a:pt x="1782204" y="1293341"/>
                </a:cubicBezTo>
                <a:cubicBezTo>
                  <a:pt x="1779094" y="1304227"/>
                  <a:pt x="1777076" y="1315406"/>
                  <a:pt x="1773966" y="1326292"/>
                </a:cubicBezTo>
                <a:cubicBezTo>
                  <a:pt x="1771581" y="1334641"/>
                  <a:pt x="1768014" y="1342628"/>
                  <a:pt x="1765729" y="1351006"/>
                </a:cubicBezTo>
                <a:cubicBezTo>
                  <a:pt x="1759771" y="1372852"/>
                  <a:pt x="1756414" y="1395427"/>
                  <a:pt x="1749253" y="1416908"/>
                </a:cubicBezTo>
                <a:cubicBezTo>
                  <a:pt x="1743761" y="1433384"/>
                  <a:pt x="1747227" y="1456701"/>
                  <a:pt x="1732777" y="1466335"/>
                </a:cubicBezTo>
                <a:lnTo>
                  <a:pt x="1708064" y="1482811"/>
                </a:lnTo>
                <a:cubicBezTo>
                  <a:pt x="1677858" y="1528121"/>
                  <a:pt x="1708064" y="1489676"/>
                  <a:pt x="1666875" y="1524000"/>
                </a:cubicBezTo>
                <a:cubicBezTo>
                  <a:pt x="1657925" y="1531458"/>
                  <a:pt x="1651111" y="1541256"/>
                  <a:pt x="1642161" y="1548714"/>
                </a:cubicBezTo>
                <a:cubicBezTo>
                  <a:pt x="1624692" y="1563272"/>
                  <a:pt x="1604644" y="1571591"/>
                  <a:pt x="1584496" y="1581665"/>
                </a:cubicBezTo>
                <a:cubicBezTo>
                  <a:pt x="1524316" y="1641847"/>
                  <a:pt x="1608362" y="1563009"/>
                  <a:pt x="1493880" y="1639330"/>
                </a:cubicBezTo>
                <a:cubicBezTo>
                  <a:pt x="1471665" y="1654140"/>
                  <a:pt x="1470031" y="1658360"/>
                  <a:pt x="1444453" y="1664044"/>
                </a:cubicBezTo>
                <a:cubicBezTo>
                  <a:pt x="1428148" y="1667667"/>
                  <a:pt x="1411502" y="1669535"/>
                  <a:pt x="1395026" y="1672281"/>
                </a:cubicBezTo>
                <a:cubicBezTo>
                  <a:pt x="1373853" y="1679339"/>
                  <a:pt x="1360116" y="1684620"/>
                  <a:pt x="1337361" y="1688757"/>
                </a:cubicBezTo>
                <a:cubicBezTo>
                  <a:pt x="1318257" y="1692230"/>
                  <a:pt x="1298918" y="1694249"/>
                  <a:pt x="1279696" y="1696995"/>
                </a:cubicBezTo>
                <a:cubicBezTo>
                  <a:pt x="1271458" y="1699741"/>
                  <a:pt x="1263498" y="1703530"/>
                  <a:pt x="1254983" y="1705233"/>
                </a:cubicBezTo>
                <a:cubicBezTo>
                  <a:pt x="1096277" y="1736975"/>
                  <a:pt x="752020" y="1705793"/>
                  <a:pt x="719523" y="1705233"/>
                </a:cubicBezTo>
                <a:cubicBezTo>
                  <a:pt x="705793" y="1702487"/>
                  <a:pt x="692145" y="1699297"/>
                  <a:pt x="678334" y="1696995"/>
                </a:cubicBezTo>
                <a:cubicBezTo>
                  <a:pt x="630461" y="1689016"/>
                  <a:pt x="627261" y="1692382"/>
                  <a:pt x="587718" y="1680519"/>
                </a:cubicBezTo>
                <a:cubicBezTo>
                  <a:pt x="571084" y="1675529"/>
                  <a:pt x="538291" y="1664044"/>
                  <a:pt x="538291" y="1664044"/>
                </a:cubicBezTo>
                <a:cubicBezTo>
                  <a:pt x="521815" y="1653060"/>
                  <a:pt x="507649" y="1637354"/>
                  <a:pt x="488864" y="1631092"/>
                </a:cubicBezTo>
                <a:lnTo>
                  <a:pt x="439437" y="1614617"/>
                </a:lnTo>
                <a:cubicBezTo>
                  <a:pt x="418048" y="1607487"/>
                  <a:pt x="393235" y="1599753"/>
                  <a:pt x="373534" y="1589903"/>
                </a:cubicBezTo>
                <a:cubicBezTo>
                  <a:pt x="309664" y="1557968"/>
                  <a:pt x="386217" y="1585892"/>
                  <a:pt x="324107" y="1565190"/>
                </a:cubicBezTo>
                <a:cubicBezTo>
                  <a:pt x="307631" y="1554206"/>
                  <a:pt x="293465" y="1538500"/>
                  <a:pt x="274680" y="1532238"/>
                </a:cubicBezTo>
                <a:cubicBezTo>
                  <a:pt x="266442" y="1529492"/>
                  <a:pt x="257733" y="1527883"/>
                  <a:pt x="249966" y="1524000"/>
                </a:cubicBezTo>
                <a:cubicBezTo>
                  <a:pt x="167228" y="1482632"/>
                  <a:pt x="293407" y="1534380"/>
                  <a:pt x="192302" y="1491049"/>
                </a:cubicBezTo>
                <a:cubicBezTo>
                  <a:pt x="154944" y="1475038"/>
                  <a:pt x="170340" y="1492275"/>
                  <a:pt x="126399" y="1458098"/>
                </a:cubicBezTo>
                <a:cubicBezTo>
                  <a:pt x="114138" y="1448561"/>
                  <a:pt x="104432" y="1436130"/>
                  <a:pt x="93448" y="1425146"/>
                </a:cubicBezTo>
                <a:cubicBezTo>
                  <a:pt x="72742" y="1363030"/>
                  <a:pt x="103081" y="1437187"/>
                  <a:pt x="60496" y="1383957"/>
                </a:cubicBezTo>
                <a:cubicBezTo>
                  <a:pt x="55072" y="1377177"/>
                  <a:pt x="56141" y="1367011"/>
                  <a:pt x="52258" y="1359244"/>
                </a:cubicBezTo>
                <a:cubicBezTo>
                  <a:pt x="40787" y="1336302"/>
                  <a:pt x="29291" y="1328039"/>
                  <a:pt x="11069" y="1309817"/>
                </a:cubicBezTo>
                <a:cubicBezTo>
                  <a:pt x="-7714" y="1197120"/>
                  <a:pt x="956" y="1269999"/>
                  <a:pt x="11069" y="1062681"/>
                </a:cubicBezTo>
                <a:cubicBezTo>
                  <a:pt x="17816" y="924380"/>
                  <a:pt x="15712" y="954988"/>
                  <a:pt x="27545" y="848498"/>
                </a:cubicBezTo>
                <a:cubicBezTo>
                  <a:pt x="30291" y="799071"/>
                  <a:pt x="31301" y="749517"/>
                  <a:pt x="35783" y="700217"/>
                </a:cubicBezTo>
                <a:cubicBezTo>
                  <a:pt x="36808" y="688942"/>
                  <a:pt x="41800" y="678367"/>
                  <a:pt x="44020" y="667265"/>
                </a:cubicBezTo>
                <a:cubicBezTo>
                  <a:pt x="47296" y="650886"/>
                  <a:pt x="49180" y="634255"/>
                  <a:pt x="52258" y="617838"/>
                </a:cubicBezTo>
                <a:cubicBezTo>
                  <a:pt x="69074" y="528154"/>
                  <a:pt x="53767" y="557911"/>
                  <a:pt x="85210" y="510746"/>
                </a:cubicBezTo>
                <a:cubicBezTo>
                  <a:pt x="90702" y="488779"/>
                  <a:pt x="94524" y="466325"/>
                  <a:pt x="101685" y="444844"/>
                </a:cubicBezTo>
                <a:cubicBezTo>
                  <a:pt x="107177" y="428368"/>
                  <a:pt x="113949" y="412265"/>
                  <a:pt x="118161" y="395417"/>
                </a:cubicBezTo>
                <a:cubicBezTo>
                  <a:pt x="129888" y="348510"/>
                  <a:pt x="139952" y="299485"/>
                  <a:pt x="175826" y="263611"/>
                </a:cubicBezTo>
                <a:cubicBezTo>
                  <a:pt x="192302" y="247135"/>
                  <a:pt x="203149" y="221552"/>
                  <a:pt x="225253" y="214184"/>
                </a:cubicBezTo>
                <a:cubicBezTo>
                  <a:pt x="233491" y="211438"/>
                  <a:pt x="242375" y="210163"/>
                  <a:pt x="249966" y="205946"/>
                </a:cubicBezTo>
                <a:cubicBezTo>
                  <a:pt x="291884" y="182658"/>
                  <a:pt x="274680" y="142789"/>
                  <a:pt x="291156" y="123568"/>
                </a:cubicBezTo>
                <a:close/>
              </a:path>
            </a:pathLst>
          </a:custGeom>
          <a:noFill/>
          <a:ln w="38100" cap="flat" cmpd="sng">
            <a:solidFill>
              <a:srgbClr val="AC511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30" name="Google Shape;1730;p65"/>
          <p:cNvSpPr/>
          <p:nvPr/>
        </p:nvSpPr>
        <p:spPr>
          <a:xfrm>
            <a:off x="2561968" y="2125362"/>
            <a:ext cx="1599871" cy="1639330"/>
          </a:xfrm>
          <a:custGeom>
            <a:avLst/>
            <a:gdLst/>
            <a:ahLst/>
            <a:cxnLst/>
            <a:rect l="l" t="t" r="r" b="b"/>
            <a:pathLst>
              <a:path w="1599871" h="1639330" extrusionOk="0">
                <a:moveTo>
                  <a:pt x="1128583" y="32952"/>
                </a:moveTo>
                <a:cubicBezTo>
                  <a:pt x="1136821" y="41190"/>
                  <a:pt x="1137222" y="61601"/>
                  <a:pt x="1145059" y="74141"/>
                </a:cubicBezTo>
                <a:cubicBezTo>
                  <a:pt x="1151234" y="84020"/>
                  <a:pt x="1162191" y="90009"/>
                  <a:pt x="1169773" y="98854"/>
                </a:cubicBezTo>
                <a:cubicBezTo>
                  <a:pt x="1178708" y="109278"/>
                  <a:pt x="1186613" y="120558"/>
                  <a:pt x="1194486" y="131806"/>
                </a:cubicBezTo>
                <a:cubicBezTo>
                  <a:pt x="1205841" y="148028"/>
                  <a:pt x="1215928" y="165120"/>
                  <a:pt x="1227437" y="181233"/>
                </a:cubicBezTo>
                <a:cubicBezTo>
                  <a:pt x="1243397" y="203578"/>
                  <a:pt x="1261632" y="224288"/>
                  <a:pt x="1276864" y="247135"/>
                </a:cubicBezTo>
                <a:cubicBezTo>
                  <a:pt x="1282356" y="255373"/>
                  <a:pt x="1287517" y="263842"/>
                  <a:pt x="1293340" y="271849"/>
                </a:cubicBezTo>
                <a:cubicBezTo>
                  <a:pt x="1309491" y="294057"/>
                  <a:pt x="1342767" y="337752"/>
                  <a:pt x="1342767" y="337752"/>
                </a:cubicBezTo>
                <a:cubicBezTo>
                  <a:pt x="1348259" y="354228"/>
                  <a:pt x="1349610" y="372729"/>
                  <a:pt x="1359243" y="387179"/>
                </a:cubicBezTo>
                <a:cubicBezTo>
                  <a:pt x="1370227" y="403655"/>
                  <a:pt x="1385932" y="417821"/>
                  <a:pt x="1392194" y="436606"/>
                </a:cubicBezTo>
                <a:cubicBezTo>
                  <a:pt x="1394940" y="444844"/>
                  <a:pt x="1398046" y="452970"/>
                  <a:pt x="1400432" y="461319"/>
                </a:cubicBezTo>
                <a:cubicBezTo>
                  <a:pt x="1403542" y="472205"/>
                  <a:pt x="1404210" y="483864"/>
                  <a:pt x="1408670" y="494270"/>
                </a:cubicBezTo>
                <a:cubicBezTo>
                  <a:pt x="1412570" y="503370"/>
                  <a:pt x="1419654" y="510746"/>
                  <a:pt x="1425146" y="518984"/>
                </a:cubicBezTo>
                <a:cubicBezTo>
                  <a:pt x="1427892" y="527222"/>
                  <a:pt x="1429166" y="536107"/>
                  <a:pt x="1433383" y="543697"/>
                </a:cubicBezTo>
                <a:cubicBezTo>
                  <a:pt x="1458015" y="588034"/>
                  <a:pt x="1461031" y="587820"/>
                  <a:pt x="1491048" y="617838"/>
                </a:cubicBezTo>
                <a:cubicBezTo>
                  <a:pt x="1493794" y="626076"/>
                  <a:pt x="1495403" y="634785"/>
                  <a:pt x="1499286" y="642552"/>
                </a:cubicBezTo>
                <a:cubicBezTo>
                  <a:pt x="1507996" y="659972"/>
                  <a:pt x="1531152" y="685300"/>
                  <a:pt x="1540475" y="700216"/>
                </a:cubicBezTo>
                <a:cubicBezTo>
                  <a:pt x="1546984" y="710630"/>
                  <a:pt x="1550858" y="722506"/>
                  <a:pt x="1556951" y="733168"/>
                </a:cubicBezTo>
                <a:cubicBezTo>
                  <a:pt x="1561863" y="741764"/>
                  <a:pt x="1567935" y="749643"/>
                  <a:pt x="1573427" y="757881"/>
                </a:cubicBezTo>
                <a:cubicBezTo>
                  <a:pt x="1576173" y="766119"/>
                  <a:pt x="1579279" y="774246"/>
                  <a:pt x="1581664" y="782595"/>
                </a:cubicBezTo>
                <a:cubicBezTo>
                  <a:pt x="1618655" y="912070"/>
                  <a:pt x="1589046" y="992592"/>
                  <a:pt x="1581664" y="1169773"/>
                </a:cubicBezTo>
                <a:cubicBezTo>
                  <a:pt x="1580976" y="1186281"/>
                  <a:pt x="1564267" y="1249415"/>
                  <a:pt x="1556951" y="1260389"/>
                </a:cubicBezTo>
                <a:cubicBezTo>
                  <a:pt x="1551459" y="1268627"/>
                  <a:pt x="1544496" y="1276055"/>
                  <a:pt x="1540475" y="1285103"/>
                </a:cubicBezTo>
                <a:cubicBezTo>
                  <a:pt x="1533422" y="1300973"/>
                  <a:pt x="1529492" y="1318054"/>
                  <a:pt x="1524000" y="1334530"/>
                </a:cubicBezTo>
                <a:cubicBezTo>
                  <a:pt x="1521254" y="1342768"/>
                  <a:pt x="1520579" y="1352018"/>
                  <a:pt x="1515762" y="1359243"/>
                </a:cubicBezTo>
                <a:lnTo>
                  <a:pt x="1466335" y="1433384"/>
                </a:lnTo>
                <a:lnTo>
                  <a:pt x="1433383" y="1482811"/>
                </a:lnTo>
                <a:cubicBezTo>
                  <a:pt x="1418738" y="1504779"/>
                  <a:pt x="1414151" y="1515160"/>
                  <a:pt x="1392194" y="1532238"/>
                </a:cubicBezTo>
                <a:cubicBezTo>
                  <a:pt x="1371719" y="1548163"/>
                  <a:pt x="1336186" y="1571117"/>
                  <a:pt x="1309816" y="1581665"/>
                </a:cubicBezTo>
                <a:cubicBezTo>
                  <a:pt x="1260882" y="1601239"/>
                  <a:pt x="1269913" y="1594243"/>
                  <a:pt x="1227437" y="1606379"/>
                </a:cubicBezTo>
                <a:cubicBezTo>
                  <a:pt x="1189728" y="1617152"/>
                  <a:pt x="1189018" y="1624567"/>
                  <a:pt x="1136821" y="1631092"/>
                </a:cubicBezTo>
                <a:lnTo>
                  <a:pt x="1070918" y="1639330"/>
                </a:lnTo>
                <a:lnTo>
                  <a:pt x="527221" y="1631092"/>
                </a:lnTo>
                <a:cubicBezTo>
                  <a:pt x="493001" y="1630128"/>
                  <a:pt x="489712" y="1621714"/>
                  <a:pt x="461318" y="1614616"/>
                </a:cubicBezTo>
                <a:cubicBezTo>
                  <a:pt x="447734" y="1611220"/>
                  <a:pt x="433637" y="1610063"/>
                  <a:pt x="420129" y="1606379"/>
                </a:cubicBezTo>
                <a:cubicBezTo>
                  <a:pt x="403374" y="1601810"/>
                  <a:pt x="387550" y="1594115"/>
                  <a:pt x="370702" y="1589903"/>
                </a:cubicBezTo>
                <a:cubicBezTo>
                  <a:pt x="360144" y="1587263"/>
                  <a:pt x="324855" y="1579336"/>
                  <a:pt x="313037" y="1573427"/>
                </a:cubicBezTo>
                <a:cubicBezTo>
                  <a:pt x="304182" y="1568999"/>
                  <a:pt x="296920" y="1561864"/>
                  <a:pt x="288324" y="1556952"/>
                </a:cubicBezTo>
                <a:cubicBezTo>
                  <a:pt x="277662" y="1550859"/>
                  <a:pt x="266035" y="1546569"/>
                  <a:pt x="255373" y="1540476"/>
                </a:cubicBezTo>
                <a:cubicBezTo>
                  <a:pt x="246777" y="1535564"/>
                  <a:pt x="239515" y="1528428"/>
                  <a:pt x="230659" y="1524000"/>
                </a:cubicBezTo>
                <a:cubicBezTo>
                  <a:pt x="222892" y="1520117"/>
                  <a:pt x="213537" y="1519979"/>
                  <a:pt x="205946" y="1515762"/>
                </a:cubicBezTo>
                <a:cubicBezTo>
                  <a:pt x="188636" y="1506146"/>
                  <a:pt x="172994" y="1493795"/>
                  <a:pt x="156518" y="1482811"/>
                </a:cubicBezTo>
                <a:cubicBezTo>
                  <a:pt x="148280" y="1477319"/>
                  <a:pt x="140660" y="1470763"/>
                  <a:pt x="131805" y="1466335"/>
                </a:cubicBezTo>
                <a:cubicBezTo>
                  <a:pt x="86573" y="1443720"/>
                  <a:pt x="108678" y="1457228"/>
                  <a:pt x="65902" y="1425146"/>
                </a:cubicBezTo>
                <a:cubicBezTo>
                  <a:pt x="60410" y="1416908"/>
                  <a:pt x="55181" y="1408489"/>
                  <a:pt x="49427" y="1400433"/>
                </a:cubicBezTo>
                <a:cubicBezTo>
                  <a:pt x="41447" y="1389260"/>
                  <a:pt x="30289" y="1380028"/>
                  <a:pt x="24713" y="1367481"/>
                </a:cubicBezTo>
                <a:cubicBezTo>
                  <a:pt x="19026" y="1354686"/>
                  <a:pt x="19512" y="1339960"/>
                  <a:pt x="16475" y="1326292"/>
                </a:cubicBezTo>
                <a:cubicBezTo>
                  <a:pt x="14019" y="1315240"/>
                  <a:pt x="10983" y="1304325"/>
                  <a:pt x="8237" y="1293341"/>
                </a:cubicBezTo>
                <a:cubicBezTo>
                  <a:pt x="5491" y="1252152"/>
                  <a:pt x="0" y="1211054"/>
                  <a:pt x="0" y="1169773"/>
                </a:cubicBezTo>
                <a:cubicBezTo>
                  <a:pt x="0" y="1106699"/>
                  <a:pt x="6066" y="975992"/>
                  <a:pt x="16475" y="897924"/>
                </a:cubicBezTo>
                <a:cubicBezTo>
                  <a:pt x="21650" y="859112"/>
                  <a:pt x="28309" y="845947"/>
                  <a:pt x="41189" y="807308"/>
                </a:cubicBezTo>
                <a:cubicBezTo>
                  <a:pt x="43935" y="799070"/>
                  <a:pt x="47724" y="791110"/>
                  <a:pt x="49427" y="782595"/>
                </a:cubicBezTo>
                <a:cubicBezTo>
                  <a:pt x="52173" y="768865"/>
                  <a:pt x="55159" y="755182"/>
                  <a:pt x="57664" y="741406"/>
                </a:cubicBezTo>
                <a:cubicBezTo>
                  <a:pt x="62814" y="713078"/>
                  <a:pt x="62967" y="692403"/>
                  <a:pt x="74140" y="667265"/>
                </a:cubicBezTo>
                <a:cubicBezTo>
                  <a:pt x="126583" y="549270"/>
                  <a:pt x="71499" y="680786"/>
                  <a:pt x="123567" y="576649"/>
                </a:cubicBezTo>
                <a:cubicBezTo>
                  <a:pt x="130180" y="563423"/>
                  <a:pt x="134851" y="549306"/>
                  <a:pt x="140043" y="535460"/>
                </a:cubicBezTo>
                <a:cubicBezTo>
                  <a:pt x="143092" y="527329"/>
                  <a:pt x="143679" y="518110"/>
                  <a:pt x="148281" y="510746"/>
                </a:cubicBezTo>
                <a:cubicBezTo>
                  <a:pt x="157600" y="495836"/>
                  <a:pt x="170683" y="483623"/>
                  <a:pt x="181232" y="469557"/>
                </a:cubicBezTo>
                <a:cubicBezTo>
                  <a:pt x="187172" y="461636"/>
                  <a:pt x="190707" y="451844"/>
                  <a:pt x="197708" y="444843"/>
                </a:cubicBezTo>
                <a:cubicBezTo>
                  <a:pt x="204709" y="437842"/>
                  <a:pt x="215420" y="435369"/>
                  <a:pt x="222421" y="428368"/>
                </a:cubicBezTo>
                <a:cubicBezTo>
                  <a:pt x="301688" y="349101"/>
                  <a:pt x="231800" y="410425"/>
                  <a:pt x="288324" y="337752"/>
                </a:cubicBezTo>
                <a:cubicBezTo>
                  <a:pt x="297861" y="325491"/>
                  <a:pt x="311955" y="317227"/>
                  <a:pt x="321275" y="304800"/>
                </a:cubicBezTo>
                <a:cubicBezTo>
                  <a:pt x="328643" y="294976"/>
                  <a:pt x="330212" y="281542"/>
                  <a:pt x="337751" y="271849"/>
                </a:cubicBezTo>
                <a:cubicBezTo>
                  <a:pt x="349672" y="256522"/>
                  <a:pt x="366154" y="245273"/>
                  <a:pt x="378940" y="230660"/>
                </a:cubicBezTo>
                <a:cubicBezTo>
                  <a:pt x="385460" y="223209"/>
                  <a:pt x="388838" y="213346"/>
                  <a:pt x="395416" y="205946"/>
                </a:cubicBezTo>
                <a:cubicBezTo>
                  <a:pt x="441548" y="154048"/>
                  <a:pt x="440156" y="159644"/>
                  <a:pt x="494270" y="123568"/>
                </a:cubicBezTo>
                <a:lnTo>
                  <a:pt x="543697" y="90616"/>
                </a:lnTo>
                <a:cubicBezTo>
                  <a:pt x="560173" y="85124"/>
                  <a:pt x="577591" y="81908"/>
                  <a:pt x="593124" y="74141"/>
                </a:cubicBezTo>
                <a:cubicBezTo>
                  <a:pt x="604108" y="68649"/>
                  <a:pt x="614577" y="61977"/>
                  <a:pt x="626075" y="57665"/>
                </a:cubicBezTo>
                <a:cubicBezTo>
                  <a:pt x="636676" y="53690"/>
                  <a:pt x="648141" y="52537"/>
                  <a:pt x="659027" y="49427"/>
                </a:cubicBezTo>
                <a:cubicBezTo>
                  <a:pt x="667376" y="47041"/>
                  <a:pt x="675363" y="43474"/>
                  <a:pt x="683740" y="41189"/>
                </a:cubicBezTo>
                <a:cubicBezTo>
                  <a:pt x="705586" y="35231"/>
                  <a:pt x="728161" y="31875"/>
                  <a:pt x="749643" y="24714"/>
                </a:cubicBezTo>
                <a:cubicBezTo>
                  <a:pt x="776543" y="15747"/>
                  <a:pt x="783734" y="12215"/>
                  <a:pt x="815546" y="8238"/>
                </a:cubicBezTo>
                <a:cubicBezTo>
                  <a:pt x="845642" y="4476"/>
                  <a:pt x="875957" y="2746"/>
                  <a:pt x="906162" y="0"/>
                </a:cubicBezTo>
                <a:cubicBezTo>
                  <a:pt x="1063544" y="9258"/>
                  <a:pt x="1001842" y="-6550"/>
                  <a:pt x="1095632" y="24714"/>
                </a:cubicBezTo>
                <a:cubicBezTo>
                  <a:pt x="1124030" y="34180"/>
                  <a:pt x="1120345" y="24714"/>
                  <a:pt x="1128583" y="32952"/>
                </a:cubicBezTo>
                <a:close/>
              </a:path>
            </a:pathLst>
          </a:custGeom>
          <a:noFill/>
          <a:ln w="38100" cap="flat" cmpd="sng">
            <a:solidFill>
              <a:srgbClr val="AC511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31" name="Google Shape;1731;p65"/>
          <p:cNvSpPr/>
          <p:nvPr/>
        </p:nvSpPr>
        <p:spPr>
          <a:xfrm>
            <a:off x="906728" y="2133600"/>
            <a:ext cx="1581099" cy="1680519"/>
          </a:xfrm>
          <a:custGeom>
            <a:avLst/>
            <a:gdLst/>
            <a:ahLst/>
            <a:cxnLst/>
            <a:rect l="l" t="t" r="r" b="b"/>
            <a:pathLst>
              <a:path w="1581099" h="1680519" extrusionOk="0">
                <a:moveTo>
                  <a:pt x="205380" y="82378"/>
                </a:moveTo>
                <a:cubicBezTo>
                  <a:pt x="221856" y="76886"/>
                  <a:pt x="237959" y="70115"/>
                  <a:pt x="254807" y="65903"/>
                </a:cubicBezTo>
                <a:cubicBezTo>
                  <a:pt x="305557" y="53216"/>
                  <a:pt x="384933" y="52999"/>
                  <a:pt x="427802" y="49427"/>
                </a:cubicBezTo>
                <a:cubicBezTo>
                  <a:pt x="452582" y="47362"/>
                  <a:pt x="477229" y="43935"/>
                  <a:pt x="501942" y="41189"/>
                </a:cubicBezTo>
                <a:cubicBezTo>
                  <a:pt x="523910" y="35697"/>
                  <a:pt x="545509" y="28437"/>
                  <a:pt x="567845" y="24714"/>
                </a:cubicBezTo>
                <a:cubicBezTo>
                  <a:pt x="584321" y="21968"/>
                  <a:pt x="600716" y="18684"/>
                  <a:pt x="617272" y="16476"/>
                </a:cubicBezTo>
                <a:cubicBezTo>
                  <a:pt x="768508" y="-3689"/>
                  <a:pt x="626250" y="19099"/>
                  <a:pt x="740840" y="0"/>
                </a:cubicBezTo>
                <a:lnTo>
                  <a:pt x="1111542" y="8238"/>
                </a:lnTo>
                <a:cubicBezTo>
                  <a:pt x="1122855" y="8700"/>
                  <a:pt x="1133442" y="14020"/>
                  <a:pt x="1144494" y="16476"/>
                </a:cubicBezTo>
                <a:cubicBezTo>
                  <a:pt x="1214352" y="32000"/>
                  <a:pt x="1157963" y="15474"/>
                  <a:pt x="1235110" y="41189"/>
                </a:cubicBezTo>
                <a:lnTo>
                  <a:pt x="1284537" y="57665"/>
                </a:lnTo>
                <a:cubicBezTo>
                  <a:pt x="1292775" y="60411"/>
                  <a:pt x="1300826" y="63797"/>
                  <a:pt x="1309250" y="65903"/>
                </a:cubicBezTo>
                <a:cubicBezTo>
                  <a:pt x="1331218" y="71395"/>
                  <a:pt x="1353671" y="75217"/>
                  <a:pt x="1375153" y="82378"/>
                </a:cubicBezTo>
                <a:cubicBezTo>
                  <a:pt x="1391629" y="87870"/>
                  <a:pt x="1410130" y="89221"/>
                  <a:pt x="1424580" y="98854"/>
                </a:cubicBezTo>
                <a:lnTo>
                  <a:pt x="1474007" y="131805"/>
                </a:lnTo>
                <a:lnTo>
                  <a:pt x="1506958" y="181232"/>
                </a:lnTo>
                <a:cubicBezTo>
                  <a:pt x="1512450" y="189470"/>
                  <a:pt x="1520303" y="196553"/>
                  <a:pt x="1523434" y="205946"/>
                </a:cubicBezTo>
                <a:cubicBezTo>
                  <a:pt x="1528926" y="222422"/>
                  <a:pt x="1530277" y="240923"/>
                  <a:pt x="1539910" y="255373"/>
                </a:cubicBezTo>
                <a:cubicBezTo>
                  <a:pt x="1577678" y="312025"/>
                  <a:pt x="1566599" y="286015"/>
                  <a:pt x="1581099" y="329514"/>
                </a:cubicBezTo>
                <a:cubicBezTo>
                  <a:pt x="1576890" y="430530"/>
                  <a:pt x="1580766" y="496099"/>
                  <a:pt x="1564623" y="584886"/>
                </a:cubicBezTo>
                <a:cubicBezTo>
                  <a:pt x="1562598" y="596025"/>
                  <a:pt x="1558842" y="606786"/>
                  <a:pt x="1556386" y="617838"/>
                </a:cubicBezTo>
                <a:cubicBezTo>
                  <a:pt x="1552709" y="634384"/>
                  <a:pt x="1542694" y="697432"/>
                  <a:pt x="1531672" y="708454"/>
                </a:cubicBezTo>
                <a:cubicBezTo>
                  <a:pt x="1492955" y="747171"/>
                  <a:pt x="1513422" y="723472"/>
                  <a:pt x="1474007" y="782595"/>
                </a:cubicBezTo>
                <a:lnTo>
                  <a:pt x="1457531" y="807308"/>
                </a:lnTo>
                <a:cubicBezTo>
                  <a:pt x="1452039" y="815546"/>
                  <a:pt x="1448057" y="825021"/>
                  <a:pt x="1441056" y="832022"/>
                </a:cubicBezTo>
                <a:lnTo>
                  <a:pt x="1416342" y="856735"/>
                </a:lnTo>
                <a:cubicBezTo>
                  <a:pt x="1413596" y="864973"/>
                  <a:pt x="1411987" y="873682"/>
                  <a:pt x="1408104" y="881449"/>
                </a:cubicBezTo>
                <a:cubicBezTo>
                  <a:pt x="1396635" y="904387"/>
                  <a:pt x="1385134" y="912657"/>
                  <a:pt x="1366915" y="930876"/>
                </a:cubicBezTo>
                <a:lnTo>
                  <a:pt x="1350440" y="980303"/>
                </a:lnTo>
                <a:cubicBezTo>
                  <a:pt x="1347694" y="988541"/>
                  <a:pt x="1347019" y="997791"/>
                  <a:pt x="1342202" y="1005016"/>
                </a:cubicBezTo>
                <a:cubicBezTo>
                  <a:pt x="1293742" y="1077706"/>
                  <a:pt x="1368061" y="961531"/>
                  <a:pt x="1309250" y="1079157"/>
                </a:cubicBezTo>
                <a:cubicBezTo>
                  <a:pt x="1303758" y="1090141"/>
                  <a:pt x="1297087" y="1100610"/>
                  <a:pt x="1292775" y="1112108"/>
                </a:cubicBezTo>
                <a:cubicBezTo>
                  <a:pt x="1288800" y="1122709"/>
                  <a:pt x="1287790" y="1134215"/>
                  <a:pt x="1284537" y="1145059"/>
                </a:cubicBezTo>
                <a:cubicBezTo>
                  <a:pt x="1279547" y="1161693"/>
                  <a:pt x="1273553" y="1178010"/>
                  <a:pt x="1268061" y="1194486"/>
                </a:cubicBezTo>
                <a:lnTo>
                  <a:pt x="1251586" y="1243914"/>
                </a:lnTo>
                <a:cubicBezTo>
                  <a:pt x="1248840" y="1252152"/>
                  <a:pt x="1245051" y="1260112"/>
                  <a:pt x="1243348" y="1268627"/>
                </a:cubicBezTo>
                <a:cubicBezTo>
                  <a:pt x="1240602" y="1282357"/>
                  <a:pt x="1237615" y="1296040"/>
                  <a:pt x="1235110" y="1309816"/>
                </a:cubicBezTo>
                <a:cubicBezTo>
                  <a:pt x="1232573" y="1323771"/>
                  <a:pt x="1228448" y="1366291"/>
                  <a:pt x="1218634" y="1383957"/>
                </a:cubicBezTo>
                <a:cubicBezTo>
                  <a:pt x="1209018" y="1401266"/>
                  <a:pt x="1196667" y="1416908"/>
                  <a:pt x="1185683" y="1433384"/>
                </a:cubicBezTo>
                <a:cubicBezTo>
                  <a:pt x="1146874" y="1491597"/>
                  <a:pt x="1195556" y="1419561"/>
                  <a:pt x="1144494" y="1491049"/>
                </a:cubicBezTo>
                <a:cubicBezTo>
                  <a:pt x="1138739" y="1499105"/>
                  <a:pt x="1135019" y="1508761"/>
                  <a:pt x="1128018" y="1515762"/>
                </a:cubicBezTo>
                <a:cubicBezTo>
                  <a:pt x="1121017" y="1522763"/>
                  <a:pt x="1111361" y="1526483"/>
                  <a:pt x="1103304" y="1532238"/>
                </a:cubicBezTo>
                <a:cubicBezTo>
                  <a:pt x="1017921" y="1593225"/>
                  <a:pt x="1134550" y="1514153"/>
                  <a:pt x="1020926" y="1589903"/>
                </a:cubicBezTo>
                <a:cubicBezTo>
                  <a:pt x="1012688" y="1595395"/>
                  <a:pt x="1005605" y="1603247"/>
                  <a:pt x="996213" y="1606378"/>
                </a:cubicBezTo>
                <a:cubicBezTo>
                  <a:pt x="961221" y="1618042"/>
                  <a:pt x="942434" y="1623010"/>
                  <a:pt x="905596" y="1647568"/>
                </a:cubicBezTo>
                <a:cubicBezTo>
                  <a:pt x="897358" y="1653060"/>
                  <a:pt x="889930" y="1660022"/>
                  <a:pt x="880883" y="1664043"/>
                </a:cubicBezTo>
                <a:cubicBezTo>
                  <a:pt x="865013" y="1671096"/>
                  <a:pt x="831456" y="1680519"/>
                  <a:pt x="831456" y="1680519"/>
                </a:cubicBezTo>
                <a:cubicBezTo>
                  <a:pt x="784775" y="1677773"/>
                  <a:pt x="737267" y="1681452"/>
                  <a:pt x="691413" y="1672281"/>
                </a:cubicBezTo>
                <a:cubicBezTo>
                  <a:pt x="642277" y="1662454"/>
                  <a:pt x="635617" y="1641847"/>
                  <a:pt x="600796" y="1622854"/>
                </a:cubicBezTo>
                <a:cubicBezTo>
                  <a:pt x="572364" y="1607346"/>
                  <a:pt x="510840" y="1582324"/>
                  <a:pt x="485467" y="1556951"/>
                </a:cubicBezTo>
                <a:cubicBezTo>
                  <a:pt x="468991" y="1540475"/>
                  <a:pt x="448965" y="1526911"/>
                  <a:pt x="436040" y="1507524"/>
                </a:cubicBezTo>
                <a:cubicBezTo>
                  <a:pt x="419840" y="1483225"/>
                  <a:pt x="418635" y="1477918"/>
                  <a:pt x="394850" y="1458097"/>
                </a:cubicBezTo>
                <a:cubicBezTo>
                  <a:pt x="387244" y="1451759"/>
                  <a:pt x="378375" y="1447114"/>
                  <a:pt x="370137" y="1441622"/>
                </a:cubicBezTo>
                <a:cubicBezTo>
                  <a:pt x="330724" y="1382501"/>
                  <a:pt x="351188" y="1406197"/>
                  <a:pt x="312472" y="1367481"/>
                </a:cubicBezTo>
                <a:cubicBezTo>
                  <a:pt x="309726" y="1359243"/>
                  <a:pt x="307655" y="1350749"/>
                  <a:pt x="304234" y="1342768"/>
                </a:cubicBezTo>
                <a:cubicBezTo>
                  <a:pt x="299396" y="1331480"/>
                  <a:pt x="292070" y="1321315"/>
                  <a:pt x="287758" y="1309816"/>
                </a:cubicBezTo>
                <a:cubicBezTo>
                  <a:pt x="283783" y="1299215"/>
                  <a:pt x="283101" y="1287606"/>
                  <a:pt x="279521" y="1276865"/>
                </a:cubicBezTo>
                <a:cubicBezTo>
                  <a:pt x="274845" y="1262836"/>
                  <a:pt x="268237" y="1249522"/>
                  <a:pt x="263045" y="1235676"/>
                </a:cubicBezTo>
                <a:cubicBezTo>
                  <a:pt x="259996" y="1227545"/>
                  <a:pt x="258400" y="1218867"/>
                  <a:pt x="254807" y="1210962"/>
                </a:cubicBezTo>
                <a:cubicBezTo>
                  <a:pt x="244644" y="1188603"/>
                  <a:pt x="227813" y="1168886"/>
                  <a:pt x="221856" y="1145059"/>
                </a:cubicBezTo>
                <a:cubicBezTo>
                  <a:pt x="208819" y="1092912"/>
                  <a:pt x="205595" y="1084456"/>
                  <a:pt x="197142" y="1037968"/>
                </a:cubicBezTo>
                <a:cubicBezTo>
                  <a:pt x="194154" y="1021534"/>
                  <a:pt x="191444" y="1005050"/>
                  <a:pt x="188904" y="988541"/>
                </a:cubicBezTo>
                <a:cubicBezTo>
                  <a:pt x="185952" y="969350"/>
                  <a:pt x="184735" y="949862"/>
                  <a:pt x="180667" y="930876"/>
                </a:cubicBezTo>
                <a:cubicBezTo>
                  <a:pt x="176478" y="911329"/>
                  <a:pt x="169040" y="892605"/>
                  <a:pt x="164191" y="873211"/>
                </a:cubicBezTo>
                <a:cubicBezTo>
                  <a:pt x="160795" y="859627"/>
                  <a:pt x="159349" y="845606"/>
                  <a:pt x="155953" y="832022"/>
                </a:cubicBezTo>
                <a:cubicBezTo>
                  <a:pt x="147562" y="798458"/>
                  <a:pt x="149137" y="813915"/>
                  <a:pt x="131240" y="782595"/>
                </a:cubicBezTo>
                <a:cubicBezTo>
                  <a:pt x="125147" y="771933"/>
                  <a:pt x="119602" y="760931"/>
                  <a:pt x="114764" y="749643"/>
                </a:cubicBezTo>
                <a:cubicBezTo>
                  <a:pt x="105535" y="728109"/>
                  <a:pt x="105255" y="715203"/>
                  <a:pt x="98288" y="691978"/>
                </a:cubicBezTo>
                <a:cubicBezTo>
                  <a:pt x="93298" y="675344"/>
                  <a:pt x="86025" y="659399"/>
                  <a:pt x="81813" y="642551"/>
                </a:cubicBezTo>
                <a:cubicBezTo>
                  <a:pt x="76321" y="620584"/>
                  <a:pt x="72498" y="598130"/>
                  <a:pt x="65337" y="576649"/>
                </a:cubicBezTo>
                <a:cubicBezTo>
                  <a:pt x="59845" y="560173"/>
                  <a:pt x="58494" y="541672"/>
                  <a:pt x="48861" y="527222"/>
                </a:cubicBezTo>
                <a:cubicBezTo>
                  <a:pt x="43369" y="518984"/>
                  <a:pt x="36407" y="511555"/>
                  <a:pt x="32386" y="502508"/>
                </a:cubicBezTo>
                <a:cubicBezTo>
                  <a:pt x="25333" y="486638"/>
                  <a:pt x="15910" y="453081"/>
                  <a:pt x="15910" y="453081"/>
                </a:cubicBezTo>
                <a:cubicBezTo>
                  <a:pt x="13164" y="433859"/>
                  <a:pt x="7672" y="414833"/>
                  <a:pt x="7672" y="395416"/>
                </a:cubicBezTo>
                <a:cubicBezTo>
                  <a:pt x="7672" y="315892"/>
                  <a:pt x="-20957" y="226990"/>
                  <a:pt x="32386" y="164757"/>
                </a:cubicBezTo>
                <a:cubicBezTo>
                  <a:pt x="69476" y="121485"/>
                  <a:pt x="55036" y="140045"/>
                  <a:pt x="98288" y="115330"/>
                </a:cubicBezTo>
                <a:cubicBezTo>
                  <a:pt x="106884" y="110418"/>
                  <a:pt x="113955" y="102875"/>
                  <a:pt x="123002" y="98854"/>
                </a:cubicBezTo>
                <a:cubicBezTo>
                  <a:pt x="138872" y="91801"/>
                  <a:pt x="155953" y="87870"/>
                  <a:pt x="172429" y="82378"/>
                </a:cubicBezTo>
                <a:cubicBezTo>
                  <a:pt x="180667" y="79632"/>
                  <a:pt x="188627" y="75844"/>
                  <a:pt x="197142" y="74141"/>
                </a:cubicBezTo>
                <a:lnTo>
                  <a:pt x="205380" y="82378"/>
                </a:lnTo>
                <a:close/>
              </a:path>
            </a:pathLst>
          </a:custGeom>
          <a:noFill/>
          <a:ln w="38100" cap="flat" cmpd="sng">
            <a:solidFill>
              <a:srgbClr val="AC511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32" name="Google Shape;1732;p65"/>
          <p:cNvSpPr/>
          <p:nvPr/>
        </p:nvSpPr>
        <p:spPr>
          <a:xfrm>
            <a:off x="6565557" y="2947288"/>
            <a:ext cx="957739" cy="842117"/>
          </a:xfrm>
          <a:custGeom>
            <a:avLst/>
            <a:gdLst/>
            <a:ahLst/>
            <a:cxnLst/>
            <a:rect l="l" t="t" r="r" b="b"/>
            <a:pathLst>
              <a:path w="957739" h="842117" extrusionOk="0">
                <a:moveTo>
                  <a:pt x="247135" y="1858"/>
                </a:moveTo>
                <a:cubicBezTo>
                  <a:pt x="204573" y="4604"/>
                  <a:pt x="217905" y="9636"/>
                  <a:pt x="205946" y="18334"/>
                </a:cubicBezTo>
                <a:cubicBezTo>
                  <a:pt x="111914" y="86721"/>
                  <a:pt x="192959" y="55616"/>
                  <a:pt x="131805" y="75998"/>
                </a:cubicBezTo>
                <a:cubicBezTo>
                  <a:pt x="111100" y="138114"/>
                  <a:pt x="139029" y="61551"/>
                  <a:pt x="107092" y="125426"/>
                </a:cubicBezTo>
                <a:cubicBezTo>
                  <a:pt x="72105" y="195402"/>
                  <a:pt x="156428" y="80251"/>
                  <a:pt x="65902" y="216042"/>
                </a:cubicBezTo>
                <a:cubicBezTo>
                  <a:pt x="54918" y="232518"/>
                  <a:pt x="39213" y="246684"/>
                  <a:pt x="32951" y="265469"/>
                </a:cubicBezTo>
                <a:cubicBezTo>
                  <a:pt x="22302" y="297416"/>
                  <a:pt x="14434" y="318913"/>
                  <a:pt x="8238" y="356085"/>
                </a:cubicBezTo>
                <a:lnTo>
                  <a:pt x="0" y="405512"/>
                </a:lnTo>
                <a:cubicBezTo>
                  <a:pt x="17321" y="561401"/>
                  <a:pt x="-1359" y="423432"/>
                  <a:pt x="16475" y="512604"/>
                </a:cubicBezTo>
                <a:cubicBezTo>
                  <a:pt x="19751" y="528983"/>
                  <a:pt x="21090" y="545726"/>
                  <a:pt x="24713" y="562031"/>
                </a:cubicBezTo>
                <a:cubicBezTo>
                  <a:pt x="26597" y="570508"/>
                  <a:pt x="30565" y="578395"/>
                  <a:pt x="32951" y="586744"/>
                </a:cubicBezTo>
                <a:cubicBezTo>
                  <a:pt x="35461" y="595529"/>
                  <a:pt x="43617" y="633951"/>
                  <a:pt x="49427" y="644409"/>
                </a:cubicBezTo>
                <a:cubicBezTo>
                  <a:pt x="62969" y="668785"/>
                  <a:pt x="83598" y="700277"/>
                  <a:pt x="107092" y="718550"/>
                </a:cubicBezTo>
                <a:cubicBezTo>
                  <a:pt x="131046" y="737181"/>
                  <a:pt x="160943" y="755751"/>
                  <a:pt x="189470" y="767977"/>
                </a:cubicBezTo>
                <a:cubicBezTo>
                  <a:pt x="197451" y="771398"/>
                  <a:pt x="206202" y="772794"/>
                  <a:pt x="214184" y="776215"/>
                </a:cubicBezTo>
                <a:cubicBezTo>
                  <a:pt x="225471" y="781052"/>
                  <a:pt x="235733" y="788129"/>
                  <a:pt x="247135" y="792690"/>
                </a:cubicBezTo>
                <a:cubicBezTo>
                  <a:pt x="263260" y="799140"/>
                  <a:pt x="296562" y="809166"/>
                  <a:pt x="296562" y="809166"/>
                </a:cubicBezTo>
                <a:cubicBezTo>
                  <a:pt x="304800" y="814658"/>
                  <a:pt x="311883" y="822511"/>
                  <a:pt x="321275" y="825642"/>
                </a:cubicBezTo>
                <a:cubicBezTo>
                  <a:pt x="337121" y="830924"/>
                  <a:pt x="354323" y="830604"/>
                  <a:pt x="370702" y="833880"/>
                </a:cubicBezTo>
                <a:cubicBezTo>
                  <a:pt x="381804" y="836100"/>
                  <a:pt x="392670" y="839371"/>
                  <a:pt x="403654" y="842117"/>
                </a:cubicBezTo>
                <a:cubicBezTo>
                  <a:pt x="464065" y="839371"/>
                  <a:pt x="524591" y="838518"/>
                  <a:pt x="584886" y="833880"/>
                </a:cubicBezTo>
                <a:cubicBezTo>
                  <a:pt x="601072" y="832635"/>
                  <a:pt x="658659" y="812035"/>
                  <a:pt x="667265" y="809166"/>
                </a:cubicBezTo>
                <a:cubicBezTo>
                  <a:pt x="692829" y="800645"/>
                  <a:pt x="699484" y="799720"/>
                  <a:pt x="724929" y="784453"/>
                </a:cubicBezTo>
                <a:cubicBezTo>
                  <a:pt x="741909" y="774265"/>
                  <a:pt x="757881" y="762485"/>
                  <a:pt x="774357" y="751501"/>
                </a:cubicBezTo>
                <a:lnTo>
                  <a:pt x="799070" y="735026"/>
                </a:lnTo>
                <a:cubicBezTo>
                  <a:pt x="804562" y="726788"/>
                  <a:pt x="808968" y="717712"/>
                  <a:pt x="815546" y="710312"/>
                </a:cubicBezTo>
                <a:cubicBezTo>
                  <a:pt x="831026" y="692897"/>
                  <a:pt x="852049" y="680272"/>
                  <a:pt x="864973" y="660885"/>
                </a:cubicBezTo>
                <a:cubicBezTo>
                  <a:pt x="904386" y="601764"/>
                  <a:pt x="883922" y="625460"/>
                  <a:pt x="922638" y="586744"/>
                </a:cubicBezTo>
                <a:lnTo>
                  <a:pt x="939113" y="537317"/>
                </a:lnTo>
                <a:lnTo>
                  <a:pt x="947351" y="512604"/>
                </a:lnTo>
                <a:cubicBezTo>
                  <a:pt x="961522" y="399240"/>
                  <a:pt x="960878" y="434550"/>
                  <a:pt x="947351" y="265469"/>
                </a:cubicBezTo>
                <a:cubicBezTo>
                  <a:pt x="946659" y="256813"/>
                  <a:pt x="943930" y="247980"/>
                  <a:pt x="939113" y="240755"/>
                </a:cubicBezTo>
                <a:cubicBezTo>
                  <a:pt x="923628" y="217527"/>
                  <a:pt x="884609" y="196181"/>
                  <a:pt x="864973" y="183090"/>
                </a:cubicBezTo>
                <a:lnTo>
                  <a:pt x="815546" y="150139"/>
                </a:lnTo>
                <a:cubicBezTo>
                  <a:pt x="727228" y="91259"/>
                  <a:pt x="861267" y="182955"/>
                  <a:pt x="766119" y="108950"/>
                </a:cubicBezTo>
                <a:cubicBezTo>
                  <a:pt x="750489" y="96793"/>
                  <a:pt x="733168" y="86982"/>
                  <a:pt x="716692" y="75998"/>
                </a:cubicBezTo>
                <a:cubicBezTo>
                  <a:pt x="708454" y="70506"/>
                  <a:pt x="701371" y="62654"/>
                  <a:pt x="691978" y="59523"/>
                </a:cubicBezTo>
                <a:lnTo>
                  <a:pt x="617838" y="34809"/>
                </a:lnTo>
                <a:cubicBezTo>
                  <a:pt x="609600" y="32063"/>
                  <a:pt x="601639" y="28274"/>
                  <a:pt x="593124" y="26571"/>
                </a:cubicBezTo>
                <a:cubicBezTo>
                  <a:pt x="579394" y="23825"/>
                  <a:pt x="565603" y="21371"/>
                  <a:pt x="551935" y="18334"/>
                </a:cubicBezTo>
                <a:cubicBezTo>
                  <a:pt x="516416" y="10441"/>
                  <a:pt x="502291" y="3029"/>
                  <a:pt x="461319" y="1858"/>
                </a:cubicBezTo>
                <a:cubicBezTo>
                  <a:pt x="384464" y="-338"/>
                  <a:pt x="289697" y="-888"/>
                  <a:pt x="247135" y="1858"/>
                </a:cubicBezTo>
                <a:close/>
              </a:path>
            </a:pathLst>
          </a:custGeom>
          <a:noFill/>
          <a:ln w="38100" cap="flat" cmpd="sng">
            <a:solidFill>
              <a:srgbClr val="AC511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9289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544" t="-808"/>
            </a:stretch>
          </a:blipFill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r>
              <a:rPr lang="en-US" dirty="0"/>
              <a:t> </a:t>
            </a:r>
            <a:endParaRPr dirty="0"/>
          </a:p>
        </p:txBody>
      </p:sp>
      <p:sp>
        <p:nvSpPr>
          <p:cNvPr id="209" name="Google Shape;209;p18"/>
          <p:cNvSpPr/>
          <p:nvPr/>
        </p:nvSpPr>
        <p:spPr>
          <a:xfrm>
            <a:off x="1260390" y="3674076"/>
            <a:ext cx="486032" cy="45308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endParaRPr/>
          </a:p>
        </p:txBody>
      </p:sp>
      <p:sp>
        <p:nvSpPr>
          <p:cNvPr id="210" name="Google Shape;210;p18"/>
          <p:cNvSpPr/>
          <p:nvPr/>
        </p:nvSpPr>
        <p:spPr>
          <a:xfrm>
            <a:off x="2294239" y="3674076"/>
            <a:ext cx="486032" cy="45308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endParaRPr/>
          </a:p>
        </p:txBody>
      </p:sp>
      <p:sp>
        <p:nvSpPr>
          <p:cNvPr id="211" name="Google Shape;211;p18"/>
          <p:cNvSpPr/>
          <p:nvPr/>
        </p:nvSpPr>
        <p:spPr>
          <a:xfrm>
            <a:off x="3340445" y="3674076"/>
            <a:ext cx="486032" cy="45308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endParaRPr/>
          </a:p>
        </p:txBody>
      </p:sp>
      <p:sp>
        <p:nvSpPr>
          <p:cNvPr id="212" name="Google Shape;212;p18"/>
          <p:cNvSpPr/>
          <p:nvPr/>
        </p:nvSpPr>
        <p:spPr>
          <a:xfrm>
            <a:off x="4374294" y="3674076"/>
            <a:ext cx="486032" cy="45308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endParaRPr/>
          </a:p>
        </p:txBody>
      </p:sp>
      <p:sp>
        <p:nvSpPr>
          <p:cNvPr id="213" name="Google Shape;213;p18"/>
          <p:cNvSpPr/>
          <p:nvPr/>
        </p:nvSpPr>
        <p:spPr>
          <a:xfrm>
            <a:off x="1260390" y="4724400"/>
            <a:ext cx="486032" cy="45308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</a:t>
            </a:r>
            <a:endParaRPr/>
          </a:p>
        </p:txBody>
      </p:sp>
      <p:sp>
        <p:nvSpPr>
          <p:cNvPr id="214" name="Google Shape;214;p18"/>
          <p:cNvSpPr/>
          <p:nvPr/>
        </p:nvSpPr>
        <p:spPr>
          <a:xfrm>
            <a:off x="2294239" y="4724400"/>
            <a:ext cx="486032" cy="45308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endParaRPr/>
          </a:p>
        </p:txBody>
      </p:sp>
      <p:sp>
        <p:nvSpPr>
          <p:cNvPr id="215" name="Google Shape;215;p18"/>
          <p:cNvSpPr/>
          <p:nvPr/>
        </p:nvSpPr>
        <p:spPr>
          <a:xfrm>
            <a:off x="3340445" y="4724400"/>
            <a:ext cx="486032" cy="45308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</a:t>
            </a:r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4374294" y="4724400"/>
            <a:ext cx="486032" cy="45308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</a:t>
            </a:r>
            <a:endParaRPr/>
          </a:p>
        </p:txBody>
      </p:sp>
      <p:cxnSp>
        <p:nvCxnSpPr>
          <p:cNvPr id="217" name="Google Shape;217;p18"/>
          <p:cNvCxnSpPr>
            <a:stCxn id="209" idx="6"/>
            <a:endCxn id="210" idx="2"/>
          </p:cNvCxnSpPr>
          <p:nvPr/>
        </p:nvCxnSpPr>
        <p:spPr>
          <a:xfrm>
            <a:off x="1746422" y="3900617"/>
            <a:ext cx="5478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8" name="Google Shape;218;p18"/>
          <p:cNvCxnSpPr>
            <a:stCxn id="210" idx="6"/>
            <a:endCxn id="211" idx="2"/>
          </p:cNvCxnSpPr>
          <p:nvPr/>
        </p:nvCxnSpPr>
        <p:spPr>
          <a:xfrm>
            <a:off x="2780271" y="3900617"/>
            <a:ext cx="5601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9" name="Google Shape;219;p18"/>
          <p:cNvCxnSpPr>
            <a:stCxn id="211" idx="6"/>
            <a:endCxn id="212" idx="2"/>
          </p:cNvCxnSpPr>
          <p:nvPr/>
        </p:nvCxnSpPr>
        <p:spPr>
          <a:xfrm>
            <a:off x="3826477" y="3900617"/>
            <a:ext cx="5478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0" name="Google Shape;220;p18"/>
          <p:cNvCxnSpPr>
            <a:stCxn id="214" idx="2"/>
            <a:endCxn id="213" idx="6"/>
          </p:cNvCxnSpPr>
          <p:nvPr/>
        </p:nvCxnSpPr>
        <p:spPr>
          <a:xfrm rot="10800000">
            <a:off x="1746439" y="4950941"/>
            <a:ext cx="5478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1" name="Google Shape;221;p18"/>
          <p:cNvCxnSpPr>
            <a:stCxn id="214" idx="6"/>
            <a:endCxn id="215" idx="2"/>
          </p:cNvCxnSpPr>
          <p:nvPr/>
        </p:nvCxnSpPr>
        <p:spPr>
          <a:xfrm>
            <a:off x="2780271" y="4950941"/>
            <a:ext cx="5601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2" name="Google Shape;222;p18"/>
          <p:cNvCxnSpPr>
            <a:stCxn id="216" idx="2"/>
            <a:endCxn id="215" idx="6"/>
          </p:cNvCxnSpPr>
          <p:nvPr/>
        </p:nvCxnSpPr>
        <p:spPr>
          <a:xfrm rot="10800000">
            <a:off x="3826494" y="4950941"/>
            <a:ext cx="5478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3" name="Google Shape;223;p18"/>
          <p:cNvCxnSpPr>
            <a:stCxn id="211" idx="3"/>
            <a:endCxn id="215" idx="1"/>
          </p:cNvCxnSpPr>
          <p:nvPr/>
        </p:nvCxnSpPr>
        <p:spPr>
          <a:xfrm>
            <a:off x="3411623" y="4060805"/>
            <a:ext cx="0" cy="729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4" name="Google Shape;224;p18"/>
          <p:cNvCxnSpPr>
            <a:stCxn id="215" idx="7"/>
            <a:endCxn id="211" idx="5"/>
          </p:cNvCxnSpPr>
          <p:nvPr/>
        </p:nvCxnSpPr>
        <p:spPr>
          <a:xfrm rot="10800000">
            <a:off x="3755299" y="4060852"/>
            <a:ext cx="0" cy="729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5" name="Google Shape;225;p18"/>
          <p:cNvCxnSpPr>
            <a:stCxn id="210" idx="4"/>
            <a:endCxn id="214" idx="0"/>
          </p:cNvCxnSpPr>
          <p:nvPr/>
        </p:nvCxnSpPr>
        <p:spPr>
          <a:xfrm>
            <a:off x="2537255" y="4127157"/>
            <a:ext cx="0" cy="597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6" name="Google Shape;226;p18"/>
          <p:cNvCxnSpPr>
            <a:stCxn id="209" idx="5"/>
            <a:endCxn id="214" idx="1"/>
          </p:cNvCxnSpPr>
          <p:nvPr/>
        </p:nvCxnSpPr>
        <p:spPr>
          <a:xfrm>
            <a:off x="1675244" y="4060805"/>
            <a:ext cx="690300" cy="729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7" name="Google Shape;227;p18"/>
          <p:cNvCxnSpPr>
            <a:stCxn id="213" idx="0"/>
            <a:endCxn id="209" idx="4"/>
          </p:cNvCxnSpPr>
          <p:nvPr/>
        </p:nvCxnSpPr>
        <p:spPr>
          <a:xfrm rot="10800000">
            <a:off x="1503406" y="4127100"/>
            <a:ext cx="0" cy="597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8" name="Google Shape;228;p18"/>
          <p:cNvSpPr/>
          <p:nvPr/>
        </p:nvSpPr>
        <p:spPr>
          <a:xfrm>
            <a:off x="7562334" y="3674076"/>
            <a:ext cx="486032" cy="45308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8596183" y="3674076"/>
            <a:ext cx="486032" cy="45308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9642389" y="3674076"/>
            <a:ext cx="486032" cy="45308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10676238" y="3674076"/>
            <a:ext cx="486032" cy="45308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7562334" y="4724400"/>
            <a:ext cx="486032" cy="45308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</a:t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8596183" y="4724400"/>
            <a:ext cx="486032" cy="45308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9642389" y="4724400"/>
            <a:ext cx="486032" cy="45308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</a:t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10676238" y="4724400"/>
            <a:ext cx="486032" cy="45308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</a:t>
            </a:r>
            <a:endParaRPr/>
          </a:p>
        </p:txBody>
      </p:sp>
      <p:cxnSp>
        <p:nvCxnSpPr>
          <p:cNvPr id="236" name="Google Shape;236;p18"/>
          <p:cNvCxnSpPr>
            <a:stCxn id="228" idx="6"/>
            <a:endCxn id="229" idx="2"/>
          </p:cNvCxnSpPr>
          <p:nvPr/>
        </p:nvCxnSpPr>
        <p:spPr>
          <a:xfrm>
            <a:off x="8048366" y="3900617"/>
            <a:ext cx="547800" cy="0"/>
          </a:xfrm>
          <a:prstGeom prst="straightConnector1">
            <a:avLst/>
          </a:prstGeom>
          <a:noFill/>
          <a:ln w="28575" cap="flat" cmpd="sng">
            <a:solidFill>
              <a:srgbClr val="00B0F0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237" name="Google Shape;237;p18"/>
          <p:cNvCxnSpPr>
            <a:stCxn id="229" idx="6"/>
            <a:endCxn id="230" idx="2"/>
          </p:cNvCxnSpPr>
          <p:nvPr/>
        </p:nvCxnSpPr>
        <p:spPr>
          <a:xfrm>
            <a:off x="9082215" y="3900617"/>
            <a:ext cx="560100" cy="0"/>
          </a:xfrm>
          <a:prstGeom prst="straightConnector1">
            <a:avLst/>
          </a:prstGeom>
          <a:noFill/>
          <a:ln w="28575" cap="flat" cmpd="sng">
            <a:solidFill>
              <a:srgbClr val="00B0F0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238" name="Google Shape;238;p18"/>
          <p:cNvCxnSpPr>
            <a:stCxn id="230" idx="6"/>
            <a:endCxn id="231" idx="2"/>
          </p:cNvCxnSpPr>
          <p:nvPr/>
        </p:nvCxnSpPr>
        <p:spPr>
          <a:xfrm>
            <a:off x="10128421" y="3900617"/>
            <a:ext cx="547800" cy="0"/>
          </a:xfrm>
          <a:prstGeom prst="straightConnector1">
            <a:avLst/>
          </a:prstGeom>
          <a:noFill/>
          <a:ln w="28575" cap="flat" cmpd="sng">
            <a:solidFill>
              <a:srgbClr val="00B0F0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239" name="Google Shape;239;p18"/>
          <p:cNvCxnSpPr>
            <a:stCxn id="233" idx="2"/>
            <a:endCxn id="232" idx="6"/>
          </p:cNvCxnSpPr>
          <p:nvPr/>
        </p:nvCxnSpPr>
        <p:spPr>
          <a:xfrm rot="10800000">
            <a:off x="8048383" y="4950941"/>
            <a:ext cx="547800" cy="0"/>
          </a:xfrm>
          <a:prstGeom prst="straightConnector1">
            <a:avLst/>
          </a:prstGeom>
          <a:noFill/>
          <a:ln w="28575" cap="flat" cmpd="sng">
            <a:solidFill>
              <a:srgbClr val="00B0F0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240" name="Google Shape;240;p18"/>
          <p:cNvCxnSpPr>
            <a:stCxn id="233" idx="6"/>
            <a:endCxn id="234" idx="2"/>
          </p:cNvCxnSpPr>
          <p:nvPr/>
        </p:nvCxnSpPr>
        <p:spPr>
          <a:xfrm>
            <a:off x="9082215" y="4950941"/>
            <a:ext cx="560100" cy="0"/>
          </a:xfrm>
          <a:prstGeom prst="straightConnector1">
            <a:avLst/>
          </a:prstGeom>
          <a:noFill/>
          <a:ln w="28575" cap="flat" cmpd="sng">
            <a:solidFill>
              <a:srgbClr val="00B0F0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241" name="Google Shape;241;p18"/>
          <p:cNvCxnSpPr>
            <a:stCxn id="235" idx="2"/>
            <a:endCxn id="234" idx="6"/>
          </p:cNvCxnSpPr>
          <p:nvPr/>
        </p:nvCxnSpPr>
        <p:spPr>
          <a:xfrm rot="10800000">
            <a:off x="10128438" y="4950941"/>
            <a:ext cx="547800" cy="0"/>
          </a:xfrm>
          <a:prstGeom prst="straightConnector1">
            <a:avLst/>
          </a:prstGeom>
          <a:noFill/>
          <a:ln w="28575" cap="flat" cmpd="sng">
            <a:solidFill>
              <a:srgbClr val="00B0F0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242" name="Google Shape;242;p18"/>
          <p:cNvCxnSpPr>
            <a:stCxn id="230" idx="3"/>
            <a:endCxn id="234" idx="1"/>
          </p:cNvCxnSpPr>
          <p:nvPr/>
        </p:nvCxnSpPr>
        <p:spPr>
          <a:xfrm>
            <a:off x="9713567" y="4060805"/>
            <a:ext cx="0" cy="729900"/>
          </a:xfrm>
          <a:prstGeom prst="straightConnector1">
            <a:avLst/>
          </a:prstGeom>
          <a:noFill/>
          <a:ln w="28575" cap="flat" cmpd="sng">
            <a:solidFill>
              <a:srgbClr val="00B0F0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243" name="Google Shape;243;p18"/>
          <p:cNvCxnSpPr>
            <a:stCxn id="234" idx="7"/>
            <a:endCxn id="230" idx="5"/>
          </p:cNvCxnSpPr>
          <p:nvPr/>
        </p:nvCxnSpPr>
        <p:spPr>
          <a:xfrm rot="10800000">
            <a:off x="10057243" y="4060852"/>
            <a:ext cx="0" cy="729900"/>
          </a:xfrm>
          <a:prstGeom prst="straightConnector1">
            <a:avLst/>
          </a:prstGeom>
          <a:noFill/>
          <a:ln w="28575" cap="flat" cmpd="sng">
            <a:solidFill>
              <a:srgbClr val="00B0F0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244" name="Google Shape;244;p18"/>
          <p:cNvCxnSpPr>
            <a:stCxn id="229" idx="4"/>
            <a:endCxn id="233" idx="0"/>
          </p:cNvCxnSpPr>
          <p:nvPr/>
        </p:nvCxnSpPr>
        <p:spPr>
          <a:xfrm>
            <a:off x="8839199" y="4127157"/>
            <a:ext cx="0" cy="597300"/>
          </a:xfrm>
          <a:prstGeom prst="straightConnector1">
            <a:avLst/>
          </a:prstGeom>
          <a:noFill/>
          <a:ln w="28575" cap="flat" cmpd="sng">
            <a:solidFill>
              <a:srgbClr val="00B0F0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245" name="Google Shape;245;p18"/>
          <p:cNvCxnSpPr>
            <a:stCxn id="228" idx="5"/>
            <a:endCxn id="233" idx="1"/>
          </p:cNvCxnSpPr>
          <p:nvPr/>
        </p:nvCxnSpPr>
        <p:spPr>
          <a:xfrm>
            <a:off x="7977188" y="4060805"/>
            <a:ext cx="690300" cy="729900"/>
          </a:xfrm>
          <a:prstGeom prst="straightConnector1">
            <a:avLst/>
          </a:prstGeom>
          <a:noFill/>
          <a:ln w="28575" cap="flat" cmpd="sng">
            <a:solidFill>
              <a:srgbClr val="00B0F0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246" name="Google Shape;246;p18"/>
          <p:cNvCxnSpPr>
            <a:stCxn id="232" idx="0"/>
            <a:endCxn id="228" idx="4"/>
          </p:cNvCxnSpPr>
          <p:nvPr/>
        </p:nvCxnSpPr>
        <p:spPr>
          <a:xfrm rot="10800000">
            <a:off x="7805350" y="4127100"/>
            <a:ext cx="0" cy="597300"/>
          </a:xfrm>
          <a:prstGeom prst="straightConnector1">
            <a:avLst/>
          </a:prstGeom>
          <a:noFill/>
          <a:ln w="28575" cap="flat" cmpd="sng">
            <a:solidFill>
              <a:srgbClr val="00B0F0"/>
            </a:solidFill>
            <a:prstDash val="solid"/>
            <a:round/>
            <a:headEnd type="stealth" w="med" len="med"/>
            <a:tailEnd type="none" w="sm" len="sm"/>
          </a:ln>
        </p:spPr>
      </p:cxnSp>
      <p:sp>
        <p:nvSpPr>
          <p:cNvPr id="247" name="Google Shape;247;p18"/>
          <p:cNvSpPr txBox="1"/>
          <p:nvPr/>
        </p:nvSpPr>
        <p:spPr>
          <a:xfrm>
            <a:off x="5553632" y="3942491"/>
            <a:ext cx="140936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Transpose</a:t>
            </a:r>
            <a:endParaRPr dirty="0"/>
          </a:p>
        </p:txBody>
      </p:sp>
      <p:sp>
        <p:nvSpPr>
          <p:cNvPr id="248" name="Google Shape;248;p18"/>
          <p:cNvSpPr/>
          <p:nvPr/>
        </p:nvSpPr>
        <p:spPr>
          <a:xfrm>
            <a:off x="5245182" y="4271319"/>
            <a:ext cx="2097844" cy="45308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85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9" name="Google Shape;249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Transpose of a Graph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The Algorithm</a:t>
            </a:r>
            <a:endParaRPr/>
          </a:p>
        </p:txBody>
      </p:sp>
      <p:sp>
        <p:nvSpPr>
          <p:cNvPr id="256" name="Google Shape;256;p19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47500" lnSpcReduction="20000"/>
          </a:bodyPr>
          <a:lstStyle/>
          <a:p>
            <a:pPr marL="457200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ookman Old Style"/>
              <a:buAutoNum type="arabicPeriod"/>
            </a:pPr>
            <a:r>
              <a:rPr lang="en-US"/>
              <a:t>Run DFS on the graph &amp; keep track of which node finished first.</a:t>
            </a:r>
            <a:endParaRPr/>
          </a:p>
          <a:p>
            <a:pPr marL="457200" lvl="0" indent="-457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Bookman Old Style"/>
              <a:buAutoNum type="arabicPeriod"/>
            </a:pPr>
            <a:r>
              <a:rPr lang="en-US"/>
              <a:t>Compute the transpose of the graph.</a:t>
            </a:r>
            <a:endParaRPr/>
          </a:p>
          <a:p>
            <a:pPr marL="457200" lvl="0" indent="-457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Bookman Old Style"/>
              <a:buAutoNum type="arabicPeriod"/>
            </a:pPr>
            <a:r>
              <a:rPr lang="en-US"/>
              <a:t>Run DFS on the transpose of the graph starting by the nodes that finished last in the 1</a:t>
            </a:r>
            <a:r>
              <a:rPr lang="en-US" baseline="30000"/>
              <a:t>st</a:t>
            </a:r>
            <a:r>
              <a:rPr lang="en-US"/>
              <a:t> DFS run.</a:t>
            </a:r>
            <a:endParaRPr/>
          </a:p>
          <a:p>
            <a:pPr marL="457200" lvl="0" indent="-457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Bookman Old Style"/>
              <a:buAutoNum type="arabicPeriod"/>
            </a:pPr>
            <a:r>
              <a:rPr lang="en-US"/>
              <a:t>The largest groups of users are the set of nodes reachable from every vertex on which DFS ran in Step (3).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Step-by-Step Example 2/</a:t>
            </a:r>
            <a:endParaRPr/>
          </a:p>
        </p:txBody>
      </p:sp>
      <p:graphicFrame>
        <p:nvGraphicFramePr>
          <p:cNvPr id="295" name="Google Shape;295;p21"/>
          <p:cNvGraphicFramePr/>
          <p:nvPr/>
        </p:nvGraphicFramePr>
        <p:xfrm>
          <a:off x="6499362" y="4582734"/>
          <a:ext cx="464332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Visited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6" name="Google Shape;296;p21"/>
          <p:cNvGraphicFramePr/>
          <p:nvPr/>
        </p:nvGraphicFramePr>
        <p:xfrm>
          <a:off x="6499362" y="5214063"/>
          <a:ext cx="4656300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3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Finished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7" name="Google Shape;297;p21"/>
          <p:cNvSpPr/>
          <p:nvPr/>
        </p:nvSpPr>
        <p:spPr>
          <a:xfrm>
            <a:off x="3159895" y="2317163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</a:t>
            </a:r>
            <a:endParaRPr/>
          </a:p>
        </p:txBody>
      </p:sp>
      <p:sp>
        <p:nvSpPr>
          <p:cNvPr id="298" name="Google Shape;298;p21"/>
          <p:cNvSpPr/>
          <p:nvPr/>
        </p:nvSpPr>
        <p:spPr>
          <a:xfrm>
            <a:off x="2772091" y="3152116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endParaRPr/>
          </a:p>
        </p:txBody>
      </p:sp>
      <p:sp>
        <p:nvSpPr>
          <p:cNvPr id="299" name="Google Shape;299;p21"/>
          <p:cNvSpPr/>
          <p:nvPr/>
        </p:nvSpPr>
        <p:spPr>
          <a:xfrm>
            <a:off x="3573685" y="3152116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endParaRPr/>
          </a:p>
        </p:txBody>
      </p:sp>
      <p:sp>
        <p:nvSpPr>
          <p:cNvPr id="300" name="Google Shape;300;p21"/>
          <p:cNvSpPr/>
          <p:nvPr/>
        </p:nvSpPr>
        <p:spPr>
          <a:xfrm>
            <a:off x="1509803" y="3136824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endParaRPr/>
          </a:p>
        </p:txBody>
      </p:sp>
      <p:sp>
        <p:nvSpPr>
          <p:cNvPr id="301" name="Google Shape;301;p21"/>
          <p:cNvSpPr/>
          <p:nvPr/>
        </p:nvSpPr>
        <p:spPr>
          <a:xfrm>
            <a:off x="1097280" y="2317163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endParaRPr/>
          </a:p>
        </p:txBody>
      </p:sp>
      <p:sp>
        <p:nvSpPr>
          <p:cNvPr id="302" name="Google Shape;302;p21"/>
          <p:cNvSpPr/>
          <p:nvPr/>
        </p:nvSpPr>
        <p:spPr>
          <a:xfrm>
            <a:off x="1922326" y="2317163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endParaRPr/>
          </a:p>
        </p:txBody>
      </p:sp>
      <p:sp>
        <p:nvSpPr>
          <p:cNvPr id="303" name="Google Shape;303;p21"/>
          <p:cNvSpPr/>
          <p:nvPr/>
        </p:nvSpPr>
        <p:spPr>
          <a:xfrm>
            <a:off x="4809986" y="2311559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</a:t>
            </a:r>
            <a:endParaRPr/>
          </a:p>
        </p:txBody>
      </p:sp>
      <p:sp>
        <p:nvSpPr>
          <p:cNvPr id="304" name="Google Shape;304;p21"/>
          <p:cNvSpPr/>
          <p:nvPr/>
        </p:nvSpPr>
        <p:spPr>
          <a:xfrm>
            <a:off x="4809985" y="3152117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</a:t>
            </a:r>
            <a:endParaRPr/>
          </a:p>
        </p:txBody>
      </p:sp>
      <p:sp>
        <p:nvSpPr>
          <p:cNvPr id="305" name="Google Shape;305;p21"/>
          <p:cNvSpPr/>
          <p:nvPr/>
        </p:nvSpPr>
        <p:spPr>
          <a:xfrm>
            <a:off x="5635033" y="3152118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</a:t>
            </a:r>
            <a:endParaRPr/>
          </a:p>
        </p:txBody>
      </p:sp>
      <p:sp>
        <p:nvSpPr>
          <p:cNvPr id="306" name="Google Shape;306;p21"/>
          <p:cNvSpPr/>
          <p:nvPr/>
        </p:nvSpPr>
        <p:spPr>
          <a:xfrm>
            <a:off x="5635032" y="2311559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</a:t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07" name="Google Shape;307;p21"/>
          <p:cNvSpPr/>
          <p:nvPr/>
        </p:nvSpPr>
        <p:spPr>
          <a:xfrm>
            <a:off x="6847879" y="3159168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endParaRPr/>
          </a:p>
        </p:txBody>
      </p:sp>
      <p:cxnSp>
        <p:nvCxnSpPr>
          <p:cNvPr id="308" name="Google Shape;308;p21"/>
          <p:cNvCxnSpPr>
            <a:stCxn id="299" idx="2"/>
            <a:endCxn id="298" idx="6"/>
          </p:cNvCxnSpPr>
          <p:nvPr/>
        </p:nvCxnSpPr>
        <p:spPr>
          <a:xfrm rot="10800000">
            <a:off x="3184585" y="3341889"/>
            <a:ext cx="3891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p21"/>
          <p:cNvCxnSpPr>
            <a:stCxn id="298" idx="0"/>
            <a:endCxn id="297" idx="3"/>
          </p:cNvCxnSpPr>
          <p:nvPr/>
        </p:nvCxnSpPr>
        <p:spPr>
          <a:xfrm rot="10800000" flipH="1">
            <a:off x="2978353" y="2641216"/>
            <a:ext cx="242100" cy="510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p21"/>
          <p:cNvCxnSpPr>
            <a:stCxn id="297" idx="5"/>
            <a:endCxn id="299" idx="0"/>
          </p:cNvCxnSpPr>
          <p:nvPr/>
        </p:nvCxnSpPr>
        <p:spPr>
          <a:xfrm>
            <a:off x="3512005" y="2641127"/>
            <a:ext cx="267900" cy="510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1" name="Google Shape;311;p21"/>
          <p:cNvCxnSpPr>
            <a:stCxn id="303" idx="6"/>
            <a:endCxn id="306" idx="2"/>
          </p:cNvCxnSpPr>
          <p:nvPr/>
        </p:nvCxnSpPr>
        <p:spPr>
          <a:xfrm>
            <a:off x="5222509" y="2501333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2" name="Google Shape;312;p21"/>
          <p:cNvCxnSpPr>
            <a:stCxn id="306" idx="4"/>
            <a:endCxn id="305" idx="0"/>
          </p:cNvCxnSpPr>
          <p:nvPr/>
        </p:nvCxnSpPr>
        <p:spPr>
          <a:xfrm>
            <a:off x="5841294" y="2691106"/>
            <a:ext cx="0" cy="461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3" name="Google Shape;313;p21"/>
          <p:cNvCxnSpPr>
            <a:stCxn id="305" idx="2"/>
            <a:endCxn id="304" idx="6"/>
          </p:cNvCxnSpPr>
          <p:nvPr/>
        </p:nvCxnSpPr>
        <p:spPr>
          <a:xfrm rot="10800000">
            <a:off x="5222533" y="3341892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4" name="Google Shape;314;p21"/>
          <p:cNvCxnSpPr>
            <a:stCxn id="304" idx="0"/>
            <a:endCxn id="303" idx="4"/>
          </p:cNvCxnSpPr>
          <p:nvPr/>
        </p:nvCxnSpPr>
        <p:spPr>
          <a:xfrm rot="10800000">
            <a:off x="5016247" y="2691017"/>
            <a:ext cx="0" cy="461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5" name="Google Shape;315;p21"/>
          <p:cNvCxnSpPr>
            <a:stCxn id="304" idx="2"/>
            <a:endCxn id="299" idx="6"/>
          </p:cNvCxnSpPr>
          <p:nvPr/>
        </p:nvCxnSpPr>
        <p:spPr>
          <a:xfrm rot="10800000">
            <a:off x="3986185" y="3341891"/>
            <a:ext cx="823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6" name="Google Shape;316;p21"/>
          <p:cNvCxnSpPr>
            <a:stCxn id="305" idx="6"/>
            <a:endCxn id="307" idx="2"/>
          </p:cNvCxnSpPr>
          <p:nvPr/>
        </p:nvCxnSpPr>
        <p:spPr>
          <a:xfrm>
            <a:off x="6047556" y="3341892"/>
            <a:ext cx="800400" cy="7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7" name="Google Shape;317;p21"/>
          <p:cNvCxnSpPr>
            <a:stCxn id="301" idx="4"/>
            <a:endCxn id="300" idx="1"/>
          </p:cNvCxnSpPr>
          <p:nvPr/>
        </p:nvCxnSpPr>
        <p:spPr>
          <a:xfrm>
            <a:off x="1303542" y="2696710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8" name="Google Shape;318;p21"/>
          <p:cNvCxnSpPr>
            <a:stCxn id="300" idx="7"/>
            <a:endCxn id="302" idx="4"/>
          </p:cNvCxnSpPr>
          <p:nvPr/>
        </p:nvCxnSpPr>
        <p:spPr>
          <a:xfrm rot="10800000" flipH="1">
            <a:off x="1861913" y="2696807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9" name="Google Shape;319;p21"/>
          <p:cNvCxnSpPr>
            <a:stCxn id="302" idx="2"/>
            <a:endCxn id="301" idx="6"/>
          </p:cNvCxnSpPr>
          <p:nvPr/>
        </p:nvCxnSpPr>
        <p:spPr>
          <a:xfrm rot="10800000">
            <a:off x="1509826" y="2506937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0" name="Google Shape;320;p21"/>
          <p:cNvCxnSpPr>
            <a:stCxn id="300" idx="6"/>
            <a:endCxn id="298" idx="2"/>
          </p:cNvCxnSpPr>
          <p:nvPr/>
        </p:nvCxnSpPr>
        <p:spPr>
          <a:xfrm>
            <a:off x="1922326" y="3326598"/>
            <a:ext cx="849900" cy="15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Step-by-Step Example 3/</a:t>
            </a:r>
            <a:endParaRPr/>
          </a:p>
        </p:txBody>
      </p:sp>
      <p:graphicFrame>
        <p:nvGraphicFramePr>
          <p:cNvPr id="326" name="Google Shape;326;p22"/>
          <p:cNvGraphicFramePr/>
          <p:nvPr/>
        </p:nvGraphicFramePr>
        <p:xfrm>
          <a:off x="6499362" y="4582734"/>
          <a:ext cx="464332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Visited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7" name="Google Shape;327;p22"/>
          <p:cNvGraphicFramePr/>
          <p:nvPr/>
        </p:nvGraphicFramePr>
        <p:xfrm>
          <a:off x="6499362" y="5214063"/>
          <a:ext cx="4656300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3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Finished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8" name="Google Shape;328;p22"/>
          <p:cNvSpPr/>
          <p:nvPr/>
        </p:nvSpPr>
        <p:spPr>
          <a:xfrm>
            <a:off x="3159895" y="2317163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</a:t>
            </a:r>
            <a:endParaRPr/>
          </a:p>
        </p:txBody>
      </p:sp>
      <p:sp>
        <p:nvSpPr>
          <p:cNvPr id="329" name="Google Shape;329;p22"/>
          <p:cNvSpPr/>
          <p:nvPr/>
        </p:nvSpPr>
        <p:spPr>
          <a:xfrm>
            <a:off x="2772091" y="3152116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endParaRPr/>
          </a:p>
        </p:txBody>
      </p:sp>
      <p:sp>
        <p:nvSpPr>
          <p:cNvPr id="330" name="Google Shape;330;p22"/>
          <p:cNvSpPr/>
          <p:nvPr/>
        </p:nvSpPr>
        <p:spPr>
          <a:xfrm>
            <a:off x="3573685" y="3152116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endParaRPr/>
          </a:p>
        </p:txBody>
      </p:sp>
      <p:sp>
        <p:nvSpPr>
          <p:cNvPr id="331" name="Google Shape;331;p22"/>
          <p:cNvSpPr/>
          <p:nvPr/>
        </p:nvSpPr>
        <p:spPr>
          <a:xfrm>
            <a:off x="1509803" y="3136824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endParaRPr/>
          </a:p>
        </p:txBody>
      </p:sp>
      <p:sp>
        <p:nvSpPr>
          <p:cNvPr id="332" name="Google Shape;332;p22"/>
          <p:cNvSpPr/>
          <p:nvPr/>
        </p:nvSpPr>
        <p:spPr>
          <a:xfrm>
            <a:off x="1097280" y="2317163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endParaRPr/>
          </a:p>
        </p:txBody>
      </p:sp>
      <p:sp>
        <p:nvSpPr>
          <p:cNvPr id="333" name="Google Shape;333;p22"/>
          <p:cNvSpPr/>
          <p:nvPr/>
        </p:nvSpPr>
        <p:spPr>
          <a:xfrm>
            <a:off x="1922326" y="2317163"/>
            <a:ext cx="412523" cy="379547"/>
          </a:xfrm>
          <a:prstGeom prst="ellipse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endParaRPr/>
          </a:p>
        </p:txBody>
      </p:sp>
      <p:sp>
        <p:nvSpPr>
          <p:cNvPr id="334" name="Google Shape;334;p22"/>
          <p:cNvSpPr/>
          <p:nvPr/>
        </p:nvSpPr>
        <p:spPr>
          <a:xfrm>
            <a:off x="4809986" y="2311559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</a:t>
            </a:r>
            <a:endParaRPr/>
          </a:p>
        </p:txBody>
      </p:sp>
      <p:sp>
        <p:nvSpPr>
          <p:cNvPr id="335" name="Google Shape;335;p22"/>
          <p:cNvSpPr/>
          <p:nvPr/>
        </p:nvSpPr>
        <p:spPr>
          <a:xfrm>
            <a:off x="4809985" y="3152117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</a:t>
            </a:r>
            <a:endParaRPr/>
          </a:p>
        </p:txBody>
      </p:sp>
      <p:sp>
        <p:nvSpPr>
          <p:cNvPr id="336" name="Google Shape;336;p22"/>
          <p:cNvSpPr/>
          <p:nvPr/>
        </p:nvSpPr>
        <p:spPr>
          <a:xfrm>
            <a:off x="5635033" y="3152118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</a:t>
            </a:r>
            <a:endParaRPr/>
          </a:p>
        </p:txBody>
      </p:sp>
      <p:sp>
        <p:nvSpPr>
          <p:cNvPr id="337" name="Google Shape;337;p22"/>
          <p:cNvSpPr/>
          <p:nvPr/>
        </p:nvSpPr>
        <p:spPr>
          <a:xfrm>
            <a:off x="5635032" y="2311559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</a:t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8" name="Google Shape;338;p22"/>
          <p:cNvSpPr/>
          <p:nvPr/>
        </p:nvSpPr>
        <p:spPr>
          <a:xfrm>
            <a:off x="6847879" y="3159168"/>
            <a:ext cx="412523" cy="379547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C51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endParaRPr/>
          </a:p>
        </p:txBody>
      </p:sp>
      <p:cxnSp>
        <p:nvCxnSpPr>
          <p:cNvPr id="339" name="Google Shape;339;p22"/>
          <p:cNvCxnSpPr>
            <a:stCxn id="330" idx="2"/>
            <a:endCxn id="329" idx="6"/>
          </p:cNvCxnSpPr>
          <p:nvPr/>
        </p:nvCxnSpPr>
        <p:spPr>
          <a:xfrm rot="10800000">
            <a:off x="3184585" y="3341889"/>
            <a:ext cx="3891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0" name="Google Shape;340;p22"/>
          <p:cNvCxnSpPr>
            <a:stCxn id="329" idx="0"/>
            <a:endCxn id="328" idx="3"/>
          </p:cNvCxnSpPr>
          <p:nvPr/>
        </p:nvCxnSpPr>
        <p:spPr>
          <a:xfrm rot="10800000" flipH="1">
            <a:off x="2978353" y="2641216"/>
            <a:ext cx="242100" cy="510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1" name="Google Shape;341;p22"/>
          <p:cNvCxnSpPr>
            <a:stCxn id="328" idx="5"/>
            <a:endCxn id="330" idx="0"/>
          </p:cNvCxnSpPr>
          <p:nvPr/>
        </p:nvCxnSpPr>
        <p:spPr>
          <a:xfrm>
            <a:off x="3512005" y="2641127"/>
            <a:ext cx="267900" cy="510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2" name="Google Shape;342;p22"/>
          <p:cNvCxnSpPr>
            <a:stCxn id="334" idx="6"/>
            <a:endCxn id="337" idx="2"/>
          </p:cNvCxnSpPr>
          <p:nvPr/>
        </p:nvCxnSpPr>
        <p:spPr>
          <a:xfrm>
            <a:off x="5222509" y="2501333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3" name="Google Shape;343;p22"/>
          <p:cNvCxnSpPr>
            <a:stCxn id="337" idx="4"/>
            <a:endCxn id="336" idx="0"/>
          </p:cNvCxnSpPr>
          <p:nvPr/>
        </p:nvCxnSpPr>
        <p:spPr>
          <a:xfrm>
            <a:off x="5841294" y="2691106"/>
            <a:ext cx="0" cy="461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4" name="Google Shape;344;p22"/>
          <p:cNvCxnSpPr>
            <a:stCxn id="336" idx="2"/>
            <a:endCxn id="335" idx="6"/>
          </p:cNvCxnSpPr>
          <p:nvPr/>
        </p:nvCxnSpPr>
        <p:spPr>
          <a:xfrm rot="10800000">
            <a:off x="5222533" y="3341892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5" name="Google Shape;345;p22"/>
          <p:cNvCxnSpPr>
            <a:stCxn id="335" idx="0"/>
            <a:endCxn id="334" idx="4"/>
          </p:cNvCxnSpPr>
          <p:nvPr/>
        </p:nvCxnSpPr>
        <p:spPr>
          <a:xfrm rot="10800000">
            <a:off x="5016247" y="2691017"/>
            <a:ext cx="0" cy="461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6" name="Google Shape;346;p22"/>
          <p:cNvCxnSpPr>
            <a:stCxn id="335" idx="2"/>
            <a:endCxn id="330" idx="6"/>
          </p:cNvCxnSpPr>
          <p:nvPr/>
        </p:nvCxnSpPr>
        <p:spPr>
          <a:xfrm rot="10800000">
            <a:off x="3986185" y="3341891"/>
            <a:ext cx="823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7" name="Google Shape;347;p22"/>
          <p:cNvCxnSpPr>
            <a:stCxn id="336" idx="6"/>
            <a:endCxn id="338" idx="2"/>
          </p:cNvCxnSpPr>
          <p:nvPr/>
        </p:nvCxnSpPr>
        <p:spPr>
          <a:xfrm>
            <a:off x="6047556" y="3341892"/>
            <a:ext cx="800400" cy="7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8" name="Google Shape;348;p22"/>
          <p:cNvCxnSpPr>
            <a:stCxn id="332" idx="4"/>
            <a:endCxn id="331" idx="1"/>
          </p:cNvCxnSpPr>
          <p:nvPr/>
        </p:nvCxnSpPr>
        <p:spPr>
          <a:xfrm>
            <a:off x="1303542" y="2696710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9" name="Google Shape;349;p22"/>
          <p:cNvCxnSpPr>
            <a:stCxn id="331" idx="7"/>
            <a:endCxn id="333" idx="4"/>
          </p:cNvCxnSpPr>
          <p:nvPr/>
        </p:nvCxnSpPr>
        <p:spPr>
          <a:xfrm rot="10800000" flipH="1">
            <a:off x="1861913" y="2696807"/>
            <a:ext cx="266700" cy="49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0" name="Google Shape;350;p22"/>
          <p:cNvCxnSpPr>
            <a:stCxn id="333" idx="2"/>
            <a:endCxn id="332" idx="6"/>
          </p:cNvCxnSpPr>
          <p:nvPr/>
        </p:nvCxnSpPr>
        <p:spPr>
          <a:xfrm rot="10800000">
            <a:off x="1509826" y="2506937"/>
            <a:ext cx="412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1" name="Google Shape;351;p22"/>
          <p:cNvCxnSpPr>
            <a:stCxn id="331" idx="6"/>
            <a:endCxn id="329" idx="2"/>
          </p:cNvCxnSpPr>
          <p:nvPr/>
        </p:nvCxnSpPr>
        <p:spPr>
          <a:xfrm>
            <a:off x="1922326" y="3326598"/>
            <a:ext cx="849900" cy="15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Coventr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92BAF740-9FAE-4ADD-BC7C-8F923AD130D7}" vid="{86D52F42-BB17-498C-863A-978C0B90E2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TKH template (3)</Template>
  <TotalTime>2</TotalTime>
  <Words>1916</Words>
  <Application>Microsoft Office PowerPoint</Application>
  <PresentationFormat>Widescreen</PresentationFormat>
  <Paragraphs>1278</Paragraphs>
  <Slides>53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Arial</vt:lpstr>
      <vt:lpstr>Bookman Old Style</vt:lpstr>
      <vt:lpstr>Calibri</vt:lpstr>
      <vt:lpstr>Helvetica Neue</vt:lpstr>
      <vt:lpstr>Helvetica Neue Light</vt:lpstr>
      <vt:lpstr>Helvetica Neue Thin</vt:lpstr>
      <vt:lpstr>Helvetica Neue UltraLight</vt:lpstr>
      <vt:lpstr>Libre Franklin</vt:lpstr>
      <vt:lpstr>Noto Sans Symbols</vt:lpstr>
      <vt:lpstr>Wingdings</vt:lpstr>
      <vt:lpstr>Coventry</vt:lpstr>
      <vt:lpstr>Task 7</vt:lpstr>
      <vt:lpstr>Marketing on Social Networks</vt:lpstr>
      <vt:lpstr>Problem Representation</vt:lpstr>
      <vt:lpstr>Problem Definition</vt:lpstr>
      <vt:lpstr>Problem Definition</vt:lpstr>
      <vt:lpstr>Transpose of a Graph</vt:lpstr>
      <vt:lpstr>The Algorithm</vt:lpstr>
      <vt:lpstr>Step-by-Step Example 2/</vt:lpstr>
      <vt:lpstr>Step-by-Step Example 3/</vt:lpstr>
      <vt:lpstr>Step-by-Step Example 4/</vt:lpstr>
      <vt:lpstr>Step-by-Step Example 5/</vt:lpstr>
      <vt:lpstr>Step-by-Step Example 6/</vt:lpstr>
      <vt:lpstr>Step-by-Step Example 7/</vt:lpstr>
      <vt:lpstr>Step-by-Step Example 7/</vt:lpstr>
      <vt:lpstr>Step-by-Step Example 8/</vt:lpstr>
      <vt:lpstr>Step-by-Step Example 9/</vt:lpstr>
      <vt:lpstr>Step-by-Step Example 10/</vt:lpstr>
      <vt:lpstr>Step-by-Step Example 11/</vt:lpstr>
      <vt:lpstr>Step-by-Step Example 12/</vt:lpstr>
      <vt:lpstr>Step-by-Step Example 13/</vt:lpstr>
      <vt:lpstr>Step-by-Step Example 14/</vt:lpstr>
      <vt:lpstr>Step-by-Step Example 15/</vt:lpstr>
      <vt:lpstr>Step-by-Step Example 16/</vt:lpstr>
      <vt:lpstr>Step-by-Step Example 17/</vt:lpstr>
      <vt:lpstr>Step-by-Step Example 18/</vt:lpstr>
      <vt:lpstr>Step-by-Step Example 19/</vt:lpstr>
      <vt:lpstr>Step-by-Step Example 20/</vt:lpstr>
      <vt:lpstr>Step-by-Step Example 21/</vt:lpstr>
      <vt:lpstr>Step-by-Step Example 21/</vt:lpstr>
      <vt:lpstr>Step-by-Step Example 22/</vt:lpstr>
      <vt:lpstr>Step-by-Step Example 23/</vt:lpstr>
      <vt:lpstr>Step-by-Step Example 24/</vt:lpstr>
      <vt:lpstr>Step-by-Step Example 25/</vt:lpstr>
      <vt:lpstr>Step-by-Step Example 26/</vt:lpstr>
      <vt:lpstr>Step-by-Step Example 27/</vt:lpstr>
      <vt:lpstr>Step-by-Step Example 28/</vt:lpstr>
      <vt:lpstr>Step-by-Step Example 29/</vt:lpstr>
      <vt:lpstr>Step-by-Step Example 30/</vt:lpstr>
      <vt:lpstr>Step-by-Step Example 31/</vt:lpstr>
      <vt:lpstr>Step-by-Step Example 32/</vt:lpstr>
      <vt:lpstr>Step-by-Step Example 33/</vt:lpstr>
      <vt:lpstr>Step-by-Step Example 34/</vt:lpstr>
      <vt:lpstr>Step-by-Step Example 35/</vt:lpstr>
      <vt:lpstr>Step-by-Step Example 36/</vt:lpstr>
      <vt:lpstr>Step-by-Step Example 37/</vt:lpstr>
      <vt:lpstr>Step-by-Step Example 38/</vt:lpstr>
      <vt:lpstr>Step-by-Step Example 39/</vt:lpstr>
      <vt:lpstr>Step-by-Step Example 40/</vt:lpstr>
      <vt:lpstr>Step-by-Step Example 41/</vt:lpstr>
      <vt:lpstr>Step-by-Step Example 42/</vt:lpstr>
      <vt:lpstr>Step-by-Step Example 43/</vt:lpstr>
      <vt:lpstr>Step-by-Step Example 44/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Radwa Hassan</dc:creator>
  <cp:lastModifiedBy>Nada Mostafa</cp:lastModifiedBy>
  <cp:revision>1</cp:revision>
  <dcterms:created xsi:type="dcterms:W3CDTF">2022-02-17T10:31:40Z</dcterms:created>
  <dcterms:modified xsi:type="dcterms:W3CDTF">2024-03-25T19:48:08Z</dcterms:modified>
</cp:coreProperties>
</file>