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10227-CCB6-42EB-A2D8-99EF3F81B4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3A0A57-54E1-41DE-A35E-D7C1386DB9D3}">
      <dgm:prSet/>
      <dgm:spPr/>
      <dgm:t>
        <a:bodyPr/>
        <a:lstStyle/>
        <a:p>
          <a:r>
            <a:rPr lang="en-US" dirty="0"/>
            <a:t>1- Importing InceptionResNetV2 Pre-Trained Model from Keras Library</a:t>
          </a:r>
          <a:endParaRPr lang="en-GB" dirty="0"/>
        </a:p>
      </dgm:t>
    </dgm:pt>
    <dgm:pt modelId="{F6AC896F-8486-469F-8FCB-956652CF75B0}" type="parTrans" cxnId="{B1695DB5-1E71-440B-9262-37229B7A1A3B}">
      <dgm:prSet/>
      <dgm:spPr/>
      <dgm:t>
        <a:bodyPr/>
        <a:lstStyle/>
        <a:p>
          <a:endParaRPr lang="en-GB"/>
        </a:p>
      </dgm:t>
    </dgm:pt>
    <dgm:pt modelId="{73E18B7A-4419-43BE-9C92-70F05956FAB1}" type="sibTrans" cxnId="{B1695DB5-1E71-440B-9262-37229B7A1A3B}">
      <dgm:prSet/>
      <dgm:spPr/>
      <dgm:t>
        <a:bodyPr/>
        <a:lstStyle/>
        <a:p>
          <a:endParaRPr lang="en-GB"/>
        </a:p>
      </dgm:t>
    </dgm:pt>
    <dgm:pt modelId="{657C55F0-CFF3-42B3-BCB4-6F3CAA63E423}">
      <dgm:prSet/>
      <dgm:spPr/>
      <dgm:t>
        <a:bodyPr/>
        <a:lstStyle/>
        <a:p>
          <a:r>
            <a:rPr lang="en-US" dirty="0"/>
            <a:t>2-  Freeze earlier layers which is pretrained on ImageNet weights </a:t>
          </a:r>
          <a:endParaRPr lang="en-GB" dirty="0"/>
        </a:p>
      </dgm:t>
    </dgm:pt>
    <dgm:pt modelId="{96109728-C1CF-46DC-A3D6-C0D47B3FA46B}" type="parTrans" cxnId="{A249A424-8EF7-4C6B-A012-3925E52C4DAC}">
      <dgm:prSet/>
      <dgm:spPr/>
      <dgm:t>
        <a:bodyPr/>
        <a:lstStyle/>
        <a:p>
          <a:endParaRPr lang="en-GB"/>
        </a:p>
      </dgm:t>
    </dgm:pt>
    <dgm:pt modelId="{4F34A5D9-BF54-47F2-B056-C812B421874A}" type="sibTrans" cxnId="{A249A424-8EF7-4C6B-A012-3925E52C4DAC}">
      <dgm:prSet/>
      <dgm:spPr/>
      <dgm:t>
        <a:bodyPr/>
        <a:lstStyle/>
        <a:p>
          <a:endParaRPr lang="en-GB"/>
        </a:p>
      </dgm:t>
    </dgm:pt>
    <dgm:pt modelId="{BCFB59F1-6910-479A-9F1F-4B94697ED698}">
      <dgm:prSet/>
      <dgm:spPr/>
      <dgm:t>
        <a:bodyPr/>
        <a:lstStyle/>
        <a:p>
          <a:r>
            <a:rPr lang="en-US"/>
            <a:t>3- Remove The Fully Connected Top Layer to train the model on new classifier  </a:t>
          </a:r>
          <a:endParaRPr lang="en-GB"/>
        </a:p>
      </dgm:t>
    </dgm:pt>
    <dgm:pt modelId="{81C086F9-38F3-4CBB-A6BF-B7922AE0A504}" type="parTrans" cxnId="{9E34754E-073D-4B92-A11D-71904761D55E}">
      <dgm:prSet/>
      <dgm:spPr/>
      <dgm:t>
        <a:bodyPr/>
        <a:lstStyle/>
        <a:p>
          <a:endParaRPr lang="en-GB"/>
        </a:p>
      </dgm:t>
    </dgm:pt>
    <dgm:pt modelId="{6B8B8D68-B8B4-4D6A-8532-99F661B06CF5}" type="sibTrans" cxnId="{9E34754E-073D-4B92-A11D-71904761D55E}">
      <dgm:prSet/>
      <dgm:spPr/>
      <dgm:t>
        <a:bodyPr/>
        <a:lstStyle/>
        <a:p>
          <a:endParaRPr lang="en-GB"/>
        </a:p>
      </dgm:t>
    </dgm:pt>
    <dgm:pt modelId="{BA10ED77-3BA5-4797-A687-3D7F8CDF1028}">
      <dgm:prSet/>
      <dgm:spPr/>
      <dgm:t>
        <a:bodyPr/>
        <a:lstStyle/>
        <a:p>
          <a:r>
            <a:rPr lang="en-US" dirty="0"/>
            <a:t>4- Treat the rest of the pre-trained model as a fixed feature extractor for the new dataset </a:t>
          </a:r>
          <a:endParaRPr lang="en-GB" dirty="0"/>
        </a:p>
      </dgm:t>
    </dgm:pt>
    <dgm:pt modelId="{CE816DEC-C556-48EA-A85A-1DDC9276DBE1}" type="parTrans" cxnId="{FFB04F50-D770-4F1F-A5A4-3002D0A76790}">
      <dgm:prSet/>
      <dgm:spPr/>
      <dgm:t>
        <a:bodyPr/>
        <a:lstStyle/>
        <a:p>
          <a:endParaRPr lang="en-GB"/>
        </a:p>
      </dgm:t>
    </dgm:pt>
    <dgm:pt modelId="{B1BF2405-A9C3-4A50-8D04-4E4BAACA39D1}" type="sibTrans" cxnId="{FFB04F50-D770-4F1F-A5A4-3002D0A76790}">
      <dgm:prSet/>
      <dgm:spPr/>
      <dgm:t>
        <a:bodyPr/>
        <a:lstStyle/>
        <a:p>
          <a:endParaRPr lang="en-GB"/>
        </a:p>
      </dgm:t>
    </dgm:pt>
    <dgm:pt modelId="{9FDCAFD3-D353-45D0-BF45-4CA7CEB61FC4}">
      <dgm:prSet/>
      <dgm:spPr/>
      <dgm:t>
        <a:bodyPr/>
        <a:lstStyle/>
        <a:p>
          <a:r>
            <a:rPr lang="en-US"/>
            <a:t>5- Flatten the output of the pre-trained model</a:t>
          </a:r>
          <a:endParaRPr lang="en-GB"/>
        </a:p>
      </dgm:t>
    </dgm:pt>
    <dgm:pt modelId="{FC6C4BFD-16F8-46F2-A6A3-2B887EBC05B4}" type="parTrans" cxnId="{93FCDEDE-942F-49C8-B246-B894E50364CA}">
      <dgm:prSet/>
      <dgm:spPr/>
      <dgm:t>
        <a:bodyPr/>
        <a:lstStyle/>
        <a:p>
          <a:endParaRPr lang="en-GB"/>
        </a:p>
      </dgm:t>
    </dgm:pt>
    <dgm:pt modelId="{44EBE6EC-6687-41A1-B7E4-EB25A9C65D1E}" type="sibTrans" cxnId="{93FCDEDE-942F-49C8-B246-B894E50364CA}">
      <dgm:prSet/>
      <dgm:spPr/>
      <dgm:t>
        <a:bodyPr/>
        <a:lstStyle/>
        <a:p>
          <a:endParaRPr lang="en-GB"/>
        </a:p>
      </dgm:t>
    </dgm:pt>
    <dgm:pt modelId="{CA43BA94-0FAD-49B7-97C0-B98E51F79802}">
      <dgm:prSet/>
      <dgm:spPr/>
      <dgm:t>
        <a:bodyPr/>
        <a:lstStyle/>
        <a:p>
          <a:r>
            <a:rPr lang="en-US"/>
            <a:t>6- Add dense layer of 512 unit with ‘relu’ activation</a:t>
          </a:r>
          <a:endParaRPr lang="en-GB"/>
        </a:p>
      </dgm:t>
    </dgm:pt>
    <dgm:pt modelId="{3C2BF795-8185-437B-A761-7E4FCCC5B6AD}" type="parTrans" cxnId="{D7AD613F-7973-42B0-8232-3F20BC6A36CE}">
      <dgm:prSet/>
      <dgm:spPr/>
      <dgm:t>
        <a:bodyPr/>
        <a:lstStyle/>
        <a:p>
          <a:endParaRPr lang="en-GB"/>
        </a:p>
      </dgm:t>
    </dgm:pt>
    <dgm:pt modelId="{C660D2E4-61D9-4CFE-B68F-69615FE552A9}" type="sibTrans" cxnId="{D7AD613F-7973-42B0-8232-3F20BC6A36CE}">
      <dgm:prSet/>
      <dgm:spPr/>
      <dgm:t>
        <a:bodyPr/>
        <a:lstStyle/>
        <a:p>
          <a:endParaRPr lang="en-GB"/>
        </a:p>
      </dgm:t>
    </dgm:pt>
    <dgm:pt modelId="{E5E34C24-9A85-43D0-8E1B-A2F382277F8A}">
      <dgm:prSet/>
      <dgm:spPr/>
      <dgm:t>
        <a:bodyPr/>
        <a:lstStyle/>
        <a:p>
          <a:r>
            <a:rPr lang="en-US"/>
            <a:t>7- Add dropout layer with 0.2 rate</a:t>
          </a:r>
          <a:endParaRPr lang="en-GB"/>
        </a:p>
      </dgm:t>
    </dgm:pt>
    <dgm:pt modelId="{00BEFD61-B67B-4032-BED8-D10A92E2F9AC}" type="parTrans" cxnId="{5FD28D72-7BE6-4F16-A86B-8CDDB42FC66D}">
      <dgm:prSet/>
      <dgm:spPr/>
      <dgm:t>
        <a:bodyPr/>
        <a:lstStyle/>
        <a:p>
          <a:endParaRPr lang="en-GB"/>
        </a:p>
      </dgm:t>
    </dgm:pt>
    <dgm:pt modelId="{59C424CF-9CDE-4E39-BDDE-9CC2D9B281B0}" type="sibTrans" cxnId="{5FD28D72-7BE6-4F16-A86B-8CDDB42FC66D}">
      <dgm:prSet/>
      <dgm:spPr/>
      <dgm:t>
        <a:bodyPr/>
        <a:lstStyle/>
        <a:p>
          <a:endParaRPr lang="en-GB"/>
        </a:p>
      </dgm:t>
    </dgm:pt>
    <dgm:pt modelId="{6C77D9D1-4D3E-4EE3-BD3B-5277E692FB46}">
      <dgm:prSet/>
      <dgm:spPr/>
      <dgm:t>
        <a:bodyPr/>
        <a:lstStyle/>
        <a:p>
          <a:r>
            <a:rPr lang="en-US"/>
            <a:t>8- Add dense layer of 256 unit with ‘relu’ activation</a:t>
          </a:r>
          <a:endParaRPr lang="en-GB"/>
        </a:p>
      </dgm:t>
    </dgm:pt>
    <dgm:pt modelId="{6909B6D1-1983-49F5-BB0A-4CB8F17167C9}" type="parTrans" cxnId="{4BEB4C7A-C3DD-4E7D-9F38-0087FC4A276E}">
      <dgm:prSet/>
      <dgm:spPr/>
      <dgm:t>
        <a:bodyPr/>
        <a:lstStyle/>
        <a:p>
          <a:endParaRPr lang="en-GB"/>
        </a:p>
      </dgm:t>
    </dgm:pt>
    <dgm:pt modelId="{8F6E4CD4-BFBB-4C6A-B0EA-6A34515F0339}" type="sibTrans" cxnId="{4BEB4C7A-C3DD-4E7D-9F38-0087FC4A276E}">
      <dgm:prSet/>
      <dgm:spPr/>
      <dgm:t>
        <a:bodyPr/>
        <a:lstStyle/>
        <a:p>
          <a:endParaRPr lang="en-GB"/>
        </a:p>
      </dgm:t>
    </dgm:pt>
    <dgm:pt modelId="{16363CC6-5B98-41F2-916E-2792888B8507}">
      <dgm:prSet/>
      <dgm:spPr/>
      <dgm:t>
        <a:bodyPr/>
        <a:lstStyle/>
        <a:p>
          <a:r>
            <a:rPr lang="en-US"/>
            <a:t>9- Add dropout layer with 0.2 rate</a:t>
          </a:r>
          <a:endParaRPr lang="en-GB"/>
        </a:p>
      </dgm:t>
    </dgm:pt>
    <dgm:pt modelId="{EF052386-0E47-4457-AD14-474871DBE251}" type="parTrans" cxnId="{85411692-B121-41C5-864A-195CEB7F70C5}">
      <dgm:prSet/>
      <dgm:spPr/>
      <dgm:t>
        <a:bodyPr/>
        <a:lstStyle/>
        <a:p>
          <a:endParaRPr lang="en-GB"/>
        </a:p>
      </dgm:t>
    </dgm:pt>
    <dgm:pt modelId="{962AF833-F993-4F70-8555-4FEDA9E72403}" type="sibTrans" cxnId="{85411692-B121-41C5-864A-195CEB7F70C5}">
      <dgm:prSet/>
      <dgm:spPr/>
      <dgm:t>
        <a:bodyPr/>
        <a:lstStyle/>
        <a:p>
          <a:endParaRPr lang="en-GB"/>
        </a:p>
      </dgm:t>
    </dgm:pt>
    <dgm:pt modelId="{363A1AC6-898E-4880-B974-E39CF92781F0}">
      <dgm:prSet/>
      <dgm:spPr/>
      <dgm:t>
        <a:bodyPr/>
        <a:lstStyle/>
        <a:p>
          <a:r>
            <a:rPr lang="en-GB"/>
            <a:t>10- </a:t>
          </a:r>
          <a:r>
            <a:rPr lang="en-US"/>
            <a:t>Add dense layer of 128 unit with ‘relu’ activation</a:t>
          </a:r>
          <a:endParaRPr lang="en-GB"/>
        </a:p>
      </dgm:t>
    </dgm:pt>
    <dgm:pt modelId="{2081ADB3-B168-4036-8E08-67BC58B4F4A2}" type="parTrans" cxnId="{CF95466B-C04D-4F88-AD82-EB94D9DB29AE}">
      <dgm:prSet/>
      <dgm:spPr/>
      <dgm:t>
        <a:bodyPr/>
        <a:lstStyle/>
        <a:p>
          <a:endParaRPr lang="en-GB"/>
        </a:p>
      </dgm:t>
    </dgm:pt>
    <dgm:pt modelId="{590C1A3D-DD8B-420E-BD04-A46F11DF1D89}" type="sibTrans" cxnId="{CF95466B-C04D-4F88-AD82-EB94D9DB29AE}">
      <dgm:prSet/>
      <dgm:spPr/>
      <dgm:t>
        <a:bodyPr/>
        <a:lstStyle/>
        <a:p>
          <a:endParaRPr lang="en-GB"/>
        </a:p>
      </dgm:t>
    </dgm:pt>
    <dgm:pt modelId="{91A2E283-7044-45FB-8AF5-2E222AE04B27}">
      <dgm:prSet/>
      <dgm:spPr/>
      <dgm:t>
        <a:bodyPr/>
        <a:lstStyle/>
        <a:p>
          <a:r>
            <a:rPr lang="en-US"/>
            <a:t>11- Add dropout layer with 0.2 rate</a:t>
          </a:r>
          <a:endParaRPr lang="en-GB"/>
        </a:p>
      </dgm:t>
    </dgm:pt>
    <dgm:pt modelId="{02BE12D4-2D5D-4975-B742-FDB1F7AA5942}" type="parTrans" cxnId="{9680AF36-F1C5-482F-A873-A47BA75423D6}">
      <dgm:prSet/>
      <dgm:spPr/>
      <dgm:t>
        <a:bodyPr/>
        <a:lstStyle/>
        <a:p>
          <a:endParaRPr lang="en-GB"/>
        </a:p>
      </dgm:t>
    </dgm:pt>
    <dgm:pt modelId="{DCF07B42-7DBC-489B-87BA-7287C612539F}" type="sibTrans" cxnId="{9680AF36-F1C5-482F-A873-A47BA75423D6}">
      <dgm:prSet/>
      <dgm:spPr/>
      <dgm:t>
        <a:bodyPr/>
        <a:lstStyle/>
        <a:p>
          <a:endParaRPr lang="en-GB"/>
        </a:p>
      </dgm:t>
    </dgm:pt>
    <dgm:pt modelId="{450854DA-6227-4EAB-8781-F289C2A7913A}">
      <dgm:prSet/>
      <dgm:spPr/>
      <dgm:t>
        <a:bodyPr/>
        <a:lstStyle/>
        <a:p>
          <a:r>
            <a:rPr lang="en-US"/>
            <a:t>12- Add dense output layer of 4 units with ‘softmax’ activation</a:t>
          </a:r>
          <a:endParaRPr lang="en-GB"/>
        </a:p>
      </dgm:t>
    </dgm:pt>
    <dgm:pt modelId="{96F2779E-D819-4F8E-BF3F-0E40BA5E1630}" type="parTrans" cxnId="{460BB264-CF31-4289-A694-92D20EA32E6F}">
      <dgm:prSet/>
      <dgm:spPr/>
      <dgm:t>
        <a:bodyPr/>
        <a:lstStyle/>
        <a:p>
          <a:endParaRPr lang="en-GB"/>
        </a:p>
      </dgm:t>
    </dgm:pt>
    <dgm:pt modelId="{27C44CEE-0599-405C-9DCD-42E646703CD9}" type="sibTrans" cxnId="{460BB264-CF31-4289-A694-92D20EA32E6F}">
      <dgm:prSet/>
      <dgm:spPr/>
      <dgm:t>
        <a:bodyPr/>
        <a:lstStyle/>
        <a:p>
          <a:endParaRPr lang="en-GB"/>
        </a:p>
      </dgm:t>
    </dgm:pt>
    <dgm:pt modelId="{4C25A200-FB35-4044-9E76-6A42DC76740F}">
      <dgm:prSet/>
      <dgm:spPr/>
      <dgm:t>
        <a:bodyPr/>
        <a:lstStyle/>
        <a:p>
          <a:r>
            <a:rPr lang="en-US"/>
            <a:t>13- Use adam as Optimizer</a:t>
          </a:r>
          <a:endParaRPr lang="en-GB"/>
        </a:p>
      </dgm:t>
    </dgm:pt>
    <dgm:pt modelId="{E8E9466B-7644-413E-9ECF-717E8EBBF067}" type="parTrans" cxnId="{4690DB87-E1EE-4503-8839-735DE09A9B3B}">
      <dgm:prSet/>
      <dgm:spPr/>
      <dgm:t>
        <a:bodyPr/>
        <a:lstStyle/>
        <a:p>
          <a:endParaRPr lang="en-GB"/>
        </a:p>
      </dgm:t>
    </dgm:pt>
    <dgm:pt modelId="{0112BDB4-40AF-4D05-823E-F6CBEE63A846}" type="sibTrans" cxnId="{4690DB87-E1EE-4503-8839-735DE09A9B3B}">
      <dgm:prSet/>
      <dgm:spPr/>
      <dgm:t>
        <a:bodyPr/>
        <a:lstStyle/>
        <a:p>
          <a:endParaRPr lang="en-GB"/>
        </a:p>
      </dgm:t>
    </dgm:pt>
    <dgm:pt modelId="{6E9A7941-6631-4FA4-B728-0B83993A5A13}">
      <dgm:prSet/>
      <dgm:spPr/>
      <dgm:t>
        <a:bodyPr/>
        <a:lstStyle/>
        <a:p>
          <a:r>
            <a:rPr lang="en-US"/>
            <a:t>14- Use sparse categorical crossentropy as Loss</a:t>
          </a:r>
          <a:endParaRPr lang="en-GB"/>
        </a:p>
      </dgm:t>
    </dgm:pt>
    <dgm:pt modelId="{0CF28E73-FD1E-46AA-AB2A-E5C5A628A174}" type="parTrans" cxnId="{08A3FBED-8BB8-4B3D-954A-D74A0BB109B5}">
      <dgm:prSet/>
      <dgm:spPr/>
      <dgm:t>
        <a:bodyPr/>
        <a:lstStyle/>
        <a:p>
          <a:endParaRPr lang="en-GB"/>
        </a:p>
      </dgm:t>
    </dgm:pt>
    <dgm:pt modelId="{EEE22A33-38D7-4D0A-AC4E-2CFF94570DC3}" type="sibTrans" cxnId="{08A3FBED-8BB8-4B3D-954A-D74A0BB109B5}">
      <dgm:prSet/>
      <dgm:spPr/>
      <dgm:t>
        <a:bodyPr/>
        <a:lstStyle/>
        <a:p>
          <a:endParaRPr lang="en-GB"/>
        </a:p>
      </dgm:t>
    </dgm:pt>
    <dgm:pt modelId="{37A71ED3-571A-4A5D-A9A2-E416B65F10DF}">
      <dgm:prSet/>
      <dgm:spPr/>
      <dgm:t>
        <a:bodyPr/>
        <a:lstStyle/>
        <a:p>
          <a:r>
            <a:rPr lang="en-US"/>
            <a:t>15- Use Batchsize of 32 and 10 epochs</a:t>
          </a:r>
          <a:endParaRPr lang="en-GB"/>
        </a:p>
      </dgm:t>
    </dgm:pt>
    <dgm:pt modelId="{FABE40B7-5C9D-4EFD-BA3B-CF2C4E1805D8}" type="parTrans" cxnId="{31B3D3D9-7BA7-4889-AA91-74A7BF52FB63}">
      <dgm:prSet/>
      <dgm:spPr/>
      <dgm:t>
        <a:bodyPr/>
        <a:lstStyle/>
        <a:p>
          <a:endParaRPr lang="en-GB"/>
        </a:p>
      </dgm:t>
    </dgm:pt>
    <dgm:pt modelId="{20A365BC-7C9D-4C26-8808-2C8A019F039E}" type="sibTrans" cxnId="{31B3D3D9-7BA7-4889-AA91-74A7BF52FB63}">
      <dgm:prSet/>
      <dgm:spPr/>
      <dgm:t>
        <a:bodyPr/>
        <a:lstStyle/>
        <a:p>
          <a:endParaRPr lang="en-GB"/>
        </a:p>
      </dgm:t>
    </dgm:pt>
    <dgm:pt modelId="{E25F6095-5629-498C-9294-237B12C2DCCE}" type="pres">
      <dgm:prSet presAssocID="{8A810227-CCB6-42EB-A2D8-99EF3F81B424}" presName="linear" presStyleCnt="0">
        <dgm:presLayoutVars>
          <dgm:animLvl val="lvl"/>
          <dgm:resizeHandles val="exact"/>
        </dgm:presLayoutVars>
      </dgm:prSet>
      <dgm:spPr/>
    </dgm:pt>
    <dgm:pt modelId="{EF2D2572-E66D-4CB1-B3BC-2B1909CBA338}" type="pres">
      <dgm:prSet presAssocID="{EA3A0A57-54E1-41DE-A35E-D7C1386DB9D3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D39206D6-1FD0-4C46-A6AB-3D7E34123FA5}" type="pres">
      <dgm:prSet presAssocID="{73E18B7A-4419-43BE-9C92-70F05956FAB1}" presName="spacer" presStyleCnt="0"/>
      <dgm:spPr/>
    </dgm:pt>
    <dgm:pt modelId="{47A22C7E-974E-48BB-A0B3-3F4C3A1F3DA6}" type="pres">
      <dgm:prSet presAssocID="{657C55F0-CFF3-42B3-BCB4-6F3CAA63E423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38B75757-E966-4BE6-B519-5CC6E6E0607C}" type="pres">
      <dgm:prSet presAssocID="{4F34A5D9-BF54-47F2-B056-C812B421874A}" presName="spacer" presStyleCnt="0"/>
      <dgm:spPr/>
    </dgm:pt>
    <dgm:pt modelId="{C17FD45B-A3B7-46AA-A109-0AEBF32A6CCA}" type="pres">
      <dgm:prSet presAssocID="{BCFB59F1-6910-479A-9F1F-4B94697ED698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FED81976-10CA-4017-8625-B77BEE6762CD}" type="pres">
      <dgm:prSet presAssocID="{6B8B8D68-B8B4-4D6A-8532-99F661B06CF5}" presName="spacer" presStyleCnt="0"/>
      <dgm:spPr/>
    </dgm:pt>
    <dgm:pt modelId="{317F938E-1E21-4449-AEE8-518FB0606A85}" type="pres">
      <dgm:prSet presAssocID="{BA10ED77-3BA5-4797-A687-3D7F8CDF1028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1631F607-5A79-4177-B1DF-820A34BA9694}" type="pres">
      <dgm:prSet presAssocID="{B1BF2405-A9C3-4A50-8D04-4E4BAACA39D1}" presName="spacer" presStyleCnt="0"/>
      <dgm:spPr/>
    </dgm:pt>
    <dgm:pt modelId="{2B379A7B-D987-4D48-8FEF-086526D58D89}" type="pres">
      <dgm:prSet presAssocID="{9FDCAFD3-D353-45D0-BF45-4CA7CEB61FC4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7446849C-1986-4F5E-BDF4-8F4FCEDED88E}" type="pres">
      <dgm:prSet presAssocID="{44EBE6EC-6687-41A1-B7E4-EB25A9C65D1E}" presName="spacer" presStyleCnt="0"/>
      <dgm:spPr/>
    </dgm:pt>
    <dgm:pt modelId="{024472B6-22FA-4E0C-9D76-26A08C07F7FF}" type="pres">
      <dgm:prSet presAssocID="{CA43BA94-0FAD-49B7-97C0-B98E51F79802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3FB0F256-BD6A-4EDB-A568-3B965CF6AEA4}" type="pres">
      <dgm:prSet presAssocID="{C660D2E4-61D9-4CFE-B68F-69615FE552A9}" presName="spacer" presStyleCnt="0"/>
      <dgm:spPr/>
    </dgm:pt>
    <dgm:pt modelId="{716AC9F2-7B04-44B5-87A5-A12E5BA4D4F9}" type="pres">
      <dgm:prSet presAssocID="{E5E34C24-9A85-43D0-8E1B-A2F382277F8A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10A67BC8-2AB7-45D2-BD69-135502567663}" type="pres">
      <dgm:prSet presAssocID="{59C424CF-9CDE-4E39-BDDE-9CC2D9B281B0}" presName="spacer" presStyleCnt="0"/>
      <dgm:spPr/>
    </dgm:pt>
    <dgm:pt modelId="{60690D74-3EF5-4CF2-A8CA-19B7398F015A}" type="pres">
      <dgm:prSet presAssocID="{6C77D9D1-4D3E-4EE3-BD3B-5277E692FB46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3F174AE9-B5CC-444A-8C52-EA297B60DD32}" type="pres">
      <dgm:prSet presAssocID="{8F6E4CD4-BFBB-4C6A-B0EA-6A34515F0339}" presName="spacer" presStyleCnt="0"/>
      <dgm:spPr/>
    </dgm:pt>
    <dgm:pt modelId="{08D92C9C-37E8-4326-A633-F3BD81F4D9CD}" type="pres">
      <dgm:prSet presAssocID="{16363CC6-5B98-41F2-916E-2792888B8507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FF1EA026-1CD8-4409-9861-7E274E39C91C}" type="pres">
      <dgm:prSet presAssocID="{962AF833-F993-4F70-8555-4FEDA9E72403}" presName="spacer" presStyleCnt="0"/>
      <dgm:spPr/>
    </dgm:pt>
    <dgm:pt modelId="{89371E77-0055-4602-A1C7-1CD223348666}" type="pres">
      <dgm:prSet presAssocID="{363A1AC6-898E-4880-B974-E39CF92781F0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8EE5FB08-AB3E-4F4E-BCD4-E79EB76C6FD6}" type="pres">
      <dgm:prSet presAssocID="{590C1A3D-DD8B-420E-BD04-A46F11DF1D89}" presName="spacer" presStyleCnt="0"/>
      <dgm:spPr/>
    </dgm:pt>
    <dgm:pt modelId="{C4BB0AC5-A859-4A41-A5B1-CFD08C4068A4}" type="pres">
      <dgm:prSet presAssocID="{91A2E283-7044-45FB-8AF5-2E222AE04B27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77B7EB94-7D5F-46EC-94FB-57FF1144A1A2}" type="pres">
      <dgm:prSet presAssocID="{DCF07B42-7DBC-489B-87BA-7287C612539F}" presName="spacer" presStyleCnt="0"/>
      <dgm:spPr/>
    </dgm:pt>
    <dgm:pt modelId="{EAAB9777-D45C-433B-ADD6-0D0A213D5513}" type="pres">
      <dgm:prSet presAssocID="{450854DA-6227-4EAB-8781-F289C2A7913A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4159BAC5-84E6-4F56-86FA-20686B8F8196}" type="pres">
      <dgm:prSet presAssocID="{27C44CEE-0599-405C-9DCD-42E646703CD9}" presName="spacer" presStyleCnt="0"/>
      <dgm:spPr/>
    </dgm:pt>
    <dgm:pt modelId="{9D8F40D1-F0E3-4071-8130-27C5A2AA9534}" type="pres">
      <dgm:prSet presAssocID="{4C25A200-FB35-4044-9E76-6A42DC76740F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D6D34F97-86F3-4509-A44B-302D99105E39}" type="pres">
      <dgm:prSet presAssocID="{0112BDB4-40AF-4D05-823E-F6CBEE63A846}" presName="spacer" presStyleCnt="0"/>
      <dgm:spPr/>
    </dgm:pt>
    <dgm:pt modelId="{BF650B78-B079-4268-88A0-4043FF7A4558}" type="pres">
      <dgm:prSet presAssocID="{6E9A7941-6631-4FA4-B728-0B83993A5A13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A13EACDA-BC3B-4986-A1AA-77235FDF89CD}" type="pres">
      <dgm:prSet presAssocID="{EEE22A33-38D7-4D0A-AC4E-2CFF94570DC3}" presName="spacer" presStyleCnt="0"/>
      <dgm:spPr/>
    </dgm:pt>
    <dgm:pt modelId="{20E11A97-2482-4BCE-A614-462E21548B65}" type="pres">
      <dgm:prSet presAssocID="{37A71ED3-571A-4A5D-A9A2-E416B65F10DF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B0F16808-F050-4DC0-868D-631300A9C353}" type="presOf" srcId="{BA10ED77-3BA5-4797-A687-3D7F8CDF1028}" destId="{317F938E-1E21-4449-AEE8-518FB0606A85}" srcOrd="0" destOrd="0" presId="urn:microsoft.com/office/officeart/2005/8/layout/vList2"/>
    <dgm:cxn modelId="{58111116-1A5B-4D65-8F06-CD9A69A295C6}" type="presOf" srcId="{BCFB59F1-6910-479A-9F1F-4B94697ED698}" destId="{C17FD45B-A3B7-46AA-A109-0AEBF32A6CCA}" srcOrd="0" destOrd="0" presId="urn:microsoft.com/office/officeart/2005/8/layout/vList2"/>
    <dgm:cxn modelId="{392FCC1D-5D6F-4CA5-AC40-3D1DF86B6883}" type="presOf" srcId="{450854DA-6227-4EAB-8781-F289C2A7913A}" destId="{EAAB9777-D45C-433B-ADD6-0D0A213D5513}" srcOrd="0" destOrd="0" presId="urn:microsoft.com/office/officeart/2005/8/layout/vList2"/>
    <dgm:cxn modelId="{2A4F9321-8C09-4D1F-B151-B993A764A048}" type="presOf" srcId="{91A2E283-7044-45FB-8AF5-2E222AE04B27}" destId="{C4BB0AC5-A859-4A41-A5B1-CFD08C4068A4}" srcOrd="0" destOrd="0" presId="urn:microsoft.com/office/officeart/2005/8/layout/vList2"/>
    <dgm:cxn modelId="{A249A424-8EF7-4C6B-A012-3925E52C4DAC}" srcId="{8A810227-CCB6-42EB-A2D8-99EF3F81B424}" destId="{657C55F0-CFF3-42B3-BCB4-6F3CAA63E423}" srcOrd="1" destOrd="0" parTransId="{96109728-C1CF-46DC-A3D6-C0D47B3FA46B}" sibTransId="{4F34A5D9-BF54-47F2-B056-C812B421874A}"/>
    <dgm:cxn modelId="{89D84830-44E5-413B-B2F6-EF7F5F6C0C55}" type="presOf" srcId="{EA3A0A57-54E1-41DE-A35E-D7C1386DB9D3}" destId="{EF2D2572-E66D-4CB1-B3BC-2B1909CBA338}" srcOrd="0" destOrd="0" presId="urn:microsoft.com/office/officeart/2005/8/layout/vList2"/>
    <dgm:cxn modelId="{9680AF36-F1C5-482F-A873-A47BA75423D6}" srcId="{8A810227-CCB6-42EB-A2D8-99EF3F81B424}" destId="{91A2E283-7044-45FB-8AF5-2E222AE04B27}" srcOrd="10" destOrd="0" parTransId="{02BE12D4-2D5D-4975-B742-FDB1F7AA5942}" sibTransId="{DCF07B42-7DBC-489B-87BA-7287C612539F}"/>
    <dgm:cxn modelId="{D7AD613F-7973-42B0-8232-3F20BC6A36CE}" srcId="{8A810227-CCB6-42EB-A2D8-99EF3F81B424}" destId="{CA43BA94-0FAD-49B7-97C0-B98E51F79802}" srcOrd="5" destOrd="0" parTransId="{3C2BF795-8185-437B-A761-7E4FCCC5B6AD}" sibTransId="{C660D2E4-61D9-4CFE-B68F-69615FE552A9}"/>
    <dgm:cxn modelId="{460BB264-CF31-4289-A694-92D20EA32E6F}" srcId="{8A810227-CCB6-42EB-A2D8-99EF3F81B424}" destId="{450854DA-6227-4EAB-8781-F289C2A7913A}" srcOrd="11" destOrd="0" parTransId="{96F2779E-D819-4F8E-BF3F-0E40BA5E1630}" sibTransId="{27C44CEE-0599-405C-9DCD-42E646703CD9}"/>
    <dgm:cxn modelId="{4FCAF164-F59E-44D8-A053-CEEB8D95E6DC}" type="presOf" srcId="{6E9A7941-6631-4FA4-B728-0B83993A5A13}" destId="{BF650B78-B079-4268-88A0-4043FF7A4558}" srcOrd="0" destOrd="0" presId="urn:microsoft.com/office/officeart/2005/8/layout/vList2"/>
    <dgm:cxn modelId="{DD4A3949-8781-414D-89FF-65D2E9B51EB8}" type="presOf" srcId="{E5E34C24-9A85-43D0-8E1B-A2F382277F8A}" destId="{716AC9F2-7B04-44B5-87A5-A12E5BA4D4F9}" srcOrd="0" destOrd="0" presId="urn:microsoft.com/office/officeart/2005/8/layout/vList2"/>
    <dgm:cxn modelId="{FB0A6A69-DB61-490A-930B-3BBEF73ACB27}" type="presOf" srcId="{4C25A200-FB35-4044-9E76-6A42DC76740F}" destId="{9D8F40D1-F0E3-4071-8130-27C5A2AA9534}" srcOrd="0" destOrd="0" presId="urn:microsoft.com/office/officeart/2005/8/layout/vList2"/>
    <dgm:cxn modelId="{839AE949-04A3-4787-8230-CCE8D72819AD}" type="presOf" srcId="{37A71ED3-571A-4A5D-A9A2-E416B65F10DF}" destId="{20E11A97-2482-4BCE-A614-462E21548B65}" srcOrd="0" destOrd="0" presId="urn:microsoft.com/office/officeart/2005/8/layout/vList2"/>
    <dgm:cxn modelId="{4AB6C76A-C1D7-4E09-AC79-278D147438FB}" type="presOf" srcId="{363A1AC6-898E-4880-B974-E39CF92781F0}" destId="{89371E77-0055-4602-A1C7-1CD223348666}" srcOrd="0" destOrd="0" presId="urn:microsoft.com/office/officeart/2005/8/layout/vList2"/>
    <dgm:cxn modelId="{CF95466B-C04D-4F88-AD82-EB94D9DB29AE}" srcId="{8A810227-CCB6-42EB-A2D8-99EF3F81B424}" destId="{363A1AC6-898E-4880-B974-E39CF92781F0}" srcOrd="9" destOrd="0" parTransId="{2081ADB3-B168-4036-8E08-67BC58B4F4A2}" sibTransId="{590C1A3D-DD8B-420E-BD04-A46F11DF1D89}"/>
    <dgm:cxn modelId="{C87EA44D-5540-4C07-B01C-AB565F7E27B7}" type="presOf" srcId="{657C55F0-CFF3-42B3-BCB4-6F3CAA63E423}" destId="{47A22C7E-974E-48BB-A0B3-3F4C3A1F3DA6}" srcOrd="0" destOrd="0" presId="urn:microsoft.com/office/officeart/2005/8/layout/vList2"/>
    <dgm:cxn modelId="{9E34754E-073D-4B92-A11D-71904761D55E}" srcId="{8A810227-CCB6-42EB-A2D8-99EF3F81B424}" destId="{BCFB59F1-6910-479A-9F1F-4B94697ED698}" srcOrd="2" destOrd="0" parTransId="{81C086F9-38F3-4CBB-A6BF-B7922AE0A504}" sibTransId="{6B8B8D68-B8B4-4D6A-8532-99F661B06CF5}"/>
    <dgm:cxn modelId="{0388566F-81F1-4A65-AAE9-B2BAC89B29E2}" type="presOf" srcId="{9FDCAFD3-D353-45D0-BF45-4CA7CEB61FC4}" destId="{2B379A7B-D987-4D48-8FEF-086526D58D89}" srcOrd="0" destOrd="0" presId="urn:microsoft.com/office/officeart/2005/8/layout/vList2"/>
    <dgm:cxn modelId="{FFB04F50-D770-4F1F-A5A4-3002D0A76790}" srcId="{8A810227-CCB6-42EB-A2D8-99EF3F81B424}" destId="{BA10ED77-3BA5-4797-A687-3D7F8CDF1028}" srcOrd="3" destOrd="0" parTransId="{CE816DEC-C556-48EA-A85A-1DDC9276DBE1}" sibTransId="{B1BF2405-A9C3-4A50-8D04-4E4BAACA39D1}"/>
    <dgm:cxn modelId="{5FD28D72-7BE6-4F16-A86B-8CDDB42FC66D}" srcId="{8A810227-CCB6-42EB-A2D8-99EF3F81B424}" destId="{E5E34C24-9A85-43D0-8E1B-A2F382277F8A}" srcOrd="6" destOrd="0" parTransId="{00BEFD61-B67B-4032-BED8-D10A92E2F9AC}" sibTransId="{59C424CF-9CDE-4E39-BDDE-9CC2D9B281B0}"/>
    <dgm:cxn modelId="{4BEB4C7A-C3DD-4E7D-9F38-0087FC4A276E}" srcId="{8A810227-CCB6-42EB-A2D8-99EF3F81B424}" destId="{6C77D9D1-4D3E-4EE3-BD3B-5277E692FB46}" srcOrd="7" destOrd="0" parTransId="{6909B6D1-1983-49F5-BB0A-4CB8F17167C9}" sibTransId="{8F6E4CD4-BFBB-4C6A-B0EA-6A34515F0339}"/>
    <dgm:cxn modelId="{EED1BD7A-84E4-4A7F-9D92-0AFE0119925F}" type="presOf" srcId="{CA43BA94-0FAD-49B7-97C0-B98E51F79802}" destId="{024472B6-22FA-4E0C-9D76-26A08C07F7FF}" srcOrd="0" destOrd="0" presId="urn:microsoft.com/office/officeart/2005/8/layout/vList2"/>
    <dgm:cxn modelId="{EAFBF57F-EB41-4E86-A769-4BCCA37FE042}" type="presOf" srcId="{6C77D9D1-4D3E-4EE3-BD3B-5277E692FB46}" destId="{60690D74-3EF5-4CF2-A8CA-19B7398F015A}" srcOrd="0" destOrd="0" presId="urn:microsoft.com/office/officeart/2005/8/layout/vList2"/>
    <dgm:cxn modelId="{4690DB87-E1EE-4503-8839-735DE09A9B3B}" srcId="{8A810227-CCB6-42EB-A2D8-99EF3F81B424}" destId="{4C25A200-FB35-4044-9E76-6A42DC76740F}" srcOrd="12" destOrd="0" parTransId="{E8E9466B-7644-413E-9ECF-717E8EBBF067}" sibTransId="{0112BDB4-40AF-4D05-823E-F6CBEE63A846}"/>
    <dgm:cxn modelId="{85411692-B121-41C5-864A-195CEB7F70C5}" srcId="{8A810227-CCB6-42EB-A2D8-99EF3F81B424}" destId="{16363CC6-5B98-41F2-916E-2792888B8507}" srcOrd="8" destOrd="0" parTransId="{EF052386-0E47-4457-AD14-474871DBE251}" sibTransId="{962AF833-F993-4F70-8555-4FEDA9E72403}"/>
    <dgm:cxn modelId="{F7E8BFAB-B3DE-4F92-9EBB-43BEFA0C6C58}" type="presOf" srcId="{16363CC6-5B98-41F2-916E-2792888B8507}" destId="{08D92C9C-37E8-4326-A633-F3BD81F4D9CD}" srcOrd="0" destOrd="0" presId="urn:microsoft.com/office/officeart/2005/8/layout/vList2"/>
    <dgm:cxn modelId="{B1695DB5-1E71-440B-9262-37229B7A1A3B}" srcId="{8A810227-CCB6-42EB-A2D8-99EF3F81B424}" destId="{EA3A0A57-54E1-41DE-A35E-D7C1386DB9D3}" srcOrd="0" destOrd="0" parTransId="{F6AC896F-8486-469F-8FCB-956652CF75B0}" sibTransId="{73E18B7A-4419-43BE-9C92-70F05956FAB1}"/>
    <dgm:cxn modelId="{31B3D3D9-7BA7-4889-AA91-74A7BF52FB63}" srcId="{8A810227-CCB6-42EB-A2D8-99EF3F81B424}" destId="{37A71ED3-571A-4A5D-A9A2-E416B65F10DF}" srcOrd="14" destOrd="0" parTransId="{FABE40B7-5C9D-4EFD-BA3B-CF2C4E1805D8}" sibTransId="{20A365BC-7C9D-4C26-8808-2C8A019F039E}"/>
    <dgm:cxn modelId="{93FCDEDE-942F-49C8-B246-B894E50364CA}" srcId="{8A810227-CCB6-42EB-A2D8-99EF3F81B424}" destId="{9FDCAFD3-D353-45D0-BF45-4CA7CEB61FC4}" srcOrd="4" destOrd="0" parTransId="{FC6C4BFD-16F8-46F2-A6A3-2B887EBC05B4}" sibTransId="{44EBE6EC-6687-41A1-B7E4-EB25A9C65D1E}"/>
    <dgm:cxn modelId="{08A3FBED-8BB8-4B3D-954A-D74A0BB109B5}" srcId="{8A810227-CCB6-42EB-A2D8-99EF3F81B424}" destId="{6E9A7941-6631-4FA4-B728-0B83993A5A13}" srcOrd="13" destOrd="0" parTransId="{0CF28E73-FD1E-46AA-AB2A-E5C5A628A174}" sibTransId="{EEE22A33-38D7-4D0A-AC4E-2CFF94570DC3}"/>
    <dgm:cxn modelId="{D32EBFFE-5C17-409C-9841-EE8257C525E9}" type="presOf" srcId="{8A810227-CCB6-42EB-A2D8-99EF3F81B424}" destId="{E25F6095-5629-498C-9294-237B12C2DCCE}" srcOrd="0" destOrd="0" presId="urn:microsoft.com/office/officeart/2005/8/layout/vList2"/>
    <dgm:cxn modelId="{5E2B0EAD-53C9-4120-AC40-732043C64305}" type="presParOf" srcId="{E25F6095-5629-498C-9294-237B12C2DCCE}" destId="{EF2D2572-E66D-4CB1-B3BC-2B1909CBA338}" srcOrd="0" destOrd="0" presId="urn:microsoft.com/office/officeart/2005/8/layout/vList2"/>
    <dgm:cxn modelId="{7470C962-8952-463D-A1B1-00519EAA99ED}" type="presParOf" srcId="{E25F6095-5629-498C-9294-237B12C2DCCE}" destId="{D39206D6-1FD0-4C46-A6AB-3D7E34123FA5}" srcOrd="1" destOrd="0" presId="urn:microsoft.com/office/officeart/2005/8/layout/vList2"/>
    <dgm:cxn modelId="{34488C91-BE38-4931-92E6-8539BFBD1D99}" type="presParOf" srcId="{E25F6095-5629-498C-9294-237B12C2DCCE}" destId="{47A22C7E-974E-48BB-A0B3-3F4C3A1F3DA6}" srcOrd="2" destOrd="0" presId="urn:microsoft.com/office/officeart/2005/8/layout/vList2"/>
    <dgm:cxn modelId="{C4F233C7-D835-4B43-8BBF-0FE35A05202E}" type="presParOf" srcId="{E25F6095-5629-498C-9294-237B12C2DCCE}" destId="{38B75757-E966-4BE6-B519-5CC6E6E0607C}" srcOrd="3" destOrd="0" presId="urn:microsoft.com/office/officeart/2005/8/layout/vList2"/>
    <dgm:cxn modelId="{9D40688C-A76E-47BA-BA64-2937D1B95A7F}" type="presParOf" srcId="{E25F6095-5629-498C-9294-237B12C2DCCE}" destId="{C17FD45B-A3B7-46AA-A109-0AEBF32A6CCA}" srcOrd="4" destOrd="0" presId="urn:microsoft.com/office/officeart/2005/8/layout/vList2"/>
    <dgm:cxn modelId="{71DBB7B6-3250-4E1B-B3E3-1FD30E8BF173}" type="presParOf" srcId="{E25F6095-5629-498C-9294-237B12C2DCCE}" destId="{FED81976-10CA-4017-8625-B77BEE6762CD}" srcOrd="5" destOrd="0" presId="urn:microsoft.com/office/officeart/2005/8/layout/vList2"/>
    <dgm:cxn modelId="{44114ED2-B3AF-4785-AEF1-8F50515011AC}" type="presParOf" srcId="{E25F6095-5629-498C-9294-237B12C2DCCE}" destId="{317F938E-1E21-4449-AEE8-518FB0606A85}" srcOrd="6" destOrd="0" presId="urn:microsoft.com/office/officeart/2005/8/layout/vList2"/>
    <dgm:cxn modelId="{4A5048D6-2DAD-46B2-815F-8EB66AD7C264}" type="presParOf" srcId="{E25F6095-5629-498C-9294-237B12C2DCCE}" destId="{1631F607-5A79-4177-B1DF-820A34BA9694}" srcOrd="7" destOrd="0" presId="urn:microsoft.com/office/officeart/2005/8/layout/vList2"/>
    <dgm:cxn modelId="{3DCF351A-2305-4D53-90B4-5C9CD25A4977}" type="presParOf" srcId="{E25F6095-5629-498C-9294-237B12C2DCCE}" destId="{2B379A7B-D987-4D48-8FEF-086526D58D89}" srcOrd="8" destOrd="0" presId="urn:microsoft.com/office/officeart/2005/8/layout/vList2"/>
    <dgm:cxn modelId="{ACF1C5CF-00DC-42CB-BB14-CE06BFF0973E}" type="presParOf" srcId="{E25F6095-5629-498C-9294-237B12C2DCCE}" destId="{7446849C-1986-4F5E-BDF4-8F4FCEDED88E}" srcOrd="9" destOrd="0" presId="urn:microsoft.com/office/officeart/2005/8/layout/vList2"/>
    <dgm:cxn modelId="{28FF8D2D-FF20-40B7-9F25-87E247581ABF}" type="presParOf" srcId="{E25F6095-5629-498C-9294-237B12C2DCCE}" destId="{024472B6-22FA-4E0C-9D76-26A08C07F7FF}" srcOrd="10" destOrd="0" presId="urn:microsoft.com/office/officeart/2005/8/layout/vList2"/>
    <dgm:cxn modelId="{99D08F1A-CA22-45AD-AEB2-822CC278F097}" type="presParOf" srcId="{E25F6095-5629-498C-9294-237B12C2DCCE}" destId="{3FB0F256-BD6A-4EDB-A568-3B965CF6AEA4}" srcOrd="11" destOrd="0" presId="urn:microsoft.com/office/officeart/2005/8/layout/vList2"/>
    <dgm:cxn modelId="{5D6442AD-7239-4593-9CFA-D30428E0D127}" type="presParOf" srcId="{E25F6095-5629-498C-9294-237B12C2DCCE}" destId="{716AC9F2-7B04-44B5-87A5-A12E5BA4D4F9}" srcOrd="12" destOrd="0" presId="urn:microsoft.com/office/officeart/2005/8/layout/vList2"/>
    <dgm:cxn modelId="{FCD36718-0531-429F-B884-841FE8D915DF}" type="presParOf" srcId="{E25F6095-5629-498C-9294-237B12C2DCCE}" destId="{10A67BC8-2AB7-45D2-BD69-135502567663}" srcOrd="13" destOrd="0" presId="urn:microsoft.com/office/officeart/2005/8/layout/vList2"/>
    <dgm:cxn modelId="{0BF5D73B-7C6E-4673-8575-FE074BB5CE2B}" type="presParOf" srcId="{E25F6095-5629-498C-9294-237B12C2DCCE}" destId="{60690D74-3EF5-4CF2-A8CA-19B7398F015A}" srcOrd="14" destOrd="0" presId="urn:microsoft.com/office/officeart/2005/8/layout/vList2"/>
    <dgm:cxn modelId="{D670A410-CFD5-42CD-9945-71DB4D03C81E}" type="presParOf" srcId="{E25F6095-5629-498C-9294-237B12C2DCCE}" destId="{3F174AE9-B5CC-444A-8C52-EA297B60DD32}" srcOrd="15" destOrd="0" presId="urn:microsoft.com/office/officeart/2005/8/layout/vList2"/>
    <dgm:cxn modelId="{860C4A04-6137-4E56-813A-131A4EC9EA67}" type="presParOf" srcId="{E25F6095-5629-498C-9294-237B12C2DCCE}" destId="{08D92C9C-37E8-4326-A633-F3BD81F4D9CD}" srcOrd="16" destOrd="0" presId="urn:microsoft.com/office/officeart/2005/8/layout/vList2"/>
    <dgm:cxn modelId="{C6653522-102F-46F1-9ABF-222EF99C24E3}" type="presParOf" srcId="{E25F6095-5629-498C-9294-237B12C2DCCE}" destId="{FF1EA026-1CD8-4409-9861-7E274E39C91C}" srcOrd="17" destOrd="0" presId="urn:microsoft.com/office/officeart/2005/8/layout/vList2"/>
    <dgm:cxn modelId="{A9590033-3132-4E7E-A803-F58E065E8172}" type="presParOf" srcId="{E25F6095-5629-498C-9294-237B12C2DCCE}" destId="{89371E77-0055-4602-A1C7-1CD223348666}" srcOrd="18" destOrd="0" presId="urn:microsoft.com/office/officeart/2005/8/layout/vList2"/>
    <dgm:cxn modelId="{800ADB3B-399E-4D0F-BF39-76FEF68F78F9}" type="presParOf" srcId="{E25F6095-5629-498C-9294-237B12C2DCCE}" destId="{8EE5FB08-AB3E-4F4E-BCD4-E79EB76C6FD6}" srcOrd="19" destOrd="0" presId="urn:microsoft.com/office/officeart/2005/8/layout/vList2"/>
    <dgm:cxn modelId="{5EFA0F89-9955-4318-AF2C-4D1F03CD36ED}" type="presParOf" srcId="{E25F6095-5629-498C-9294-237B12C2DCCE}" destId="{C4BB0AC5-A859-4A41-A5B1-CFD08C4068A4}" srcOrd="20" destOrd="0" presId="urn:microsoft.com/office/officeart/2005/8/layout/vList2"/>
    <dgm:cxn modelId="{20216BCF-1F19-4BCF-B335-419FCE858305}" type="presParOf" srcId="{E25F6095-5629-498C-9294-237B12C2DCCE}" destId="{77B7EB94-7D5F-46EC-94FB-57FF1144A1A2}" srcOrd="21" destOrd="0" presId="urn:microsoft.com/office/officeart/2005/8/layout/vList2"/>
    <dgm:cxn modelId="{C3190B92-EAF9-4EE0-849A-968544EA9700}" type="presParOf" srcId="{E25F6095-5629-498C-9294-237B12C2DCCE}" destId="{EAAB9777-D45C-433B-ADD6-0D0A213D5513}" srcOrd="22" destOrd="0" presId="urn:microsoft.com/office/officeart/2005/8/layout/vList2"/>
    <dgm:cxn modelId="{36560E08-12BE-48A9-964A-B5E600535C08}" type="presParOf" srcId="{E25F6095-5629-498C-9294-237B12C2DCCE}" destId="{4159BAC5-84E6-4F56-86FA-20686B8F8196}" srcOrd="23" destOrd="0" presId="urn:microsoft.com/office/officeart/2005/8/layout/vList2"/>
    <dgm:cxn modelId="{BAB7CD91-B86E-477C-8E10-409A818FC996}" type="presParOf" srcId="{E25F6095-5629-498C-9294-237B12C2DCCE}" destId="{9D8F40D1-F0E3-4071-8130-27C5A2AA9534}" srcOrd="24" destOrd="0" presId="urn:microsoft.com/office/officeart/2005/8/layout/vList2"/>
    <dgm:cxn modelId="{934CC33F-5B5F-4E00-B8CA-672C03DC617D}" type="presParOf" srcId="{E25F6095-5629-498C-9294-237B12C2DCCE}" destId="{D6D34F97-86F3-4509-A44B-302D99105E39}" srcOrd="25" destOrd="0" presId="urn:microsoft.com/office/officeart/2005/8/layout/vList2"/>
    <dgm:cxn modelId="{F000ABA7-43E0-468A-AD07-F07896B1BA53}" type="presParOf" srcId="{E25F6095-5629-498C-9294-237B12C2DCCE}" destId="{BF650B78-B079-4268-88A0-4043FF7A4558}" srcOrd="26" destOrd="0" presId="urn:microsoft.com/office/officeart/2005/8/layout/vList2"/>
    <dgm:cxn modelId="{3DB0DB6A-9F8F-4327-BB2F-070D16F56DE9}" type="presParOf" srcId="{E25F6095-5629-498C-9294-237B12C2DCCE}" destId="{A13EACDA-BC3B-4986-A1AA-77235FDF89CD}" srcOrd="27" destOrd="0" presId="urn:microsoft.com/office/officeart/2005/8/layout/vList2"/>
    <dgm:cxn modelId="{4062D8CE-4B99-4702-A68C-1C068601A287}" type="presParOf" srcId="{E25F6095-5629-498C-9294-237B12C2DCCE}" destId="{20E11A97-2482-4BCE-A614-462E21548B65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D1FEA-7E7C-493E-9504-AA55ACF19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B5946-B63D-4928-936A-66AEB9B57C32}">
      <dgm:prSet/>
      <dgm:spPr/>
      <dgm:t>
        <a:bodyPr/>
        <a:lstStyle/>
        <a:p>
          <a:r>
            <a:rPr lang="en-US"/>
            <a:t>1- Importing dataset from Kaggle</a:t>
          </a:r>
        </a:p>
      </dgm:t>
    </dgm:pt>
    <dgm:pt modelId="{7A1F5893-F3CB-435B-92A4-F740DC61359A}" type="parTrans" cxnId="{12DBFBE6-B696-45BB-98D0-F159168D9E43}">
      <dgm:prSet/>
      <dgm:spPr/>
      <dgm:t>
        <a:bodyPr/>
        <a:lstStyle/>
        <a:p>
          <a:endParaRPr lang="en-US"/>
        </a:p>
      </dgm:t>
    </dgm:pt>
    <dgm:pt modelId="{A16218B5-D06E-455E-9DD2-EEC0BF552A7D}" type="sibTrans" cxnId="{12DBFBE6-B696-45BB-98D0-F159168D9E43}">
      <dgm:prSet/>
      <dgm:spPr/>
      <dgm:t>
        <a:bodyPr/>
        <a:lstStyle/>
        <a:p>
          <a:endParaRPr lang="en-US"/>
        </a:p>
      </dgm:t>
    </dgm:pt>
    <dgm:pt modelId="{4481F5D1-610D-494D-8CA0-BE8E67B03A03}">
      <dgm:prSet/>
      <dgm:spPr/>
      <dgm:t>
        <a:bodyPr/>
        <a:lstStyle/>
        <a:p>
          <a:r>
            <a:rPr lang="en-US"/>
            <a:t>2- Resize each image to (120,120)</a:t>
          </a:r>
        </a:p>
      </dgm:t>
    </dgm:pt>
    <dgm:pt modelId="{D55DEA53-DB57-48D6-8D41-1FB9BD91DFE1}" type="parTrans" cxnId="{516BA30D-FE87-4D09-879B-830E8752EAA7}">
      <dgm:prSet/>
      <dgm:spPr/>
      <dgm:t>
        <a:bodyPr/>
        <a:lstStyle/>
        <a:p>
          <a:endParaRPr lang="en-US"/>
        </a:p>
      </dgm:t>
    </dgm:pt>
    <dgm:pt modelId="{D7108A31-DDDC-46AD-897D-D30D571B513C}" type="sibTrans" cxnId="{516BA30D-FE87-4D09-879B-830E8752EAA7}">
      <dgm:prSet/>
      <dgm:spPr/>
      <dgm:t>
        <a:bodyPr/>
        <a:lstStyle/>
        <a:p>
          <a:endParaRPr lang="en-US"/>
        </a:p>
      </dgm:t>
    </dgm:pt>
    <dgm:pt modelId="{65C8A17D-A019-446E-9DE7-8CE67D854BFE}">
      <dgm:prSet/>
      <dgm:spPr/>
      <dgm:t>
        <a:bodyPr/>
        <a:lstStyle/>
        <a:p>
          <a:r>
            <a:rPr lang="en-US"/>
            <a:t>3-  Add padding to the image to better detect cell at the edge</a:t>
          </a:r>
        </a:p>
      </dgm:t>
    </dgm:pt>
    <dgm:pt modelId="{F3A6E365-6467-4C4A-BF2E-5B27348260D3}" type="parTrans" cxnId="{32D4443B-9332-437A-AC95-9CED93DAF8D7}">
      <dgm:prSet/>
      <dgm:spPr/>
      <dgm:t>
        <a:bodyPr/>
        <a:lstStyle/>
        <a:p>
          <a:endParaRPr lang="en-US"/>
        </a:p>
      </dgm:t>
    </dgm:pt>
    <dgm:pt modelId="{1C291773-7BB7-4EF8-A388-2342D576FF0D}" type="sibTrans" cxnId="{32D4443B-9332-437A-AC95-9CED93DAF8D7}">
      <dgm:prSet/>
      <dgm:spPr/>
      <dgm:t>
        <a:bodyPr/>
        <a:lstStyle/>
        <a:p>
          <a:endParaRPr lang="en-US"/>
        </a:p>
      </dgm:t>
    </dgm:pt>
    <dgm:pt modelId="{C24E5495-77D7-423C-805C-191A6B542110}">
      <dgm:prSet/>
      <dgm:spPr/>
      <dgm:t>
        <a:bodyPr/>
        <a:lstStyle/>
        <a:p>
          <a:r>
            <a:rPr lang="en-US"/>
            <a:t>4- Thresholding the image to get the target cell</a:t>
          </a:r>
        </a:p>
      </dgm:t>
    </dgm:pt>
    <dgm:pt modelId="{11461280-F51E-4C74-B06B-F12F3F86CC92}" type="parTrans" cxnId="{8CE79FCD-9DB3-4E09-A09D-E6A1D9B1916F}">
      <dgm:prSet/>
      <dgm:spPr/>
      <dgm:t>
        <a:bodyPr/>
        <a:lstStyle/>
        <a:p>
          <a:endParaRPr lang="en-US"/>
        </a:p>
      </dgm:t>
    </dgm:pt>
    <dgm:pt modelId="{47865E05-4F78-49CA-82E0-2734255B37DF}" type="sibTrans" cxnId="{8CE79FCD-9DB3-4E09-A09D-E6A1D9B1916F}">
      <dgm:prSet/>
      <dgm:spPr/>
      <dgm:t>
        <a:bodyPr/>
        <a:lstStyle/>
        <a:p>
          <a:endParaRPr lang="en-US"/>
        </a:p>
      </dgm:t>
    </dgm:pt>
    <dgm:pt modelId="{ACFA8FDB-4D19-4BCF-A916-CD22A3949126}">
      <dgm:prSet/>
      <dgm:spPr/>
      <dgm:t>
        <a:bodyPr/>
        <a:lstStyle/>
        <a:p>
          <a:r>
            <a:rPr lang="en-US"/>
            <a:t>5- Split dataset to images and labels</a:t>
          </a:r>
        </a:p>
      </dgm:t>
    </dgm:pt>
    <dgm:pt modelId="{F6D8BB45-BAC0-4C4C-B6E7-9BAD5B93376A}" type="parTrans" cxnId="{65E003F5-5628-4051-9CB6-F075EDA12B19}">
      <dgm:prSet/>
      <dgm:spPr/>
      <dgm:t>
        <a:bodyPr/>
        <a:lstStyle/>
        <a:p>
          <a:endParaRPr lang="en-US"/>
        </a:p>
      </dgm:t>
    </dgm:pt>
    <dgm:pt modelId="{B96410F8-DE91-46E5-86DE-53B146BBA061}" type="sibTrans" cxnId="{65E003F5-5628-4051-9CB6-F075EDA12B19}">
      <dgm:prSet/>
      <dgm:spPr/>
      <dgm:t>
        <a:bodyPr/>
        <a:lstStyle/>
        <a:p>
          <a:endParaRPr lang="en-US"/>
        </a:p>
      </dgm:t>
    </dgm:pt>
    <dgm:pt modelId="{D8C3D072-DA54-4163-AD48-6861AF1FF4E4}">
      <dgm:prSet/>
      <dgm:spPr/>
      <dgm:t>
        <a:bodyPr/>
        <a:lstStyle/>
        <a:p>
          <a:r>
            <a:rPr lang="en-US"/>
            <a:t>6- Split images and labels to training, validation and testing sets with ratio 80:10:10 Respectively .</a:t>
          </a:r>
        </a:p>
      </dgm:t>
    </dgm:pt>
    <dgm:pt modelId="{29BAF309-37FE-45D2-8A14-6F1F0F0555D9}" type="parTrans" cxnId="{54626AF5-C6AE-4B9E-BB68-AD72EC6B6BA1}">
      <dgm:prSet/>
      <dgm:spPr/>
      <dgm:t>
        <a:bodyPr/>
        <a:lstStyle/>
        <a:p>
          <a:endParaRPr lang="en-US"/>
        </a:p>
      </dgm:t>
    </dgm:pt>
    <dgm:pt modelId="{4585E77B-C1C5-41BD-9C6D-806C20C9CE93}" type="sibTrans" cxnId="{54626AF5-C6AE-4B9E-BB68-AD72EC6B6BA1}">
      <dgm:prSet/>
      <dgm:spPr/>
      <dgm:t>
        <a:bodyPr/>
        <a:lstStyle/>
        <a:p>
          <a:endParaRPr lang="en-US"/>
        </a:p>
      </dgm:t>
    </dgm:pt>
    <dgm:pt modelId="{26BD0938-54BB-4706-A58F-AA69B13BC1CD}">
      <dgm:prSet/>
      <dgm:spPr/>
      <dgm:t>
        <a:bodyPr/>
        <a:lstStyle/>
        <a:p>
          <a:r>
            <a:rPr lang="en-US"/>
            <a:t>7- Scaling images features</a:t>
          </a:r>
        </a:p>
      </dgm:t>
    </dgm:pt>
    <dgm:pt modelId="{3090DDC6-773C-4755-8B3E-0360F4608510}" type="parTrans" cxnId="{878A67ED-AEDD-498D-BDA9-8E4AA4CA491C}">
      <dgm:prSet/>
      <dgm:spPr/>
      <dgm:t>
        <a:bodyPr/>
        <a:lstStyle/>
        <a:p>
          <a:endParaRPr lang="en-US"/>
        </a:p>
      </dgm:t>
    </dgm:pt>
    <dgm:pt modelId="{83F7E3CB-B7E2-4CA6-B0B7-828969F9B10D}" type="sibTrans" cxnId="{878A67ED-AEDD-498D-BDA9-8E4AA4CA491C}">
      <dgm:prSet/>
      <dgm:spPr/>
      <dgm:t>
        <a:bodyPr/>
        <a:lstStyle/>
        <a:p>
          <a:endParaRPr lang="en-US"/>
        </a:p>
      </dgm:t>
    </dgm:pt>
    <dgm:pt modelId="{5324E2B3-ECA2-4ED5-B8D8-83ED4CF6210B}" type="pres">
      <dgm:prSet presAssocID="{83BD1FEA-7E7C-493E-9504-AA55ACF19168}" presName="linear" presStyleCnt="0">
        <dgm:presLayoutVars>
          <dgm:animLvl val="lvl"/>
          <dgm:resizeHandles val="exact"/>
        </dgm:presLayoutVars>
      </dgm:prSet>
      <dgm:spPr/>
    </dgm:pt>
    <dgm:pt modelId="{9331408E-418A-4F80-8F93-156976823D35}" type="pres">
      <dgm:prSet presAssocID="{7CDB5946-B63D-4928-936A-66AEB9B57C3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931766-26FF-475D-BE47-A93BDC5E1A78}" type="pres">
      <dgm:prSet presAssocID="{A16218B5-D06E-455E-9DD2-EEC0BF552A7D}" presName="spacer" presStyleCnt="0"/>
      <dgm:spPr/>
    </dgm:pt>
    <dgm:pt modelId="{CEE31F42-3B25-47A0-89D6-D9D37209744C}" type="pres">
      <dgm:prSet presAssocID="{4481F5D1-610D-494D-8CA0-BE8E67B03A0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3A764A6-ACD3-4CA6-8D7C-B7E8D845A0F1}" type="pres">
      <dgm:prSet presAssocID="{D7108A31-DDDC-46AD-897D-D30D571B513C}" presName="spacer" presStyleCnt="0"/>
      <dgm:spPr/>
    </dgm:pt>
    <dgm:pt modelId="{1D29FB4C-059A-44B2-AD58-130625FF26AE}" type="pres">
      <dgm:prSet presAssocID="{65C8A17D-A019-446E-9DE7-8CE67D854B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D9B7AC-AF26-404F-8070-AA95381B762F}" type="pres">
      <dgm:prSet presAssocID="{1C291773-7BB7-4EF8-A388-2342D576FF0D}" presName="spacer" presStyleCnt="0"/>
      <dgm:spPr/>
    </dgm:pt>
    <dgm:pt modelId="{C957DED8-D2BF-49CC-A09E-AEFD16648659}" type="pres">
      <dgm:prSet presAssocID="{C24E5495-77D7-423C-805C-191A6B5421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F4B4128-F1BE-4904-A188-1BE845670456}" type="pres">
      <dgm:prSet presAssocID="{47865E05-4F78-49CA-82E0-2734255B37DF}" presName="spacer" presStyleCnt="0"/>
      <dgm:spPr/>
    </dgm:pt>
    <dgm:pt modelId="{64C74662-91BD-4FF6-BB91-2BE8BC335B01}" type="pres">
      <dgm:prSet presAssocID="{ACFA8FDB-4D19-4BCF-A916-CD22A394912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EC9D8DA-B713-4E6C-AE2A-63F7B3E66DEC}" type="pres">
      <dgm:prSet presAssocID="{B96410F8-DE91-46E5-86DE-53B146BBA061}" presName="spacer" presStyleCnt="0"/>
      <dgm:spPr/>
    </dgm:pt>
    <dgm:pt modelId="{8849CCC9-A274-4B71-9B9D-70D30854DE01}" type="pres">
      <dgm:prSet presAssocID="{D8C3D072-DA54-4163-AD48-6861AF1FF4E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3393D53-D0B4-48A3-A3DC-B9ABA23313AE}" type="pres">
      <dgm:prSet presAssocID="{4585E77B-C1C5-41BD-9C6D-806C20C9CE93}" presName="spacer" presStyleCnt="0"/>
      <dgm:spPr/>
    </dgm:pt>
    <dgm:pt modelId="{5F42BE4A-E2E3-417A-ADE9-AE0FDAADD298}" type="pres">
      <dgm:prSet presAssocID="{26BD0938-54BB-4706-A58F-AA69B13BC1C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16BA30D-FE87-4D09-879B-830E8752EAA7}" srcId="{83BD1FEA-7E7C-493E-9504-AA55ACF19168}" destId="{4481F5D1-610D-494D-8CA0-BE8E67B03A03}" srcOrd="1" destOrd="0" parTransId="{D55DEA53-DB57-48D6-8D41-1FB9BD91DFE1}" sibTransId="{D7108A31-DDDC-46AD-897D-D30D571B513C}"/>
    <dgm:cxn modelId="{7C23AF1D-3D99-406F-859B-A686C714700C}" type="presOf" srcId="{83BD1FEA-7E7C-493E-9504-AA55ACF19168}" destId="{5324E2B3-ECA2-4ED5-B8D8-83ED4CF6210B}" srcOrd="0" destOrd="0" presId="urn:microsoft.com/office/officeart/2005/8/layout/vList2"/>
    <dgm:cxn modelId="{C362CE2E-44B6-498B-9AC9-3A5FB679535E}" type="presOf" srcId="{26BD0938-54BB-4706-A58F-AA69B13BC1CD}" destId="{5F42BE4A-E2E3-417A-ADE9-AE0FDAADD298}" srcOrd="0" destOrd="0" presId="urn:microsoft.com/office/officeart/2005/8/layout/vList2"/>
    <dgm:cxn modelId="{AAADB337-281F-4D07-A08C-674F9B9A4D85}" type="presOf" srcId="{ACFA8FDB-4D19-4BCF-A916-CD22A3949126}" destId="{64C74662-91BD-4FF6-BB91-2BE8BC335B01}" srcOrd="0" destOrd="0" presId="urn:microsoft.com/office/officeart/2005/8/layout/vList2"/>
    <dgm:cxn modelId="{32D4443B-9332-437A-AC95-9CED93DAF8D7}" srcId="{83BD1FEA-7E7C-493E-9504-AA55ACF19168}" destId="{65C8A17D-A019-446E-9DE7-8CE67D854BFE}" srcOrd="2" destOrd="0" parTransId="{F3A6E365-6467-4C4A-BF2E-5B27348260D3}" sibTransId="{1C291773-7BB7-4EF8-A388-2342D576FF0D}"/>
    <dgm:cxn modelId="{06364C4B-A357-4B32-8452-8B2363BD9CBD}" type="presOf" srcId="{4481F5D1-610D-494D-8CA0-BE8E67B03A03}" destId="{CEE31F42-3B25-47A0-89D6-D9D37209744C}" srcOrd="0" destOrd="0" presId="urn:microsoft.com/office/officeart/2005/8/layout/vList2"/>
    <dgm:cxn modelId="{A00BB3A4-A2D8-411E-A2A5-0B6A6DAAE523}" type="presOf" srcId="{C24E5495-77D7-423C-805C-191A6B542110}" destId="{C957DED8-D2BF-49CC-A09E-AEFD16648659}" srcOrd="0" destOrd="0" presId="urn:microsoft.com/office/officeart/2005/8/layout/vList2"/>
    <dgm:cxn modelId="{5644E2C8-DA09-4173-9C93-D1D421C240DA}" type="presOf" srcId="{D8C3D072-DA54-4163-AD48-6861AF1FF4E4}" destId="{8849CCC9-A274-4B71-9B9D-70D30854DE01}" srcOrd="0" destOrd="0" presId="urn:microsoft.com/office/officeart/2005/8/layout/vList2"/>
    <dgm:cxn modelId="{8CE79FCD-9DB3-4E09-A09D-E6A1D9B1916F}" srcId="{83BD1FEA-7E7C-493E-9504-AA55ACF19168}" destId="{C24E5495-77D7-423C-805C-191A6B542110}" srcOrd="3" destOrd="0" parTransId="{11461280-F51E-4C74-B06B-F12F3F86CC92}" sibTransId="{47865E05-4F78-49CA-82E0-2734255B37DF}"/>
    <dgm:cxn modelId="{7FA4DDD2-394E-49D3-B7AA-EE672E132225}" type="presOf" srcId="{65C8A17D-A019-446E-9DE7-8CE67D854BFE}" destId="{1D29FB4C-059A-44B2-AD58-130625FF26AE}" srcOrd="0" destOrd="0" presId="urn:microsoft.com/office/officeart/2005/8/layout/vList2"/>
    <dgm:cxn modelId="{12DBFBE6-B696-45BB-98D0-F159168D9E43}" srcId="{83BD1FEA-7E7C-493E-9504-AA55ACF19168}" destId="{7CDB5946-B63D-4928-936A-66AEB9B57C32}" srcOrd="0" destOrd="0" parTransId="{7A1F5893-F3CB-435B-92A4-F740DC61359A}" sibTransId="{A16218B5-D06E-455E-9DD2-EEC0BF552A7D}"/>
    <dgm:cxn modelId="{A1F33EE8-0ED8-43DD-A72A-8DAE6D05D78B}" type="presOf" srcId="{7CDB5946-B63D-4928-936A-66AEB9B57C32}" destId="{9331408E-418A-4F80-8F93-156976823D35}" srcOrd="0" destOrd="0" presId="urn:microsoft.com/office/officeart/2005/8/layout/vList2"/>
    <dgm:cxn modelId="{878A67ED-AEDD-498D-BDA9-8E4AA4CA491C}" srcId="{83BD1FEA-7E7C-493E-9504-AA55ACF19168}" destId="{26BD0938-54BB-4706-A58F-AA69B13BC1CD}" srcOrd="6" destOrd="0" parTransId="{3090DDC6-773C-4755-8B3E-0360F4608510}" sibTransId="{83F7E3CB-B7E2-4CA6-B0B7-828969F9B10D}"/>
    <dgm:cxn modelId="{65E003F5-5628-4051-9CB6-F075EDA12B19}" srcId="{83BD1FEA-7E7C-493E-9504-AA55ACF19168}" destId="{ACFA8FDB-4D19-4BCF-A916-CD22A3949126}" srcOrd="4" destOrd="0" parTransId="{F6D8BB45-BAC0-4C4C-B6E7-9BAD5B93376A}" sibTransId="{B96410F8-DE91-46E5-86DE-53B146BBA061}"/>
    <dgm:cxn modelId="{54626AF5-C6AE-4B9E-BB68-AD72EC6B6BA1}" srcId="{83BD1FEA-7E7C-493E-9504-AA55ACF19168}" destId="{D8C3D072-DA54-4163-AD48-6861AF1FF4E4}" srcOrd="5" destOrd="0" parTransId="{29BAF309-37FE-45D2-8A14-6F1F0F0555D9}" sibTransId="{4585E77B-C1C5-41BD-9C6D-806C20C9CE93}"/>
    <dgm:cxn modelId="{A4CCC25B-3CAF-40EE-8B94-65A001FBAA53}" type="presParOf" srcId="{5324E2B3-ECA2-4ED5-B8D8-83ED4CF6210B}" destId="{9331408E-418A-4F80-8F93-156976823D35}" srcOrd="0" destOrd="0" presId="urn:microsoft.com/office/officeart/2005/8/layout/vList2"/>
    <dgm:cxn modelId="{7A168B78-C4ED-4733-B20E-3C8A3C387ADF}" type="presParOf" srcId="{5324E2B3-ECA2-4ED5-B8D8-83ED4CF6210B}" destId="{6A931766-26FF-475D-BE47-A93BDC5E1A78}" srcOrd="1" destOrd="0" presId="urn:microsoft.com/office/officeart/2005/8/layout/vList2"/>
    <dgm:cxn modelId="{FE918E73-C9CA-425C-B58D-CA11CBD66E25}" type="presParOf" srcId="{5324E2B3-ECA2-4ED5-B8D8-83ED4CF6210B}" destId="{CEE31F42-3B25-47A0-89D6-D9D37209744C}" srcOrd="2" destOrd="0" presId="urn:microsoft.com/office/officeart/2005/8/layout/vList2"/>
    <dgm:cxn modelId="{840FF82B-BA8E-4926-9A3E-3F42A3B2A2DA}" type="presParOf" srcId="{5324E2B3-ECA2-4ED5-B8D8-83ED4CF6210B}" destId="{73A764A6-ACD3-4CA6-8D7C-B7E8D845A0F1}" srcOrd="3" destOrd="0" presId="urn:microsoft.com/office/officeart/2005/8/layout/vList2"/>
    <dgm:cxn modelId="{0A01FC92-51A5-4F2F-A0D8-CC2EA2237C39}" type="presParOf" srcId="{5324E2B3-ECA2-4ED5-B8D8-83ED4CF6210B}" destId="{1D29FB4C-059A-44B2-AD58-130625FF26AE}" srcOrd="4" destOrd="0" presId="urn:microsoft.com/office/officeart/2005/8/layout/vList2"/>
    <dgm:cxn modelId="{4C74CDA3-CA25-425E-A0BA-3D5FB3FA7085}" type="presParOf" srcId="{5324E2B3-ECA2-4ED5-B8D8-83ED4CF6210B}" destId="{75D9B7AC-AF26-404F-8070-AA95381B762F}" srcOrd="5" destOrd="0" presId="urn:microsoft.com/office/officeart/2005/8/layout/vList2"/>
    <dgm:cxn modelId="{B7003CF5-5CF7-4516-8977-E84AF045517B}" type="presParOf" srcId="{5324E2B3-ECA2-4ED5-B8D8-83ED4CF6210B}" destId="{C957DED8-D2BF-49CC-A09E-AEFD16648659}" srcOrd="6" destOrd="0" presId="urn:microsoft.com/office/officeart/2005/8/layout/vList2"/>
    <dgm:cxn modelId="{553E4147-0C0D-479F-B2DD-7971A4948449}" type="presParOf" srcId="{5324E2B3-ECA2-4ED5-B8D8-83ED4CF6210B}" destId="{1F4B4128-F1BE-4904-A188-1BE845670456}" srcOrd="7" destOrd="0" presId="urn:microsoft.com/office/officeart/2005/8/layout/vList2"/>
    <dgm:cxn modelId="{F9ADF700-DE89-4842-A64F-3B5C38641527}" type="presParOf" srcId="{5324E2B3-ECA2-4ED5-B8D8-83ED4CF6210B}" destId="{64C74662-91BD-4FF6-BB91-2BE8BC335B01}" srcOrd="8" destOrd="0" presId="urn:microsoft.com/office/officeart/2005/8/layout/vList2"/>
    <dgm:cxn modelId="{1E93E688-7F4A-4C54-878F-E0EB32A5A508}" type="presParOf" srcId="{5324E2B3-ECA2-4ED5-B8D8-83ED4CF6210B}" destId="{DEC9D8DA-B713-4E6C-AE2A-63F7B3E66DEC}" srcOrd="9" destOrd="0" presId="urn:microsoft.com/office/officeart/2005/8/layout/vList2"/>
    <dgm:cxn modelId="{16AFCB90-D87A-4EFC-B7D0-7631D30A3BAD}" type="presParOf" srcId="{5324E2B3-ECA2-4ED5-B8D8-83ED4CF6210B}" destId="{8849CCC9-A274-4B71-9B9D-70D30854DE01}" srcOrd="10" destOrd="0" presId="urn:microsoft.com/office/officeart/2005/8/layout/vList2"/>
    <dgm:cxn modelId="{07D12D67-4988-40B5-A645-98EFDFDFE46B}" type="presParOf" srcId="{5324E2B3-ECA2-4ED5-B8D8-83ED4CF6210B}" destId="{73393D53-D0B4-48A3-A3DC-B9ABA23313AE}" srcOrd="11" destOrd="0" presId="urn:microsoft.com/office/officeart/2005/8/layout/vList2"/>
    <dgm:cxn modelId="{AEB3EDE0-DACC-4120-A7AC-B56D2CF308F0}" type="presParOf" srcId="{5324E2B3-ECA2-4ED5-B8D8-83ED4CF6210B}" destId="{5F42BE4A-E2E3-417A-ADE9-AE0FDAADD29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D2572-E66D-4CB1-B3BC-2B1909CBA338}">
      <dsp:nvSpPr>
        <dsp:cNvPr id="0" name=""/>
        <dsp:cNvSpPr/>
      </dsp:nvSpPr>
      <dsp:spPr>
        <a:xfrm>
          <a:off x="0" y="5438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1- Importing InceptionResNetV2 Pre-Trained Model from Keras Library</a:t>
          </a:r>
          <a:endParaRPr lang="en-GB" sz="1200" kern="1200" dirty="0"/>
        </a:p>
      </dsp:txBody>
      <dsp:txXfrm>
        <a:off x="14050" y="557936"/>
        <a:ext cx="6359448" cy="259719"/>
      </dsp:txXfrm>
    </dsp:sp>
    <dsp:sp modelId="{47A22C7E-974E-48BB-A0B3-3F4C3A1F3DA6}">
      <dsp:nvSpPr>
        <dsp:cNvPr id="0" name=""/>
        <dsp:cNvSpPr/>
      </dsp:nvSpPr>
      <dsp:spPr>
        <a:xfrm>
          <a:off x="0" y="8662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2-  Freeze earlier layers which is pretrained on ImageNet weights </a:t>
          </a:r>
          <a:endParaRPr lang="en-GB" sz="1200" kern="1200" dirty="0"/>
        </a:p>
      </dsp:txBody>
      <dsp:txXfrm>
        <a:off x="14050" y="880316"/>
        <a:ext cx="6359448" cy="259719"/>
      </dsp:txXfrm>
    </dsp:sp>
    <dsp:sp modelId="{C17FD45B-A3B7-46AA-A109-0AEBF32A6CCA}">
      <dsp:nvSpPr>
        <dsp:cNvPr id="0" name=""/>
        <dsp:cNvSpPr/>
      </dsp:nvSpPr>
      <dsp:spPr>
        <a:xfrm>
          <a:off x="0" y="118864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3- Remove The Fully Connected Top Layer to train the model on new classifier  </a:t>
          </a:r>
          <a:endParaRPr lang="en-GB" sz="1200" kern="1200"/>
        </a:p>
      </dsp:txBody>
      <dsp:txXfrm>
        <a:off x="14050" y="1202696"/>
        <a:ext cx="6359448" cy="259719"/>
      </dsp:txXfrm>
    </dsp:sp>
    <dsp:sp modelId="{317F938E-1E21-4449-AEE8-518FB0606A85}">
      <dsp:nvSpPr>
        <dsp:cNvPr id="0" name=""/>
        <dsp:cNvSpPr/>
      </dsp:nvSpPr>
      <dsp:spPr>
        <a:xfrm>
          <a:off x="0" y="151102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4- Treat the rest of the pre-trained model as a fixed feature extractor for the new dataset </a:t>
          </a:r>
          <a:endParaRPr lang="en-GB" sz="1200" kern="1200" dirty="0"/>
        </a:p>
      </dsp:txBody>
      <dsp:txXfrm>
        <a:off x="14050" y="1525076"/>
        <a:ext cx="6359448" cy="259719"/>
      </dsp:txXfrm>
    </dsp:sp>
    <dsp:sp modelId="{2B379A7B-D987-4D48-8FEF-086526D58D89}">
      <dsp:nvSpPr>
        <dsp:cNvPr id="0" name=""/>
        <dsp:cNvSpPr/>
      </dsp:nvSpPr>
      <dsp:spPr>
        <a:xfrm>
          <a:off x="0" y="183340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5- Flatten the output of the pre-trained model</a:t>
          </a:r>
          <a:endParaRPr lang="en-GB" sz="1200" kern="1200"/>
        </a:p>
      </dsp:txBody>
      <dsp:txXfrm>
        <a:off x="14050" y="1847456"/>
        <a:ext cx="6359448" cy="259719"/>
      </dsp:txXfrm>
    </dsp:sp>
    <dsp:sp modelId="{024472B6-22FA-4E0C-9D76-26A08C07F7FF}">
      <dsp:nvSpPr>
        <dsp:cNvPr id="0" name=""/>
        <dsp:cNvSpPr/>
      </dsp:nvSpPr>
      <dsp:spPr>
        <a:xfrm>
          <a:off x="0" y="21557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6- Add dense layer of 512 unit with ‘relu’ activation</a:t>
          </a:r>
          <a:endParaRPr lang="en-GB" sz="1200" kern="1200"/>
        </a:p>
      </dsp:txBody>
      <dsp:txXfrm>
        <a:off x="14050" y="2169836"/>
        <a:ext cx="6359448" cy="259719"/>
      </dsp:txXfrm>
    </dsp:sp>
    <dsp:sp modelId="{716AC9F2-7B04-44B5-87A5-A12E5BA4D4F9}">
      <dsp:nvSpPr>
        <dsp:cNvPr id="0" name=""/>
        <dsp:cNvSpPr/>
      </dsp:nvSpPr>
      <dsp:spPr>
        <a:xfrm>
          <a:off x="0" y="24781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7- Add dropout layer with 0.2 rate</a:t>
          </a:r>
          <a:endParaRPr lang="en-GB" sz="1200" kern="1200"/>
        </a:p>
      </dsp:txBody>
      <dsp:txXfrm>
        <a:off x="14050" y="2492216"/>
        <a:ext cx="6359448" cy="259719"/>
      </dsp:txXfrm>
    </dsp:sp>
    <dsp:sp modelId="{60690D74-3EF5-4CF2-A8CA-19B7398F015A}">
      <dsp:nvSpPr>
        <dsp:cNvPr id="0" name=""/>
        <dsp:cNvSpPr/>
      </dsp:nvSpPr>
      <dsp:spPr>
        <a:xfrm>
          <a:off x="0" y="280054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8- Add dense layer of 256 unit with ‘relu’ activation</a:t>
          </a:r>
          <a:endParaRPr lang="en-GB" sz="1200" kern="1200"/>
        </a:p>
      </dsp:txBody>
      <dsp:txXfrm>
        <a:off x="14050" y="2814596"/>
        <a:ext cx="6359448" cy="259719"/>
      </dsp:txXfrm>
    </dsp:sp>
    <dsp:sp modelId="{08D92C9C-37E8-4326-A633-F3BD81F4D9CD}">
      <dsp:nvSpPr>
        <dsp:cNvPr id="0" name=""/>
        <dsp:cNvSpPr/>
      </dsp:nvSpPr>
      <dsp:spPr>
        <a:xfrm>
          <a:off x="0" y="312292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9- Add dropout layer with 0.2 rate</a:t>
          </a:r>
          <a:endParaRPr lang="en-GB" sz="1200" kern="1200"/>
        </a:p>
      </dsp:txBody>
      <dsp:txXfrm>
        <a:off x="14050" y="3136976"/>
        <a:ext cx="6359448" cy="259719"/>
      </dsp:txXfrm>
    </dsp:sp>
    <dsp:sp modelId="{89371E77-0055-4602-A1C7-1CD223348666}">
      <dsp:nvSpPr>
        <dsp:cNvPr id="0" name=""/>
        <dsp:cNvSpPr/>
      </dsp:nvSpPr>
      <dsp:spPr>
        <a:xfrm>
          <a:off x="0" y="344530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10- </a:t>
          </a:r>
          <a:r>
            <a:rPr lang="en-US" sz="1200" kern="1200"/>
            <a:t>Add dense layer of 128 unit with ‘relu’ activation</a:t>
          </a:r>
          <a:endParaRPr lang="en-GB" sz="1200" kern="1200"/>
        </a:p>
      </dsp:txBody>
      <dsp:txXfrm>
        <a:off x="14050" y="3459356"/>
        <a:ext cx="6359448" cy="259719"/>
      </dsp:txXfrm>
    </dsp:sp>
    <dsp:sp modelId="{C4BB0AC5-A859-4A41-A5B1-CFD08C4068A4}">
      <dsp:nvSpPr>
        <dsp:cNvPr id="0" name=""/>
        <dsp:cNvSpPr/>
      </dsp:nvSpPr>
      <dsp:spPr>
        <a:xfrm>
          <a:off x="0" y="37676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11- Add dropout layer with 0.2 rate</a:t>
          </a:r>
          <a:endParaRPr lang="en-GB" sz="1200" kern="1200"/>
        </a:p>
      </dsp:txBody>
      <dsp:txXfrm>
        <a:off x="14050" y="3781736"/>
        <a:ext cx="6359448" cy="259719"/>
      </dsp:txXfrm>
    </dsp:sp>
    <dsp:sp modelId="{EAAB9777-D45C-433B-ADD6-0D0A213D5513}">
      <dsp:nvSpPr>
        <dsp:cNvPr id="0" name=""/>
        <dsp:cNvSpPr/>
      </dsp:nvSpPr>
      <dsp:spPr>
        <a:xfrm>
          <a:off x="0" y="40900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12- Add dense output layer of 4 units with ‘softmax’ activation</a:t>
          </a:r>
          <a:endParaRPr lang="en-GB" sz="1200" kern="1200"/>
        </a:p>
      </dsp:txBody>
      <dsp:txXfrm>
        <a:off x="14050" y="4104116"/>
        <a:ext cx="6359448" cy="259719"/>
      </dsp:txXfrm>
    </dsp:sp>
    <dsp:sp modelId="{9D8F40D1-F0E3-4071-8130-27C5A2AA9534}">
      <dsp:nvSpPr>
        <dsp:cNvPr id="0" name=""/>
        <dsp:cNvSpPr/>
      </dsp:nvSpPr>
      <dsp:spPr>
        <a:xfrm>
          <a:off x="0" y="441244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13- Use adam as Optimizer</a:t>
          </a:r>
          <a:endParaRPr lang="en-GB" sz="1200" kern="1200"/>
        </a:p>
      </dsp:txBody>
      <dsp:txXfrm>
        <a:off x="14050" y="4426495"/>
        <a:ext cx="6359448" cy="259719"/>
      </dsp:txXfrm>
    </dsp:sp>
    <dsp:sp modelId="{BF650B78-B079-4268-88A0-4043FF7A4558}">
      <dsp:nvSpPr>
        <dsp:cNvPr id="0" name=""/>
        <dsp:cNvSpPr/>
      </dsp:nvSpPr>
      <dsp:spPr>
        <a:xfrm>
          <a:off x="0" y="473482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14- Use sparse categorical crossentropy as Loss</a:t>
          </a:r>
          <a:endParaRPr lang="en-GB" sz="1200" kern="1200"/>
        </a:p>
      </dsp:txBody>
      <dsp:txXfrm>
        <a:off x="14050" y="4748875"/>
        <a:ext cx="6359448" cy="259719"/>
      </dsp:txXfrm>
    </dsp:sp>
    <dsp:sp modelId="{20E11A97-2482-4BCE-A614-462E21548B65}">
      <dsp:nvSpPr>
        <dsp:cNvPr id="0" name=""/>
        <dsp:cNvSpPr/>
      </dsp:nvSpPr>
      <dsp:spPr>
        <a:xfrm>
          <a:off x="0" y="505720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15- Use Batchsize of 32 and 10 epochs</a:t>
          </a:r>
          <a:endParaRPr lang="en-GB" sz="1200" kern="1200"/>
        </a:p>
      </dsp:txBody>
      <dsp:txXfrm>
        <a:off x="14050" y="5071255"/>
        <a:ext cx="6359448" cy="25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408E-418A-4F80-8F93-156976823D35}">
      <dsp:nvSpPr>
        <dsp:cNvPr id="0" name=""/>
        <dsp:cNvSpPr/>
      </dsp:nvSpPr>
      <dsp:spPr>
        <a:xfrm>
          <a:off x="0" y="65344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1- Importing dataset from Kaggle</a:t>
          </a:r>
        </a:p>
      </dsp:txBody>
      <dsp:txXfrm>
        <a:off x="25210" y="90554"/>
        <a:ext cx="4818955" cy="466007"/>
      </dsp:txXfrm>
    </dsp:sp>
    <dsp:sp modelId="{CEE31F42-3B25-47A0-89D6-D9D37209744C}">
      <dsp:nvSpPr>
        <dsp:cNvPr id="0" name=""/>
        <dsp:cNvSpPr/>
      </dsp:nvSpPr>
      <dsp:spPr>
        <a:xfrm>
          <a:off x="0" y="619211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2- Resize each image to (120,120)</a:t>
          </a:r>
        </a:p>
      </dsp:txBody>
      <dsp:txXfrm>
        <a:off x="25210" y="644421"/>
        <a:ext cx="4818955" cy="466007"/>
      </dsp:txXfrm>
    </dsp:sp>
    <dsp:sp modelId="{1D29FB4C-059A-44B2-AD58-130625FF26AE}">
      <dsp:nvSpPr>
        <dsp:cNvPr id="0" name=""/>
        <dsp:cNvSpPr/>
      </dsp:nvSpPr>
      <dsp:spPr>
        <a:xfrm>
          <a:off x="0" y="1173078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3-  Add padding to the image to better detect cell at the edge</a:t>
          </a:r>
        </a:p>
      </dsp:txBody>
      <dsp:txXfrm>
        <a:off x="25210" y="1198288"/>
        <a:ext cx="4818955" cy="466007"/>
      </dsp:txXfrm>
    </dsp:sp>
    <dsp:sp modelId="{C957DED8-D2BF-49CC-A09E-AEFD16648659}">
      <dsp:nvSpPr>
        <dsp:cNvPr id="0" name=""/>
        <dsp:cNvSpPr/>
      </dsp:nvSpPr>
      <dsp:spPr>
        <a:xfrm>
          <a:off x="0" y="1726945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4- Thresholding the image to get the target cell</a:t>
          </a:r>
        </a:p>
      </dsp:txBody>
      <dsp:txXfrm>
        <a:off x="25210" y="1752155"/>
        <a:ext cx="4818955" cy="466007"/>
      </dsp:txXfrm>
    </dsp:sp>
    <dsp:sp modelId="{64C74662-91BD-4FF6-BB91-2BE8BC335B01}">
      <dsp:nvSpPr>
        <dsp:cNvPr id="0" name=""/>
        <dsp:cNvSpPr/>
      </dsp:nvSpPr>
      <dsp:spPr>
        <a:xfrm>
          <a:off x="0" y="2280812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5- Split dataset to images and labels</a:t>
          </a:r>
        </a:p>
      </dsp:txBody>
      <dsp:txXfrm>
        <a:off x="25210" y="2306022"/>
        <a:ext cx="4818955" cy="466007"/>
      </dsp:txXfrm>
    </dsp:sp>
    <dsp:sp modelId="{8849CCC9-A274-4B71-9B9D-70D30854DE01}">
      <dsp:nvSpPr>
        <dsp:cNvPr id="0" name=""/>
        <dsp:cNvSpPr/>
      </dsp:nvSpPr>
      <dsp:spPr>
        <a:xfrm>
          <a:off x="0" y="2834679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6- Split images and labels to training, validation and testing sets with ratio 80:10:10 Respectively .</a:t>
          </a:r>
        </a:p>
      </dsp:txBody>
      <dsp:txXfrm>
        <a:off x="25210" y="2859889"/>
        <a:ext cx="4818955" cy="466007"/>
      </dsp:txXfrm>
    </dsp:sp>
    <dsp:sp modelId="{5F42BE4A-E2E3-417A-ADE9-AE0FDAADD298}">
      <dsp:nvSpPr>
        <dsp:cNvPr id="0" name=""/>
        <dsp:cNvSpPr/>
      </dsp:nvSpPr>
      <dsp:spPr>
        <a:xfrm>
          <a:off x="0" y="3388546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7- Scaling images features</a:t>
          </a:r>
        </a:p>
      </dsp:txBody>
      <dsp:txXfrm>
        <a:off x="25210" y="3413756"/>
        <a:ext cx="4818955" cy="46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980A-C91A-4457-9F50-4906178C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US" sz="3300" b="0" i="0">
                <a:effectLst/>
                <a:latin typeface="-apple-system"/>
              </a:rPr>
              <a:t>Architecture used in the Paper</a:t>
            </a:r>
            <a:br>
              <a:rPr lang="en-US" sz="3300" b="0" i="0">
                <a:effectLst/>
                <a:latin typeface="-apple-system"/>
              </a:rPr>
            </a:br>
            <a:endParaRPr lang="en-GB" sz="330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5305088-3F27-4A5C-9137-5188EA63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060" y="305294"/>
            <a:ext cx="10794727" cy="38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8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asma Fractionation">
            <a:extLst>
              <a:ext uri="{FF2B5EF4-FFF2-40B4-BE49-F238E27FC236}">
                <a16:creationId xmlns:a16="http://schemas.microsoft.com/office/drawing/2014/main" id="{6780592A-46AD-4B36-9D26-1210997D1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08C65-9975-45FD-A43F-4DD78C9C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1" y="1162294"/>
            <a:ext cx="3573194" cy="748452"/>
          </a:xfrm>
        </p:spPr>
        <p:txBody>
          <a:bodyPr>
            <a:normAutofit/>
          </a:bodyPr>
          <a:lstStyle/>
          <a:p>
            <a:r>
              <a:rPr lang="en-US"/>
              <a:t>Dataset Details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3A7D6A1-A27A-E81E-B210-4F552802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275327"/>
            <a:ext cx="11979943" cy="412547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 panose="020B0502030000000004" pitchFamily="34" charset="0"/>
              </a:rPr>
              <a:t>The dataset contains 12,500 augmented images of blood cells (JPEG) with accompanying cell type labels (CSV). There are approximately 3,000 images for each of 4 different cell types grouped into 4 different folders (according to cell type). The cell types are Eosinophil, Lymphocyte, Monocyte, and Neutrophil. This dataset is accompanied by an additional dataset containing the original 410 images (pre-augmentation) as well as two additional subtype labels (WBC vs WBC) and also bounding boxes for each cell in each of these 410 images (JPEG + XML metadata). More specifically, the folder 'dataset-master' contains 410 images of blood cells with subtype labels and bounding boxes (JPEG + XML), while the folder 'dataset2-master' contains 2,500 augmented images as well as 4 additional subtype labels (JPEG + CSV). There are approximately 3,000 augmented images for each class of the 4 classes as compared to 88, 33, 21, and 207 images of each in folder 'dataset-master'.</a:t>
            </a:r>
            <a:endParaRPr lang="en-GB" b="1" i="0" dirty="0">
              <a:solidFill>
                <a:schemeClr val="tx1"/>
              </a:solidFill>
              <a:effectLst/>
              <a:latin typeface="Inter" panose="020B0502030000000004" pitchFamily="34" charset="0"/>
            </a:endParaRPr>
          </a:p>
          <a:p>
            <a:pPr marL="0" indent="0">
              <a:buNone/>
            </a:pPr>
            <a:endParaRPr lang="en-GB" sz="1600" b="0" i="0" dirty="0">
              <a:solidFill>
                <a:schemeClr val="tx1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93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9B543-3844-4CED-A23D-338B43CDDD30}"/>
              </a:ext>
            </a:extLst>
          </p:cNvPr>
          <p:cNvSpPr txBox="1"/>
          <p:nvPr/>
        </p:nvSpPr>
        <p:spPr>
          <a:xfrm>
            <a:off x="172269" y="155212"/>
            <a:ext cx="4308552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Implementation Details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AF0ED0-AC6D-4F76-8F12-A2CA1E008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566385"/>
              </p:ext>
            </p:extLst>
          </p:nvPr>
        </p:nvGraphicFramePr>
        <p:xfrm>
          <a:off x="5507085" y="876323"/>
          <a:ext cx="6387548" cy="588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2683868B-2F22-80A7-7CC9-4B6CC9D4D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64181"/>
              </p:ext>
            </p:extLst>
          </p:nvPr>
        </p:nvGraphicFramePr>
        <p:xfrm>
          <a:off x="265034" y="2254552"/>
          <a:ext cx="4869376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77AAA0-97D0-4A40-9B91-383351A9BEA8}"/>
              </a:ext>
            </a:extLst>
          </p:cNvPr>
          <p:cNvSpPr txBox="1"/>
          <p:nvPr/>
        </p:nvSpPr>
        <p:spPr>
          <a:xfrm>
            <a:off x="7328453" y="700231"/>
            <a:ext cx="322027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Model Architecture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4CAB4-B42E-4C42-91F3-6AEB2C2402BE}"/>
              </a:ext>
            </a:extLst>
          </p:cNvPr>
          <p:cNvSpPr txBox="1"/>
          <p:nvPr/>
        </p:nvSpPr>
        <p:spPr>
          <a:xfrm>
            <a:off x="766357" y="1594752"/>
            <a:ext cx="381889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Dataset Preprocessing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88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6E667-43FC-4DAF-AE56-64D5D3D43FD2}"/>
              </a:ext>
            </a:extLst>
          </p:cNvPr>
          <p:cNvSpPr txBox="1"/>
          <p:nvPr/>
        </p:nvSpPr>
        <p:spPr>
          <a:xfrm>
            <a:off x="828675" y="5120639"/>
            <a:ext cx="7137263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visualizations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0FA5A32-B64D-4A9E-88AC-089BA97A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3" y="1083286"/>
            <a:ext cx="7040215" cy="3580153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">
            <a:extLst>
              <a:ext uri="{FF2B5EF4-FFF2-40B4-BE49-F238E27FC236}">
                <a16:creationId xmlns:a16="http://schemas.microsoft.com/office/drawing/2014/main" id="{38FCD87C-2D66-4E8D-96E8-EE7F41E7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3" y="1079518"/>
            <a:ext cx="3935895" cy="35839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0563E4-B49A-43EC-B690-348D30F0213D}"/>
              </a:ext>
            </a:extLst>
          </p:cNvPr>
          <p:cNvSpPr txBox="1"/>
          <p:nvPr/>
        </p:nvSpPr>
        <p:spPr>
          <a:xfrm>
            <a:off x="8441140" y="5252888"/>
            <a:ext cx="320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Accuracy : 97.7%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Testing Accuracy : 96.20%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86D8A-69CA-4A15-B21E-113A0922B1AF}"/>
              </a:ext>
            </a:extLst>
          </p:cNvPr>
          <p:cNvSpPr txBox="1"/>
          <p:nvPr/>
        </p:nvSpPr>
        <p:spPr>
          <a:xfrm>
            <a:off x="2533284" y="332607"/>
            <a:ext cx="2435154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Learning Curves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89861-2248-44CF-B3AE-943A471C4540}"/>
              </a:ext>
            </a:extLst>
          </p:cNvPr>
          <p:cNvSpPr txBox="1"/>
          <p:nvPr/>
        </p:nvSpPr>
        <p:spPr>
          <a:xfrm>
            <a:off x="8600447" y="371182"/>
            <a:ext cx="2482731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Confusion Matrix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176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 Nova</vt:lpstr>
      <vt:lpstr>Arial Nova Light</vt:lpstr>
      <vt:lpstr>Calibri</vt:lpstr>
      <vt:lpstr>Inter</vt:lpstr>
      <vt:lpstr>RetrospectVTI</vt:lpstr>
      <vt:lpstr>Architecture used in the Paper </vt:lpstr>
      <vt:lpstr>Dataset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 </dc:title>
  <dc:creator>Seif Reda</dc:creator>
  <cp:lastModifiedBy>Seif Reda</cp:lastModifiedBy>
  <cp:revision>10</cp:revision>
  <dcterms:created xsi:type="dcterms:W3CDTF">2022-05-11T22:25:38Z</dcterms:created>
  <dcterms:modified xsi:type="dcterms:W3CDTF">2022-05-12T01:13:50Z</dcterms:modified>
</cp:coreProperties>
</file>