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698" r:id="rId2"/>
    <p:sldMasterId id="2147483753" r:id="rId3"/>
  </p:sldMasterIdLst>
  <p:notesMasterIdLst>
    <p:notesMasterId r:id="rId27"/>
  </p:notesMasterIdLst>
  <p:handoutMasterIdLst>
    <p:handoutMasterId r:id="rId28"/>
  </p:handoutMasterIdLst>
  <p:sldIdLst>
    <p:sldId id="828" r:id="rId4"/>
    <p:sldId id="840" r:id="rId5"/>
    <p:sldId id="830" r:id="rId6"/>
    <p:sldId id="847" r:id="rId7"/>
    <p:sldId id="848" r:id="rId8"/>
    <p:sldId id="870" r:id="rId9"/>
    <p:sldId id="851" r:id="rId10"/>
    <p:sldId id="853" r:id="rId11"/>
    <p:sldId id="869" r:id="rId12"/>
    <p:sldId id="854" r:id="rId13"/>
    <p:sldId id="797" r:id="rId14"/>
    <p:sldId id="856" r:id="rId15"/>
    <p:sldId id="859" r:id="rId16"/>
    <p:sldId id="857" r:id="rId17"/>
    <p:sldId id="858" r:id="rId18"/>
    <p:sldId id="861" r:id="rId19"/>
    <p:sldId id="862" r:id="rId20"/>
    <p:sldId id="866" r:id="rId21"/>
    <p:sldId id="864" r:id="rId22"/>
    <p:sldId id="863" r:id="rId23"/>
    <p:sldId id="867" r:id="rId24"/>
    <p:sldId id="868" r:id="rId25"/>
    <p:sldId id="846" r:id="rId26"/>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D34E524A-D6EF-4CBC-A13A-51C3740B0549}">
          <p14:sldIdLst>
            <p14:sldId id="828"/>
            <p14:sldId id="840"/>
            <p14:sldId id="830"/>
            <p14:sldId id="847"/>
            <p14:sldId id="848"/>
            <p14:sldId id="870"/>
            <p14:sldId id="851"/>
            <p14:sldId id="853"/>
            <p14:sldId id="869"/>
            <p14:sldId id="854"/>
            <p14:sldId id="797"/>
            <p14:sldId id="856"/>
            <p14:sldId id="859"/>
            <p14:sldId id="857"/>
            <p14:sldId id="858"/>
            <p14:sldId id="861"/>
            <p14:sldId id="862"/>
            <p14:sldId id="866"/>
            <p14:sldId id="864"/>
            <p14:sldId id="863"/>
            <p14:sldId id="867"/>
            <p14:sldId id="868"/>
            <p14:sldId id="846"/>
          </p14:sldIdLst>
        </p14:section>
        <p14:section name="CREDITS &amp; COPYRIGHTS" id="{96A22112-93F8-4FC4-92DC-51B794962ED1}">
          <p14:sldIdLst/>
        </p14:section>
      </p14:sectionLst>
    </p:ex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972D"/>
    <a:srgbClr val="403C36"/>
    <a:srgbClr val="3A4446"/>
    <a:srgbClr val="24221F"/>
    <a:srgbClr val="DDDAD8"/>
    <a:srgbClr val="FBDED1"/>
    <a:srgbClr val="CAE8F2"/>
    <a:srgbClr val="40A8F1"/>
    <a:srgbClr val="0B5C93"/>
    <a:srgbClr val="ADE2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13" autoAdjust="0"/>
    <p:restoredTop sz="94848" autoAdjust="0"/>
  </p:normalViewPr>
  <p:slideViewPr>
    <p:cSldViewPr>
      <p:cViewPr varScale="1">
        <p:scale>
          <a:sx n="65" d="100"/>
          <a:sy n="65" d="100"/>
        </p:scale>
        <p:origin x="540" y="48"/>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5466"/>
    </p:cViewPr>
  </p:outlineViewPr>
  <p:notesTextViewPr>
    <p:cViewPr>
      <p:scale>
        <a:sx n="150" d="100"/>
        <a:sy n="150" d="100"/>
      </p:scale>
      <p:origin x="0" y="0"/>
    </p:cViewPr>
  </p:notesTextViewPr>
  <p:notesViewPr>
    <p:cSldViewPr>
      <p:cViewPr varScale="1">
        <p:scale>
          <a:sx n="84" d="100"/>
          <a:sy n="84" d="100"/>
        </p:scale>
        <p:origin x="29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4EEADE-3720-4F2C-A574-AB446843A0EE}" type="doc">
      <dgm:prSet loTypeId="urn:microsoft.com/office/officeart/2008/layout/RadialCluster" loCatId="cycle" qsTypeId="urn:microsoft.com/office/officeart/2005/8/quickstyle/3d3" qsCatId="3D" csTypeId="urn:microsoft.com/office/officeart/2005/8/colors/accent0_2" csCatId="mainScheme" phldr="1"/>
      <dgm:spPr/>
      <dgm:t>
        <a:bodyPr/>
        <a:lstStyle/>
        <a:p>
          <a:endParaRPr lang="fr-FR"/>
        </a:p>
      </dgm:t>
    </dgm:pt>
    <dgm:pt modelId="{490AAC77-3186-4271-B2CF-A80EA5B99969}">
      <dgm:prSet phldrT="[Texte]"/>
      <dgm:spPr>
        <a:solidFill>
          <a:schemeClr val="accent2"/>
        </a:solidFill>
      </dgm:spPr>
      <dgm:t>
        <a:bodyPr/>
        <a:lstStyle/>
        <a:p>
          <a:r>
            <a:rPr lang="fr-FR" b="1" dirty="0"/>
            <a:t>INFOESPRIT</a:t>
          </a:r>
        </a:p>
      </dgm:t>
    </dgm:pt>
    <dgm:pt modelId="{741E7B4C-101D-4CFB-A531-10BF9291D968}" type="parTrans" cxnId="{AF893FED-B4D2-43AB-8275-F9E28B437A9A}">
      <dgm:prSet/>
      <dgm:spPr/>
      <dgm:t>
        <a:bodyPr/>
        <a:lstStyle/>
        <a:p>
          <a:endParaRPr lang="fr-FR"/>
        </a:p>
      </dgm:t>
    </dgm:pt>
    <dgm:pt modelId="{B4A3119A-D8C6-4B53-A526-4D3E6BF8BD91}" type="sibTrans" cxnId="{AF893FED-B4D2-43AB-8275-F9E28B437A9A}">
      <dgm:prSet/>
      <dgm:spPr/>
      <dgm:t>
        <a:bodyPr/>
        <a:lstStyle/>
        <a:p>
          <a:endParaRPr lang="fr-FR"/>
        </a:p>
      </dgm:t>
    </dgm:pt>
    <dgm:pt modelId="{15294E36-EA8E-4590-9181-3398DCFD3414}">
      <dgm:prSet phldrT="[Texte]"/>
      <dgm:spPr>
        <a:ln>
          <a:solidFill>
            <a:schemeClr val="accent2"/>
          </a:solidFill>
        </a:ln>
      </dgm:spPr>
      <dgm:t>
        <a:bodyPr/>
        <a:lstStyle/>
        <a:p>
          <a:pPr>
            <a:buClrTx/>
            <a:buSzPts val="3200"/>
            <a:buFont typeface="Arial" panose="020B0604020202020204" pitchFamily="34" charset="0"/>
            <a:buChar char="•"/>
          </a:pPr>
          <a:r>
            <a:rPr lang="en-US" dirty="0"/>
            <a:t>Il </a:t>
          </a:r>
          <a:r>
            <a:rPr lang="fr-FR" dirty="0"/>
            <a:t>était</a:t>
          </a:r>
          <a:r>
            <a:rPr lang="en-US" dirty="0"/>
            <a:t> </a:t>
          </a:r>
          <a:r>
            <a:rPr lang="fr-FR" dirty="0"/>
            <a:t>fondée</a:t>
          </a:r>
          <a:r>
            <a:rPr lang="en-US" dirty="0"/>
            <a:t> le </a:t>
          </a:r>
          <a:r>
            <a:rPr lang="en-US" b="1" dirty="0">
              <a:solidFill>
                <a:schemeClr val="accent2"/>
              </a:solidFill>
            </a:rPr>
            <a:t>23 </a:t>
          </a:r>
          <a:r>
            <a:rPr lang="en-US" b="1" dirty="0" err="1">
              <a:solidFill>
                <a:schemeClr val="accent2"/>
              </a:solidFill>
            </a:rPr>
            <a:t>Septembre</a:t>
          </a:r>
          <a:r>
            <a:rPr lang="en-US" b="1" dirty="0">
              <a:solidFill>
                <a:schemeClr val="accent2"/>
              </a:solidFill>
            </a:rPr>
            <a:t> 2010.</a:t>
          </a:r>
          <a:endParaRPr lang="fr-FR" b="1" dirty="0">
            <a:solidFill>
              <a:schemeClr val="accent2"/>
            </a:solidFill>
          </a:endParaRPr>
        </a:p>
      </dgm:t>
    </dgm:pt>
    <dgm:pt modelId="{C73FD5A1-C494-44BD-A5CD-021B4D0F063B}" type="parTrans" cxnId="{F96524E2-1275-4C6B-ADED-1DEAA1EFFCA7}">
      <dgm:prSet/>
      <dgm:spPr/>
      <dgm:t>
        <a:bodyPr/>
        <a:lstStyle/>
        <a:p>
          <a:endParaRPr lang="fr-FR"/>
        </a:p>
      </dgm:t>
    </dgm:pt>
    <dgm:pt modelId="{D7E8D6C1-84BD-45F8-A6DE-BB296A70DCD2}" type="sibTrans" cxnId="{F96524E2-1275-4C6B-ADED-1DEAA1EFFCA7}">
      <dgm:prSet/>
      <dgm:spPr/>
      <dgm:t>
        <a:bodyPr/>
        <a:lstStyle/>
        <a:p>
          <a:endParaRPr lang="fr-FR"/>
        </a:p>
      </dgm:t>
    </dgm:pt>
    <dgm:pt modelId="{5F56AD7A-DB23-431A-981F-AE075607539F}">
      <dgm:prSet phldrT="[Texte]" custT="1"/>
      <dgm:spPr>
        <a:ln>
          <a:solidFill>
            <a:schemeClr val="accent2"/>
          </a:solidFill>
        </a:ln>
      </dgm:spPr>
      <dgm:t>
        <a:bodyPr/>
        <a:lstStyle/>
        <a:p>
          <a:pPr>
            <a:buClrTx/>
            <a:buSzPts val="3200"/>
            <a:buFont typeface="Arial" panose="020B0604020202020204" pitchFamily="34" charset="0"/>
            <a:buChar char="•"/>
          </a:pPr>
          <a:r>
            <a:rPr lang="fr-FR" sz="1900" dirty="0"/>
            <a:t>Il est dirigé par le jeune entrepreneur </a:t>
          </a:r>
          <a:r>
            <a:rPr lang="fr-FR" sz="1900" b="1" dirty="0" err="1">
              <a:solidFill>
                <a:schemeClr val="accent2"/>
              </a:solidFill>
            </a:rPr>
            <a:t>Ounifi</a:t>
          </a:r>
          <a:r>
            <a:rPr lang="fr-FR" sz="1900" b="1" dirty="0">
              <a:solidFill>
                <a:schemeClr val="accent2"/>
              </a:solidFill>
            </a:rPr>
            <a:t> </a:t>
          </a:r>
          <a:r>
            <a:rPr lang="fr-FR" sz="1900" b="1" dirty="0" err="1">
              <a:solidFill>
                <a:schemeClr val="accent2"/>
              </a:solidFill>
            </a:rPr>
            <a:t>Soufyen</a:t>
          </a:r>
          <a:r>
            <a:rPr lang="fr-FR" sz="1900" b="1" dirty="0">
              <a:solidFill>
                <a:schemeClr val="accent2"/>
              </a:solidFill>
            </a:rPr>
            <a:t> </a:t>
          </a:r>
          <a:r>
            <a:rPr lang="fr-FR" sz="1900" dirty="0"/>
            <a:t>depuis 2010.</a:t>
          </a:r>
        </a:p>
      </dgm:t>
    </dgm:pt>
    <dgm:pt modelId="{1AA9C108-C649-4023-9ADC-D77ADDF33DC3}" type="parTrans" cxnId="{6FA1DCD6-2A81-458E-BEC3-C470CE585EA6}">
      <dgm:prSet/>
      <dgm:spPr/>
      <dgm:t>
        <a:bodyPr/>
        <a:lstStyle/>
        <a:p>
          <a:endParaRPr lang="fr-FR"/>
        </a:p>
      </dgm:t>
    </dgm:pt>
    <dgm:pt modelId="{E1CCFB70-410E-4024-8AF3-5B9EE3A69881}" type="sibTrans" cxnId="{6FA1DCD6-2A81-458E-BEC3-C470CE585EA6}">
      <dgm:prSet/>
      <dgm:spPr/>
      <dgm:t>
        <a:bodyPr/>
        <a:lstStyle/>
        <a:p>
          <a:endParaRPr lang="fr-FR"/>
        </a:p>
      </dgm:t>
    </dgm:pt>
    <dgm:pt modelId="{BB7F9BEF-7303-449C-8D83-CFA33D8A3282}">
      <dgm:prSet phldrT="[Texte]"/>
      <dgm:spPr>
        <a:ln>
          <a:solidFill>
            <a:schemeClr val="accent2"/>
          </a:solidFill>
        </a:ln>
      </dgm:spPr>
      <dgm:t>
        <a:bodyPr/>
        <a:lstStyle/>
        <a:p>
          <a:pPr>
            <a:buClrTx/>
            <a:buSzPts val="3200"/>
            <a:buFont typeface="Arial" panose="020B0604020202020204" pitchFamily="34" charset="0"/>
            <a:buChar char="•"/>
          </a:pPr>
          <a:r>
            <a:rPr lang="fr-FR" dirty="0"/>
            <a:t>C'est un centre privé de recherche en </a:t>
          </a:r>
          <a:r>
            <a:rPr lang="fr-FR" b="1" dirty="0">
              <a:solidFill>
                <a:schemeClr val="accent2"/>
              </a:solidFill>
            </a:rPr>
            <a:t>technologie d’information.</a:t>
          </a:r>
        </a:p>
      </dgm:t>
    </dgm:pt>
    <dgm:pt modelId="{1E426AB5-3B89-43C2-908C-9265C0EA8F72}" type="parTrans" cxnId="{D25F9E1D-267B-4062-8FA6-336FD8D12EDD}">
      <dgm:prSet/>
      <dgm:spPr/>
      <dgm:t>
        <a:bodyPr/>
        <a:lstStyle/>
        <a:p>
          <a:endParaRPr lang="fr-FR"/>
        </a:p>
      </dgm:t>
    </dgm:pt>
    <dgm:pt modelId="{14C54660-0189-4E96-A120-F229E2332CB4}" type="sibTrans" cxnId="{D25F9E1D-267B-4062-8FA6-336FD8D12EDD}">
      <dgm:prSet/>
      <dgm:spPr/>
      <dgm:t>
        <a:bodyPr/>
        <a:lstStyle/>
        <a:p>
          <a:endParaRPr lang="fr-FR"/>
        </a:p>
      </dgm:t>
    </dgm:pt>
    <dgm:pt modelId="{157F74F9-DA2F-4D06-B2DA-B4A6002D73B0}" type="pres">
      <dgm:prSet presAssocID="{374EEADE-3720-4F2C-A574-AB446843A0EE}" presName="Name0" presStyleCnt="0">
        <dgm:presLayoutVars>
          <dgm:chMax val="1"/>
          <dgm:chPref val="1"/>
          <dgm:dir/>
          <dgm:animOne val="branch"/>
          <dgm:animLvl val="lvl"/>
        </dgm:presLayoutVars>
      </dgm:prSet>
      <dgm:spPr/>
    </dgm:pt>
    <dgm:pt modelId="{3A669C7E-4055-4721-8411-720C32A204CD}" type="pres">
      <dgm:prSet presAssocID="{490AAC77-3186-4271-B2CF-A80EA5B99969}" presName="singleCycle" presStyleCnt="0"/>
      <dgm:spPr/>
    </dgm:pt>
    <dgm:pt modelId="{D8F40089-690E-4AF9-842C-0FE4B9D27BC4}" type="pres">
      <dgm:prSet presAssocID="{490AAC77-3186-4271-B2CF-A80EA5B99969}" presName="singleCenter" presStyleLbl="node1" presStyleIdx="0" presStyleCnt="4" custLinFactNeighborX="631" custLinFactNeighborY="-8646">
        <dgm:presLayoutVars>
          <dgm:chMax val="7"/>
          <dgm:chPref val="7"/>
        </dgm:presLayoutVars>
      </dgm:prSet>
      <dgm:spPr/>
    </dgm:pt>
    <dgm:pt modelId="{2240E69C-E158-45FC-8B81-FCEC566EA0DD}" type="pres">
      <dgm:prSet presAssocID="{C73FD5A1-C494-44BD-A5CD-021B4D0F063B}" presName="Name56" presStyleLbl="parChTrans1D2" presStyleIdx="0" presStyleCnt="3"/>
      <dgm:spPr/>
    </dgm:pt>
    <dgm:pt modelId="{00C0B616-8AA4-4585-AB4F-128D722B8F35}" type="pres">
      <dgm:prSet presAssocID="{15294E36-EA8E-4590-9181-3398DCFD3414}" presName="text0" presStyleLbl="node1" presStyleIdx="1" presStyleCnt="4" custScaleX="173885" custScaleY="121050">
        <dgm:presLayoutVars>
          <dgm:bulletEnabled val="1"/>
        </dgm:presLayoutVars>
      </dgm:prSet>
      <dgm:spPr/>
    </dgm:pt>
    <dgm:pt modelId="{0655A261-D4D9-4219-B860-AF94CD59FFD3}" type="pres">
      <dgm:prSet presAssocID="{1AA9C108-C649-4023-9ADC-D77ADDF33DC3}" presName="Name56" presStyleLbl="parChTrans1D2" presStyleIdx="1" presStyleCnt="3"/>
      <dgm:spPr/>
    </dgm:pt>
    <dgm:pt modelId="{A5184FD8-681C-4D93-9B37-A0FE01812CD8}" type="pres">
      <dgm:prSet presAssocID="{5F56AD7A-DB23-431A-981F-AE075607539F}" presName="text0" presStyleLbl="node1" presStyleIdx="2" presStyleCnt="4" custScaleX="186593" custScaleY="153764">
        <dgm:presLayoutVars>
          <dgm:bulletEnabled val="1"/>
        </dgm:presLayoutVars>
      </dgm:prSet>
      <dgm:spPr/>
    </dgm:pt>
    <dgm:pt modelId="{5DD8D734-BD2B-470C-A23C-D402BBF951FD}" type="pres">
      <dgm:prSet presAssocID="{1E426AB5-3B89-43C2-908C-9265C0EA8F72}" presName="Name56" presStyleLbl="parChTrans1D2" presStyleIdx="2" presStyleCnt="3"/>
      <dgm:spPr/>
    </dgm:pt>
    <dgm:pt modelId="{C392D939-8AB3-4358-BEF2-D5CF04971685}" type="pres">
      <dgm:prSet presAssocID="{BB7F9BEF-7303-449C-8D83-CFA33D8A3282}" presName="text0" presStyleLbl="node1" presStyleIdx="3" presStyleCnt="4" custScaleX="190221" custScaleY="147112">
        <dgm:presLayoutVars>
          <dgm:bulletEnabled val="1"/>
        </dgm:presLayoutVars>
      </dgm:prSet>
      <dgm:spPr/>
    </dgm:pt>
  </dgm:ptLst>
  <dgm:cxnLst>
    <dgm:cxn modelId="{83B21114-3597-42C7-BD3E-07E80AFCD68D}" type="presOf" srcId="{490AAC77-3186-4271-B2CF-A80EA5B99969}" destId="{D8F40089-690E-4AF9-842C-0FE4B9D27BC4}" srcOrd="0" destOrd="0" presId="urn:microsoft.com/office/officeart/2008/layout/RadialCluster"/>
    <dgm:cxn modelId="{D25F9E1D-267B-4062-8FA6-336FD8D12EDD}" srcId="{490AAC77-3186-4271-B2CF-A80EA5B99969}" destId="{BB7F9BEF-7303-449C-8D83-CFA33D8A3282}" srcOrd="2" destOrd="0" parTransId="{1E426AB5-3B89-43C2-908C-9265C0EA8F72}" sibTransId="{14C54660-0189-4E96-A120-F229E2332CB4}"/>
    <dgm:cxn modelId="{83E1A525-6296-446A-A58D-ECFDD34574C7}" type="presOf" srcId="{1AA9C108-C649-4023-9ADC-D77ADDF33DC3}" destId="{0655A261-D4D9-4219-B860-AF94CD59FFD3}" srcOrd="0" destOrd="0" presId="urn:microsoft.com/office/officeart/2008/layout/RadialCluster"/>
    <dgm:cxn modelId="{AB905133-7CE1-4C2E-9678-F37150272C10}" type="presOf" srcId="{5F56AD7A-DB23-431A-981F-AE075607539F}" destId="{A5184FD8-681C-4D93-9B37-A0FE01812CD8}" srcOrd="0" destOrd="0" presId="urn:microsoft.com/office/officeart/2008/layout/RadialCluster"/>
    <dgm:cxn modelId="{ACB34E5D-5282-40A1-8B95-86DFD82D9ABE}" type="presOf" srcId="{374EEADE-3720-4F2C-A574-AB446843A0EE}" destId="{157F74F9-DA2F-4D06-B2DA-B4A6002D73B0}" srcOrd="0" destOrd="0" presId="urn:microsoft.com/office/officeart/2008/layout/RadialCluster"/>
    <dgm:cxn modelId="{FBAEC066-241A-448D-A23C-3CC17C71B90D}" type="presOf" srcId="{C73FD5A1-C494-44BD-A5CD-021B4D0F063B}" destId="{2240E69C-E158-45FC-8B81-FCEC566EA0DD}" srcOrd="0" destOrd="0" presId="urn:microsoft.com/office/officeart/2008/layout/RadialCluster"/>
    <dgm:cxn modelId="{91861FAA-3EF7-4B7E-92AE-354D438BCD7D}" type="presOf" srcId="{1E426AB5-3B89-43C2-908C-9265C0EA8F72}" destId="{5DD8D734-BD2B-470C-A23C-D402BBF951FD}" srcOrd="0" destOrd="0" presId="urn:microsoft.com/office/officeart/2008/layout/RadialCluster"/>
    <dgm:cxn modelId="{86E57BBF-5BBC-4A12-A161-6992DA6BB87D}" type="presOf" srcId="{15294E36-EA8E-4590-9181-3398DCFD3414}" destId="{00C0B616-8AA4-4585-AB4F-128D722B8F35}" srcOrd="0" destOrd="0" presId="urn:microsoft.com/office/officeart/2008/layout/RadialCluster"/>
    <dgm:cxn modelId="{6FA1DCD6-2A81-458E-BEC3-C470CE585EA6}" srcId="{490AAC77-3186-4271-B2CF-A80EA5B99969}" destId="{5F56AD7A-DB23-431A-981F-AE075607539F}" srcOrd="1" destOrd="0" parTransId="{1AA9C108-C649-4023-9ADC-D77ADDF33DC3}" sibTransId="{E1CCFB70-410E-4024-8AF3-5B9EE3A69881}"/>
    <dgm:cxn modelId="{F96524E2-1275-4C6B-ADED-1DEAA1EFFCA7}" srcId="{490AAC77-3186-4271-B2CF-A80EA5B99969}" destId="{15294E36-EA8E-4590-9181-3398DCFD3414}" srcOrd="0" destOrd="0" parTransId="{C73FD5A1-C494-44BD-A5CD-021B4D0F063B}" sibTransId="{D7E8D6C1-84BD-45F8-A6DE-BB296A70DCD2}"/>
    <dgm:cxn modelId="{AF893FED-B4D2-43AB-8275-F9E28B437A9A}" srcId="{374EEADE-3720-4F2C-A574-AB446843A0EE}" destId="{490AAC77-3186-4271-B2CF-A80EA5B99969}" srcOrd="0" destOrd="0" parTransId="{741E7B4C-101D-4CFB-A531-10BF9291D968}" sibTransId="{B4A3119A-D8C6-4B53-A526-4D3E6BF8BD91}"/>
    <dgm:cxn modelId="{C084B6F7-3580-4664-9775-B59308A48012}" type="presOf" srcId="{BB7F9BEF-7303-449C-8D83-CFA33D8A3282}" destId="{C392D939-8AB3-4358-BEF2-D5CF04971685}" srcOrd="0" destOrd="0" presId="urn:microsoft.com/office/officeart/2008/layout/RadialCluster"/>
    <dgm:cxn modelId="{6563B68F-30C5-487C-B732-7882D4A9743F}" type="presParOf" srcId="{157F74F9-DA2F-4D06-B2DA-B4A6002D73B0}" destId="{3A669C7E-4055-4721-8411-720C32A204CD}" srcOrd="0" destOrd="0" presId="urn:microsoft.com/office/officeart/2008/layout/RadialCluster"/>
    <dgm:cxn modelId="{84FA6594-F8E5-4A88-BE30-2689A4AAB611}" type="presParOf" srcId="{3A669C7E-4055-4721-8411-720C32A204CD}" destId="{D8F40089-690E-4AF9-842C-0FE4B9D27BC4}" srcOrd="0" destOrd="0" presId="urn:microsoft.com/office/officeart/2008/layout/RadialCluster"/>
    <dgm:cxn modelId="{8A464DF8-0EC4-4C0A-8ADF-7327813C8D63}" type="presParOf" srcId="{3A669C7E-4055-4721-8411-720C32A204CD}" destId="{2240E69C-E158-45FC-8B81-FCEC566EA0DD}" srcOrd="1" destOrd="0" presId="urn:microsoft.com/office/officeart/2008/layout/RadialCluster"/>
    <dgm:cxn modelId="{EDEF6E2D-7419-4E40-BDB8-D3F652615132}" type="presParOf" srcId="{3A669C7E-4055-4721-8411-720C32A204CD}" destId="{00C0B616-8AA4-4585-AB4F-128D722B8F35}" srcOrd="2" destOrd="0" presId="urn:microsoft.com/office/officeart/2008/layout/RadialCluster"/>
    <dgm:cxn modelId="{353F553C-807E-4C5A-935B-1BD35D368949}" type="presParOf" srcId="{3A669C7E-4055-4721-8411-720C32A204CD}" destId="{0655A261-D4D9-4219-B860-AF94CD59FFD3}" srcOrd="3" destOrd="0" presId="urn:microsoft.com/office/officeart/2008/layout/RadialCluster"/>
    <dgm:cxn modelId="{304B8FEF-8CD7-479B-A0B5-EE1B33391BA8}" type="presParOf" srcId="{3A669C7E-4055-4721-8411-720C32A204CD}" destId="{A5184FD8-681C-4D93-9B37-A0FE01812CD8}" srcOrd="4" destOrd="0" presId="urn:microsoft.com/office/officeart/2008/layout/RadialCluster"/>
    <dgm:cxn modelId="{0439971C-7769-41BB-812F-C441D1A39214}" type="presParOf" srcId="{3A669C7E-4055-4721-8411-720C32A204CD}" destId="{5DD8D734-BD2B-470C-A23C-D402BBF951FD}" srcOrd="5" destOrd="0" presId="urn:microsoft.com/office/officeart/2008/layout/RadialCluster"/>
    <dgm:cxn modelId="{94ECF8CD-69E5-403B-A4D0-45E09DA5622E}" type="presParOf" srcId="{3A669C7E-4055-4721-8411-720C32A204CD}" destId="{C392D939-8AB3-4358-BEF2-D5CF04971685}"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E50B56-7E24-4F70-9BFB-77B098D78A46}" type="doc">
      <dgm:prSet loTypeId="urn:microsoft.com/office/officeart/2005/8/layout/hierarchy4" loCatId="hierarchy" qsTypeId="urn:microsoft.com/office/officeart/2005/8/quickstyle/simple1" qsCatId="simple" csTypeId="urn:microsoft.com/office/officeart/2005/8/colors/colorful2" csCatId="colorful" phldr="1"/>
      <dgm:spPr/>
      <dgm:t>
        <a:bodyPr/>
        <a:lstStyle/>
        <a:p>
          <a:endParaRPr lang="en-US"/>
        </a:p>
      </dgm:t>
    </dgm:pt>
    <dgm:pt modelId="{1C0B78A3-64C6-4DC9-899A-7723EC28C3CA}">
      <dgm:prSet phldrT="[Texte]">
        <dgm:style>
          <a:lnRef idx="0">
            <a:scrgbClr r="0" g="0" b="0"/>
          </a:lnRef>
          <a:fillRef idx="0">
            <a:scrgbClr r="0" g="0" b="0"/>
          </a:fillRef>
          <a:effectRef idx="0">
            <a:scrgbClr r="0" g="0" b="0"/>
          </a:effectRef>
          <a:fontRef idx="minor">
            <a:schemeClr val="accent2"/>
          </a:fontRef>
        </dgm:style>
      </dgm:prSet>
      <dgm:spPr>
        <a:noFill/>
        <a:ln w="9525" cap="flat" cmpd="sng" algn="ctr">
          <a:solidFill>
            <a:schemeClr val="accent2"/>
          </a:solidFill>
          <a:prstDash val="solid"/>
          <a:round/>
          <a:headEnd type="none" w="med" len="med"/>
          <a:tailEnd type="none" w="med" len="med"/>
        </a:ln>
      </dgm:spPr>
      <dgm:t>
        <a:bodyPr/>
        <a:lstStyle/>
        <a:p>
          <a:pPr algn="ctr"/>
          <a:r>
            <a:rPr lang="en-US" dirty="0">
              <a:latin typeface="+mn-lt"/>
              <a:cs typeface="Times New Roman" panose="02020603050405020304" pitchFamily="18" charset="0"/>
            </a:rPr>
            <a:t>INFOESPRIT</a:t>
          </a:r>
        </a:p>
      </dgm:t>
    </dgm:pt>
    <dgm:pt modelId="{49006BF2-CA15-4A71-ACE7-2EEDB1B741E3}" type="parTrans" cxnId="{667B1C7C-00D0-47F1-AD41-68EFE2CE2A44}">
      <dgm:prSet/>
      <dgm:spPr/>
      <dgm:t>
        <a:bodyPr/>
        <a:lstStyle/>
        <a:p>
          <a:pPr algn="ctr"/>
          <a:endParaRPr lang="en-US">
            <a:latin typeface="Times New Roman" panose="02020603050405020304" pitchFamily="18" charset="0"/>
            <a:cs typeface="Times New Roman" panose="02020603050405020304" pitchFamily="18" charset="0"/>
          </a:endParaRPr>
        </a:p>
      </dgm:t>
    </dgm:pt>
    <dgm:pt modelId="{835FF8FB-CA3A-4B4A-81AC-2E374831B74A}" type="sibTrans" cxnId="{667B1C7C-00D0-47F1-AD41-68EFE2CE2A44}">
      <dgm:prSet/>
      <dgm:spPr/>
      <dgm:t>
        <a:bodyPr/>
        <a:lstStyle/>
        <a:p>
          <a:pPr algn="ctr"/>
          <a:endParaRPr lang="en-US">
            <a:latin typeface="Times New Roman" panose="02020603050405020304" pitchFamily="18" charset="0"/>
            <a:cs typeface="Times New Roman" panose="02020603050405020304" pitchFamily="18" charset="0"/>
          </a:endParaRPr>
        </a:p>
      </dgm:t>
    </dgm:pt>
    <dgm:pt modelId="{F6BEE42A-FD02-408E-A85E-2E603399FB19}" type="pres">
      <dgm:prSet presAssocID="{B5E50B56-7E24-4F70-9BFB-77B098D78A46}" presName="Name0" presStyleCnt="0">
        <dgm:presLayoutVars>
          <dgm:chPref val="1"/>
          <dgm:dir/>
          <dgm:animOne val="branch"/>
          <dgm:animLvl val="lvl"/>
          <dgm:resizeHandles/>
        </dgm:presLayoutVars>
      </dgm:prSet>
      <dgm:spPr/>
    </dgm:pt>
    <dgm:pt modelId="{D45CAF6F-9185-4F0D-8C1C-B37570539C26}" type="pres">
      <dgm:prSet presAssocID="{1C0B78A3-64C6-4DC9-899A-7723EC28C3CA}" presName="vertOne" presStyleCnt="0"/>
      <dgm:spPr/>
    </dgm:pt>
    <dgm:pt modelId="{99B98812-A1F2-426F-9D2D-9BA14072DEC5}" type="pres">
      <dgm:prSet presAssocID="{1C0B78A3-64C6-4DC9-899A-7723EC28C3CA}" presName="txOne" presStyleLbl="node0" presStyleIdx="0" presStyleCnt="1" custScaleY="16521" custLinFactNeighborY="-41742">
        <dgm:presLayoutVars>
          <dgm:chPref val="3"/>
        </dgm:presLayoutVars>
      </dgm:prSet>
      <dgm:spPr>
        <a:prstGeom prst="rect">
          <a:avLst/>
        </a:prstGeom>
      </dgm:spPr>
    </dgm:pt>
    <dgm:pt modelId="{78E4CA3A-A95B-4372-8C8A-90B6535F0175}" type="pres">
      <dgm:prSet presAssocID="{1C0B78A3-64C6-4DC9-899A-7723EC28C3CA}" presName="horzOne" presStyleCnt="0"/>
      <dgm:spPr/>
    </dgm:pt>
  </dgm:ptLst>
  <dgm:cxnLst>
    <dgm:cxn modelId="{A3AA6E48-3C2D-4A2C-BDD5-910D1FA35223}" type="presOf" srcId="{1C0B78A3-64C6-4DC9-899A-7723EC28C3CA}" destId="{99B98812-A1F2-426F-9D2D-9BA14072DEC5}" srcOrd="0" destOrd="0" presId="urn:microsoft.com/office/officeart/2005/8/layout/hierarchy4"/>
    <dgm:cxn modelId="{667B1C7C-00D0-47F1-AD41-68EFE2CE2A44}" srcId="{B5E50B56-7E24-4F70-9BFB-77B098D78A46}" destId="{1C0B78A3-64C6-4DC9-899A-7723EC28C3CA}" srcOrd="0" destOrd="0" parTransId="{49006BF2-CA15-4A71-ACE7-2EEDB1B741E3}" sibTransId="{835FF8FB-CA3A-4B4A-81AC-2E374831B74A}"/>
    <dgm:cxn modelId="{BEA5C59B-D3AD-4D19-8419-E408A787BBBF}" type="presOf" srcId="{B5E50B56-7E24-4F70-9BFB-77B098D78A46}" destId="{F6BEE42A-FD02-408E-A85E-2E603399FB19}" srcOrd="0" destOrd="0" presId="urn:microsoft.com/office/officeart/2005/8/layout/hierarchy4"/>
    <dgm:cxn modelId="{86FE3871-A63E-4D71-BDC6-2D0932C2FF68}" type="presParOf" srcId="{F6BEE42A-FD02-408E-A85E-2E603399FB19}" destId="{D45CAF6F-9185-4F0D-8C1C-B37570539C26}" srcOrd="0" destOrd="0" presId="urn:microsoft.com/office/officeart/2005/8/layout/hierarchy4"/>
    <dgm:cxn modelId="{94E31716-DE74-4BCD-BEC9-969C074FAAFF}" type="presParOf" srcId="{D45CAF6F-9185-4F0D-8C1C-B37570539C26}" destId="{99B98812-A1F2-426F-9D2D-9BA14072DEC5}" srcOrd="0" destOrd="0" presId="urn:microsoft.com/office/officeart/2005/8/layout/hierarchy4"/>
    <dgm:cxn modelId="{7DA37B36-7805-4EC9-BDFB-35A8C397B710}" type="presParOf" srcId="{D45CAF6F-9185-4F0D-8C1C-B37570539C26}" destId="{78E4CA3A-A95B-4372-8C8A-90B6535F0175}"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54F34E-03F7-44C9-B036-5EB6433DDEF2}"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fr-FR"/>
        </a:p>
      </dgm:t>
    </dgm:pt>
    <dgm:pt modelId="{9794F297-6CFC-477A-B875-603D3DD90703}" type="pres">
      <dgm:prSet presAssocID="{7C54F34E-03F7-44C9-B036-5EB6433DDEF2}" presName="hierChild1" presStyleCnt="0">
        <dgm:presLayoutVars>
          <dgm:orgChart val="1"/>
          <dgm:chPref val="1"/>
          <dgm:dir/>
          <dgm:animOne val="branch"/>
          <dgm:animLvl val="lvl"/>
          <dgm:resizeHandles/>
        </dgm:presLayoutVars>
      </dgm:prSet>
      <dgm:spPr/>
    </dgm:pt>
  </dgm:ptLst>
  <dgm:cxnLst>
    <dgm:cxn modelId="{A1E19A6C-B882-4299-9F09-F4898438FA5A}" type="presOf" srcId="{7C54F34E-03F7-44C9-B036-5EB6433DDEF2}" destId="{9794F297-6CFC-477A-B875-603D3DD90703}" srcOrd="0" destOrd="0" presId="urn:microsoft.com/office/officeart/2005/8/layout/orgChart1"/>
  </dgm:cxnLst>
  <dgm:bg/>
  <dgm:whole/>
  <dgm:extLst>
    <a:ext uri="http://schemas.microsoft.com/office/drawing/2008/diagram">
      <dsp:dataModelExt xmlns:dsp="http://schemas.microsoft.com/office/drawing/2008/diagram" relId="rId13"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0A073F3D-B701-46E5-A4CB-F6408A830BB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fr-FR"/>
        </a:p>
      </dgm:t>
    </dgm:pt>
    <dgm:pt modelId="{F114C288-03EA-40BF-A907-42AC5E024FCE}">
      <dgm:prSet phldrT="[Texte]" custT="1"/>
      <dgm:spPr>
        <a:solidFill>
          <a:schemeClr val="accent4">
            <a:lumMod val="60000"/>
            <a:lumOff val="40000"/>
          </a:schemeClr>
        </a:solidFill>
      </dgm:spPr>
      <dgm:t>
        <a:bodyPr/>
        <a:lstStyle/>
        <a:p>
          <a:pPr>
            <a:buClrTx/>
            <a:buSzPts val="1600"/>
            <a:buFont typeface="Arial" panose="020B0604020202020204" pitchFamily="34" charset="0"/>
            <a:buChar char="•"/>
          </a:pPr>
          <a:r>
            <a:rPr lang="fr-FR" sz="1600" dirty="0">
              <a:solidFill>
                <a:schemeClr val="tx1"/>
              </a:solidFill>
            </a:rPr>
            <a:t>Direction Générale</a:t>
          </a:r>
        </a:p>
      </dgm:t>
    </dgm:pt>
    <dgm:pt modelId="{5ADE5532-88E3-4804-B4C9-0B1177C922E0}" type="parTrans" cxnId="{2F2FEB2E-E79C-4EBB-A8EE-7EC60F0291FE}">
      <dgm:prSet/>
      <dgm:spPr/>
      <dgm:t>
        <a:bodyPr/>
        <a:lstStyle/>
        <a:p>
          <a:endParaRPr lang="fr-FR"/>
        </a:p>
      </dgm:t>
    </dgm:pt>
    <dgm:pt modelId="{664DA3E2-ED50-4B28-9A23-E45E9DCFC739}" type="sibTrans" cxnId="{2F2FEB2E-E79C-4EBB-A8EE-7EC60F0291FE}">
      <dgm:prSet/>
      <dgm:spPr/>
      <dgm:t>
        <a:bodyPr/>
        <a:lstStyle/>
        <a:p>
          <a:endParaRPr lang="fr-FR"/>
        </a:p>
      </dgm:t>
    </dgm:pt>
    <dgm:pt modelId="{80CA0115-3235-4183-A57B-3AEA9C74C68B}" type="asst">
      <dgm:prSet phldrT="[Texte]" custT="1"/>
      <dgm:spPr>
        <a:solidFill>
          <a:schemeClr val="accent4">
            <a:lumMod val="40000"/>
            <a:lumOff val="60000"/>
          </a:schemeClr>
        </a:solidFill>
      </dgm:spPr>
      <dgm:t>
        <a:bodyPr/>
        <a:lstStyle/>
        <a:p>
          <a:pPr>
            <a:buClrTx/>
            <a:buSzPts val="1400"/>
            <a:buFont typeface="Arial" panose="020B0604020202020204" pitchFamily="34" charset="0"/>
            <a:buChar char="•"/>
          </a:pPr>
          <a:r>
            <a:rPr lang="fr-FR" sz="1600" dirty="0">
              <a:solidFill>
                <a:schemeClr val="tx1"/>
              </a:solidFill>
            </a:rPr>
            <a:t>Département de recherche et de formation professionnelle</a:t>
          </a:r>
        </a:p>
      </dgm:t>
    </dgm:pt>
    <dgm:pt modelId="{0FB4816F-7A9E-440D-94F9-4BC378DBA582}" type="parTrans" cxnId="{9AE4C4AA-E9A6-4C23-8C29-292A8DDA50D7}">
      <dgm:prSet/>
      <dgm:spPr/>
      <dgm:t>
        <a:bodyPr/>
        <a:lstStyle/>
        <a:p>
          <a:endParaRPr lang="fr-FR"/>
        </a:p>
      </dgm:t>
    </dgm:pt>
    <dgm:pt modelId="{76205A52-2FCB-47C9-93F3-82EDDDE75973}" type="sibTrans" cxnId="{9AE4C4AA-E9A6-4C23-8C29-292A8DDA50D7}">
      <dgm:prSet/>
      <dgm:spPr/>
      <dgm:t>
        <a:bodyPr/>
        <a:lstStyle/>
        <a:p>
          <a:endParaRPr lang="fr-FR"/>
        </a:p>
      </dgm:t>
    </dgm:pt>
    <dgm:pt modelId="{95BC82DC-28B4-4C39-B594-F9857F4D78B0}">
      <dgm:prSet phldrT="[Texte]" custT="1"/>
      <dgm:spPr>
        <a:solidFill>
          <a:schemeClr val="accent4">
            <a:lumMod val="40000"/>
            <a:lumOff val="60000"/>
          </a:schemeClr>
        </a:solidFill>
      </dgm:spPr>
      <dgm:t>
        <a:bodyPr/>
        <a:lstStyle/>
        <a:p>
          <a:pPr>
            <a:buClrTx/>
            <a:buSzTx/>
            <a:buFont typeface="Arial" panose="020B0604020202020204" pitchFamily="34" charset="0"/>
            <a:buChar char="•"/>
          </a:pPr>
          <a:r>
            <a:rPr lang="fr-FR" sz="1600" dirty="0">
              <a:solidFill>
                <a:schemeClr val="tx1"/>
              </a:solidFill>
            </a:rPr>
            <a:t>ABCLABS laboratoire de recherche</a:t>
          </a:r>
        </a:p>
      </dgm:t>
    </dgm:pt>
    <dgm:pt modelId="{295C793F-2041-474F-8863-8C5688AB013E}" type="parTrans" cxnId="{7388BECD-CA12-40F1-B671-99EF40B9CE9F}">
      <dgm:prSet/>
      <dgm:spPr/>
      <dgm:t>
        <a:bodyPr/>
        <a:lstStyle/>
        <a:p>
          <a:endParaRPr lang="fr-FR"/>
        </a:p>
      </dgm:t>
    </dgm:pt>
    <dgm:pt modelId="{459440FF-38BA-45F9-BFA2-BEF5C2D58D55}" type="sibTrans" cxnId="{7388BECD-CA12-40F1-B671-99EF40B9CE9F}">
      <dgm:prSet/>
      <dgm:spPr/>
      <dgm:t>
        <a:bodyPr/>
        <a:lstStyle/>
        <a:p>
          <a:endParaRPr lang="fr-FR"/>
        </a:p>
      </dgm:t>
    </dgm:pt>
    <dgm:pt modelId="{795DB860-FC0D-44FD-A89C-B0E9A7BEF9AB}">
      <dgm:prSet phldrT="[Texte]" custT="1"/>
      <dgm:spPr>
        <a:solidFill>
          <a:schemeClr val="accent4">
            <a:lumMod val="40000"/>
            <a:lumOff val="60000"/>
          </a:schemeClr>
        </a:solidFill>
      </dgm:spPr>
      <dgm:t>
        <a:bodyPr/>
        <a:lstStyle/>
        <a:p>
          <a:pPr>
            <a:buClrTx/>
            <a:buSzTx/>
            <a:buFont typeface="Arial" panose="020B0604020202020204" pitchFamily="34" charset="0"/>
            <a:buChar char="•"/>
          </a:pPr>
          <a:r>
            <a:rPr lang="fr-FR" sz="1600" dirty="0">
              <a:solidFill>
                <a:schemeClr val="tx1"/>
              </a:solidFill>
            </a:rPr>
            <a:t>INFOESPRIT Centre de formation professionnelle</a:t>
          </a:r>
        </a:p>
      </dgm:t>
    </dgm:pt>
    <dgm:pt modelId="{CCE0BFA1-2ACC-4D41-8339-82522CF644B4}" type="parTrans" cxnId="{626DAA49-79FA-4685-9097-FBA94557ACBD}">
      <dgm:prSet/>
      <dgm:spPr/>
      <dgm:t>
        <a:bodyPr/>
        <a:lstStyle/>
        <a:p>
          <a:endParaRPr lang="fr-FR"/>
        </a:p>
      </dgm:t>
    </dgm:pt>
    <dgm:pt modelId="{6CA98755-AA1F-434D-B907-4B152553559F}" type="sibTrans" cxnId="{626DAA49-79FA-4685-9097-FBA94557ACBD}">
      <dgm:prSet/>
      <dgm:spPr/>
      <dgm:t>
        <a:bodyPr/>
        <a:lstStyle/>
        <a:p>
          <a:endParaRPr lang="fr-FR"/>
        </a:p>
      </dgm:t>
    </dgm:pt>
    <dgm:pt modelId="{BF241F5A-8E62-47CB-9F81-B765E75B1A55}">
      <dgm:prSet phldrT="[Texte]" custT="1"/>
      <dgm:spPr>
        <a:solidFill>
          <a:schemeClr val="accent4">
            <a:lumMod val="40000"/>
            <a:lumOff val="60000"/>
          </a:schemeClr>
        </a:solidFill>
      </dgm:spPr>
      <dgm:t>
        <a:bodyPr/>
        <a:lstStyle/>
        <a:p>
          <a:pPr>
            <a:buClrTx/>
            <a:buSzPts val="1400"/>
            <a:buFont typeface="Arial" panose="020B0604020202020204" pitchFamily="34" charset="0"/>
            <a:buChar char="•"/>
          </a:pPr>
          <a:r>
            <a:rPr lang="fr-FR" sz="1600" dirty="0">
              <a:solidFill>
                <a:schemeClr val="tx1"/>
              </a:solidFill>
            </a:rPr>
            <a:t>Boite de création web</a:t>
          </a:r>
        </a:p>
      </dgm:t>
    </dgm:pt>
    <dgm:pt modelId="{DA4F43EB-215F-4854-9092-1AF6B9CC1CEF}" type="parTrans" cxnId="{24406AEA-328E-4E6A-BB4A-E7483355EA69}">
      <dgm:prSet/>
      <dgm:spPr/>
      <dgm:t>
        <a:bodyPr/>
        <a:lstStyle/>
        <a:p>
          <a:endParaRPr lang="fr-FR"/>
        </a:p>
      </dgm:t>
    </dgm:pt>
    <dgm:pt modelId="{0F4B23D0-8A08-44C9-AF61-DF3260B62088}" type="sibTrans" cxnId="{24406AEA-328E-4E6A-BB4A-E7483355EA69}">
      <dgm:prSet/>
      <dgm:spPr/>
      <dgm:t>
        <a:bodyPr/>
        <a:lstStyle/>
        <a:p>
          <a:endParaRPr lang="fr-FR"/>
        </a:p>
      </dgm:t>
    </dgm:pt>
    <dgm:pt modelId="{2FD0FECE-C7A3-4522-9A91-8A2BB1DF50D6}" type="asst">
      <dgm:prSet phldrT="[Texte]" custT="1"/>
      <dgm:spPr>
        <a:solidFill>
          <a:schemeClr val="accent4">
            <a:lumMod val="40000"/>
            <a:lumOff val="60000"/>
          </a:schemeClr>
        </a:solidFill>
      </dgm:spPr>
      <dgm:t>
        <a:bodyPr/>
        <a:lstStyle/>
        <a:p>
          <a:r>
            <a:rPr lang="fr-FR" sz="1600" dirty="0">
              <a:solidFill>
                <a:schemeClr val="tx1"/>
              </a:solidFill>
            </a:rPr>
            <a:t>Service commerciales</a:t>
          </a:r>
        </a:p>
      </dgm:t>
    </dgm:pt>
    <dgm:pt modelId="{96C2043B-9C6B-4A4F-8C0A-DC110F270EC8}" type="parTrans" cxnId="{B2077B84-A7C8-4E33-A4F8-C114122D9B08}">
      <dgm:prSet/>
      <dgm:spPr/>
      <dgm:t>
        <a:bodyPr/>
        <a:lstStyle/>
        <a:p>
          <a:endParaRPr lang="fr-FR"/>
        </a:p>
      </dgm:t>
    </dgm:pt>
    <dgm:pt modelId="{7D46B3AC-98B8-4FF6-8751-FB5A1641F2BB}" type="sibTrans" cxnId="{B2077B84-A7C8-4E33-A4F8-C114122D9B08}">
      <dgm:prSet/>
      <dgm:spPr/>
      <dgm:t>
        <a:bodyPr/>
        <a:lstStyle/>
        <a:p>
          <a:endParaRPr lang="fr-FR"/>
        </a:p>
      </dgm:t>
    </dgm:pt>
    <dgm:pt modelId="{930DD156-13DE-44E0-99CD-92A2843DCD3D}">
      <dgm:prSet phldrT="[Texte]" custT="1"/>
      <dgm:spPr>
        <a:solidFill>
          <a:schemeClr val="accent4">
            <a:lumMod val="40000"/>
            <a:lumOff val="60000"/>
          </a:schemeClr>
        </a:solidFill>
      </dgm:spPr>
      <dgm:t>
        <a:bodyPr/>
        <a:lstStyle/>
        <a:p>
          <a:pPr>
            <a:buClrTx/>
            <a:buSzPts val="1400"/>
            <a:buFont typeface="Arial" panose="020B0604020202020204" pitchFamily="34" charset="0"/>
            <a:buChar char="•"/>
          </a:pPr>
          <a:r>
            <a:rPr lang="fr-FR" sz="1600" dirty="0">
              <a:solidFill>
                <a:schemeClr val="tx1"/>
              </a:solidFill>
            </a:rPr>
            <a:t>Espace culturel et internet</a:t>
          </a:r>
        </a:p>
      </dgm:t>
    </dgm:pt>
    <dgm:pt modelId="{D827B64F-4CD6-493F-B833-B401DC569F43}" type="parTrans" cxnId="{47DA20EA-FC34-4419-B0A3-C36C0068D3B3}">
      <dgm:prSet/>
      <dgm:spPr/>
      <dgm:t>
        <a:bodyPr/>
        <a:lstStyle/>
        <a:p>
          <a:endParaRPr lang="fr-FR"/>
        </a:p>
      </dgm:t>
    </dgm:pt>
    <dgm:pt modelId="{31066265-7219-4DE2-A848-757B8695B19C}" type="sibTrans" cxnId="{47DA20EA-FC34-4419-B0A3-C36C0068D3B3}">
      <dgm:prSet/>
      <dgm:spPr/>
      <dgm:t>
        <a:bodyPr/>
        <a:lstStyle/>
        <a:p>
          <a:endParaRPr lang="fr-FR"/>
        </a:p>
      </dgm:t>
    </dgm:pt>
    <dgm:pt modelId="{24054747-7CBA-4CCB-B336-363B62C4F64C}">
      <dgm:prSet phldrT="[Texte]" custT="1"/>
      <dgm:spPr>
        <a:solidFill>
          <a:schemeClr val="accent4">
            <a:lumMod val="40000"/>
            <a:lumOff val="60000"/>
          </a:schemeClr>
        </a:solidFill>
      </dgm:spPr>
      <dgm:t>
        <a:bodyPr/>
        <a:lstStyle/>
        <a:p>
          <a:pPr>
            <a:buClrTx/>
            <a:buSzPts val="1400"/>
            <a:buFont typeface="Arial" panose="020B0604020202020204" pitchFamily="34" charset="0"/>
            <a:buChar char="•"/>
          </a:pPr>
          <a:r>
            <a:rPr lang="fr-FR" sz="1600" dirty="0">
              <a:solidFill>
                <a:schemeClr val="tx1"/>
              </a:solidFill>
            </a:rPr>
            <a:t>Agence d’évènement et voyage</a:t>
          </a:r>
        </a:p>
      </dgm:t>
    </dgm:pt>
    <dgm:pt modelId="{73245B93-D779-4429-83C5-CED51DDC940E}" type="parTrans" cxnId="{A3D4EBFA-7EAF-48D4-BA1F-F732B9D52D58}">
      <dgm:prSet/>
      <dgm:spPr/>
      <dgm:t>
        <a:bodyPr/>
        <a:lstStyle/>
        <a:p>
          <a:endParaRPr lang="fr-FR"/>
        </a:p>
      </dgm:t>
    </dgm:pt>
    <dgm:pt modelId="{11F6D704-A9DC-41EE-A84A-A6A235072534}" type="sibTrans" cxnId="{A3D4EBFA-7EAF-48D4-BA1F-F732B9D52D58}">
      <dgm:prSet/>
      <dgm:spPr/>
      <dgm:t>
        <a:bodyPr/>
        <a:lstStyle/>
        <a:p>
          <a:endParaRPr lang="fr-FR"/>
        </a:p>
      </dgm:t>
    </dgm:pt>
    <dgm:pt modelId="{2360A8F5-373D-4DB5-88F4-DC4CFE069584}" type="pres">
      <dgm:prSet presAssocID="{0A073F3D-B701-46E5-A4CB-F6408A830BB2}" presName="hierChild1" presStyleCnt="0">
        <dgm:presLayoutVars>
          <dgm:orgChart val="1"/>
          <dgm:chPref val="1"/>
          <dgm:dir/>
          <dgm:animOne val="branch"/>
          <dgm:animLvl val="lvl"/>
          <dgm:resizeHandles/>
        </dgm:presLayoutVars>
      </dgm:prSet>
      <dgm:spPr/>
    </dgm:pt>
    <dgm:pt modelId="{0C97336D-2E8F-433B-9D3A-8FC60E7DD08C}" type="pres">
      <dgm:prSet presAssocID="{F114C288-03EA-40BF-A907-42AC5E024FCE}" presName="hierRoot1" presStyleCnt="0">
        <dgm:presLayoutVars>
          <dgm:hierBranch val="init"/>
        </dgm:presLayoutVars>
      </dgm:prSet>
      <dgm:spPr/>
    </dgm:pt>
    <dgm:pt modelId="{473C1E35-A2FB-4200-9B9A-E6EB04498127}" type="pres">
      <dgm:prSet presAssocID="{F114C288-03EA-40BF-A907-42AC5E024FCE}" presName="rootComposite1" presStyleCnt="0"/>
      <dgm:spPr/>
    </dgm:pt>
    <dgm:pt modelId="{0A7972D1-B422-484D-92DD-AC25360467AF}" type="pres">
      <dgm:prSet presAssocID="{F114C288-03EA-40BF-A907-42AC5E024FCE}" presName="rootText1" presStyleLbl="node0" presStyleIdx="0" presStyleCnt="1">
        <dgm:presLayoutVars>
          <dgm:chPref val="3"/>
        </dgm:presLayoutVars>
      </dgm:prSet>
      <dgm:spPr>
        <a:prstGeom prst="roundRect">
          <a:avLst/>
        </a:prstGeom>
      </dgm:spPr>
    </dgm:pt>
    <dgm:pt modelId="{F47C9050-6512-4769-896C-9365D310C351}" type="pres">
      <dgm:prSet presAssocID="{F114C288-03EA-40BF-A907-42AC5E024FCE}" presName="rootConnector1" presStyleLbl="node1" presStyleIdx="0" presStyleCnt="0"/>
      <dgm:spPr/>
    </dgm:pt>
    <dgm:pt modelId="{2BF70DE8-709F-45BC-91DF-F02E945E18FE}" type="pres">
      <dgm:prSet presAssocID="{F114C288-03EA-40BF-A907-42AC5E024FCE}" presName="hierChild2" presStyleCnt="0"/>
      <dgm:spPr/>
    </dgm:pt>
    <dgm:pt modelId="{19C3F1BC-AEF9-48DD-B620-86DFE1EA18FE}" type="pres">
      <dgm:prSet presAssocID="{295C793F-2041-474F-8863-8C5688AB013E}" presName="Name37" presStyleLbl="parChTrans1D2" presStyleIdx="0" presStyleCnt="7"/>
      <dgm:spPr/>
    </dgm:pt>
    <dgm:pt modelId="{7650B40E-2287-4F6D-ADC9-F50CD944C741}" type="pres">
      <dgm:prSet presAssocID="{95BC82DC-28B4-4C39-B594-F9857F4D78B0}" presName="hierRoot2" presStyleCnt="0">
        <dgm:presLayoutVars>
          <dgm:hierBranch val="init"/>
        </dgm:presLayoutVars>
      </dgm:prSet>
      <dgm:spPr/>
    </dgm:pt>
    <dgm:pt modelId="{A4ED505F-7292-4936-B16A-EE2E79A422DF}" type="pres">
      <dgm:prSet presAssocID="{95BC82DC-28B4-4C39-B594-F9857F4D78B0}" presName="rootComposite" presStyleCnt="0"/>
      <dgm:spPr/>
    </dgm:pt>
    <dgm:pt modelId="{1FB09D6B-A141-4430-A732-4FCA498204F8}" type="pres">
      <dgm:prSet presAssocID="{95BC82DC-28B4-4C39-B594-F9857F4D78B0}" presName="rootText" presStyleLbl="node2" presStyleIdx="0" presStyleCnt="5">
        <dgm:presLayoutVars>
          <dgm:chPref val="3"/>
        </dgm:presLayoutVars>
      </dgm:prSet>
      <dgm:spPr>
        <a:prstGeom prst="roundRect">
          <a:avLst/>
        </a:prstGeom>
      </dgm:spPr>
    </dgm:pt>
    <dgm:pt modelId="{8AAAAE2A-3DD7-4DA7-A208-82F9D208A27E}" type="pres">
      <dgm:prSet presAssocID="{95BC82DC-28B4-4C39-B594-F9857F4D78B0}" presName="rootConnector" presStyleLbl="node2" presStyleIdx="0" presStyleCnt="5"/>
      <dgm:spPr/>
    </dgm:pt>
    <dgm:pt modelId="{1C63658C-484F-4591-B6CF-9C7C7D0E50A9}" type="pres">
      <dgm:prSet presAssocID="{95BC82DC-28B4-4C39-B594-F9857F4D78B0}" presName="hierChild4" presStyleCnt="0"/>
      <dgm:spPr/>
    </dgm:pt>
    <dgm:pt modelId="{08AF5543-A62D-4752-9E4D-D83131CA27E4}" type="pres">
      <dgm:prSet presAssocID="{95BC82DC-28B4-4C39-B594-F9857F4D78B0}" presName="hierChild5" presStyleCnt="0"/>
      <dgm:spPr/>
    </dgm:pt>
    <dgm:pt modelId="{4CD1D842-0243-455F-8A64-2491D111B7A3}" type="pres">
      <dgm:prSet presAssocID="{CCE0BFA1-2ACC-4D41-8339-82522CF644B4}" presName="Name37" presStyleLbl="parChTrans1D2" presStyleIdx="1" presStyleCnt="7"/>
      <dgm:spPr/>
    </dgm:pt>
    <dgm:pt modelId="{396D506B-5002-4C79-AC19-F4449252E820}" type="pres">
      <dgm:prSet presAssocID="{795DB860-FC0D-44FD-A89C-B0E9A7BEF9AB}" presName="hierRoot2" presStyleCnt="0">
        <dgm:presLayoutVars>
          <dgm:hierBranch val="init"/>
        </dgm:presLayoutVars>
      </dgm:prSet>
      <dgm:spPr/>
    </dgm:pt>
    <dgm:pt modelId="{FEE4B435-FE4C-4BE5-8E2B-C4000CF1D004}" type="pres">
      <dgm:prSet presAssocID="{795DB860-FC0D-44FD-A89C-B0E9A7BEF9AB}" presName="rootComposite" presStyleCnt="0"/>
      <dgm:spPr/>
    </dgm:pt>
    <dgm:pt modelId="{18B10AF0-9936-4CB4-87CC-D2F538368500}" type="pres">
      <dgm:prSet presAssocID="{795DB860-FC0D-44FD-A89C-B0E9A7BEF9AB}" presName="rootText" presStyleLbl="node2" presStyleIdx="1" presStyleCnt="5">
        <dgm:presLayoutVars>
          <dgm:chPref val="3"/>
        </dgm:presLayoutVars>
      </dgm:prSet>
      <dgm:spPr>
        <a:prstGeom prst="roundRect">
          <a:avLst/>
        </a:prstGeom>
      </dgm:spPr>
    </dgm:pt>
    <dgm:pt modelId="{B906C9BE-E2FA-4723-AFB6-78D249505DD2}" type="pres">
      <dgm:prSet presAssocID="{795DB860-FC0D-44FD-A89C-B0E9A7BEF9AB}" presName="rootConnector" presStyleLbl="node2" presStyleIdx="1" presStyleCnt="5"/>
      <dgm:spPr/>
    </dgm:pt>
    <dgm:pt modelId="{FF6BC3E1-1192-4D7A-86B6-CB00A8786027}" type="pres">
      <dgm:prSet presAssocID="{795DB860-FC0D-44FD-A89C-B0E9A7BEF9AB}" presName="hierChild4" presStyleCnt="0"/>
      <dgm:spPr/>
    </dgm:pt>
    <dgm:pt modelId="{68FE00A8-8297-435D-97DE-40A6880FDC47}" type="pres">
      <dgm:prSet presAssocID="{795DB860-FC0D-44FD-A89C-B0E9A7BEF9AB}" presName="hierChild5" presStyleCnt="0"/>
      <dgm:spPr/>
    </dgm:pt>
    <dgm:pt modelId="{3A9111BB-A83C-4959-AF9E-3A4AFEE96CC2}" type="pres">
      <dgm:prSet presAssocID="{DA4F43EB-215F-4854-9092-1AF6B9CC1CEF}" presName="Name37" presStyleLbl="parChTrans1D2" presStyleIdx="2" presStyleCnt="7"/>
      <dgm:spPr/>
    </dgm:pt>
    <dgm:pt modelId="{32CC99E6-CA41-45F9-85E8-A7A0D561EA0A}" type="pres">
      <dgm:prSet presAssocID="{BF241F5A-8E62-47CB-9F81-B765E75B1A55}" presName="hierRoot2" presStyleCnt="0">
        <dgm:presLayoutVars>
          <dgm:hierBranch val="init"/>
        </dgm:presLayoutVars>
      </dgm:prSet>
      <dgm:spPr/>
    </dgm:pt>
    <dgm:pt modelId="{B14082E0-6A40-4B55-929E-EEE163A8C186}" type="pres">
      <dgm:prSet presAssocID="{BF241F5A-8E62-47CB-9F81-B765E75B1A55}" presName="rootComposite" presStyleCnt="0"/>
      <dgm:spPr/>
    </dgm:pt>
    <dgm:pt modelId="{FA59B406-879A-42FA-947D-017A31AB6E4C}" type="pres">
      <dgm:prSet presAssocID="{BF241F5A-8E62-47CB-9F81-B765E75B1A55}" presName="rootText" presStyleLbl="node2" presStyleIdx="2" presStyleCnt="5" custLinFactNeighborX="0" custLinFactNeighborY="2507">
        <dgm:presLayoutVars>
          <dgm:chPref val="3"/>
        </dgm:presLayoutVars>
      </dgm:prSet>
      <dgm:spPr>
        <a:prstGeom prst="roundRect">
          <a:avLst/>
        </a:prstGeom>
      </dgm:spPr>
    </dgm:pt>
    <dgm:pt modelId="{891DB819-913D-4570-AE4C-E848E1C6C739}" type="pres">
      <dgm:prSet presAssocID="{BF241F5A-8E62-47CB-9F81-B765E75B1A55}" presName="rootConnector" presStyleLbl="node2" presStyleIdx="2" presStyleCnt="5"/>
      <dgm:spPr/>
    </dgm:pt>
    <dgm:pt modelId="{B1B424BC-6EB1-4879-B036-CDCBC6CE76AA}" type="pres">
      <dgm:prSet presAssocID="{BF241F5A-8E62-47CB-9F81-B765E75B1A55}" presName="hierChild4" presStyleCnt="0"/>
      <dgm:spPr/>
    </dgm:pt>
    <dgm:pt modelId="{C2452A48-2F7B-4B77-9D56-2BCEC94C1BE0}" type="pres">
      <dgm:prSet presAssocID="{BF241F5A-8E62-47CB-9F81-B765E75B1A55}" presName="hierChild5" presStyleCnt="0"/>
      <dgm:spPr/>
    </dgm:pt>
    <dgm:pt modelId="{1BDE44C4-EB7A-44BD-94C5-529128E34A10}" type="pres">
      <dgm:prSet presAssocID="{D827B64F-4CD6-493F-B833-B401DC569F43}" presName="Name37" presStyleLbl="parChTrans1D2" presStyleIdx="3" presStyleCnt="7"/>
      <dgm:spPr/>
    </dgm:pt>
    <dgm:pt modelId="{48DB938A-7BDA-4379-97CB-EAF9E56C601D}" type="pres">
      <dgm:prSet presAssocID="{930DD156-13DE-44E0-99CD-92A2843DCD3D}" presName="hierRoot2" presStyleCnt="0">
        <dgm:presLayoutVars>
          <dgm:hierBranch val="init"/>
        </dgm:presLayoutVars>
      </dgm:prSet>
      <dgm:spPr/>
    </dgm:pt>
    <dgm:pt modelId="{331E1CB3-49CB-4E84-ACB7-79D673667E29}" type="pres">
      <dgm:prSet presAssocID="{930DD156-13DE-44E0-99CD-92A2843DCD3D}" presName="rootComposite" presStyleCnt="0"/>
      <dgm:spPr/>
    </dgm:pt>
    <dgm:pt modelId="{BF33012A-59B5-4993-B3BA-5F9DA1C6D6FD}" type="pres">
      <dgm:prSet presAssocID="{930DD156-13DE-44E0-99CD-92A2843DCD3D}" presName="rootText" presStyleLbl="node2" presStyleIdx="3" presStyleCnt="5">
        <dgm:presLayoutVars>
          <dgm:chPref val="3"/>
        </dgm:presLayoutVars>
      </dgm:prSet>
      <dgm:spPr>
        <a:prstGeom prst="roundRect">
          <a:avLst/>
        </a:prstGeom>
      </dgm:spPr>
    </dgm:pt>
    <dgm:pt modelId="{F93946D6-8957-49F6-B0BB-49A825622E5E}" type="pres">
      <dgm:prSet presAssocID="{930DD156-13DE-44E0-99CD-92A2843DCD3D}" presName="rootConnector" presStyleLbl="node2" presStyleIdx="3" presStyleCnt="5"/>
      <dgm:spPr/>
    </dgm:pt>
    <dgm:pt modelId="{DD1EC5A7-8676-4EC6-B402-82DA0B66E9A1}" type="pres">
      <dgm:prSet presAssocID="{930DD156-13DE-44E0-99CD-92A2843DCD3D}" presName="hierChild4" presStyleCnt="0"/>
      <dgm:spPr/>
    </dgm:pt>
    <dgm:pt modelId="{BD180E96-FAC0-4F2A-B795-EB58EC2AD0AD}" type="pres">
      <dgm:prSet presAssocID="{930DD156-13DE-44E0-99CD-92A2843DCD3D}" presName="hierChild5" presStyleCnt="0"/>
      <dgm:spPr/>
    </dgm:pt>
    <dgm:pt modelId="{DB13E435-BFB7-4AAE-94A1-E5E954B69024}" type="pres">
      <dgm:prSet presAssocID="{73245B93-D779-4429-83C5-CED51DDC940E}" presName="Name37" presStyleLbl="parChTrans1D2" presStyleIdx="4" presStyleCnt="7"/>
      <dgm:spPr/>
    </dgm:pt>
    <dgm:pt modelId="{314AA581-AB69-4EA8-83A2-D8E08EB6D7DD}" type="pres">
      <dgm:prSet presAssocID="{24054747-7CBA-4CCB-B336-363B62C4F64C}" presName="hierRoot2" presStyleCnt="0">
        <dgm:presLayoutVars>
          <dgm:hierBranch val="init"/>
        </dgm:presLayoutVars>
      </dgm:prSet>
      <dgm:spPr/>
    </dgm:pt>
    <dgm:pt modelId="{FB5EEB34-755F-4484-B3FA-47E3F52AA8CE}" type="pres">
      <dgm:prSet presAssocID="{24054747-7CBA-4CCB-B336-363B62C4F64C}" presName="rootComposite" presStyleCnt="0"/>
      <dgm:spPr/>
    </dgm:pt>
    <dgm:pt modelId="{892EDF04-83CB-4C87-8AAE-EEC71C119444}" type="pres">
      <dgm:prSet presAssocID="{24054747-7CBA-4CCB-B336-363B62C4F64C}" presName="rootText" presStyleLbl="node2" presStyleIdx="4" presStyleCnt="5">
        <dgm:presLayoutVars>
          <dgm:chPref val="3"/>
        </dgm:presLayoutVars>
      </dgm:prSet>
      <dgm:spPr>
        <a:prstGeom prst="roundRect">
          <a:avLst/>
        </a:prstGeom>
      </dgm:spPr>
    </dgm:pt>
    <dgm:pt modelId="{D93E49E9-7A31-44C8-83AD-C72E2D6E479A}" type="pres">
      <dgm:prSet presAssocID="{24054747-7CBA-4CCB-B336-363B62C4F64C}" presName="rootConnector" presStyleLbl="node2" presStyleIdx="4" presStyleCnt="5"/>
      <dgm:spPr/>
    </dgm:pt>
    <dgm:pt modelId="{ABA2D1D0-F7E4-45ED-9306-8B4EF163EB8A}" type="pres">
      <dgm:prSet presAssocID="{24054747-7CBA-4CCB-B336-363B62C4F64C}" presName="hierChild4" presStyleCnt="0"/>
      <dgm:spPr/>
    </dgm:pt>
    <dgm:pt modelId="{C96D1F5F-1DDB-4BFF-8118-82E312011A0D}" type="pres">
      <dgm:prSet presAssocID="{24054747-7CBA-4CCB-B336-363B62C4F64C}" presName="hierChild5" presStyleCnt="0"/>
      <dgm:spPr/>
    </dgm:pt>
    <dgm:pt modelId="{0F1759AE-20F9-43FD-B098-FB8AB1C8B2C3}" type="pres">
      <dgm:prSet presAssocID="{F114C288-03EA-40BF-A907-42AC5E024FCE}" presName="hierChild3" presStyleCnt="0"/>
      <dgm:spPr/>
    </dgm:pt>
    <dgm:pt modelId="{FF8D08CC-53C3-4B22-9F6C-4902F064277E}" type="pres">
      <dgm:prSet presAssocID="{0FB4816F-7A9E-440D-94F9-4BC378DBA582}" presName="Name111" presStyleLbl="parChTrans1D2" presStyleIdx="5" presStyleCnt="7"/>
      <dgm:spPr/>
    </dgm:pt>
    <dgm:pt modelId="{3E647E1E-829E-48A8-A32F-29AAAFCC02F2}" type="pres">
      <dgm:prSet presAssocID="{80CA0115-3235-4183-A57B-3AEA9C74C68B}" presName="hierRoot3" presStyleCnt="0">
        <dgm:presLayoutVars>
          <dgm:hierBranch val="init"/>
        </dgm:presLayoutVars>
      </dgm:prSet>
      <dgm:spPr/>
    </dgm:pt>
    <dgm:pt modelId="{4D91F380-41FE-4A6E-9F08-C35F05D9D2C8}" type="pres">
      <dgm:prSet presAssocID="{80CA0115-3235-4183-A57B-3AEA9C74C68B}" presName="rootComposite3" presStyleCnt="0"/>
      <dgm:spPr/>
    </dgm:pt>
    <dgm:pt modelId="{414BC411-C382-4EF6-9C60-18D664D12A9A}" type="pres">
      <dgm:prSet presAssocID="{80CA0115-3235-4183-A57B-3AEA9C74C68B}" presName="rootText3" presStyleLbl="asst1" presStyleIdx="0" presStyleCnt="2">
        <dgm:presLayoutVars>
          <dgm:chPref val="3"/>
        </dgm:presLayoutVars>
      </dgm:prSet>
      <dgm:spPr>
        <a:prstGeom prst="roundRect">
          <a:avLst/>
        </a:prstGeom>
      </dgm:spPr>
    </dgm:pt>
    <dgm:pt modelId="{47764ADB-A99B-483D-8F91-8DDAA5BAA1B8}" type="pres">
      <dgm:prSet presAssocID="{80CA0115-3235-4183-A57B-3AEA9C74C68B}" presName="rootConnector3" presStyleLbl="asst1" presStyleIdx="0" presStyleCnt="2"/>
      <dgm:spPr/>
    </dgm:pt>
    <dgm:pt modelId="{DF8D0A74-E600-4D27-B143-8B419ADD9597}" type="pres">
      <dgm:prSet presAssocID="{80CA0115-3235-4183-A57B-3AEA9C74C68B}" presName="hierChild6" presStyleCnt="0"/>
      <dgm:spPr/>
    </dgm:pt>
    <dgm:pt modelId="{A158610C-E017-4083-97D7-3C616F4F5505}" type="pres">
      <dgm:prSet presAssocID="{80CA0115-3235-4183-A57B-3AEA9C74C68B}" presName="hierChild7" presStyleCnt="0"/>
      <dgm:spPr/>
    </dgm:pt>
    <dgm:pt modelId="{81708061-EFEA-43FE-AD2A-2228AF6C7D59}" type="pres">
      <dgm:prSet presAssocID="{96C2043B-9C6B-4A4F-8C0A-DC110F270EC8}" presName="Name111" presStyleLbl="parChTrans1D2" presStyleIdx="6" presStyleCnt="7"/>
      <dgm:spPr/>
    </dgm:pt>
    <dgm:pt modelId="{41BE8D53-4CF1-4130-8FE8-2D58BC6489F0}" type="pres">
      <dgm:prSet presAssocID="{2FD0FECE-C7A3-4522-9A91-8A2BB1DF50D6}" presName="hierRoot3" presStyleCnt="0">
        <dgm:presLayoutVars>
          <dgm:hierBranch val="init"/>
        </dgm:presLayoutVars>
      </dgm:prSet>
      <dgm:spPr/>
    </dgm:pt>
    <dgm:pt modelId="{C69C7664-6BE2-430A-8517-E4776C9FA8EB}" type="pres">
      <dgm:prSet presAssocID="{2FD0FECE-C7A3-4522-9A91-8A2BB1DF50D6}" presName="rootComposite3" presStyleCnt="0"/>
      <dgm:spPr/>
    </dgm:pt>
    <dgm:pt modelId="{37B6E6A9-3F27-4B59-9C70-BC4DE93BA0CB}" type="pres">
      <dgm:prSet presAssocID="{2FD0FECE-C7A3-4522-9A91-8A2BB1DF50D6}" presName="rootText3" presStyleLbl="asst1" presStyleIdx="1" presStyleCnt="2">
        <dgm:presLayoutVars>
          <dgm:chPref val="3"/>
        </dgm:presLayoutVars>
      </dgm:prSet>
      <dgm:spPr>
        <a:prstGeom prst="roundRect">
          <a:avLst/>
        </a:prstGeom>
      </dgm:spPr>
    </dgm:pt>
    <dgm:pt modelId="{EB01A272-3FD4-4365-8B79-9F488A6EB0F0}" type="pres">
      <dgm:prSet presAssocID="{2FD0FECE-C7A3-4522-9A91-8A2BB1DF50D6}" presName="rootConnector3" presStyleLbl="asst1" presStyleIdx="1" presStyleCnt="2"/>
      <dgm:spPr/>
    </dgm:pt>
    <dgm:pt modelId="{515307AE-A3E6-4182-9313-3DA3B4BDD96C}" type="pres">
      <dgm:prSet presAssocID="{2FD0FECE-C7A3-4522-9A91-8A2BB1DF50D6}" presName="hierChild6" presStyleCnt="0"/>
      <dgm:spPr/>
    </dgm:pt>
    <dgm:pt modelId="{FC2B2A2A-37A1-4B22-9C0F-6A518FE49DC4}" type="pres">
      <dgm:prSet presAssocID="{2FD0FECE-C7A3-4522-9A91-8A2BB1DF50D6}" presName="hierChild7" presStyleCnt="0"/>
      <dgm:spPr/>
    </dgm:pt>
  </dgm:ptLst>
  <dgm:cxnLst>
    <dgm:cxn modelId="{8371720C-ECDD-4E3D-B44B-BAB4514EB0CA}" type="presOf" srcId="{795DB860-FC0D-44FD-A89C-B0E9A7BEF9AB}" destId="{B906C9BE-E2FA-4723-AFB6-78D249505DD2}" srcOrd="1" destOrd="0" presId="urn:microsoft.com/office/officeart/2005/8/layout/orgChart1"/>
    <dgm:cxn modelId="{135C6715-1F05-4174-BD3A-927D67DA633F}" type="presOf" srcId="{0FB4816F-7A9E-440D-94F9-4BC378DBA582}" destId="{FF8D08CC-53C3-4B22-9F6C-4902F064277E}" srcOrd="0" destOrd="0" presId="urn:microsoft.com/office/officeart/2005/8/layout/orgChart1"/>
    <dgm:cxn modelId="{553A5B1B-7FB7-4E6B-A043-EA23CF6FC72D}" type="presOf" srcId="{795DB860-FC0D-44FD-A89C-B0E9A7BEF9AB}" destId="{18B10AF0-9936-4CB4-87CC-D2F538368500}" srcOrd="0" destOrd="0" presId="urn:microsoft.com/office/officeart/2005/8/layout/orgChart1"/>
    <dgm:cxn modelId="{78522B2C-21A4-47FF-8A3B-FE0472F3E02C}" type="presOf" srcId="{F114C288-03EA-40BF-A907-42AC5E024FCE}" destId="{0A7972D1-B422-484D-92DD-AC25360467AF}" srcOrd="0" destOrd="0" presId="urn:microsoft.com/office/officeart/2005/8/layout/orgChart1"/>
    <dgm:cxn modelId="{2F2FEB2E-E79C-4EBB-A8EE-7EC60F0291FE}" srcId="{0A073F3D-B701-46E5-A4CB-F6408A830BB2}" destId="{F114C288-03EA-40BF-A907-42AC5E024FCE}" srcOrd="0" destOrd="0" parTransId="{5ADE5532-88E3-4804-B4C9-0B1177C922E0}" sibTransId="{664DA3E2-ED50-4B28-9A23-E45E9DCFC739}"/>
    <dgm:cxn modelId="{B5EB5E33-FC61-466E-B507-D20656A78888}" type="presOf" srcId="{D827B64F-4CD6-493F-B833-B401DC569F43}" destId="{1BDE44C4-EB7A-44BD-94C5-529128E34A10}" srcOrd="0" destOrd="0" presId="urn:microsoft.com/office/officeart/2005/8/layout/orgChart1"/>
    <dgm:cxn modelId="{0F38EA3A-BEDB-4F32-A12B-DCC2897F80B8}" type="presOf" srcId="{F114C288-03EA-40BF-A907-42AC5E024FCE}" destId="{F47C9050-6512-4769-896C-9365D310C351}" srcOrd="1" destOrd="0" presId="urn:microsoft.com/office/officeart/2005/8/layout/orgChart1"/>
    <dgm:cxn modelId="{4B19965F-FC9B-4D94-9EEA-30D3CC1AE69B}" type="presOf" srcId="{295C793F-2041-474F-8863-8C5688AB013E}" destId="{19C3F1BC-AEF9-48DD-B620-86DFE1EA18FE}" srcOrd="0" destOrd="0" presId="urn:microsoft.com/office/officeart/2005/8/layout/orgChart1"/>
    <dgm:cxn modelId="{FC64C260-09AA-4724-AE67-B75BA880D7A6}" type="presOf" srcId="{73245B93-D779-4429-83C5-CED51DDC940E}" destId="{DB13E435-BFB7-4AAE-94A1-E5E954B69024}" srcOrd="0" destOrd="0" presId="urn:microsoft.com/office/officeart/2005/8/layout/orgChart1"/>
    <dgm:cxn modelId="{F1076669-E872-488B-9FCA-F00F98FEF0F7}" type="presOf" srcId="{80CA0115-3235-4183-A57B-3AEA9C74C68B}" destId="{47764ADB-A99B-483D-8F91-8DDAA5BAA1B8}" srcOrd="1" destOrd="0" presId="urn:microsoft.com/office/officeart/2005/8/layout/orgChart1"/>
    <dgm:cxn modelId="{626DAA49-79FA-4685-9097-FBA94557ACBD}" srcId="{F114C288-03EA-40BF-A907-42AC5E024FCE}" destId="{795DB860-FC0D-44FD-A89C-B0E9A7BEF9AB}" srcOrd="3" destOrd="0" parTransId="{CCE0BFA1-2ACC-4D41-8339-82522CF644B4}" sibTransId="{6CA98755-AA1F-434D-B907-4B152553559F}"/>
    <dgm:cxn modelId="{6D5D1671-4B2C-4B25-92E8-4C9E33216535}" type="presOf" srcId="{95BC82DC-28B4-4C39-B594-F9857F4D78B0}" destId="{8AAAAE2A-3DD7-4DA7-A208-82F9D208A27E}" srcOrd="1" destOrd="0" presId="urn:microsoft.com/office/officeart/2005/8/layout/orgChart1"/>
    <dgm:cxn modelId="{92891C58-3E48-4552-9206-63FB35B63694}" type="presOf" srcId="{2FD0FECE-C7A3-4522-9A91-8A2BB1DF50D6}" destId="{37B6E6A9-3F27-4B59-9C70-BC4DE93BA0CB}" srcOrd="0" destOrd="0" presId="urn:microsoft.com/office/officeart/2005/8/layout/orgChart1"/>
    <dgm:cxn modelId="{FBD4E283-0CC4-46DD-ABA7-ACF1BDDABCC7}" type="presOf" srcId="{930DD156-13DE-44E0-99CD-92A2843DCD3D}" destId="{BF33012A-59B5-4993-B3BA-5F9DA1C6D6FD}" srcOrd="0" destOrd="0" presId="urn:microsoft.com/office/officeart/2005/8/layout/orgChart1"/>
    <dgm:cxn modelId="{B2077B84-A7C8-4E33-A4F8-C114122D9B08}" srcId="{F114C288-03EA-40BF-A907-42AC5E024FCE}" destId="{2FD0FECE-C7A3-4522-9A91-8A2BB1DF50D6}" srcOrd="1" destOrd="0" parTransId="{96C2043B-9C6B-4A4F-8C0A-DC110F270EC8}" sibTransId="{7D46B3AC-98B8-4FF6-8751-FB5A1641F2BB}"/>
    <dgm:cxn modelId="{925788A5-B29A-4F2B-B8E3-6EBCC9F8441A}" type="presOf" srcId="{96C2043B-9C6B-4A4F-8C0A-DC110F270EC8}" destId="{81708061-EFEA-43FE-AD2A-2228AF6C7D59}" srcOrd="0" destOrd="0" presId="urn:microsoft.com/office/officeart/2005/8/layout/orgChart1"/>
    <dgm:cxn modelId="{9AE4C4AA-E9A6-4C23-8C29-292A8DDA50D7}" srcId="{F114C288-03EA-40BF-A907-42AC5E024FCE}" destId="{80CA0115-3235-4183-A57B-3AEA9C74C68B}" srcOrd="0" destOrd="0" parTransId="{0FB4816F-7A9E-440D-94F9-4BC378DBA582}" sibTransId="{76205A52-2FCB-47C9-93F3-82EDDDE75973}"/>
    <dgm:cxn modelId="{193257B0-26E7-4E1A-88EB-2FB723C059E7}" type="presOf" srcId="{DA4F43EB-215F-4854-9092-1AF6B9CC1CEF}" destId="{3A9111BB-A83C-4959-AF9E-3A4AFEE96CC2}" srcOrd="0" destOrd="0" presId="urn:microsoft.com/office/officeart/2005/8/layout/orgChart1"/>
    <dgm:cxn modelId="{C92199B1-4AEA-40D7-82FA-59F5AA53A5BD}" type="presOf" srcId="{95BC82DC-28B4-4C39-B594-F9857F4D78B0}" destId="{1FB09D6B-A141-4430-A732-4FCA498204F8}" srcOrd="0" destOrd="0" presId="urn:microsoft.com/office/officeart/2005/8/layout/orgChart1"/>
    <dgm:cxn modelId="{0CF144B5-AC7F-4EF7-BC56-E78682B61427}" type="presOf" srcId="{80CA0115-3235-4183-A57B-3AEA9C74C68B}" destId="{414BC411-C382-4EF6-9C60-18D664D12A9A}" srcOrd="0" destOrd="0" presId="urn:microsoft.com/office/officeart/2005/8/layout/orgChart1"/>
    <dgm:cxn modelId="{284AB0C0-E44C-45CE-9B49-5D02E487B7C5}" type="presOf" srcId="{930DD156-13DE-44E0-99CD-92A2843DCD3D}" destId="{F93946D6-8957-49F6-B0BB-49A825622E5E}" srcOrd="1" destOrd="0" presId="urn:microsoft.com/office/officeart/2005/8/layout/orgChart1"/>
    <dgm:cxn modelId="{4FF10EC3-3D30-40B1-823F-80278C6F21A3}" type="presOf" srcId="{0A073F3D-B701-46E5-A4CB-F6408A830BB2}" destId="{2360A8F5-373D-4DB5-88F4-DC4CFE069584}" srcOrd="0" destOrd="0" presId="urn:microsoft.com/office/officeart/2005/8/layout/orgChart1"/>
    <dgm:cxn modelId="{AA169EC3-BCF6-42ED-ABD0-8DF8CAF12975}" type="presOf" srcId="{BF241F5A-8E62-47CB-9F81-B765E75B1A55}" destId="{FA59B406-879A-42FA-947D-017A31AB6E4C}" srcOrd="0" destOrd="0" presId="urn:microsoft.com/office/officeart/2005/8/layout/orgChart1"/>
    <dgm:cxn modelId="{7388BECD-CA12-40F1-B671-99EF40B9CE9F}" srcId="{F114C288-03EA-40BF-A907-42AC5E024FCE}" destId="{95BC82DC-28B4-4C39-B594-F9857F4D78B0}" srcOrd="2" destOrd="0" parTransId="{295C793F-2041-474F-8863-8C5688AB013E}" sibTransId="{459440FF-38BA-45F9-BFA2-BEF5C2D58D55}"/>
    <dgm:cxn modelId="{B432B9D3-6E38-47E1-AF0F-C04A4918CA7E}" type="presOf" srcId="{BF241F5A-8E62-47CB-9F81-B765E75B1A55}" destId="{891DB819-913D-4570-AE4C-E848E1C6C739}" srcOrd="1" destOrd="0" presId="urn:microsoft.com/office/officeart/2005/8/layout/orgChart1"/>
    <dgm:cxn modelId="{B10CB3DA-4FAA-4EFC-AD15-537F36A4FFC6}" type="presOf" srcId="{24054747-7CBA-4CCB-B336-363B62C4F64C}" destId="{892EDF04-83CB-4C87-8AAE-EEC71C119444}" srcOrd="0" destOrd="0" presId="urn:microsoft.com/office/officeart/2005/8/layout/orgChart1"/>
    <dgm:cxn modelId="{F84F66E1-A436-452F-B0C5-41B4314D319C}" type="presOf" srcId="{2FD0FECE-C7A3-4522-9A91-8A2BB1DF50D6}" destId="{EB01A272-3FD4-4365-8B79-9F488A6EB0F0}" srcOrd="1" destOrd="0" presId="urn:microsoft.com/office/officeart/2005/8/layout/orgChart1"/>
    <dgm:cxn modelId="{47DA20EA-FC34-4419-B0A3-C36C0068D3B3}" srcId="{F114C288-03EA-40BF-A907-42AC5E024FCE}" destId="{930DD156-13DE-44E0-99CD-92A2843DCD3D}" srcOrd="5" destOrd="0" parTransId="{D827B64F-4CD6-493F-B833-B401DC569F43}" sibTransId="{31066265-7219-4DE2-A848-757B8695B19C}"/>
    <dgm:cxn modelId="{24406AEA-328E-4E6A-BB4A-E7483355EA69}" srcId="{F114C288-03EA-40BF-A907-42AC5E024FCE}" destId="{BF241F5A-8E62-47CB-9F81-B765E75B1A55}" srcOrd="4" destOrd="0" parTransId="{DA4F43EB-215F-4854-9092-1AF6B9CC1CEF}" sibTransId="{0F4B23D0-8A08-44C9-AF61-DF3260B62088}"/>
    <dgm:cxn modelId="{DC8A6EF0-C576-4119-992C-6CB9CB3DD243}" type="presOf" srcId="{24054747-7CBA-4CCB-B336-363B62C4F64C}" destId="{D93E49E9-7A31-44C8-83AD-C72E2D6E479A}" srcOrd="1" destOrd="0" presId="urn:microsoft.com/office/officeart/2005/8/layout/orgChart1"/>
    <dgm:cxn modelId="{A3D4EBFA-7EAF-48D4-BA1F-F732B9D52D58}" srcId="{F114C288-03EA-40BF-A907-42AC5E024FCE}" destId="{24054747-7CBA-4CCB-B336-363B62C4F64C}" srcOrd="6" destOrd="0" parTransId="{73245B93-D779-4429-83C5-CED51DDC940E}" sibTransId="{11F6D704-A9DC-41EE-A84A-A6A235072534}"/>
    <dgm:cxn modelId="{0C7319FF-5203-4233-BFCD-E682C394EABC}" type="presOf" srcId="{CCE0BFA1-2ACC-4D41-8339-82522CF644B4}" destId="{4CD1D842-0243-455F-8A64-2491D111B7A3}" srcOrd="0" destOrd="0" presId="urn:microsoft.com/office/officeart/2005/8/layout/orgChart1"/>
    <dgm:cxn modelId="{04E1B62D-30FE-4B2D-97BC-0EE9C12A0B9C}" type="presParOf" srcId="{2360A8F5-373D-4DB5-88F4-DC4CFE069584}" destId="{0C97336D-2E8F-433B-9D3A-8FC60E7DD08C}" srcOrd="0" destOrd="0" presId="urn:microsoft.com/office/officeart/2005/8/layout/orgChart1"/>
    <dgm:cxn modelId="{8F968AB0-937B-4FE7-BDFD-CCCCB4EABD7E}" type="presParOf" srcId="{0C97336D-2E8F-433B-9D3A-8FC60E7DD08C}" destId="{473C1E35-A2FB-4200-9B9A-E6EB04498127}" srcOrd="0" destOrd="0" presId="urn:microsoft.com/office/officeart/2005/8/layout/orgChart1"/>
    <dgm:cxn modelId="{22B5FCB2-313F-4511-8442-5F854B7E9523}" type="presParOf" srcId="{473C1E35-A2FB-4200-9B9A-E6EB04498127}" destId="{0A7972D1-B422-484D-92DD-AC25360467AF}" srcOrd="0" destOrd="0" presId="urn:microsoft.com/office/officeart/2005/8/layout/orgChart1"/>
    <dgm:cxn modelId="{586B549B-38DB-4230-9055-94763916B4B0}" type="presParOf" srcId="{473C1E35-A2FB-4200-9B9A-E6EB04498127}" destId="{F47C9050-6512-4769-896C-9365D310C351}" srcOrd="1" destOrd="0" presId="urn:microsoft.com/office/officeart/2005/8/layout/orgChart1"/>
    <dgm:cxn modelId="{42C20F4E-CB58-441A-AC69-32AF788F8BED}" type="presParOf" srcId="{0C97336D-2E8F-433B-9D3A-8FC60E7DD08C}" destId="{2BF70DE8-709F-45BC-91DF-F02E945E18FE}" srcOrd="1" destOrd="0" presId="urn:microsoft.com/office/officeart/2005/8/layout/orgChart1"/>
    <dgm:cxn modelId="{E565D904-35CE-4939-9BE6-989565A558EA}" type="presParOf" srcId="{2BF70DE8-709F-45BC-91DF-F02E945E18FE}" destId="{19C3F1BC-AEF9-48DD-B620-86DFE1EA18FE}" srcOrd="0" destOrd="0" presId="urn:microsoft.com/office/officeart/2005/8/layout/orgChart1"/>
    <dgm:cxn modelId="{989D2934-DCC1-40D4-83BC-A7D5D47AFD18}" type="presParOf" srcId="{2BF70DE8-709F-45BC-91DF-F02E945E18FE}" destId="{7650B40E-2287-4F6D-ADC9-F50CD944C741}" srcOrd="1" destOrd="0" presId="urn:microsoft.com/office/officeart/2005/8/layout/orgChart1"/>
    <dgm:cxn modelId="{AB3F5624-2F36-4058-9197-0ABAF9284268}" type="presParOf" srcId="{7650B40E-2287-4F6D-ADC9-F50CD944C741}" destId="{A4ED505F-7292-4936-B16A-EE2E79A422DF}" srcOrd="0" destOrd="0" presId="urn:microsoft.com/office/officeart/2005/8/layout/orgChart1"/>
    <dgm:cxn modelId="{29338A48-348D-44B3-BFB2-C0A5E242DB66}" type="presParOf" srcId="{A4ED505F-7292-4936-B16A-EE2E79A422DF}" destId="{1FB09D6B-A141-4430-A732-4FCA498204F8}" srcOrd="0" destOrd="0" presId="urn:microsoft.com/office/officeart/2005/8/layout/orgChart1"/>
    <dgm:cxn modelId="{0FC3D5E5-7119-4C24-8BE8-91352F5B62D9}" type="presParOf" srcId="{A4ED505F-7292-4936-B16A-EE2E79A422DF}" destId="{8AAAAE2A-3DD7-4DA7-A208-82F9D208A27E}" srcOrd="1" destOrd="0" presId="urn:microsoft.com/office/officeart/2005/8/layout/orgChart1"/>
    <dgm:cxn modelId="{2D9DB764-74CF-4E19-A19C-FA4188898C39}" type="presParOf" srcId="{7650B40E-2287-4F6D-ADC9-F50CD944C741}" destId="{1C63658C-484F-4591-B6CF-9C7C7D0E50A9}" srcOrd="1" destOrd="0" presId="urn:microsoft.com/office/officeart/2005/8/layout/orgChart1"/>
    <dgm:cxn modelId="{48238BD7-8D29-4082-8FD9-9E82DE992742}" type="presParOf" srcId="{7650B40E-2287-4F6D-ADC9-F50CD944C741}" destId="{08AF5543-A62D-4752-9E4D-D83131CA27E4}" srcOrd="2" destOrd="0" presId="urn:microsoft.com/office/officeart/2005/8/layout/orgChart1"/>
    <dgm:cxn modelId="{164884B4-91E5-434C-AF8C-1326521DEEF1}" type="presParOf" srcId="{2BF70DE8-709F-45BC-91DF-F02E945E18FE}" destId="{4CD1D842-0243-455F-8A64-2491D111B7A3}" srcOrd="2" destOrd="0" presId="urn:microsoft.com/office/officeart/2005/8/layout/orgChart1"/>
    <dgm:cxn modelId="{AFCC2C91-DF92-448E-B488-AAD119F1AC5E}" type="presParOf" srcId="{2BF70DE8-709F-45BC-91DF-F02E945E18FE}" destId="{396D506B-5002-4C79-AC19-F4449252E820}" srcOrd="3" destOrd="0" presId="urn:microsoft.com/office/officeart/2005/8/layout/orgChart1"/>
    <dgm:cxn modelId="{41A76F7B-8414-48CB-916C-94305CFFBD28}" type="presParOf" srcId="{396D506B-5002-4C79-AC19-F4449252E820}" destId="{FEE4B435-FE4C-4BE5-8E2B-C4000CF1D004}" srcOrd="0" destOrd="0" presId="urn:microsoft.com/office/officeart/2005/8/layout/orgChart1"/>
    <dgm:cxn modelId="{3AB42CE3-5CCA-4FEE-A589-67A15323CED3}" type="presParOf" srcId="{FEE4B435-FE4C-4BE5-8E2B-C4000CF1D004}" destId="{18B10AF0-9936-4CB4-87CC-D2F538368500}" srcOrd="0" destOrd="0" presId="urn:microsoft.com/office/officeart/2005/8/layout/orgChart1"/>
    <dgm:cxn modelId="{CD2044A3-D923-4F5D-B404-0A57E839EC77}" type="presParOf" srcId="{FEE4B435-FE4C-4BE5-8E2B-C4000CF1D004}" destId="{B906C9BE-E2FA-4723-AFB6-78D249505DD2}" srcOrd="1" destOrd="0" presId="urn:microsoft.com/office/officeart/2005/8/layout/orgChart1"/>
    <dgm:cxn modelId="{18AFD9AE-CF83-45ED-B581-76F825981368}" type="presParOf" srcId="{396D506B-5002-4C79-AC19-F4449252E820}" destId="{FF6BC3E1-1192-4D7A-86B6-CB00A8786027}" srcOrd="1" destOrd="0" presId="urn:microsoft.com/office/officeart/2005/8/layout/orgChart1"/>
    <dgm:cxn modelId="{5BC9C2FF-35FC-4A3A-B5AA-A42BA3FC4F20}" type="presParOf" srcId="{396D506B-5002-4C79-AC19-F4449252E820}" destId="{68FE00A8-8297-435D-97DE-40A6880FDC47}" srcOrd="2" destOrd="0" presId="urn:microsoft.com/office/officeart/2005/8/layout/orgChart1"/>
    <dgm:cxn modelId="{22C16057-5085-43FE-A274-230CBCB3192C}" type="presParOf" srcId="{2BF70DE8-709F-45BC-91DF-F02E945E18FE}" destId="{3A9111BB-A83C-4959-AF9E-3A4AFEE96CC2}" srcOrd="4" destOrd="0" presId="urn:microsoft.com/office/officeart/2005/8/layout/orgChart1"/>
    <dgm:cxn modelId="{9562179D-F2BB-4275-8374-64B8690D581D}" type="presParOf" srcId="{2BF70DE8-709F-45BC-91DF-F02E945E18FE}" destId="{32CC99E6-CA41-45F9-85E8-A7A0D561EA0A}" srcOrd="5" destOrd="0" presId="urn:microsoft.com/office/officeart/2005/8/layout/orgChart1"/>
    <dgm:cxn modelId="{6F754C0D-047D-4469-AA8D-EEEAEE8BA34B}" type="presParOf" srcId="{32CC99E6-CA41-45F9-85E8-A7A0D561EA0A}" destId="{B14082E0-6A40-4B55-929E-EEE163A8C186}" srcOrd="0" destOrd="0" presId="urn:microsoft.com/office/officeart/2005/8/layout/orgChart1"/>
    <dgm:cxn modelId="{56081CAC-1CBF-4C00-A550-48EA64A212CB}" type="presParOf" srcId="{B14082E0-6A40-4B55-929E-EEE163A8C186}" destId="{FA59B406-879A-42FA-947D-017A31AB6E4C}" srcOrd="0" destOrd="0" presId="urn:microsoft.com/office/officeart/2005/8/layout/orgChart1"/>
    <dgm:cxn modelId="{02953369-2AD0-43BC-9F9B-56CCE31EC0F3}" type="presParOf" srcId="{B14082E0-6A40-4B55-929E-EEE163A8C186}" destId="{891DB819-913D-4570-AE4C-E848E1C6C739}" srcOrd="1" destOrd="0" presId="urn:microsoft.com/office/officeart/2005/8/layout/orgChart1"/>
    <dgm:cxn modelId="{DBFD8E7C-717F-444A-957F-E6878971D5C6}" type="presParOf" srcId="{32CC99E6-CA41-45F9-85E8-A7A0D561EA0A}" destId="{B1B424BC-6EB1-4879-B036-CDCBC6CE76AA}" srcOrd="1" destOrd="0" presId="urn:microsoft.com/office/officeart/2005/8/layout/orgChart1"/>
    <dgm:cxn modelId="{2ED59215-84E8-441C-A99F-2881B0B957A9}" type="presParOf" srcId="{32CC99E6-CA41-45F9-85E8-A7A0D561EA0A}" destId="{C2452A48-2F7B-4B77-9D56-2BCEC94C1BE0}" srcOrd="2" destOrd="0" presId="urn:microsoft.com/office/officeart/2005/8/layout/orgChart1"/>
    <dgm:cxn modelId="{1DD77E56-86F4-44A0-9A97-29158F77A538}" type="presParOf" srcId="{2BF70DE8-709F-45BC-91DF-F02E945E18FE}" destId="{1BDE44C4-EB7A-44BD-94C5-529128E34A10}" srcOrd="6" destOrd="0" presId="urn:microsoft.com/office/officeart/2005/8/layout/orgChart1"/>
    <dgm:cxn modelId="{4D3E9A16-6A36-4C5B-AAD0-F7B7FC79D08F}" type="presParOf" srcId="{2BF70DE8-709F-45BC-91DF-F02E945E18FE}" destId="{48DB938A-7BDA-4379-97CB-EAF9E56C601D}" srcOrd="7" destOrd="0" presId="urn:microsoft.com/office/officeart/2005/8/layout/orgChart1"/>
    <dgm:cxn modelId="{2A5D3C64-F34E-4377-91F3-20A0D04FACBC}" type="presParOf" srcId="{48DB938A-7BDA-4379-97CB-EAF9E56C601D}" destId="{331E1CB3-49CB-4E84-ACB7-79D673667E29}" srcOrd="0" destOrd="0" presId="urn:microsoft.com/office/officeart/2005/8/layout/orgChart1"/>
    <dgm:cxn modelId="{FF0FA2B2-958D-48E3-8CAB-E12870F16DDF}" type="presParOf" srcId="{331E1CB3-49CB-4E84-ACB7-79D673667E29}" destId="{BF33012A-59B5-4993-B3BA-5F9DA1C6D6FD}" srcOrd="0" destOrd="0" presId="urn:microsoft.com/office/officeart/2005/8/layout/orgChart1"/>
    <dgm:cxn modelId="{55E1C334-2026-4554-AFD2-5E6308E2908F}" type="presParOf" srcId="{331E1CB3-49CB-4E84-ACB7-79D673667E29}" destId="{F93946D6-8957-49F6-B0BB-49A825622E5E}" srcOrd="1" destOrd="0" presId="urn:microsoft.com/office/officeart/2005/8/layout/orgChart1"/>
    <dgm:cxn modelId="{922E7CCE-0CC4-48B7-AFC5-DB74CD46B9B0}" type="presParOf" srcId="{48DB938A-7BDA-4379-97CB-EAF9E56C601D}" destId="{DD1EC5A7-8676-4EC6-B402-82DA0B66E9A1}" srcOrd="1" destOrd="0" presId="urn:microsoft.com/office/officeart/2005/8/layout/orgChart1"/>
    <dgm:cxn modelId="{DC0BF902-37F5-4C43-915F-7186D3B40DE3}" type="presParOf" srcId="{48DB938A-7BDA-4379-97CB-EAF9E56C601D}" destId="{BD180E96-FAC0-4F2A-B795-EB58EC2AD0AD}" srcOrd="2" destOrd="0" presId="urn:microsoft.com/office/officeart/2005/8/layout/orgChart1"/>
    <dgm:cxn modelId="{909B977B-ACD9-4241-9B89-344D584DF9A6}" type="presParOf" srcId="{2BF70DE8-709F-45BC-91DF-F02E945E18FE}" destId="{DB13E435-BFB7-4AAE-94A1-E5E954B69024}" srcOrd="8" destOrd="0" presId="urn:microsoft.com/office/officeart/2005/8/layout/orgChart1"/>
    <dgm:cxn modelId="{F22BA121-B517-4AC7-BB3A-FF7D7E8695DF}" type="presParOf" srcId="{2BF70DE8-709F-45BC-91DF-F02E945E18FE}" destId="{314AA581-AB69-4EA8-83A2-D8E08EB6D7DD}" srcOrd="9" destOrd="0" presId="urn:microsoft.com/office/officeart/2005/8/layout/orgChart1"/>
    <dgm:cxn modelId="{D2DFE29B-76B5-4DE3-BF8A-7F5E247DC3BB}" type="presParOf" srcId="{314AA581-AB69-4EA8-83A2-D8E08EB6D7DD}" destId="{FB5EEB34-755F-4484-B3FA-47E3F52AA8CE}" srcOrd="0" destOrd="0" presId="urn:microsoft.com/office/officeart/2005/8/layout/orgChart1"/>
    <dgm:cxn modelId="{4A870A49-B0DA-4806-916A-FC0A7DABEA27}" type="presParOf" srcId="{FB5EEB34-755F-4484-B3FA-47E3F52AA8CE}" destId="{892EDF04-83CB-4C87-8AAE-EEC71C119444}" srcOrd="0" destOrd="0" presId="urn:microsoft.com/office/officeart/2005/8/layout/orgChart1"/>
    <dgm:cxn modelId="{53187220-F366-4990-8A35-0BC932ECD406}" type="presParOf" srcId="{FB5EEB34-755F-4484-B3FA-47E3F52AA8CE}" destId="{D93E49E9-7A31-44C8-83AD-C72E2D6E479A}" srcOrd="1" destOrd="0" presId="urn:microsoft.com/office/officeart/2005/8/layout/orgChart1"/>
    <dgm:cxn modelId="{EE7B9E2B-4BB0-487F-A856-3AD7802C6CDE}" type="presParOf" srcId="{314AA581-AB69-4EA8-83A2-D8E08EB6D7DD}" destId="{ABA2D1D0-F7E4-45ED-9306-8B4EF163EB8A}" srcOrd="1" destOrd="0" presId="urn:microsoft.com/office/officeart/2005/8/layout/orgChart1"/>
    <dgm:cxn modelId="{1939908D-80E3-4486-97CA-B00328087437}" type="presParOf" srcId="{314AA581-AB69-4EA8-83A2-D8E08EB6D7DD}" destId="{C96D1F5F-1DDB-4BFF-8118-82E312011A0D}" srcOrd="2" destOrd="0" presId="urn:microsoft.com/office/officeart/2005/8/layout/orgChart1"/>
    <dgm:cxn modelId="{183BFCA9-CF43-468C-9A1E-3497A6A953C4}" type="presParOf" srcId="{0C97336D-2E8F-433B-9D3A-8FC60E7DD08C}" destId="{0F1759AE-20F9-43FD-B098-FB8AB1C8B2C3}" srcOrd="2" destOrd="0" presId="urn:microsoft.com/office/officeart/2005/8/layout/orgChart1"/>
    <dgm:cxn modelId="{62DC2407-3956-4C27-9581-D604C947E402}" type="presParOf" srcId="{0F1759AE-20F9-43FD-B098-FB8AB1C8B2C3}" destId="{FF8D08CC-53C3-4B22-9F6C-4902F064277E}" srcOrd="0" destOrd="0" presId="urn:microsoft.com/office/officeart/2005/8/layout/orgChart1"/>
    <dgm:cxn modelId="{8060CC6E-23B3-417F-94FD-F4F9772A989F}" type="presParOf" srcId="{0F1759AE-20F9-43FD-B098-FB8AB1C8B2C3}" destId="{3E647E1E-829E-48A8-A32F-29AAAFCC02F2}" srcOrd="1" destOrd="0" presId="urn:microsoft.com/office/officeart/2005/8/layout/orgChart1"/>
    <dgm:cxn modelId="{66579E7D-EEF8-4FC0-9634-A1BA0048880C}" type="presParOf" srcId="{3E647E1E-829E-48A8-A32F-29AAAFCC02F2}" destId="{4D91F380-41FE-4A6E-9F08-C35F05D9D2C8}" srcOrd="0" destOrd="0" presId="urn:microsoft.com/office/officeart/2005/8/layout/orgChart1"/>
    <dgm:cxn modelId="{C6A5E46E-E99A-4216-A4AF-BD289A12B6DD}" type="presParOf" srcId="{4D91F380-41FE-4A6E-9F08-C35F05D9D2C8}" destId="{414BC411-C382-4EF6-9C60-18D664D12A9A}" srcOrd="0" destOrd="0" presId="urn:microsoft.com/office/officeart/2005/8/layout/orgChart1"/>
    <dgm:cxn modelId="{D4A78BBC-5F06-407E-B1CF-B144485B0B00}" type="presParOf" srcId="{4D91F380-41FE-4A6E-9F08-C35F05D9D2C8}" destId="{47764ADB-A99B-483D-8F91-8DDAA5BAA1B8}" srcOrd="1" destOrd="0" presId="urn:microsoft.com/office/officeart/2005/8/layout/orgChart1"/>
    <dgm:cxn modelId="{F72821CA-B700-4F1B-8BE5-818E0641A54B}" type="presParOf" srcId="{3E647E1E-829E-48A8-A32F-29AAAFCC02F2}" destId="{DF8D0A74-E600-4D27-B143-8B419ADD9597}" srcOrd="1" destOrd="0" presId="urn:microsoft.com/office/officeart/2005/8/layout/orgChart1"/>
    <dgm:cxn modelId="{E8B38630-F02E-4D29-87EB-03A2A62C079E}" type="presParOf" srcId="{3E647E1E-829E-48A8-A32F-29AAAFCC02F2}" destId="{A158610C-E017-4083-97D7-3C616F4F5505}" srcOrd="2" destOrd="0" presId="urn:microsoft.com/office/officeart/2005/8/layout/orgChart1"/>
    <dgm:cxn modelId="{8144E13A-7FC1-4444-9C12-601C4B3908EC}" type="presParOf" srcId="{0F1759AE-20F9-43FD-B098-FB8AB1C8B2C3}" destId="{81708061-EFEA-43FE-AD2A-2228AF6C7D59}" srcOrd="2" destOrd="0" presId="urn:microsoft.com/office/officeart/2005/8/layout/orgChart1"/>
    <dgm:cxn modelId="{0BCCE71B-3541-46EF-BB31-B63C01937826}" type="presParOf" srcId="{0F1759AE-20F9-43FD-B098-FB8AB1C8B2C3}" destId="{41BE8D53-4CF1-4130-8FE8-2D58BC6489F0}" srcOrd="3" destOrd="0" presId="urn:microsoft.com/office/officeart/2005/8/layout/orgChart1"/>
    <dgm:cxn modelId="{6DD4F6DA-532E-4682-A2CA-83B930DF2813}" type="presParOf" srcId="{41BE8D53-4CF1-4130-8FE8-2D58BC6489F0}" destId="{C69C7664-6BE2-430A-8517-E4776C9FA8EB}" srcOrd="0" destOrd="0" presId="urn:microsoft.com/office/officeart/2005/8/layout/orgChart1"/>
    <dgm:cxn modelId="{FE884618-8B44-4FE7-9612-B49D03F24D8D}" type="presParOf" srcId="{C69C7664-6BE2-430A-8517-E4776C9FA8EB}" destId="{37B6E6A9-3F27-4B59-9C70-BC4DE93BA0CB}" srcOrd="0" destOrd="0" presId="urn:microsoft.com/office/officeart/2005/8/layout/orgChart1"/>
    <dgm:cxn modelId="{9820E7BC-479D-4D34-AEFF-11C657FAF925}" type="presParOf" srcId="{C69C7664-6BE2-430A-8517-E4776C9FA8EB}" destId="{EB01A272-3FD4-4365-8B79-9F488A6EB0F0}" srcOrd="1" destOrd="0" presId="urn:microsoft.com/office/officeart/2005/8/layout/orgChart1"/>
    <dgm:cxn modelId="{33480667-07C8-4705-BF55-7B556D4D5468}" type="presParOf" srcId="{41BE8D53-4CF1-4130-8FE8-2D58BC6489F0}" destId="{515307AE-A3E6-4182-9313-3DA3B4BDD96C}" srcOrd="1" destOrd="0" presId="urn:microsoft.com/office/officeart/2005/8/layout/orgChart1"/>
    <dgm:cxn modelId="{97180728-60C2-41ED-9B6D-7664315F9594}" type="presParOf" srcId="{41BE8D53-4CF1-4130-8FE8-2D58BC6489F0}" destId="{FC2B2A2A-37A1-4B22-9C0F-6A518FE49DC4}" srcOrd="2" destOrd="0" presId="urn:microsoft.com/office/officeart/2005/8/layout/orgChart1"/>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40089-690E-4AF9-842C-0FE4B9D27BC4}">
      <dsp:nvSpPr>
        <dsp:cNvPr id="0" name=""/>
        <dsp:cNvSpPr/>
      </dsp:nvSpPr>
      <dsp:spPr>
        <a:xfrm>
          <a:off x="3292599" y="1999977"/>
          <a:ext cx="1625600" cy="1625600"/>
        </a:xfrm>
        <a:prstGeom prst="roundRect">
          <a:avLst/>
        </a:prstGeom>
        <a:solidFill>
          <a:schemeClr val="accent2"/>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a:lnSpc>
              <a:spcPct val="90000"/>
            </a:lnSpc>
            <a:spcBef>
              <a:spcPct val="0"/>
            </a:spcBef>
            <a:spcAft>
              <a:spcPct val="35000"/>
            </a:spcAft>
            <a:buNone/>
          </a:pPr>
          <a:r>
            <a:rPr lang="fr-FR" sz="2100" b="1" kern="1200" dirty="0"/>
            <a:t>INFOESPRIT</a:t>
          </a:r>
        </a:p>
      </dsp:txBody>
      <dsp:txXfrm>
        <a:off x="3371954" y="2079332"/>
        <a:ext cx="1466890" cy="1466890"/>
      </dsp:txXfrm>
    </dsp:sp>
    <dsp:sp modelId="{2240E69C-E158-45FC-8B81-FCEC566EA0DD}">
      <dsp:nvSpPr>
        <dsp:cNvPr id="0" name=""/>
        <dsp:cNvSpPr/>
      </dsp:nvSpPr>
      <dsp:spPr>
        <a:xfrm rot="16147549">
          <a:off x="3791552" y="1703096"/>
          <a:ext cx="593830" cy="0"/>
        </a:xfrm>
        <a:custGeom>
          <a:avLst/>
          <a:gdLst/>
          <a:ahLst/>
          <a:cxnLst/>
          <a:rect l="0" t="0" r="0" b="0"/>
          <a:pathLst>
            <a:path>
              <a:moveTo>
                <a:pt x="0" y="0"/>
              </a:moveTo>
              <a:lnTo>
                <a:pt x="593830" y="0"/>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0C0B616-8AA4-4585-AB4F-128D722B8F35}">
      <dsp:nvSpPr>
        <dsp:cNvPr id="0" name=""/>
        <dsp:cNvSpPr/>
      </dsp:nvSpPr>
      <dsp:spPr>
        <a:xfrm>
          <a:off x="3126942" y="87797"/>
          <a:ext cx="1893872" cy="1318418"/>
        </a:xfrm>
        <a:prstGeom prst="roundRect">
          <a:avLst/>
        </a:prstGeom>
        <a:solidFill>
          <a:schemeClr val="lt1">
            <a:hueOff val="0"/>
            <a:satOff val="0"/>
            <a:lumOff val="0"/>
            <a:alphaOff val="0"/>
          </a:schemeClr>
        </a:solidFill>
        <a:ln>
          <a:solidFill>
            <a:schemeClr val="accent2"/>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ClrTx/>
            <a:buSzPts val="3200"/>
            <a:buFont typeface="Arial" panose="020B0604020202020204" pitchFamily="34" charset="0"/>
            <a:buNone/>
          </a:pPr>
          <a:r>
            <a:rPr lang="en-US" sz="1800" kern="1200" dirty="0"/>
            <a:t>Il </a:t>
          </a:r>
          <a:r>
            <a:rPr lang="fr-FR" sz="1800" kern="1200" dirty="0"/>
            <a:t>était</a:t>
          </a:r>
          <a:r>
            <a:rPr lang="en-US" sz="1800" kern="1200" dirty="0"/>
            <a:t> </a:t>
          </a:r>
          <a:r>
            <a:rPr lang="fr-FR" sz="1800" kern="1200" dirty="0"/>
            <a:t>fondée</a:t>
          </a:r>
          <a:r>
            <a:rPr lang="en-US" sz="1800" kern="1200" dirty="0"/>
            <a:t> le </a:t>
          </a:r>
          <a:r>
            <a:rPr lang="en-US" sz="1800" b="1" kern="1200" dirty="0">
              <a:solidFill>
                <a:schemeClr val="accent2"/>
              </a:solidFill>
            </a:rPr>
            <a:t>23 </a:t>
          </a:r>
          <a:r>
            <a:rPr lang="en-US" sz="1800" b="1" kern="1200" dirty="0" err="1">
              <a:solidFill>
                <a:schemeClr val="accent2"/>
              </a:solidFill>
            </a:rPr>
            <a:t>Septembre</a:t>
          </a:r>
          <a:r>
            <a:rPr lang="en-US" sz="1800" b="1" kern="1200" dirty="0">
              <a:solidFill>
                <a:schemeClr val="accent2"/>
              </a:solidFill>
            </a:rPr>
            <a:t> 2010.</a:t>
          </a:r>
          <a:endParaRPr lang="fr-FR" sz="1800" b="1" kern="1200" dirty="0">
            <a:solidFill>
              <a:schemeClr val="accent2"/>
            </a:solidFill>
          </a:endParaRPr>
        </a:p>
      </dsp:txBody>
      <dsp:txXfrm>
        <a:off x="3191302" y="152157"/>
        <a:ext cx="1765152" cy="1189698"/>
      </dsp:txXfrm>
    </dsp:sp>
    <dsp:sp modelId="{0655A261-D4D9-4219-B860-AF94CD59FFD3}">
      <dsp:nvSpPr>
        <dsp:cNvPr id="0" name=""/>
        <dsp:cNvSpPr/>
      </dsp:nvSpPr>
      <dsp:spPr>
        <a:xfrm rot="2295371">
          <a:off x="4876824" y="3572974"/>
          <a:ext cx="385331" cy="0"/>
        </a:xfrm>
        <a:custGeom>
          <a:avLst/>
          <a:gdLst/>
          <a:ahLst/>
          <a:cxnLst/>
          <a:rect l="0" t="0" r="0" b="0"/>
          <a:pathLst>
            <a:path>
              <a:moveTo>
                <a:pt x="0" y="0"/>
              </a:moveTo>
              <a:lnTo>
                <a:pt x="385331" y="0"/>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5184FD8-681C-4D93-9B37-A0FE01812CD8}">
      <dsp:nvSpPr>
        <dsp:cNvPr id="0" name=""/>
        <dsp:cNvSpPr/>
      </dsp:nvSpPr>
      <dsp:spPr>
        <a:xfrm>
          <a:off x="5220780" y="3656145"/>
          <a:ext cx="2032281" cy="1674723"/>
        </a:xfrm>
        <a:prstGeom prst="roundRect">
          <a:avLst/>
        </a:prstGeom>
        <a:solidFill>
          <a:schemeClr val="lt1">
            <a:hueOff val="0"/>
            <a:satOff val="0"/>
            <a:lumOff val="0"/>
            <a:alphaOff val="0"/>
          </a:schemeClr>
        </a:solidFill>
        <a:ln>
          <a:solidFill>
            <a:schemeClr val="accent2"/>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ClrTx/>
            <a:buSzPts val="3200"/>
            <a:buFont typeface="Arial" panose="020B0604020202020204" pitchFamily="34" charset="0"/>
            <a:buNone/>
          </a:pPr>
          <a:r>
            <a:rPr lang="fr-FR" sz="1900" kern="1200" dirty="0"/>
            <a:t>Il est dirigé par le jeune entrepreneur </a:t>
          </a:r>
          <a:r>
            <a:rPr lang="fr-FR" sz="1900" b="1" kern="1200" dirty="0" err="1">
              <a:solidFill>
                <a:schemeClr val="accent2"/>
              </a:solidFill>
            </a:rPr>
            <a:t>Ounifi</a:t>
          </a:r>
          <a:r>
            <a:rPr lang="fr-FR" sz="1900" b="1" kern="1200" dirty="0">
              <a:solidFill>
                <a:schemeClr val="accent2"/>
              </a:solidFill>
            </a:rPr>
            <a:t> </a:t>
          </a:r>
          <a:r>
            <a:rPr lang="fr-FR" sz="1900" b="1" kern="1200" dirty="0" err="1">
              <a:solidFill>
                <a:schemeClr val="accent2"/>
              </a:solidFill>
            </a:rPr>
            <a:t>Soufyen</a:t>
          </a:r>
          <a:r>
            <a:rPr lang="fr-FR" sz="1900" b="1" kern="1200" dirty="0">
              <a:solidFill>
                <a:schemeClr val="accent2"/>
              </a:solidFill>
            </a:rPr>
            <a:t> </a:t>
          </a:r>
          <a:r>
            <a:rPr lang="fr-FR" sz="1900" kern="1200" dirty="0"/>
            <a:t>depuis 2010.</a:t>
          </a:r>
        </a:p>
      </dsp:txBody>
      <dsp:txXfrm>
        <a:off x="5302533" y="3737898"/>
        <a:ext cx="1868775" cy="1511217"/>
      </dsp:txXfrm>
    </dsp:sp>
    <dsp:sp modelId="{5DD8D734-BD2B-470C-A23C-D402BBF951FD}">
      <dsp:nvSpPr>
        <dsp:cNvPr id="0" name=""/>
        <dsp:cNvSpPr/>
      </dsp:nvSpPr>
      <dsp:spPr>
        <a:xfrm rot="8553175">
          <a:off x="2901843" y="3567711"/>
          <a:ext cx="435645" cy="0"/>
        </a:xfrm>
        <a:custGeom>
          <a:avLst/>
          <a:gdLst/>
          <a:ahLst/>
          <a:cxnLst/>
          <a:rect l="0" t="0" r="0" b="0"/>
          <a:pathLst>
            <a:path>
              <a:moveTo>
                <a:pt x="0" y="0"/>
              </a:moveTo>
              <a:lnTo>
                <a:pt x="435645" y="0"/>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392D939-8AB3-4358-BEF2-D5CF04971685}">
      <dsp:nvSpPr>
        <dsp:cNvPr id="0" name=""/>
        <dsp:cNvSpPr/>
      </dsp:nvSpPr>
      <dsp:spPr>
        <a:xfrm>
          <a:off x="874937" y="3692370"/>
          <a:ext cx="2071795" cy="1602273"/>
        </a:xfrm>
        <a:prstGeom prst="roundRect">
          <a:avLst/>
        </a:prstGeom>
        <a:solidFill>
          <a:schemeClr val="lt1">
            <a:hueOff val="0"/>
            <a:satOff val="0"/>
            <a:lumOff val="0"/>
            <a:alphaOff val="0"/>
          </a:schemeClr>
        </a:solidFill>
        <a:ln>
          <a:solidFill>
            <a:schemeClr val="accent2"/>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ClrTx/>
            <a:buSzPts val="3200"/>
            <a:buFont typeface="Arial" panose="020B0604020202020204" pitchFamily="34" charset="0"/>
            <a:buNone/>
          </a:pPr>
          <a:r>
            <a:rPr lang="fr-FR" sz="1800" kern="1200" dirty="0"/>
            <a:t>C'est un centre privé de recherche en </a:t>
          </a:r>
          <a:r>
            <a:rPr lang="fr-FR" sz="1800" b="1" kern="1200" dirty="0">
              <a:solidFill>
                <a:schemeClr val="accent2"/>
              </a:solidFill>
            </a:rPr>
            <a:t>technologie d’information.</a:t>
          </a:r>
        </a:p>
      </dsp:txBody>
      <dsp:txXfrm>
        <a:off x="953154" y="3770587"/>
        <a:ext cx="1915361" cy="14458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98812-A1F2-426F-9D2D-9BA14072DEC5}">
      <dsp:nvSpPr>
        <dsp:cNvPr id="0" name=""/>
        <dsp:cNvSpPr/>
      </dsp:nvSpPr>
      <dsp:spPr>
        <a:xfrm>
          <a:off x="0" y="0"/>
          <a:ext cx="10515600" cy="953616"/>
        </a:xfrm>
        <a:prstGeom prst="rect">
          <a:avLst/>
        </a:prstGeom>
        <a:noFill/>
        <a:ln w="9525" cap="flat" cmpd="sng" algn="ctr">
          <a:solidFill>
            <a:schemeClr val="accent2"/>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2"/>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latin typeface="+mn-lt"/>
              <a:cs typeface="Times New Roman" panose="02020603050405020304" pitchFamily="18" charset="0"/>
            </a:rPr>
            <a:t>INFOESPRIT</a:t>
          </a:r>
        </a:p>
      </dsp:txBody>
      <dsp:txXfrm>
        <a:off x="0" y="0"/>
        <a:ext cx="10515600" cy="9536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708061-EFEA-43FE-AD2A-2228AF6C7D59}">
      <dsp:nvSpPr>
        <dsp:cNvPr id="0" name=""/>
        <dsp:cNvSpPr/>
      </dsp:nvSpPr>
      <dsp:spPr>
        <a:xfrm>
          <a:off x="5221187" y="1906273"/>
          <a:ext cx="187716" cy="822375"/>
        </a:xfrm>
        <a:custGeom>
          <a:avLst/>
          <a:gdLst/>
          <a:ahLst/>
          <a:cxnLst/>
          <a:rect l="0" t="0" r="0" b="0"/>
          <a:pathLst>
            <a:path>
              <a:moveTo>
                <a:pt x="0" y="0"/>
              </a:moveTo>
              <a:lnTo>
                <a:pt x="0" y="822375"/>
              </a:lnTo>
              <a:lnTo>
                <a:pt x="187716" y="8223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8D08CC-53C3-4B22-9F6C-4902F064277E}">
      <dsp:nvSpPr>
        <dsp:cNvPr id="0" name=""/>
        <dsp:cNvSpPr/>
      </dsp:nvSpPr>
      <dsp:spPr>
        <a:xfrm>
          <a:off x="5033471" y="1906273"/>
          <a:ext cx="187716" cy="822375"/>
        </a:xfrm>
        <a:custGeom>
          <a:avLst/>
          <a:gdLst/>
          <a:ahLst/>
          <a:cxnLst/>
          <a:rect l="0" t="0" r="0" b="0"/>
          <a:pathLst>
            <a:path>
              <a:moveTo>
                <a:pt x="187716" y="0"/>
              </a:moveTo>
              <a:lnTo>
                <a:pt x="187716" y="822375"/>
              </a:lnTo>
              <a:lnTo>
                <a:pt x="0" y="8223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13E435-BFB7-4AAE-94A1-E5E954B69024}">
      <dsp:nvSpPr>
        <dsp:cNvPr id="0" name=""/>
        <dsp:cNvSpPr/>
      </dsp:nvSpPr>
      <dsp:spPr>
        <a:xfrm>
          <a:off x="5221187" y="1906273"/>
          <a:ext cx="4326409" cy="1644750"/>
        </a:xfrm>
        <a:custGeom>
          <a:avLst/>
          <a:gdLst/>
          <a:ahLst/>
          <a:cxnLst/>
          <a:rect l="0" t="0" r="0" b="0"/>
          <a:pathLst>
            <a:path>
              <a:moveTo>
                <a:pt x="0" y="0"/>
              </a:moveTo>
              <a:lnTo>
                <a:pt x="0" y="1457034"/>
              </a:lnTo>
              <a:lnTo>
                <a:pt x="4326409" y="1457034"/>
              </a:lnTo>
              <a:lnTo>
                <a:pt x="4326409" y="16447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DE44C4-EB7A-44BD-94C5-529128E34A10}">
      <dsp:nvSpPr>
        <dsp:cNvPr id="0" name=""/>
        <dsp:cNvSpPr/>
      </dsp:nvSpPr>
      <dsp:spPr>
        <a:xfrm>
          <a:off x="5221187" y="1906273"/>
          <a:ext cx="2163204" cy="1644750"/>
        </a:xfrm>
        <a:custGeom>
          <a:avLst/>
          <a:gdLst/>
          <a:ahLst/>
          <a:cxnLst/>
          <a:rect l="0" t="0" r="0" b="0"/>
          <a:pathLst>
            <a:path>
              <a:moveTo>
                <a:pt x="0" y="0"/>
              </a:moveTo>
              <a:lnTo>
                <a:pt x="0" y="1457034"/>
              </a:lnTo>
              <a:lnTo>
                <a:pt x="2163204" y="1457034"/>
              </a:lnTo>
              <a:lnTo>
                <a:pt x="2163204" y="16447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9111BB-A83C-4959-AF9E-3A4AFEE96CC2}">
      <dsp:nvSpPr>
        <dsp:cNvPr id="0" name=""/>
        <dsp:cNvSpPr/>
      </dsp:nvSpPr>
      <dsp:spPr>
        <a:xfrm>
          <a:off x="5175467" y="1906273"/>
          <a:ext cx="91440" cy="1667160"/>
        </a:xfrm>
        <a:custGeom>
          <a:avLst/>
          <a:gdLst/>
          <a:ahLst/>
          <a:cxnLst/>
          <a:rect l="0" t="0" r="0" b="0"/>
          <a:pathLst>
            <a:path>
              <a:moveTo>
                <a:pt x="45720" y="0"/>
              </a:moveTo>
              <a:lnTo>
                <a:pt x="45720" y="16671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D1D842-0243-455F-8A64-2491D111B7A3}">
      <dsp:nvSpPr>
        <dsp:cNvPr id="0" name=""/>
        <dsp:cNvSpPr/>
      </dsp:nvSpPr>
      <dsp:spPr>
        <a:xfrm>
          <a:off x="3057983" y="1906273"/>
          <a:ext cx="2163204" cy="1644750"/>
        </a:xfrm>
        <a:custGeom>
          <a:avLst/>
          <a:gdLst/>
          <a:ahLst/>
          <a:cxnLst/>
          <a:rect l="0" t="0" r="0" b="0"/>
          <a:pathLst>
            <a:path>
              <a:moveTo>
                <a:pt x="2163204" y="0"/>
              </a:moveTo>
              <a:lnTo>
                <a:pt x="2163204" y="1457034"/>
              </a:lnTo>
              <a:lnTo>
                <a:pt x="0" y="1457034"/>
              </a:lnTo>
              <a:lnTo>
                <a:pt x="0" y="16447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C3F1BC-AEF9-48DD-B620-86DFE1EA18FE}">
      <dsp:nvSpPr>
        <dsp:cNvPr id="0" name=""/>
        <dsp:cNvSpPr/>
      </dsp:nvSpPr>
      <dsp:spPr>
        <a:xfrm>
          <a:off x="894778" y="1906273"/>
          <a:ext cx="4326409" cy="1644750"/>
        </a:xfrm>
        <a:custGeom>
          <a:avLst/>
          <a:gdLst/>
          <a:ahLst/>
          <a:cxnLst/>
          <a:rect l="0" t="0" r="0" b="0"/>
          <a:pathLst>
            <a:path>
              <a:moveTo>
                <a:pt x="4326409" y="0"/>
              </a:moveTo>
              <a:lnTo>
                <a:pt x="4326409" y="1457034"/>
              </a:lnTo>
              <a:lnTo>
                <a:pt x="0" y="1457034"/>
              </a:lnTo>
              <a:lnTo>
                <a:pt x="0" y="16447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972D1-B422-484D-92DD-AC25360467AF}">
      <dsp:nvSpPr>
        <dsp:cNvPr id="0" name=""/>
        <dsp:cNvSpPr/>
      </dsp:nvSpPr>
      <dsp:spPr>
        <a:xfrm>
          <a:off x="4327301" y="1012386"/>
          <a:ext cx="1787772" cy="893886"/>
        </a:xfrm>
        <a:prstGeom prst="round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ClrTx/>
            <a:buSzPts val="1600"/>
            <a:buFont typeface="Arial" panose="020B0604020202020204" pitchFamily="34" charset="0"/>
            <a:buNone/>
          </a:pPr>
          <a:r>
            <a:rPr lang="fr-FR" sz="1600" kern="1200" dirty="0">
              <a:solidFill>
                <a:schemeClr val="tx1"/>
              </a:solidFill>
            </a:rPr>
            <a:t>Direction Générale</a:t>
          </a:r>
        </a:p>
      </dsp:txBody>
      <dsp:txXfrm>
        <a:off x="4370937" y="1056022"/>
        <a:ext cx="1700500" cy="806614"/>
      </dsp:txXfrm>
    </dsp:sp>
    <dsp:sp modelId="{1FB09D6B-A141-4430-A732-4FCA498204F8}">
      <dsp:nvSpPr>
        <dsp:cNvPr id="0" name=""/>
        <dsp:cNvSpPr/>
      </dsp:nvSpPr>
      <dsp:spPr>
        <a:xfrm>
          <a:off x="892" y="3551023"/>
          <a:ext cx="1787772" cy="893886"/>
        </a:xfrm>
        <a:prstGeom prst="round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ClrTx/>
            <a:buSzTx/>
            <a:buFont typeface="Arial" panose="020B0604020202020204" pitchFamily="34" charset="0"/>
            <a:buNone/>
          </a:pPr>
          <a:r>
            <a:rPr lang="fr-FR" sz="1600" kern="1200" dirty="0">
              <a:solidFill>
                <a:schemeClr val="tx1"/>
              </a:solidFill>
            </a:rPr>
            <a:t>ABCLABS laboratoire de recherche</a:t>
          </a:r>
        </a:p>
      </dsp:txBody>
      <dsp:txXfrm>
        <a:off x="44528" y="3594659"/>
        <a:ext cx="1700500" cy="806614"/>
      </dsp:txXfrm>
    </dsp:sp>
    <dsp:sp modelId="{18B10AF0-9936-4CB4-87CC-D2F538368500}">
      <dsp:nvSpPr>
        <dsp:cNvPr id="0" name=""/>
        <dsp:cNvSpPr/>
      </dsp:nvSpPr>
      <dsp:spPr>
        <a:xfrm>
          <a:off x="2164097" y="3551023"/>
          <a:ext cx="1787772" cy="893886"/>
        </a:xfrm>
        <a:prstGeom prst="round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ClrTx/>
            <a:buSzTx/>
            <a:buFont typeface="Arial" panose="020B0604020202020204" pitchFamily="34" charset="0"/>
            <a:buNone/>
          </a:pPr>
          <a:r>
            <a:rPr lang="fr-FR" sz="1600" kern="1200" dirty="0">
              <a:solidFill>
                <a:schemeClr val="tx1"/>
              </a:solidFill>
            </a:rPr>
            <a:t>INFOESPRIT Centre de formation professionnelle</a:t>
          </a:r>
        </a:p>
      </dsp:txBody>
      <dsp:txXfrm>
        <a:off x="2207733" y="3594659"/>
        <a:ext cx="1700500" cy="806614"/>
      </dsp:txXfrm>
    </dsp:sp>
    <dsp:sp modelId="{FA59B406-879A-42FA-947D-017A31AB6E4C}">
      <dsp:nvSpPr>
        <dsp:cNvPr id="0" name=""/>
        <dsp:cNvSpPr/>
      </dsp:nvSpPr>
      <dsp:spPr>
        <a:xfrm>
          <a:off x="4327301" y="3573433"/>
          <a:ext cx="1787772" cy="893886"/>
        </a:xfrm>
        <a:prstGeom prst="round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ClrTx/>
            <a:buSzPts val="1400"/>
            <a:buFont typeface="Arial" panose="020B0604020202020204" pitchFamily="34" charset="0"/>
            <a:buNone/>
          </a:pPr>
          <a:r>
            <a:rPr lang="fr-FR" sz="1600" kern="1200" dirty="0">
              <a:solidFill>
                <a:schemeClr val="tx1"/>
              </a:solidFill>
            </a:rPr>
            <a:t>Boite de création web</a:t>
          </a:r>
        </a:p>
      </dsp:txBody>
      <dsp:txXfrm>
        <a:off x="4370937" y="3617069"/>
        <a:ext cx="1700500" cy="806614"/>
      </dsp:txXfrm>
    </dsp:sp>
    <dsp:sp modelId="{BF33012A-59B5-4993-B3BA-5F9DA1C6D6FD}">
      <dsp:nvSpPr>
        <dsp:cNvPr id="0" name=""/>
        <dsp:cNvSpPr/>
      </dsp:nvSpPr>
      <dsp:spPr>
        <a:xfrm>
          <a:off x="6490506" y="3551023"/>
          <a:ext cx="1787772" cy="893886"/>
        </a:xfrm>
        <a:prstGeom prst="round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ClrTx/>
            <a:buSzPts val="1400"/>
            <a:buFont typeface="Arial" panose="020B0604020202020204" pitchFamily="34" charset="0"/>
            <a:buNone/>
          </a:pPr>
          <a:r>
            <a:rPr lang="fr-FR" sz="1600" kern="1200" dirty="0">
              <a:solidFill>
                <a:schemeClr val="tx1"/>
              </a:solidFill>
            </a:rPr>
            <a:t>Espace culturel et internet</a:t>
          </a:r>
        </a:p>
      </dsp:txBody>
      <dsp:txXfrm>
        <a:off x="6534142" y="3594659"/>
        <a:ext cx="1700500" cy="806614"/>
      </dsp:txXfrm>
    </dsp:sp>
    <dsp:sp modelId="{892EDF04-83CB-4C87-8AAE-EEC71C119444}">
      <dsp:nvSpPr>
        <dsp:cNvPr id="0" name=""/>
        <dsp:cNvSpPr/>
      </dsp:nvSpPr>
      <dsp:spPr>
        <a:xfrm>
          <a:off x="8653711" y="3551023"/>
          <a:ext cx="1787772" cy="893886"/>
        </a:xfrm>
        <a:prstGeom prst="round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ClrTx/>
            <a:buSzPts val="1400"/>
            <a:buFont typeface="Arial" panose="020B0604020202020204" pitchFamily="34" charset="0"/>
            <a:buNone/>
          </a:pPr>
          <a:r>
            <a:rPr lang="fr-FR" sz="1600" kern="1200" dirty="0">
              <a:solidFill>
                <a:schemeClr val="tx1"/>
              </a:solidFill>
            </a:rPr>
            <a:t>Agence d’évènement et voyage</a:t>
          </a:r>
        </a:p>
      </dsp:txBody>
      <dsp:txXfrm>
        <a:off x="8697347" y="3594659"/>
        <a:ext cx="1700500" cy="806614"/>
      </dsp:txXfrm>
    </dsp:sp>
    <dsp:sp modelId="{414BC411-C382-4EF6-9C60-18D664D12A9A}">
      <dsp:nvSpPr>
        <dsp:cNvPr id="0" name=""/>
        <dsp:cNvSpPr/>
      </dsp:nvSpPr>
      <dsp:spPr>
        <a:xfrm>
          <a:off x="3245699" y="2281705"/>
          <a:ext cx="1787772" cy="893886"/>
        </a:xfrm>
        <a:prstGeom prst="round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ClrTx/>
            <a:buSzPts val="1400"/>
            <a:buFont typeface="Arial" panose="020B0604020202020204" pitchFamily="34" charset="0"/>
            <a:buNone/>
          </a:pPr>
          <a:r>
            <a:rPr lang="fr-FR" sz="1600" kern="1200" dirty="0">
              <a:solidFill>
                <a:schemeClr val="tx1"/>
              </a:solidFill>
            </a:rPr>
            <a:t>Département de recherche et de formation professionnelle</a:t>
          </a:r>
        </a:p>
      </dsp:txBody>
      <dsp:txXfrm>
        <a:off x="3289335" y="2325341"/>
        <a:ext cx="1700500" cy="806614"/>
      </dsp:txXfrm>
    </dsp:sp>
    <dsp:sp modelId="{37B6E6A9-3F27-4B59-9C70-BC4DE93BA0CB}">
      <dsp:nvSpPr>
        <dsp:cNvPr id="0" name=""/>
        <dsp:cNvSpPr/>
      </dsp:nvSpPr>
      <dsp:spPr>
        <a:xfrm>
          <a:off x="5408904" y="2281705"/>
          <a:ext cx="1787772" cy="893886"/>
        </a:xfrm>
        <a:prstGeom prst="round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dirty="0">
              <a:solidFill>
                <a:schemeClr val="tx1"/>
              </a:solidFill>
            </a:rPr>
            <a:t>Service commerciales</a:t>
          </a:r>
        </a:p>
      </dsp:txBody>
      <dsp:txXfrm>
        <a:off x="5452540" y="2325341"/>
        <a:ext cx="1700500" cy="806614"/>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10/18/2022</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‹N°›</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10/18/2022</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‹N°›</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dirty="0"/>
          </a:p>
        </p:txBody>
      </p:sp>
    </p:spTree>
    <p:extLst>
      <p:ext uri="{BB962C8B-B14F-4D97-AF65-F5344CB8AC3E}">
        <p14:creationId xmlns:p14="http://schemas.microsoft.com/office/powerpoint/2010/main" val="3298076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1960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8710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3354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13</a:t>
            </a:fld>
            <a:endParaRPr lang="en-US"/>
          </a:p>
        </p:txBody>
      </p:sp>
    </p:spTree>
    <p:extLst>
      <p:ext uri="{BB962C8B-B14F-4D97-AF65-F5344CB8AC3E}">
        <p14:creationId xmlns:p14="http://schemas.microsoft.com/office/powerpoint/2010/main" val="3484619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329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267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5364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0580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5567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245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dirty="0"/>
          </a:p>
        </p:txBody>
      </p:sp>
    </p:spTree>
    <p:extLst>
      <p:ext uri="{BB962C8B-B14F-4D97-AF65-F5344CB8AC3E}">
        <p14:creationId xmlns:p14="http://schemas.microsoft.com/office/powerpoint/2010/main" val="752890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688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21</a:t>
            </a:fld>
            <a:endParaRPr lang="en-US"/>
          </a:p>
        </p:txBody>
      </p:sp>
    </p:spTree>
    <p:extLst>
      <p:ext uri="{BB962C8B-B14F-4D97-AF65-F5344CB8AC3E}">
        <p14:creationId xmlns:p14="http://schemas.microsoft.com/office/powerpoint/2010/main" val="3170956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22</a:t>
            </a:fld>
            <a:endParaRPr lang="en-US"/>
          </a:p>
        </p:txBody>
      </p:sp>
    </p:spTree>
    <p:extLst>
      <p:ext uri="{BB962C8B-B14F-4D97-AF65-F5344CB8AC3E}">
        <p14:creationId xmlns:p14="http://schemas.microsoft.com/office/powerpoint/2010/main" val="2757596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5641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543300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3206364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191083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8882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4861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85011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9578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37" name="Freeform: Shape 36"/>
          <p:cNvSpPr/>
          <p:nvPr userDrawn="1"/>
        </p:nvSpPr>
        <p:spPr>
          <a:xfrm>
            <a:off x="4064000" y="3200400"/>
            <a:ext cx="8128000" cy="1828800"/>
          </a:xfrm>
          <a:custGeom>
            <a:avLst/>
            <a:gdLst>
              <a:gd name="connsiteX0" fmla="*/ 0 w 8128000"/>
              <a:gd name="connsiteY0" fmla="*/ 0 h 1828800"/>
              <a:gd name="connsiteX1" fmla="*/ 4064000 w 8128000"/>
              <a:gd name="connsiteY1" fmla="*/ 0 h 1828800"/>
              <a:gd name="connsiteX2" fmla="*/ 8128000 w 8128000"/>
              <a:gd name="connsiteY2" fmla="*/ 0 h 1828800"/>
              <a:gd name="connsiteX3" fmla="*/ 8128000 w 8128000"/>
              <a:gd name="connsiteY3" fmla="*/ 1828800 h 1828800"/>
              <a:gd name="connsiteX4" fmla="*/ 4064000 w 8128000"/>
              <a:gd name="connsiteY4" fmla="*/ 1828800 h 1828800"/>
              <a:gd name="connsiteX5" fmla="*/ 0 w 8128000"/>
              <a:gd name="connsiteY5"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8000" h="1828800">
                <a:moveTo>
                  <a:pt x="0" y="0"/>
                </a:moveTo>
                <a:lnTo>
                  <a:pt x="4064000" y="0"/>
                </a:lnTo>
                <a:lnTo>
                  <a:pt x="8128000" y="0"/>
                </a:lnTo>
                <a:lnTo>
                  <a:pt x="8128000" y="1828800"/>
                </a:lnTo>
                <a:lnTo>
                  <a:pt x="4064000" y="1828800"/>
                </a:lnTo>
                <a:lnTo>
                  <a:pt x="0" y="18288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Picture Placeholder 35"/>
          <p:cNvSpPr>
            <a:spLocks noGrp="1"/>
          </p:cNvSpPr>
          <p:nvPr>
            <p:ph type="pic" sz="quarter" idx="13"/>
          </p:nvPr>
        </p:nvSpPr>
        <p:spPr>
          <a:xfrm>
            <a:off x="0" y="1371600"/>
            <a:ext cx="8129016" cy="3657600"/>
          </a:xfrm>
          <a:custGeom>
            <a:avLst/>
            <a:gdLst>
              <a:gd name="connsiteX0" fmla="*/ 0 w 8129016"/>
              <a:gd name="connsiteY0" fmla="*/ 0 h 3657600"/>
              <a:gd name="connsiteX1" fmla="*/ 8129016 w 8129016"/>
              <a:gd name="connsiteY1" fmla="*/ 0 h 3657600"/>
              <a:gd name="connsiteX2" fmla="*/ 8129016 w 8129016"/>
              <a:gd name="connsiteY2" fmla="*/ 1828800 h 3657600"/>
              <a:gd name="connsiteX3" fmla="*/ 8128000 w 8129016"/>
              <a:gd name="connsiteY3" fmla="*/ 1828800 h 3657600"/>
              <a:gd name="connsiteX4" fmla="*/ 4064000 w 8129016"/>
              <a:gd name="connsiteY4" fmla="*/ 1828800 h 3657600"/>
              <a:gd name="connsiteX5" fmla="*/ 4064000 w 8129016"/>
              <a:gd name="connsiteY5" fmla="*/ 3657600 h 3657600"/>
              <a:gd name="connsiteX6" fmla="*/ 0 w 8129016"/>
              <a:gd name="connsiteY6" fmla="*/ 3657600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29016" h="3657600">
                <a:moveTo>
                  <a:pt x="0" y="0"/>
                </a:moveTo>
                <a:lnTo>
                  <a:pt x="8129016" y="0"/>
                </a:lnTo>
                <a:lnTo>
                  <a:pt x="8129016" y="1828800"/>
                </a:lnTo>
                <a:lnTo>
                  <a:pt x="8128000" y="1828800"/>
                </a:lnTo>
                <a:lnTo>
                  <a:pt x="4064000" y="1828800"/>
                </a:lnTo>
                <a:lnTo>
                  <a:pt x="4064000" y="3657600"/>
                </a:lnTo>
                <a:lnTo>
                  <a:pt x="0" y="3657600"/>
                </a:lnTo>
                <a:close/>
              </a:path>
            </a:pathLst>
          </a:custGeom>
          <a:solidFill>
            <a:schemeClr val="bg1">
              <a:lumMod val="50000"/>
            </a:schemeClr>
          </a:solidFill>
        </p:spPr>
        <p:txBody>
          <a:bodyPr wrap="square">
            <a:noAutofit/>
          </a:bodyPr>
          <a:lstStyle/>
          <a:p>
            <a:endParaRPr lang="en-US"/>
          </a:p>
        </p:txBody>
      </p:sp>
      <p:sp>
        <p:nvSpPr>
          <p:cNvPr id="9" name="Rectangle 8"/>
          <p:cNvSpPr/>
          <p:nvPr userDrawn="1"/>
        </p:nvSpPr>
        <p:spPr>
          <a:xfrm>
            <a:off x="8128000" y="1371600"/>
            <a:ext cx="40640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4064000" y="5029200"/>
            <a:ext cx="40640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8128000" y="5029200"/>
            <a:ext cx="4064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64000" y="3225452"/>
            <a:ext cx="8128000" cy="1067644"/>
          </a:xfrm>
          <a:prstGeom prst="rect">
            <a:avLst/>
          </a:prstGeom>
        </p:spPr>
        <p:txBody>
          <a:bodyPr lIns="274320" rIns="457200" anchor="b">
            <a:noAutofit/>
          </a:bodyPr>
          <a:lstStyle>
            <a:lvl1pPr algn="l">
              <a:defRPr sz="4400" b="1">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8128000" y="6356349"/>
            <a:ext cx="4064000" cy="365125"/>
          </a:xfrm>
          <a:prstGeom prst="rect">
            <a:avLst/>
          </a:prstGeom>
        </p:spPr>
        <p:txBody>
          <a:bodyPr rIns="457200"/>
          <a:lstStyle>
            <a:lvl1pPr algn="ctr">
              <a:defRPr>
                <a:solidFill>
                  <a:schemeClr val="bg2">
                    <a:lumMod val="75000"/>
                  </a:schemeClr>
                </a:solidFill>
              </a:defRPr>
            </a:lvl1pPr>
          </a:lstStyle>
          <a:p>
            <a:r>
              <a:rPr lang="en-US"/>
              <a:t>Your Date Here</a:t>
            </a:r>
          </a:p>
        </p:txBody>
      </p:sp>
      <p:sp>
        <p:nvSpPr>
          <p:cNvPr id="5" name="Footer Placeholder 4"/>
          <p:cNvSpPr>
            <a:spLocks noGrp="1"/>
          </p:cNvSpPr>
          <p:nvPr>
            <p:ph type="ftr" sz="quarter" idx="11"/>
          </p:nvPr>
        </p:nvSpPr>
        <p:spPr>
          <a:xfrm>
            <a:off x="0" y="6356350"/>
            <a:ext cx="4064000" cy="365125"/>
          </a:xfrm>
          <a:prstGeom prst="rect">
            <a:avLst/>
          </a:prstGeom>
        </p:spPr>
        <p:txBody>
          <a:bodyPr/>
          <a:lstStyle>
            <a:lvl1pPr>
              <a:defRPr>
                <a:solidFill>
                  <a:schemeClr val="bg2">
                    <a:lumMod val="75000"/>
                  </a:schemeClr>
                </a:solidFill>
              </a:defRPr>
            </a:lvl1pPr>
          </a:lstStyle>
          <a:p>
            <a:r>
              <a:rPr lang="en-US"/>
              <a:t>Your Footer Here</a:t>
            </a:r>
          </a:p>
        </p:txBody>
      </p:sp>
      <p:sp>
        <p:nvSpPr>
          <p:cNvPr id="6" name="Slide Number Placeholder 5"/>
          <p:cNvSpPr>
            <a:spLocks noGrp="1"/>
          </p:cNvSpPr>
          <p:nvPr>
            <p:ph type="sldNum" sz="quarter" idx="12"/>
          </p:nvPr>
        </p:nvSpPr>
        <p:spPr>
          <a:xfrm>
            <a:off x="4064000" y="6356350"/>
            <a:ext cx="4064000" cy="365125"/>
          </a:xfrm>
          <a:prstGeom prst="rect">
            <a:avLst/>
          </a:prstGeom>
        </p:spPr>
        <p:txBody>
          <a:bodyPr/>
          <a:lstStyle>
            <a:lvl1pPr algn="ctr">
              <a:defRPr>
                <a:solidFill>
                  <a:schemeClr val="bg2">
                    <a:lumMod val="50000"/>
                  </a:schemeClr>
                </a:solidFill>
              </a:defRPr>
            </a:lvl1pPr>
          </a:lstStyle>
          <a:p>
            <a:fld id="{FC1CF07D-8B3F-4D32-B059-0039CEA46DB1}" type="slidenum">
              <a:rPr lang="en-US" smtClean="0"/>
              <a:pPr/>
              <a:t>‹N°›</a:t>
            </a:fld>
            <a:endParaRPr lang="en-US"/>
          </a:p>
        </p:txBody>
      </p:sp>
      <p:sp>
        <p:nvSpPr>
          <p:cNvPr id="3" name="Subtitle 2"/>
          <p:cNvSpPr>
            <a:spLocks noGrp="1"/>
          </p:cNvSpPr>
          <p:nvPr>
            <p:ph type="subTitle" idx="1"/>
          </p:nvPr>
        </p:nvSpPr>
        <p:spPr>
          <a:xfrm>
            <a:off x="4064000" y="4323604"/>
            <a:ext cx="8128000" cy="407890"/>
          </a:xfrm>
          <a:prstGeom prst="rect">
            <a:avLst/>
          </a:prstGeom>
        </p:spPr>
        <p:txBody>
          <a:bodyPr lIns="274320"/>
          <a:lstStyle>
            <a:lvl1pPr marL="0" indent="0" algn="l">
              <a:buNone/>
              <a:defRPr sz="2400">
                <a:solidFill>
                  <a:schemeClr val="accent6">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308015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ition Slide 8">
    <p:spTree>
      <p:nvGrpSpPr>
        <p:cNvPr id="1" name=""/>
        <p:cNvGrpSpPr/>
        <p:nvPr/>
      </p:nvGrpSpPr>
      <p:grpSpPr>
        <a:xfrm>
          <a:off x="0" y="0"/>
          <a:ext cx="0" cy="0"/>
          <a:chOff x="0" y="0"/>
          <a:chExt cx="0" cy="0"/>
        </a:xfrm>
      </p:grpSpPr>
      <p:sp>
        <p:nvSpPr>
          <p:cNvPr id="37" name="Freeform: Shape 36"/>
          <p:cNvSpPr/>
          <p:nvPr userDrawn="1"/>
        </p:nvSpPr>
        <p:spPr>
          <a:xfrm>
            <a:off x="0" y="5029200"/>
            <a:ext cx="12192000" cy="1828800"/>
          </a:xfrm>
          <a:custGeom>
            <a:avLst/>
            <a:gdLst>
              <a:gd name="connsiteX0" fmla="*/ 0 w 8128000"/>
              <a:gd name="connsiteY0" fmla="*/ 0 h 1828800"/>
              <a:gd name="connsiteX1" fmla="*/ 4064000 w 8128000"/>
              <a:gd name="connsiteY1" fmla="*/ 0 h 1828800"/>
              <a:gd name="connsiteX2" fmla="*/ 8128000 w 8128000"/>
              <a:gd name="connsiteY2" fmla="*/ 0 h 1828800"/>
              <a:gd name="connsiteX3" fmla="*/ 8128000 w 8128000"/>
              <a:gd name="connsiteY3" fmla="*/ 1828800 h 1828800"/>
              <a:gd name="connsiteX4" fmla="*/ 4064000 w 8128000"/>
              <a:gd name="connsiteY4" fmla="*/ 1828800 h 1828800"/>
              <a:gd name="connsiteX5" fmla="*/ 0 w 8128000"/>
              <a:gd name="connsiteY5"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8000" h="1828800">
                <a:moveTo>
                  <a:pt x="0" y="0"/>
                </a:moveTo>
                <a:lnTo>
                  <a:pt x="4064000" y="0"/>
                </a:lnTo>
                <a:lnTo>
                  <a:pt x="8128000" y="0"/>
                </a:lnTo>
                <a:lnTo>
                  <a:pt x="8128000" y="1828800"/>
                </a:lnTo>
                <a:lnTo>
                  <a:pt x="4064000" y="1828800"/>
                </a:lnTo>
                <a:lnTo>
                  <a:pt x="0" y="18288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3"/>
          </p:nvPr>
        </p:nvSpPr>
        <p:spPr>
          <a:xfrm>
            <a:off x="0" y="1371601"/>
            <a:ext cx="12192000" cy="3657600"/>
          </a:xfrm>
          <a:custGeom>
            <a:avLst/>
            <a:gdLst>
              <a:gd name="connsiteX0" fmla="*/ 0 w 8129016"/>
              <a:gd name="connsiteY0" fmla="*/ 0 h 3657600"/>
              <a:gd name="connsiteX1" fmla="*/ 8129016 w 8129016"/>
              <a:gd name="connsiteY1" fmla="*/ 0 h 3657600"/>
              <a:gd name="connsiteX2" fmla="*/ 8129016 w 8129016"/>
              <a:gd name="connsiteY2" fmla="*/ 1828800 h 3657600"/>
              <a:gd name="connsiteX3" fmla="*/ 8129016 w 8129016"/>
              <a:gd name="connsiteY3" fmla="*/ 3657600 h 3657600"/>
              <a:gd name="connsiteX4" fmla="*/ 4064000 w 8129016"/>
              <a:gd name="connsiteY4" fmla="*/ 3657600 h 3657600"/>
              <a:gd name="connsiteX5" fmla="*/ 0 w 8129016"/>
              <a:gd name="connsiteY5" fmla="*/ 3657600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9016" h="3657600">
                <a:moveTo>
                  <a:pt x="0" y="0"/>
                </a:moveTo>
                <a:lnTo>
                  <a:pt x="8129016" y="0"/>
                </a:lnTo>
                <a:lnTo>
                  <a:pt x="8129016" y="1828800"/>
                </a:lnTo>
                <a:lnTo>
                  <a:pt x="8129016" y="3657600"/>
                </a:lnTo>
                <a:lnTo>
                  <a:pt x="4064000" y="3657600"/>
                </a:lnTo>
                <a:lnTo>
                  <a:pt x="0" y="3657600"/>
                </a:lnTo>
                <a:close/>
              </a:path>
            </a:pathLst>
          </a:custGeom>
          <a:solidFill>
            <a:schemeClr val="bg1">
              <a:lumMod val="50000"/>
            </a:schemeClr>
          </a:solidFill>
        </p:spPr>
        <p:txBody>
          <a:bodyPr wrap="square">
            <a:noAutofit/>
          </a:bodyPr>
          <a:lstStyle/>
          <a:p>
            <a:endParaRPr lang="en-US"/>
          </a:p>
        </p:txBody>
      </p:sp>
      <p:sp>
        <p:nvSpPr>
          <p:cNvPr id="2" name="Title 1"/>
          <p:cNvSpPr>
            <a:spLocks noGrp="1"/>
          </p:cNvSpPr>
          <p:nvPr>
            <p:ph type="ctrTitle"/>
          </p:nvPr>
        </p:nvSpPr>
        <p:spPr>
          <a:xfrm>
            <a:off x="1163452" y="5207651"/>
            <a:ext cx="9865096" cy="1067644"/>
          </a:xfrm>
          <a:prstGeom prst="rect">
            <a:avLst/>
          </a:prstGeom>
        </p:spPr>
        <p:txBody>
          <a:bodyPr lIns="274320" rIns="274320" anchor="ctr">
            <a:noAutofit/>
          </a:bodyPr>
          <a:lstStyle>
            <a:lvl1pPr algn="ctr">
              <a:defRPr sz="5400" b="1" cap="all" baseline="0">
                <a:solidFill>
                  <a:schemeClr val="bg1"/>
                </a:solidFill>
                <a:latin typeface="+mn-lt"/>
              </a:defRPr>
            </a:lvl1pPr>
          </a:lstStyle>
          <a:p>
            <a:r>
              <a:rPr lang="en-US"/>
              <a:t>Click to edit Master title style</a:t>
            </a:r>
          </a:p>
        </p:txBody>
      </p:sp>
      <p:sp>
        <p:nvSpPr>
          <p:cNvPr id="3" name="Subtitle 2"/>
          <p:cNvSpPr>
            <a:spLocks noGrp="1"/>
          </p:cNvSpPr>
          <p:nvPr>
            <p:ph type="subTitle" idx="1"/>
          </p:nvPr>
        </p:nvSpPr>
        <p:spPr>
          <a:xfrm>
            <a:off x="1163452" y="6165304"/>
            <a:ext cx="9865096" cy="480131"/>
          </a:xfrm>
          <a:prstGeom prst="rect">
            <a:avLst/>
          </a:prstGeom>
        </p:spPr>
        <p:txBody>
          <a:bodyPr wrap="square" lIns="274320" rIns="274320">
            <a:spAutoFit/>
          </a:bodyPr>
          <a:lstStyle>
            <a:lvl1pPr marL="0" indent="0" algn="ctr">
              <a:buNone/>
              <a:defRPr sz="2800">
                <a:solidFill>
                  <a:schemeClr val="accent4">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520835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ition Slide 9">
    <p:spTree>
      <p:nvGrpSpPr>
        <p:cNvPr id="1" name=""/>
        <p:cNvGrpSpPr/>
        <p:nvPr/>
      </p:nvGrpSpPr>
      <p:grpSpPr>
        <a:xfrm>
          <a:off x="0" y="0"/>
          <a:ext cx="0" cy="0"/>
          <a:chOff x="0" y="0"/>
          <a:chExt cx="0" cy="0"/>
        </a:xfrm>
      </p:grpSpPr>
      <p:sp>
        <p:nvSpPr>
          <p:cNvPr id="37" name="Freeform: Shape 36"/>
          <p:cNvSpPr/>
          <p:nvPr userDrawn="1"/>
        </p:nvSpPr>
        <p:spPr>
          <a:xfrm>
            <a:off x="0" y="5029200"/>
            <a:ext cx="12192000" cy="1828800"/>
          </a:xfrm>
          <a:custGeom>
            <a:avLst/>
            <a:gdLst>
              <a:gd name="connsiteX0" fmla="*/ 0 w 8128000"/>
              <a:gd name="connsiteY0" fmla="*/ 0 h 1828800"/>
              <a:gd name="connsiteX1" fmla="*/ 4064000 w 8128000"/>
              <a:gd name="connsiteY1" fmla="*/ 0 h 1828800"/>
              <a:gd name="connsiteX2" fmla="*/ 8128000 w 8128000"/>
              <a:gd name="connsiteY2" fmla="*/ 0 h 1828800"/>
              <a:gd name="connsiteX3" fmla="*/ 8128000 w 8128000"/>
              <a:gd name="connsiteY3" fmla="*/ 1828800 h 1828800"/>
              <a:gd name="connsiteX4" fmla="*/ 4064000 w 8128000"/>
              <a:gd name="connsiteY4" fmla="*/ 1828800 h 1828800"/>
              <a:gd name="connsiteX5" fmla="*/ 0 w 8128000"/>
              <a:gd name="connsiteY5"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8000" h="1828800">
                <a:moveTo>
                  <a:pt x="0" y="0"/>
                </a:moveTo>
                <a:lnTo>
                  <a:pt x="4064000" y="0"/>
                </a:lnTo>
                <a:lnTo>
                  <a:pt x="8128000" y="0"/>
                </a:lnTo>
                <a:lnTo>
                  <a:pt x="8128000" y="1828800"/>
                </a:lnTo>
                <a:lnTo>
                  <a:pt x="4064000" y="1828800"/>
                </a:lnTo>
                <a:lnTo>
                  <a:pt x="0" y="18288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3"/>
          </p:nvPr>
        </p:nvSpPr>
        <p:spPr>
          <a:xfrm>
            <a:off x="0" y="1371601"/>
            <a:ext cx="12192000" cy="3657600"/>
          </a:xfrm>
          <a:custGeom>
            <a:avLst/>
            <a:gdLst>
              <a:gd name="connsiteX0" fmla="*/ 0 w 8129016"/>
              <a:gd name="connsiteY0" fmla="*/ 0 h 3657600"/>
              <a:gd name="connsiteX1" fmla="*/ 8129016 w 8129016"/>
              <a:gd name="connsiteY1" fmla="*/ 0 h 3657600"/>
              <a:gd name="connsiteX2" fmla="*/ 8129016 w 8129016"/>
              <a:gd name="connsiteY2" fmla="*/ 1828800 h 3657600"/>
              <a:gd name="connsiteX3" fmla="*/ 8129016 w 8129016"/>
              <a:gd name="connsiteY3" fmla="*/ 3657600 h 3657600"/>
              <a:gd name="connsiteX4" fmla="*/ 4064000 w 8129016"/>
              <a:gd name="connsiteY4" fmla="*/ 3657600 h 3657600"/>
              <a:gd name="connsiteX5" fmla="*/ 0 w 8129016"/>
              <a:gd name="connsiteY5" fmla="*/ 3657600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9016" h="3657600">
                <a:moveTo>
                  <a:pt x="0" y="0"/>
                </a:moveTo>
                <a:lnTo>
                  <a:pt x="8129016" y="0"/>
                </a:lnTo>
                <a:lnTo>
                  <a:pt x="8129016" y="1828800"/>
                </a:lnTo>
                <a:lnTo>
                  <a:pt x="8129016" y="3657600"/>
                </a:lnTo>
                <a:lnTo>
                  <a:pt x="4064000" y="3657600"/>
                </a:lnTo>
                <a:lnTo>
                  <a:pt x="0" y="3657600"/>
                </a:lnTo>
                <a:close/>
              </a:path>
            </a:pathLst>
          </a:custGeom>
          <a:solidFill>
            <a:schemeClr val="bg1">
              <a:lumMod val="50000"/>
            </a:schemeClr>
          </a:solidFill>
        </p:spPr>
        <p:txBody>
          <a:bodyPr wrap="square">
            <a:noAutofit/>
          </a:bodyPr>
          <a:lstStyle/>
          <a:p>
            <a:endParaRPr lang="en-US"/>
          </a:p>
        </p:txBody>
      </p:sp>
      <p:sp>
        <p:nvSpPr>
          <p:cNvPr id="2" name="Title 1"/>
          <p:cNvSpPr>
            <a:spLocks noGrp="1"/>
          </p:cNvSpPr>
          <p:nvPr>
            <p:ph type="ctrTitle"/>
          </p:nvPr>
        </p:nvSpPr>
        <p:spPr>
          <a:xfrm>
            <a:off x="1163452" y="5207651"/>
            <a:ext cx="9865096" cy="1067644"/>
          </a:xfrm>
          <a:prstGeom prst="rect">
            <a:avLst/>
          </a:prstGeom>
        </p:spPr>
        <p:txBody>
          <a:bodyPr lIns="274320" rIns="274320" anchor="ctr">
            <a:noAutofit/>
          </a:bodyPr>
          <a:lstStyle>
            <a:lvl1pPr algn="ctr">
              <a:defRPr sz="5400" b="1" cap="all" baseline="0">
                <a:solidFill>
                  <a:schemeClr val="bg1"/>
                </a:solidFill>
                <a:latin typeface="+mn-lt"/>
              </a:defRPr>
            </a:lvl1pPr>
          </a:lstStyle>
          <a:p>
            <a:r>
              <a:rPr lang="en-US"/>
              <a:t>Click to edit Master title style</a:t>
            </a:r>
          </a:p>
        </p:txBody>
      </p:sp>
      <p:sp>
        <p:nvSpPr>
          <p:cNvPr id="3" name="Subtitle 2"/>
          <p:cNvSpPr>
            <a:spLocks noGrp="1"/>
          </p:cNvSpPr>
          <p:nvPr>
            <p:ph type="subTitle" idx="1"/>
          </p:nvPr>
        </p:nvSpPr>
        <p:spPr>
          <a:xfrm>
            <a:off x="1163452" y="6165304"/>
            <a:ext cx="9865096" cy="480131"/>
          </a:xfrm>
          <a:prstGeom prst="rect">
            <a:avLst/>
          </a:prstGeom>
        </p:spPr>
        <p:txBody>
          <a:bodyPr wrap="square" lIns="274320" rIns="274320">
            <a:spAutoFit/>
          </a:bodyPr>
          <a:lstStyle>
            <a:lvl1pPr marL="0" indent="0" algn="ctr">
              <a:buNone/>
              <a:defRPr sz="2800">
                <a:solidFill>
                  <a:schemeClr val="accent3">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30578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ition Slide 10">
    <p:spTree>
      <p:nvGrpSpPr>
        <p:cNvPr id="1" name=""/>
        <p:cNvGrpSpPr/>
        <p:nvPr/>
      </p:nvGrpSpPr>
      <p:grpSpPr>
        <a:xfrm>
          <a:off x="0" y="0"/>
          <a:ext cx="0" cy="0"/>
          <a:chOff x="0" y="0"/>
          <a:chExt cx="0" cy="0"/>
        </a:xfrm>
      </p:grpSpPr>
      <p:sp>
        <p:nvSpPr>
          <p:cNvPr id="37" name="Freeform: Shape 36"/>
          <p:cNvSpPr/>
          <p:nvPr userDrawn="1"/>
        </p:nvSpPr>
        <p:spPr>
          <a:xfrm>
            <a:off x="0" y="5029200"/>
            <a:ext cx="12192000" cy="1828800"/>
          </a:xfrm>
          <a:custGeom>
            <a:avLst/>
            <a:gdLst>
              <a:gd name="connsiteX0" fmla="*/ 0 w 8128000"/>
              <a:gd name="connsiteY0" fmla="*/ 0 h 1828800"/>
              <a:gd name="connsiteX1" fmla="*/ 4064000 w 8128000"/>
              <a:gd name="connsiteY1" fmla="*/ 0 h 1828800"/>
              <a:gd name="connsiteX2" fmla="*/ 8128000 w 8128000"/>
              <a:gd name="connsiteY2" fmla="*/ 0 h 1828800"/>
              <a:gd name="connsiteX3" fmla="*/ 8128000 w 8128000"/>
              <a:gd name="connsiteY3" fmla="*/ 1828800 h 1828800"/>
              <a:gd name="connsiteX4" fmla="*/ 4064000 w 8128000"/>
              <a:gd name="connsiteY4" fmla="*/ 1828800 h 1828800"/>
              <a:gd name="connsiteX5" fmla="*/ 0 w 8128000"/>
              <a:gd name="connsiteY5"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8000" h="1828800">
                <a:moveTo>
                  <a:pt x="0" y="0"/>
                </a:moveTo>
                <a:lnTo>
                  <a:pt x="4064000" y="0"/>
                </a:lnTo>
                <a:lnTo>
                  <a:pt x="8128000" y="0"/>
                </a:lnTo>
                <a:lnTo>
                  <a:pt x="8128000" y="1828800"/>
                </a:lnTo>
                <a:lnTo>
                  <a:pt x="4064000" y="1828800"/>
                </a:lnTo>
                <a:lnTo>
                  <a:pt x="0" y="18288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3"/>
          </p:nvPr>
        </p:nvSpPr>
        <p:spPr>
          <a:xfrm>
            <a:off x="0" y="1371601"/>
            <a:ext cx="12192000" cy="3657600"/>
          </a:xfrm>
          <a:custGeom>
            <a:avLst/>
            <a:gdLst>
              <a:gd name="connsiteX0" fmla="*/ 0 w 8129016"/>
              <a:gd name="connsiteY0" fmla="*/ 0 h 3657600"/>
              <a:gd name="connsiteX1" fmla="*/ 8129016 w 8129016"/>
              <a:gd name="connsiteY1" fmla="*/ 0 h 3657600"/>
              <a:gd name="connsiteX2" fmla="*/ 8129016 w 8129016"/>
              <a:gd name="connsiteY2" fmla="*/ 1828800 h 3657600"/>
              <a:gd name="connsiteX3" fmla="*/ 8129016 w 8129016"/>
              <a:gd name="connsiteY3" fmla="*/ 3657600 h 3657600"/>
              <a:gd name="connsiteX4" fmla="*/ 4064000 w 8129016"/>
              <a:gd name="connsiteY4" fmla="*/ 3657600 h 3657600"/>
              <a:gd name="connsiteX5" fmla="*/ 0 w 8129016"/>
              <a:gd name="connsiteY5" fmla="*/ 3657600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9016" h="3657600">
                <a:moveTo>
                  <a:pt x="0" y="0"/>
                </a:moveTo>
                <a:lnTo>
                  <a:pt x="8129016" y="0"/>
                </a:lnTo>
                <a:lnTo>
                  <a:pt x="8129016" y="1828800"/>
                </a:lnTo>
                <a:lnTo>
                  <a:pt x="8129016" y="3657600"/>
                </a:lnTo>
                <a:lnTo>
                  <a:pt x="4064000" y="3657600"/>
                </a:lnTo>
                <a:lnTo>
                  <a:pt x="0" y="3657600"/>
                </a:lnTo>
                <a:close/>
              </a:path>
            </a:pathLst>
          </a:custGeom>
          <a:solidFill>
            <a:schemeClr val="bg1">
              <a:lumMod val="50000"/>
            </a:schemeClr>
          </a:solidFill>
        </p:spPr>
        <p:txBody>
          <a:bodyPr wrap="square">
            <a:noAutofit/>
          </a:bodyPr>
          <a:lstStyle/>
          <a:p>
            <a:endParaRPr lang="en-US"/>
          </a:p>
        </p:txBody>
      </p:sp>
      <p:sp>
        <p:nvSpPr>
          <p:cNvPr id="2" name="Title 1"/>
          <p:cNvSpPr>
            <a:spLocks noGrp="1"/>
          </p:cNvSpPr>
          <p:nvPr>
            <p:ph type="ctrTitle"/>
          </p:nvPr>
        </p:nvSpPr>
        <p:spPr>
          <a:xfrm>
            <a:off x="1163452" y="5207651"/>
            <a:ext cx="9865096" cy="1067644"/>
          </a:xfrm>
          <a:prstGeom prst="rect">
            <a:avLst/>
          </a:prstGeom>
        </p:spPr>
        <p:txBody>
          <a:bodyPr lIns="274320" rIns="274320" anchor="ctr">
            <a:noAutofit/>
          </a:bodyPr>
          <a:lstStyle>
            <a:lvl1pPr algn="ctr">
              <a:defRPr sz="5400" b="1" cap="all" baseline="0">
                <a:solidFill>
                  <a:schemeClr val="bg1"/>
                </a:solidFill>
                <a:latin typeface="+mn-lt"/>
              </a:defRPr>
            </a:lvl1pPr>
          </a:lstStyle>
          <a:p>
            <a:r>
              <a:rPr lang="en-US"/>
              <a:t>Click to edit Master title style</a:t>
            </a:r>
          </a:p>
        </p:txBody>
      </p:sp>
      <p:sp>
        <p:nvSpPr>
          <p:cNvPr id="3" name="Subtitle 2"/>
          <p:cNvSpPr>
            <a:spLocks noGrp="1"/>
          </p:cNvSpPr>
          <p:nvPr>
            <p:ph type="subTitle" idx="1"/>
          </p:nvPr>
        </p:nvSpPr>
        <p:spPr>
          <a:xfrm>
            <a:off x="1163452" y="6165304"/>
            <a:ext cx="9865096" cy="480131"/>
          </a:xfrm>
          <a:prstGeom prst="rect">
            <a:avLst/>
          </a:prstGeom>
        </p:spPr>
        <p:txBody>
          <a:bodyPr wrap="square" lIns="274320" rIns="274320">
            <a:spAutoFit/>
          </a:bodyPr>
          <a:lstStyle>
            <a:lvl1pPr marL="0" indent="0" algn="ctr">
              <a:buNone/>
              <a:defRPr sz="2800">
                <a:solidFill>
                  <a:schemeClr val="accent3">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377901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Slide 11">
    <p:bg>
      <p:bgPr>
        <a:solidFill>
          <a:schemeClr val="tx2"/>
        </a:solidFill>
        <a:effectLst/>
      </p:bgPr>
    </p:bg>
    <p:spTree>
      <p:nvGrpSpPr>
        <p:cNvPr id="1" name=""/>
        <p:cNvGrpSpPr/>
        <p:nvPr/>
      </p:nvGrpSpPr>
      <p:grpSpPr>
        <a:xfrm>
          <a:off x="0" y="0"/>
          <a:ext cx="0" cy="0"/>
          <a:chOff x="0" y="0"/>
          <a:chExt cx="0" cy="0"/>
        </a:xfrm>
      </p:grpSpPr>
      <p:sp>
        <p:nvSpPr>
          <p:cNvPr id="38" name="Title 1"/>
          <p:cNvSpPr>
            <a:spLocks noGrp="1"/>
          </p:cNvSpPr>
          <p:nvPr>
            <p:ph type="ctrTitle"/>
          </p:nvPr>
        </p:nvSpPr>
        <p:spPr>
          <a:xfrm>
            <a:off x="3287688" y="4074661"/>
            <a:ext cx="8434459" cy="1067644"/>
          </a:xfrm>
          <a:prstGeom prst="rect">
            <a:avLst/>
          </a:prstGeom>
        </p:spPr>
        <p:txBody>
          <a:bodyPr lIns="274320" rIns="0" anchor="b">
            <a:noAutofit/>
          </a:bodyPr>
          <a:lstStyle>
            <a:lvl1pPr algn="l">
              <a:defRPr sz="5400" b="1" cap="all" baseline="0">
                <a:solidFill>
                  <a:schemeClr val="accent2"/>
                </a:solidFill>
                <a:latin typeface="+mn-lt"/>
              </a:defRPr>
            </a:lvl1pPr>
          </a:lstStyle>
          <a:p>
            <a:r>
              <a:rPr lang="en-US"/>
              <a:t>Click to edit Master title style</a:t>
            </a:r>
          </a:p>
        </p:txBody>
      </p:sp>
      <p:sp>
        <p:nvSpPr>
          <p:cNvPr id="39" name="Subtitle 2"/>
          <p:cNvSpPr>
            <a:spLocks noGrp="1"/>
          </p:cNvSpPr>
          <p:nvPr>
            <p:ph type="subTitle" idx="1"/>
          </p:nvPr>
        </p:nvSpPr>
        <p:spPr>
          <a:xfrm>
            <a:off x="3287688" y="5172813"/>
            <a:ext cx="8434459" cy="480131"/>
          </a:xfrm>
          <a:prstGeom prst="rect">
            <a:avLst/>
          </a:prstGeom>
        </p:spPr>
        <p:txBody>
          <a:bodyPr wrap="square" lIns="274320" rIns="0">
            <a:spAutoFit/>
          </a:bodyPr>
          <a:lstStyle>
            <a:lvl1pPr marL="0" indent="0" algn="l">
              <a:buNone/>
              <a:defRPr sz="2800">
                <a:solidFill>
                  <a:schemeClr val="tx2">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reeform: Shape 11"/>
          <p:cNvSpPr/>
          <p:nvPr userDrawn="1"/>
        </p:nvSpPr>
        <p:spPr>
          <a:xfrm rot="5400000">
            <a:off x="-267349" y="4414555"/>
            <a:ext cx="1674590" cy="1139894"/>
          </a:xfrm>
          <a:custGeom>
            <a:avLst/>
            <a:gdLst>
              <a:gd name="connsiteX0" fmla="*/ 0 w 1674590"/>
              <a:gd name="connsiteY0" fmla="*/ 1139893 h 1139894"/>
              <a:gd name="connsiteX1" fmla="*/ 824542 w 1674590"/>
              <a:gd name="connsiteY1" fmla="*/ 0 h 1139894"/>
              <a:gd name="connsiteX2" fmla="*/ 1674590 w 1674590"/>
              <a:gd name="connsiteY2" fmla="*/ 1139894 h 1139894"/>
            </a:gdLst>
            <a:ahLst/>
            <a:cxnLst>
              <a:cxn ang="0">
                <a:pos x="connsiteX0" y="connsiteY0"/>
              </a:cxn>
              <a:cxn ang="0">
                <a:pos x="connsiteX1" y="connsiteY1"/>
              </a:cxn>
              <a:cxn ang="0">
                <a:pos x="connsiteX2" y="connsiteY2"/>
              </a:cxn>
            </a:cxnLst>
            <a:rect l="l" t="t" r="r" b="b"/>
            <a:pathLst>
              <a:path w="1674590" h="1139894">
                <a:moveTo>
                  <a:pt x="0" y="1139893"/>
                </a:moveTo>
                <a:lnTo>
                  <a:pt x="824542" y="0"/>
                </a:lnTo>
                <a:lnTo>
                  <a:pt x="1674590" y="1139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p:cNvSpPr>
            <a:spLocks noGrp="1"/>
          </p:cNvSpPr>
          <p:nvPr>
            <p:ph type="pic" sz="quarter" idx="13"/>
          </p:nvPr>
        </p:nvSpPr>
        <p:spPr>
          <a:xfrm>
            <a:off x="1" y="0"/>
            <a:ext cx="7806889" cy="4723331"/>
          </a:xfrm>
          <a:custGeom>
            <a:avLst/>
            <a:gdLst>
              <a:gd name="connsiteX0" fmla="*/ 0 w 7806889"/>
              <a:gd name="connsiteY0" fmla="*/ 0 h 4723331"/>
              <a:gd name="connsiteX1" fmla="*/ 7806889 w 7806889"/>
              <a:gd name="connsiteY1" fmla="*/ 0 h 4723331"/>
              <a:gd name="connsiteX2" fmla="*/ 1473016 w 7806889"/>
              <a:gd name="connsiteY2" fmla="*/ 4723331 h 4723331"/>
              <a:gd name="connsiteX3" fmla="*/ 0 w 7806889"/>
              <a:gd name="connsiteY3" fmla="*/ 3657825 h 4723331"/>
            </a:gdLst>
            <a:ahLst/>
            <a:cxnLst>
              <a:cxn ang="0">
                <a:pos x="connsiteX0" y="connsiteY0"/>
              </a:cxn>
              <a:cxn ang="0">
                <a:pos x="connsiteX1" y="connsiteY1"/>
              </a:cxn>
              <a:cxn ang="0">
                <a:pos x="connsiteX2" y="connsiteY2"/>
              </a:cxn>
              <a:cxn ang="0">
                <a:pos x="connsiteX3" y="connsiteY3"/>
              </a:cxn>
            </a:cxnLst>
            <a:rect l="l" t="t" r="r" b="b"/>
            <a:pathLst>
              <a:path w="7806889" h="4723331">
                <a:moveTo>
                  <a:pt x="0" y="0"/>
                </a:moveTo>
                <a:lnTo>
                  <a:pt x="7806889" y="0"/>
                </a:lnTo>
                <a:lnTo>
                  <a:pt x="1473016" y="4723331"/>
                </a:lnTo>
                <a:lnTo>
                  <a:pt x="0" y="3657825"/>
                </a:lnTo>
                <a:close/>
              </a:path>
            </a:pathLst>
          </a:custGeom>
        </p:spPr>
        <p:txBody>
          <a:bodyPr wrap="square">
            <a:noAutofit/>
          </a:bodyPr>
          <a:lstStyle/>
          <a:p>
            <a:endParaRPr lang="en-US"/>
          </a:p>
        </p:txBody>
      </p:sp>
      <p:sp>
        <p:nvSpPr>
          <p:cNvPr id="14" name="Freeform: Shape 13"/>
          <p:cNvSpPr/>
          <p:nvPr userDrawn="1"/>
        </p:nvSpPr>
        <p:spPr>
          <a:xfrm rot="10800000" flipV="1">
            <a:off x="0" y="5213253"/>
            <a:ext cx="3747554" cy="1644747"/>
          </a:xfrm>
          <a:custGeom>
            <a:avLst/>
            <a:gdLst>
              <a:gd name="connsiteX0" fmla="*/ 2273790 w 3747554"/>
              <a:gd name="connsiteY0" fmla="*/ 0 h 1644747"/>
              <a:gd name="connsiteX1" fmla="*/ 0 w 3747554"/>
              <a:gd name="connsiteY1" fmla="*/ 1644747 h 1644747"/>
              <a:gd name="connsiteX2" fmla="*/ 3747554 w 3747554"/>
              <a:gd name="connsiteY2" fmla="*/ 1644747 h 1644747"/>
              <a:gd name="connsiteX3" fmla="*/ 3747554 w 3747554"/>
              <a:gd name="connsiteY3" fmla="*/ 1099025 h 1644747"/>
            </a:gdLst>
            <a:ahLst/>
            <a:cxnLst>
              <a:cxn ang="0">
                <a:pos x="connsiteX0" y="connsiteY0"/>
              </a:cxn>
              <a:cxn ang="0">
                <a:pos x="connsiteX1" y="connsiteY1"/>
              </a:cxn>
              <a:cxn ang="0">
                <a:pos x="connsiteX2" y="connsiteY2"/>
              </a:cxn>
              <a:cxn ang="0">
                <a:pos x="connsiteX3" y="connsiteY3"/>
              </a:cxn>
            </a:cxnLst>
            <a:rect l="l" t="t" r="r" b="b"/>
            <a:pathLst>
              <a:path w="3747554" h="1644747">
                <a:moveTo>
                  <a:pt x="2273790" y="0"/>
                </a:moveTo>
                <a:lnTo>
                  <a:pt x="0" y="1644747"/>
                </a:lnTo>
                <a:lnTo>
                  <a:pt x="3747554" y="1644747"/>
                </a:lnTo>
                <a:lnTo>
                  <a:pt x="3747554" y="109902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ate Placeholder 3"/>
          <p:cNvSpPr>
            <a:spLocks noGrp="1"/>
          </p:cNvSpPr>
          <p:nvPr>
            <p:ph type="dt" sz="half" idx="11"/>
          </p:nvPr>
        </p:nvSpPr>
        <p:spPr>
          <a:xfrm>
            <a:off x="569946" y="6356349"/>
            <a:ext cx="1931877" cy="365125"/>
          </a:xfrm>
          <a:prstGeom prst="rect">
            <a:avLst/>
          </a:prstGeom>
        </p:spPr>
        <p:txBody>
          <a:bodyPr lIns="0" rIns="0"/>
          <a:lstStyle>
            <a:lvl1pPr algn="ctr">
              <a:defRPr>
                <a:solidFill>
                  <a:schemeClr val="bg2">
                    <a:lumMod val="50000"/>
                  </a:schemeClr>
                </a:solidFill>
              </a:defRPr>
            </a:lvl1pPr>
          </a:lstStyle>
          <a:p>
            <a:r>
              <a:rPr lang="en-US"/>
              <a:t>Your Date Here</a:t>
            </a:r>
          </a:p>
        </p:txBody>
      </p:sp>
      <p:sp>
        <p:nvSpPr>
          <p:cNvPr id="41" name="Footer Placeholder 4"/>
          <p:cNvSpPr>
            <a:spLocks noGrp="1"/>
          </p:cNvSpPr>
          <p:nvPr>
            <p:ph type="ftr" sz="quarter" idx="12"/>
          </p:nvPr>
        </p:nvSpPr>
        <p:spPr>
          <a:xfrm>
            <a:off x="3747555" y="6356350"/>
            <a:ext cx="5647713" cy="365125"/>
          </a:xfrm>
          <a:prstGeom prst="rect">
            <a:avLst/>
          </a:prstGeom>
        </p:spPr>
        <p:txBody>
          <a:bodyPr/>
          <a:lstStyle>
            <a:lvl1pPr algn="l">
              <a:defRPr cap="none" baseline="0">
                <a:solidFill>
                  <a:schemeClr val="bg2">
                    <a:lumMod val="75000"/>
                  </a:schemeClr>
                </a:solidFill>
              </a:defRPr>
            </a:lvl1pPr>
          </a:lstStyle>
          <a:p>
            <a:r>
              <a:rPr lang="en-US"/>
              <a:t>Your Footer Here</a:t>
            </a:r>
          </a:p>
        </p:txBody>
      </p:sp>
      <p:sp>
        <p:nvSpPr>
          <p:cNvPr id="17" name="Slide Number Placeholder 5"/>
          <p:cNvSpPr>
            <a:spLocks noGrp="1"/>
          </p:cNvSpPr>
          <p:nvPr>
            <p:ph type="sldNum" sz="quarter" idx="15"/>
          </p:nvPr>
        </p:nvSpPr>
        <p:spPr>
          <a:xfrm>
            <a:off x="10856835" y="6356350"/>
            <a:ext cx="865312" cy="365125"/>
          </a:xfrm>
          <a:prstGeom prst="rect">
            <a:avLst/>
          </a:prstGeom>
        </p:spPr>
        <p:txBody>
          <a:bodyPr/>
          <a:lstStyle>
            <a:lvl1pPr>
              <a:defRPr>
                <a:solidFill>
                  <a:schemeClr val="bg2">
                    <a:lumMod val="75000"/>
                  </a:schemeClr>
                </a:solidFill>
              </a:defRPr>
            </a:lvl1pPr>
          </a:lstStyle>
          <a:p>
            <a:fld id="{FC1CF07D-8B3F-4D32-B059-0039CEA46DB1}" type="slidenum">
              <a:rPr lang="en-US" smtClean="0"/>
              <a:pPr/>
              <a:t>‹N°›</a:t>
            </a:fld>
            <a:endParaRPr lang="en-US"/>
          </a:p>
        </p:txBody>
      </p:sp>
    </p:spTree>
    <p:extLst>
      <p:ext uri="{BB962C8B-B14F-4D97-AF65-F5344CB8AC3E}">
        <p14:creationId xmlns:p14="http://schemas.microsoft.com/office/powerpoint/2010/main" val="738131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15" name="Straight Connector 14"/>
          <p:cNvCxnSpPr/>
          <p:nvPr userDrawn="1"/>
        </p:nvCxnSpPr>
        <p:spPr>
          <a:xfrm>
            <a:off x="838200" y="6268542"/>
            <a:ext cx="10515600" cy="0"/>
          </a:xfrm>
          <a:prstGeom prst="line">
            <a:avLst/>
          </a:prstGeom>
          <a:ln>
            <a:solidFill>
              <a:schemeClr val="tx2">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160337"/>
            <a:ext cx="9578280" cy="1325563"/>
          </a:xfrm>
          <a:prstGeom prst="rect">
            <a:avLst/>
          </a:prstGeom>
        </p:spPr>
        <p:txBody>
          <a:bodyPr lIns="0"/>
          <a:lstStyle>
            <a:lvl1pPr>
              <a:defRPr b="1">
                <a:solidFill>
                  <a:schemeClr val="tx2"/>
                </a:solidFill>
                <a:latin typeface="+mn-lt"/>
              </a:defRPr>
            </a:lvl1p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lIns="0">
            <a:normAutofit/>
          </a:bodyPr>
          <a:lstStyle>
            <a:lvl1pPr>
              <a:spcAft>
                <a:spcPts val="1200"/>
              </a:spcAft>
              <a:defRPr sz="4000">
                <a:solidFill>
                  <a:schemeClr val="accent3"/>
                </a:solidFill>
                <a:latin typeface="+mj-lt"/>
              </a:defRPr>
            </a:lvl1pPr>
            <a:lvl2pPr>
              <a:spcAft>
                <a:spcPts val="1200"/>
              </a:spcAft>
              <a:defRPr sz="3600">
                <a:solidFill>
                  <a:schemeClr val="accent3"/>
                </a:solidFill>
                <a:latin typeface="+mj-lt"/>
              </a:defRPr>
            </a:lvl2pPr>
            <a:lvl3pPr>
              <a:spcAft>
                <a:spcPts val="1200"/>
              </a:spcAft>
              <a:defRPr sz="3200">
                <a:solidFill>
                  <a:schemeClr val="accent3"/>
                </a:solidFill>
                <a:latin typeface="+mj-lt"/>
              </a:defRPr>
            </a:lvl3pPr>
            <a:lvl4pPr>
              <a:spcAft>
                <a:spcPts val="1200"/>
              </a:spcAft>
              <a:defRPr sz="2800">
                <a:solidFill>
                  <a:schemeClr val="accent3"/>
                </a:solidFill>
                <a:latin typeface="+mj-lt"/>
              </a:defRPr>
            </a:lvl4pPr>
            <a:lvl5pPr>
              <a:spcAft>
                <a:spcPts val="1200"/>
              </a:spcAft>
              <a:defRPr sz="28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1297360" cy="365125"/>
          </a:xfrm>
          <a:prstGeom prst="rect">
            <a:avLst/>
          </a:prstGeom>
        </p:spPr>
        <p:txBody>
          <a:bodyPr lIns="0" rIns="0"/>
          <a:lstStyle>
            <a:lvl1pPr>
              <a:defRPr>
                <a:solidFill>
                  <a:schemeClr val="bg2">
                    <a:lumMod val="75000"/>
                  </a:schemeClr>
                </a:solidFill>
              </a:defRPr>
            </a:lvl1pPr>
          </a:lstStyle>
          <a:p>
            <a:r>
              <a:rPr lang="en-US"/>
              <a:t>Your Date Here</a:t>
            </a:r>
          </a:p>
        </p:txBody>
      </p:sp>
      <p:sp>
        <p:nvSpPr>
          <p:cNvPr id="5" name="Footer Placeholder 4"/>
          <p:cNvSpPr>
            <a:spLocks noGrp="1"/>
          </p:cNvSpPr>
          <p:nvPr>
            <p:ph type="ftr" sz="quarter" idx="11"/>
          </p:nvPr>
        </p:nvSpPr>
        <p:spPr>
          <a:xfrm>
            <a:off x="2638638" y="6356350"/>
            <a:ext cx="6914724" cy="365125"/>
          </a:xfrm>
          <a:prstGeom prst="rect">
            <a:avLst/>
          </a:prstGeom>
        </p:spPr>
        <p:txBody>
          <a:bodyPr rIns="365760"/>
          <a:lstStyle>
            <a:lvl1pPr algn="ctr">
              <a:defRPr>
                <a:solidFill>
                  <a:schemeClr val="bg2">
                    <a:lumMod val="75000"/>
                  </a:schemeClr>
                </a:solidFill>
              </a:defRPr>
            </a:lvl1pPr>
          </a:lstStyle>
          <a:p>
            <a:r>
              <a:rPr lang="en-US"/>
              <a:t>Your Footer Here</a:t>
            </a:r>
          </a:p>
        </p:txBody>
      </p:sp>
      <p:sp>
        <p:nvSpPr>
          <p:cNvPr id="6" name="Slide Number Placeholder 5"/>
          <p:cNvSpPr>
            <a:spLocks noGrp="1"/>
          </p:cNvSpPr>
          <p:nvPr>
            <p:ph type="sldNum" sz="quarter" idx="12"/>
          </p:nvPr>
        </p:nvSpPr>
        <p:spPr>
          <a:xfrm>
            <a:off x="10488488" y="6356350"/>
            <a:ext cx="865312" cy="365125"/>
          </a:xfrm>
          <a:prstGeom prst="rect">
            <a:avLst/>
          </a:prstGeom>
        </p:spPr>
        <p:txBody>
          <a:bodyPr vert="horz" lIns="0" tIns="45720" rIns="0" bIns="45720" rtlCol="0" anchor="ctr"/>
          <a:lstStyle>
            <a:lvl1pPr>
              <a:defRPr lang="en-US" smtClean="0">
                <a:solidFill>
                  <a:schemeClr val="accent2"/>
                </a:solidFill>
              </a:defRPr>
            </a:lvl1pPr>
          </a:lstStyle>
          <a:p>
            <a:fld id="{FC1CF07D-8B3F-4D32-B059-0039CEA46DB1}" type="slidenum">
              <a:rPr lang="en-US" smtClean="0"/>
              <a:pPr/>
              <a:t>‹N°›</a:t>
            </a:fld>
            <a:endParaRPr lang="en-US"/>
          </a:p>
        </p:txBody>
      </p:sp>
      <p:cxnSp>
        <p:nvCxnSpPr>
          <p:cNvPr id="13" name="Straight Connector 12"/>
          <p:cNvCxnSpPr>
            <a:cxnSpLocks/>
          </p:cNvCxnSpPr>
          <p:nvPr userDrawn="1"/>
        </p:nvCxnSpPr>
        <p:spPr>
          <a:xfrm>
            <a:off x="10374766" y="6356350"/>
            <a:ext cx="0" cy="365125"/>
          </a:xfrm>
          <a:prstGeom prst="lin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779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cxnSp>
        <p:nvCxnSpPr>
          <p:cNvPr id="15" name="Straight Connector 14"/>
          <p:cNvCxnSpPr/>
          <p:nvPr userDrawn="1"/>
        </p:nvCxnSpPr>
        <p:spPr>
          <a:xfrm>
            <a:off x="838200" y="6268542"/>
            <a:ext cx="10515600" cy="0"/>
          </a:xfrm>
          <a:prstGeom prst="line">
            <a:avLst/>
          </a:prstGeom>
          <a:ln>
            <a:solidFill>
              <a:schemeClr val="tx2">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160337"/>
            <a:ext cx="9578280" cy="1325563"/>
          </a:xfrm>
          <a:prstGeom prst="rect">
            <a:avLst/>
          </a:prstGeom>
        </p:spPr>
        <p:txBody>
          <a:bodyPr lIns="0"/>
          <a:lstStyle>
            <a:lvl1pPr>
              <a:defRPr b="1">
                <a:solidFill>
                  <a:schemeClr val="tx2"/>
                </a:solidFill>
                <a:latin typeface="+mn-lt"/>
              </a:defRPr>
            </a:lvl1pPr>
          </a:lstStyle>
          <a:p>
            <a:r>
              <a:rPr lang="en-US"/>
              <a:t>Click to edit Master title style</a:t>
            </a:r>
          </a:p>
        </p:txBody>
      </p:sp>
      <p:sp>
        <p:nvSpPr>
          <p:cNvPr id="4" name="Date Placeholder 3"/>
          <p:cNvSpPr>
            <a:spLocks noGrp="1"/>
          </p:cNvSpPr>
          <p:nvPr>
            <p:ph type="dt" sz="half" idx="10"/>
          </p:nvPr>
        </p:nvSpPr>
        <p:spPr>
          <a:xfrm>
            <a:off x="838200" y="6356350"/>
            <a:ext cx="1297360" cy="365125"/>
          </a:xfrm>
          <a:prstGeom prst="rect">
            <a:avLst/>
          </a:prstGeom>
        </p:spPr>
        <p:txBody>
          <a:bodyPr lIns="0" rIns="0"/>
          <a:lstStyle>
            <a:lvl1pPr>
              <a:defRPr>
                <a:solidFill>
                  <a:schemeClr val="bg2">
                    <a:lumMod val="75000"/>
                  </a:schemeClr>
                </a:solidFill>
              </a:defRPr>
            </a:lvl1pPr>
          </a:lstStyle>
          <a:p>
            <a:r>
              <a:rPr lang="en-US"/>
              <a:t>Your Date Here</a:t>
            </a:r>
          </a:p>
        </p:txBody>
      </p:sp>
      <p:sp>
        <p:nvSpPr>
          <p:cNvPr id="5" name="Footer Placeholder 4"/>
          <p:cNvSpPr>
            <a:spLocks noGrp="1"/>
          </p:cNvSpPr>
          <p:nvPr>
            <p:ph type="ftr" sz="quarter" idx="11"/>
          </p:nvPr>
        </p:nvSpPr>
        <p:spPr>
          <a:xfrm>
            <a:off x="2638638" y="6356350"/>
            <a:ext cx="6914724" cy="365125"/>
          </a:xfrm>
          <a:prstGeom prst="rect">
            <a:avLst/>
          </a:prstGeom>
        </p:spPr>
        <p:txBody>
          <a:bodyPr rIns="365760"/>
          <a:lstStyle>
            <a:lvl1pPr algn="ctr">
              <a:defRPr>
                <a:solidFill>
                  <a:schemeClr val="bg2">
                    <a:lumMod val="75000"/>
                  </a:schemeClr>
                </a:solidFill>
              </a:defRPr>
            </a:lvl1pPr>
          </a:lstStyle>
          <a:p>
            <a:r>
              <a:rPr lang="en-US"/>
              <a:t>Your Footer Here</a:t>
            </a:r>
          </a:p>
        </p:txBody>
      </p:sp>
      <p:sp>
        <p:nvSpPr>
          <p:cNvPr id="6" name="Slide Number Placeholder 5"/>
          <p:cNvSpPr>
            <a:spLocks noGrp="1"/>
          </p:cNvSpPr>
          <p:nvPr>
            <p:ph type="sldNum" sz="quarter" idx="12"/>
          </p:nvPr>
        </p:nvSpPr>
        <p:spPr>
          <a:xfrm>
            <a:off x="10488488" y="6356350"/>
            <a:ext cx="865312" cy="365125"/>
          </a:xfrm>
          <a:prstGeom prst="rect">
            <a:avLst/>
          </a:prstGeom>
        </p:spPr>
        <p:txBody>
          <a:bodyPr vert="horz" lIns="0" tIns="45720" rIns="0" bIns="45720" rtlCol="0" anchor="ctr"/>
          <a:lstStyle>
            <a:lvl1pPr>
              <a:defRPr lang="en-US" smtClean="0">
                <a:solidFill>
                  <a:schemeClr val="accent2"/>
                </a:solidFill>
              </a:defRPr>
            </a:lvl1pPr>
          </a:lstStyle>
          <a:p>
            <a:fld id="{FC1CF07D-8B3F-4D32-B059-0039CEA46DB1}" type="slidenum">
              <a:rPr lang="en-US" smtClean="0"/>
              <a:pPr/>
              <a:t>‹N°›</a:t>
            </a:fld>
            <a:endParaRPr lang="en-US"/>
          </a:p>
        </p:txBody>
      </p:sp>
      <p:cxnSp>
        <p:nvCxnSpPr>
          <p:cNvPr id="13" name="Straight Connector 12"/>
          <p:cNvCxnSpPr>
            <a:cxnSpLocks/>
          </p:cNvCxnSpPr>
          <p:nvPr userDrawn="1"/>
        </p:nvCxnSpPr>
        <p:spPr>
          <a:xfrm>
            <a:off x="10374766" y="6356350"/>
            <a:ext cx="0" cy="365125"/>
          </a:xfrm>
          <a:prstGeom prst="lin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463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Description">
    <p:spTree>
      <p:nvGrpSpPr>
        <p:cNvPr id="1" name=""/>
        <p:cNvGrpSpPr/>
        <p:nvPr/>
      </p:nvGrpSpPr>
      <p:grpSpPr>
        <a:xfrm>
          <a:off x="0" y="0"/>
          <a:ext cx="0" cy="0"/>
          <a:chOff x="0" y="0"/>
          <a:chExt cx="0" cy="0"/>
        </a:xfrm>
      </p:grpSpPr>
      <p:cxnSp>
        <p:nvCxnSpPr>
          <p:cNvPr id="15" name="Straight Connector 14"/>
          <p:cNvCxnSpPr/>
          <p:nvPr userDrawn="1"/>
        </p:nvCxnSpPr>
        <p:spPr>
          <a:xfrm>
            <a:off x="838200" y="6268542"/>
            <a:ext cx="10515600" cy="0"/>
          </a:xfrm>
          <a:prstGeom prst="line">
            <a:avLst/>
          </a:prstGeom>
          <a:ln>
            <a:solidFill>
              <a:schemeClr val="tx2">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160337"/>
            <a:ext cx="9578280" cy="1325563"/>
          </a:xfrm>
          <a:prstGeom prst="rect">
            <a:avLst/>
          </a:prstGeom>
        </p:spPr>
        <p:txBody>
          <a:bodyPr lIns="0"/>
          <a:lstStyle>
            <a:lvl1pPr>
              <a:defRPr b="1">
                <a:solidFill>
                  <a:schemeClr val="tx2"/>
                </a:solidFill>
                <a:latin typeface="+mn-lt"/>
              </a:defRPr>
            </a:lvl1pPr>
          </a:lstStyle>
          <a:p>
            <a:r>
              <a:rPr lang="en-US"/>
              <a:t>Click to edit Master title style</a:t>
            </a:r>
          </a:p>
        </p:txBody>
      </p:sp>
      <p:sp>
        <p:nvSpPr>
          <p:cNvPr id="4" name="Date Placeholder 3"/>
          <p:cNvSpPr>
            <a:spLocks noGrp="1"/>
          </p:cNvSpPr>
          <p:nvPr>
            <p:ph type="dt" sz="half" idx="10"/>
          </p:nvPr>
        </p:nvSpPr>
        <p:spPr>
          <a:xfrm>
            <a:off x="838200" y="6356350"/>
            <a:ext cx="1297360" cy="365125"/>
          </a:xfrm>
          <a:prstGeom prst="rect">
            <a:avLst/>
          </a:prstGeom>
        </p:spPr>
        <p:txBody>
          <a:bodyPr lIns="0" rIns="0"/>
          <a:lstStyle>
            <a:lvl1pPr>
              <a:defRPr>
                <a:solidFill>
                  <a:schemeClr val="bg2">
                    <a:lumMod val="75000"/>
                  </a:schemeClr>
                </a:solidFill>
              </a:defRPr>
            </a:lvl1pPr>
          </a:lstStyle>
          <a:p>
            <a:r>
              <a:rPr lang="en-US"/>
              <a:t>Your Date Here</a:t>
            </a:r>
          </a:p>
        </p:txBody>
      </p:sp>
      <p:sp>
        <p:nvSpPr>
          <p:cNvPr id="5" name="Footer Placeholder 4"/>
          <p:cNvSpPr>
            <a:spLocks noGrp="1"/>
          </p:cNvSpPr>
          <p:nvPr>
            <p:ph type="ftr" sz="quarter" idx="11"/>
          </p:nvPr>
        </p:nvSpPr>
        <p:spPr>
          <a:xfrm>
            <a:off x="2638638" y="6356350"/>
            <a:ext cx="6914724" cy="365125"/>
          </a:xfrm>
          <a:prstGeom prst="rect">
            <a:avLst/>
          </a:prstGeom>
        </p:spPr>
        <p:txBody>
          <a:bodyPr rIns="365760"/>
          <a:lstStyle>
            <a:lvl1pPr algn="ctr">
              <a:defRPr>
                <a:solidFill>
                  <a:schemeClr val="bg2">
                    <a:lumMod val="75000"/>
                  </a:schemeClr>
                </a:solidFill>
              </a:defRPr>
            </a:lvl1pPr>
          </a:lstStyle>
          <a:p>
            <a:r>
              <a:rPr lang="en-US"/>
              <a:t>Your Footer Here</a:t>
            </a:r>
          </a:p>
        </p:txBody>
      </p:sp>
      <p:sp>
        <p:nvSpPr>
          <p:cNvPr id="6" name="Slide Number Placeholder 5"/>
          <p:cNvSpPr>
            <a:spLocks noGrp="1"/>
          </p:cNvSpPr>
          <p:nvPr>
            <p:ph type="sldNum" sz="quarter" idx="12"/>
          </p:nvPr>
        </p:nvSpPr>
        <p:spPr>
          <a:xfrm>
            <a:off x="10488488" y="6356350"/>
            <a:ext cx="865312" cy="365125"/>
          </a:xfrm>
          <a:prstGeom prst="rect">
            <a:avLst/>
          </a:prstGeom>
        </p:spPr>
        <p:txBody>
          <a:bodyPr vert="horz" lIns="0" tIns="45720" rIns="0" bIns="45720" rtlCol="0" anchor="ctr"/>
          <a:lstStyle>
            <a:lvl1pPr>
              <a:defRPr lang="en-US" smtClean="0">
                <a:solidFill>
                  <a:schemeClr val="accent2"/>
                </a:solidFill>
              </a:defRPr>
            </a:lvl1pPr>
          </a:lstStyle>
          <a:p>
            <a:fld id="{FC1CF07D-8B3F-4D32-B059-0039CEA46DB1}" type="slidenum">
              <a:rPr lang="en-US" smtClean="0"/>
              <a:pPr/>
              <a:t>‹N°›</a:t>
            </a:fld>
            <a:endParaRPr lang="en-US"/>
          </a:p>
        </p:txBody>
      </p:sp>
      <p:cxnSp>
        <p:nvCxnSpPr>
          <p:cNvPr id="13" name="Straight Connector 12"/>
          <p:cNvCxnSpPr>
            <a:cxnSpLocks/>
          </p:cNvCxnSpPr>
          <p:nvPr userDrawn="1"/>
        </p:nvCxnSpPr>
        <p:spPr>
          <a:xfrm>
            <a:off x="10374766" y="6356350"/>
            <a:ext cx="0" cy="365125"/>
          </a:xfrm>
          <a:prstGeom prst="lin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8"/>
          <p:cNvSpPr>
            <a:spLocks noGrp="1"/>
          </p:cNvSpPr>
          <p:nvPr>
            <p:ph type="body" sz="quarter" idx="13" hasCustomPrompt="1"/>
          </p:nvPr>
        </p:nvSpPr>
        <p:spPr>
          <a:xfrm>
            <a:off x="838200" y="5589240"/>
            <a:ext cx="10515600" cy="626368"/>
          </a:xfrm>
          <a:prstGeom prst="rect">
            <a:avLst/>
          </a:prstGeom>
        </p:spPr>
        <p:txBody>
          <a:bodyPr anchor="b"/>
          <a:lstStyle>
            <a:lvl1pPr>
              <a:defRPr>
                <a:solidFill>
                  <a:schemeClr val="accent1"/>
                </a:solidFill>
              </a:defRPr>
            </a:lvl1pPr>
            <a:lvl2pPr>
              <a:defRPr>
                <a:solidFill>
                  <a:schemeClr val="tx1">
                    <a:lumMod val="65000"/>
                    <a:lumOff val="35000"/>
                  </a:schemeClr>
                </a:solidFill>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spcBef>
                <a:spcPts val="1200"/>
              </a:spcBef>
            </a:pPr>
            <a:r>
              <a:rPr lang="en-US"/>
              <a:t>Insert a short description here</a:t>
            </a:r>
          </a:p>
        </p:txBody>
      </p:sp>
    </p:spTree>
    <p:extLst>
      <p:ext uri="{BB962C8B-B14F-4D97-AF65-F5344CB8AC3E}">
        <p14:creationId xmlns:p14="http://schemas.microsoft.com/office/powerpoint/2010/main" val="3243084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cxnSp>
        <p:nvCxnSpPr>
          <p:cNvPr id="15" name="Straight Connector 14"/>
          <p:cNvCxnSpPr/>
          <p:nvPr userDrawn="1"/>
        </p:nvCxnSpPr>
        <p:spPr>
          <a:xfrm>
            <a:off x="838200" y="6268542"/>
            <a:ext cx="10515600" cy="0"/>
          </a:xfrm>
          <a:prstGeom prst="line">
            <a:avLst/>
          </a:prstGeom>
          <a:ln>
            <a:solidFill>
              <a:schemeClr val="tx2">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160337"/>
            <a:ext cx="9578280" cy="1325563"/>
          </a:xfrm>
          <a:prstGeom prst="rect">
            <a:avLst/>
          </a:prstGeom>
        </p:spPr>
        <p:txBody>
          <a:bodyPr lIns="0"/>
          <a:lstStyle>
            <a:lvl1pPr>
              <a:defRPr b="1">
                <a:solidFill>
                  <a:schemeClr val="tx2"/>
                </a:solidFill>
                <a:latin typeface="+mn-lt"/>
              </a:defRPr>
            </a:lvl1pPr>
          </a:lstStyle>
          <a:p>
            <a:r>
              <a:rPr lang="en-US"/>
              <a:t>Click to edit Master title style</a:t>
            </a:r>
          </a:p>
        </p:txBody>
      </p:sp>
      <p:sp>
        <p:nvSpPr>
          <p:cNvPr id="4" name="Date Placeholder 3"/>
          <p:cNvSpPr>
            <a:spLocks noGrp="1"/>
          </p:cNvSpPr>
          <p:nvPr>
            <p:ph type="dt" sz="half" idx="10"/>
          </p:nvPr>
        </p:nvSpPr>
        <p:spPr>
          <a:xfrm>
            <a:off x="838200" y="6356350"/>
            <a:ext cx="1297360" cy="365125"/>
          </a:xfrm>
          <a:prstGeom prst="rect">
            <a:avLst/>
          </a:prstGeom>
        </p:spPr>
        <p:txBody>
          <a:bodyPr lIns="0" rIns="0"/>
          <a:lstStyle>
            <a:lvl1pPr>
              <a:defRPr>
                <a:solidFill>
                  <a:schemeClr val="bg2">
                    <a:lumMod val="75000"/>
                  </a:schemeClr>
                </a:solidFill>
              </a:defRPr>
            </a:lvl1pPr>
          </a:lstStyle>
          <a:p>
            <a:r>
              <a:rPr lang="en-US"/>
              <a:t>Your Date Here</a:t>
            </a:r>
          </a:p>
        </p:txBody>
      </p:sp>
      <p:sp>
        <p:nvSpPr>
          <p:cNvPr id="5" name="Footer Placeholder 4"/>
          <p:cNvSpPr>
            <a:spLocks noGrp="1"/>
          </p:cNvSpPr>
          <p:nvPr>
            <p:ph type="ftr" sz="quarter" idx="11"/>
          </p:nvPr>
        </p:nvSpPr>
        <p:spPr>
          <a:xfrm>
            <a:off x="2638638" y="6356350"/>
            <a:ext cx="6914724" cy="365125"/>
          </a:xfrm>
          <a:prstGeom prst="rect">
            <a:avLst/>
          </a:prstGeom>
        </p:spPr>
        <p:txBody>
          <a:bodyPr rIns="365760"/>
          <a:lstStyle>
            <a:lvl1pPr algn="ctr">
              <a:defRPr>
                <a:solidFill>
                  <a:schemeClr val="bg2">
                    <a:lumMod val="75000"/>
                  </a:schemeClr>
                </a:solidFill>
              </a:defRPr>
            </a:lvl1pPr>
          </a:lstStyle>
          <a:p>
            <a:r>
              <a:rPr lang="en-US"/>
              <a:t>Your Footer Here</a:t>
            </a:r>
          </a:p>
        </p:txBody>
      </p:sp>
      <p:sp>
        <p:nvSpPr>
          <p:cNvPr id="6" name="Slide Number Placeholder 5"/>
          <p:cNvSpPr>
            <a:spLocks noGrp="1"/>
          </p:cNvSpPr>
          <p:nvPr>
            <p:ph type="sldNum" sz="quarter" idx="12"/>
          </p:nvPr>
        </p:nvSpPr>
        <p:spPr>
          <a:xfrm>
            <a:off x="10488488" y="6356350"/>
            <a:ext cx="865312" cy="365125"/>
          </a:xfrm>
          <a:prstGeom prst="rect">
            <a:avLst/>
          </a:prstGeom>
        </p:spPr>
        <p:txBody>
          <a:bodyPr vert="horz" lIns="0" tIns="45720" rIns="0" bIns="45720" rtlCol="0" anchor="ctr"/>
          <a:lstStyle>
            <a:lvl1pPr>
              <a:defRPr lang="en-US" smtClean="0">
                <a:solidFill>
                  <a:schemeClr val="accent2"/>
                </a:solidFill>
              </a:defRPr>
            </a:lvl1pPr>
          </a:lstStyle>
          <a:p>
            <a:fld id="{FC1CF07D-8B3F-4D32-B059-0039CEA46DB1}" type="slidenum">
              <a:rPr lang="en-US" smtClean="0"/>
              <a:pPr/>
              <a:t>‹N°›</a:t>
            </a:fld>
            <a:endParaRPr lang="en-US"/>
          </a:p>
        </p:txBody>
      </p:sp>
      <p:cxnSp>
        <p:nvCxnSpPr>
          <p:cNvPr id="13" name="Straight Connector 12"/>
          <p:cNvCxnSpPr>
            <a:cxnSpLocks/>
          </p:cNvCxnSpPr>
          <p:nvPr userDrawn="1"/>
        </p:nvCxnSpPr>
        <p:spPr>
          <a:xfrm>
            <a:off x="10374766" y="6356350"/>
            <a:ext cx="0" cy="365125"/>
          </a:xfrm>
          <a:prstGeom prst="lin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sz="half" idx="1"/>
          </p:nvPr>
        </p:nvSpPr>
        <p:spPr>
          <a:xfrm>
            <a:off x="838200" y="1825625"/>
            <a:ext cx="5041776" cy="4351338"/>
          </a:xfrm>
          <a:prstGeom prst="rect">
            <a:avLst/>
          </a:prstGeom>
        </p:spPr>
        <p:txBody>
          <a:bodyPr vert="horz" lIns="0" tIns="45720" rIns="91440" bIns="45720" rtlCol="0">
            <a:normAutofit/>
          </a:bodyPr>
          <a:lstStyle>
            <a:lvl1pPr>
              <a:spcAft>
                <a:spcPts val="1800"/>
              </a:spcAft>
              <a:defRPr lang="en-US" sz="3200">
                <a:solidFill>
                  <a:schemeClr val="accent3"/>
                </a:solidFill>
                <a:latin typeface="+mj-lt"/>
              </a:defRPr>
            </a:lvl1pPr>
            <a:lvl2pPr>
              <a:spcAft>
                <a:spcPts val="1800"/>
              </a:spcAft>
              <a:defRPr lang="en-US" sz="2800">
                <a:solidFill>
                  <a:schemeClr val="accent3"/>
                </a:solidFill>
                <a:latin typeface="+mj-lt"/>
              </a:defRPr>
            </a:lvl2pPr>
            <a:lvl3pPr>
              <a:spcAft>
                <a:spcPts val="1800"/>
              </a:spcAft>
              <a:defRPr lang="en-US" sz="2400">
                <a:solidFill>
                  <a:schemeClr val="accent3"/>
                </a:solidFill>
                <a:latin typeface="+mj-lt"/>
              </a:defRPr>
            </a:lvl3pPr>
            <a:lvl4pPr>
              <a:spcAft>
                <a:spcPts val="1800"/>
              </a:spcAft>
              <a:defRPr lang="en-US" sz="2000">
                <a:solidFill>
                  <a:schemeClr val="accent3"/>
                </a:solidFill>
                <a:latin typeface="+mj-lt"/>
              </a:defRPr>
            </a:lvl4pPr>
            <a:lvl5pPr>
              <a:spcAft>
                <a:spcPts val="1800"/>
              </a:spcAft>
              <a:defRPr lang="en-US" sz="20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p:cNvSpPr>
            <a:spLocks noGrp="1"/>
          </p:cNvSpPr>
          <p:nvPr>
            <p:ph sz="half" idx="2"/>
          </p:nvPr>
        </p:nvSpPr>
        <p:spPr>
          <a:xfrm>
            <a:off x="6312024" y="1825625"/>
            <a:ext cx="5041776" cy="4351338"/>
          </a:xfrm>
          <a:prstGeom prst="rect">
            <a:avLst/>
          </a:prstGeom>
        </p:spPr>
        <p:txBody>
          <a:bodyPr vert="horz" lIns="0" tIns="45720" rIns="91440" bIns="45720" rtlCol="0">
            <a:normAutofit/>
          </a:bodyPr>
          <a:lstStyle>
            <a:lvl1pPr>
              <a:spcAft>
                <a:spcPts val="1800"/>
              </a:spcAft>
              <a:defRPr lang="en-US" sz="3200">
                <a:solidFill>
                  <a:schemeClr val="accent3"/>
                </a:solidFill>
                <a:latin typeface="+mj-lt"/>
              </a:defRPr>
            </a:lvl1pPr>
            <a:lvl2pPr>
              <a:spcAft>
                <a:spcPts val="1800"/>
              </a:spcAft>
              <a:defRPr lang="en-US" sz="2800">
                <a:solidFill>
                  <a:schemeClr val="accent3"/>
                </a:solidFill>
                <a:latin typeface="+mj-lt"/>
              </a:defRPr>
            </a:lvl2pPr>
            <a:lvl3pPr>
              <a:spcAft>
                <a:spcPts val="1800"/>
              </a:spcAft>
              <a:defRPr lang="en-US" sz="2400">
                <a:solidFill>
                  <a:schemeClr val="accent3"/>
                </a:solidFill>
                <a:latin typeface="+mj-lt"/>
              </a:defRPr>
            </a:lvl3pPr>
            <a:lvl4pPr>
              <a:spcAft>
                <a:spcPts val="1800"/>
              </a:spcAft>
              <a:defRPr lang="en-US" sz="2000">
                <a:solidFill>
                  <a:schemeClr val="accent3"/>
                </a:solidFill>
                <a:latin typeface="+mj-lt"/>
              </a:defRPr>
            </a:lvl4pPr>
            <a:lvl5pPr>
              <a:spcAft>
                <a:spcPts val="1800"/>
              </a:spcAft>
              <a:defRPr lang="en-US" sz="20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0095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 Dark">
    <p:bg>
      <p:bgPr>
        <a:solidFill>
          <a:schemeClr val="tx2"/>
        </a:solidFill>
        <a:effectLst/>
      </p:bgPr>
    </p:bg>
    <p:spTree>
      <p:nvGrpSpPr>
        <p:cNvPr id="1" name=""/>
        <p:cNvGrpSpPr/>
        <p:nvPr/>
      </p:nvGrpSpPr>
      <p:grpSpPr>
        <a:xfrm>
          <a:off x="0" y="0"/>
          <a:ext cx="0" cy="0"/>
          <a:chOff x="0" y="0"/>
          <a:chExt cx="0" cy="0"/>
        </a:xfrm>
      </p:grpSpPr>
      <p:cxnSp>
        <p:nvCxnSpPr>
          <p:cNvPr id="15" name="Straight Connector 14"/>
          <p:cNvCxnSpPr/>
          <p:nvPr userDrawn="1"/>
        </p:nvCxnSpPr>
        <p:spPr>
          <a:xfrm>
            <a:off x="838200" y="6268542"/>
            <a:ext cx="10515600" cy="0"/>
          </a:xfrm>
          <a:prstGeom prst="line">
            <a:avLst/>
          </a:prstGeom>
          <a:ln>
            <a:solidFill>
              <a:schemeClr val="tx2">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160337"/>
            <a:ext cx="9578280" cy="1325563"/>
          </a:xfrm>
          <a:prstGeom prst="rect">
            <a:avLst/>
          </a:prstGeom>
        </p:spPr>
        <p:txBody>
          <a:bodyPr lIns="0"/>
          <a:lstStyle>
            <a:lvl1pPr>
              <a:defRPr b="1">
                <a:solidFill>
                  <a:schemeClr val="bg1"/>
                </a:solidFill>
                <a:latin typeface="+mn-lt"/>
              </a:defRPr>
            </a:lvl1p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lIns="0">
            <a:normAutofit/>
          </a:bodyPr>
          <a:lstStyle>
            <a:lvl1pPr>
              <a:spcAft>
                <a:spcPts val="1200"/>
              </a:spcAft>
              <a:defRPr sz="4000">
                <a:solidFill>
                  <a:schemeClr val="bg1"/>
                </a:solidFill>
                <a:latin typeface="+mj-lt"/>
              </a:defRPr>
            </a:lvl1pPr>
            <a:lvl2pPr>
              <a:spcAft>
                <a:spcPts val="1200"/>
              </a:spcAft>
              <a:defRPr sz="3600">
                <a:solidFill>
                  <a:schemeClr val="bg1"/>
                </a:solidFill>
                <a:latin typeface="+mj-lt"/>
              </a:defRPr>
            </a:lvl2pPr>
            <a:lvl3pPr>
              <a:spcAft>
                <a:spcPts val="1200"/>
              </a:spcAft>
              <a:defRPr sz="3200">
                <a:solidFill>
                  <a:schemeClr val="bg1"/>
                </a:solidFill>
                <a:latin typeface="+mj-lt"/>
              </a:defRPr>
            </a:lvl3pPr>
            <a:lvl4pPr>
              <a:spcAft>
                <a:spcPts val="1200"/>
              </a:spcAft>
              <a:defRPr sz="2800">
                <a:solidFill>
                  <a:schemeClr val="bg1"/>
                </a:solidFill>
                <a:latin typeface="+mj-lt"/>
              </a:defRPr>
            </a:lvl4pPr>
            <a:lvl5pPr>
              <a:spcAft>
                <a:spcPts val="1200"/>
              </a:spcAft>
              <a:defRPr sz="28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1297360" cy="365125"/>
          </a:xfrm>
          <a:prstGeom prst="rect">
            <a:avLst/>
          </a:prstGeom>
        </p:spPr>
        <p:txBody>
          <a:bodyPr lIns="0" rIns="0"/>
          <a:lstStyle>
            <a:lvl1pPr>
              <a:defRPr>
                <a:solidFill>
                  <a:schemeClr val="tx2">
                    <a:lumMod val="75000"/>
                    <a:lumOff val="25000"/>
                  </a:schemeClr>
                </a:solidFill>
              </a:defRPr>
            </a:lvl1pPr>
          </a:lstStyle>
          <a:p>
            <a:r>
              <a:rPr lang="en-US"/>
              <a:t>Your Date Here</a:t>
            </a:r>
          </a:p>
        </p:txBody>
      </p:sp>
      <p:sp>
        <p:nvSpPr>
          <p:cNvPr id="5" name="Footer Placeholder 4"/>
          <p:cNvSpPr>
            <a:spLocks noGrp="1"/>
          </p:cNvSpPr>
          <p:nvPr>
            <p:ph type="ftr" sz="quarter" idx="11"/>
          </p:nvPr>
        </p:nvSpPr>
        <p:spPr>
          <a:xfrm>
            <a:off x="2638638" y="6356350"/>
            <a:ext cx="6914724" cy="365125"/>
          </a:xfrm>
          <a:prstGeom prst="rect">
            <a:avLst/>
          </a:prstGeom>
        </p:spPr>
        <p:txBody>
          <a:bodyPr rIns="365760"/>
          <a:lstStyle>
            <a:lvl1pPr algn="ctr">
              <a:defRPr>
                <a:solidFill>
                  <a:schemeClr val="tx2">
                    <a:lumMod val="75000"/>
                    <a:lumOff val="25000"/>
                  </a:schemeClr>
                </a:solidFill>
              </a:defRPr>
            </a:lvl1pPr>
          </a:lstStyle>
          <a:p>
            <a:r>
              <a:rPr lang="en-US"/>
              <a:t>Your Footer Here</a:t>
            </a:r>
          </a:p>
        </p:txBody>
      </p:sp>
      <p:sp>
        <p:nvSpPr>
          <p:cNvPr id="6" name="Slide Number Placeholder 5"/>
          <p:cNvSpPr>
            <a:spLocks noGrp="1"/>
          </p:cNvSpPr>
          <p:nvPr>
            <p:ph type="sldNum" sz="quarter" idx="12"/>
          </p:nvPr>
        </p:nvSpPr>
        <p:spPr>
          <a:xfrm>
            <a:off x="10488488" y="6356350"/>
            <a:ext cx="865312" cy="365125"/>
          </a:xfrm>
          <a:prstGeom prst="rect">
            <a:avLst/>
          </a:prstGeom>
        </p:spPr>
        <p:txBody>
          <a:bodyPr vert="horz" lIns="0" tIns="45720" rIns="0" bIns="45720" rtlCol="0" anchor="ctr"/>
          <a:lstStyle>
            <a:lvl1pPr>
              <a:defRPr lang="en-US" smtClean="0">
                <a:solidFill>
                  <a:schemeClr val="tx2">
                    <a:lumMod val="75000"/>
                    <a:lumOff val="25000"/>
                  </a:schemeClr>
                </a:solidFill>
              </a:defRPr>
            </a:lvl1pPr>
          </a:lstStyle>
          <a:p>
            <a:fld id="{FC1CF07D-8B3F-4D32-B059-0039CEA46DB1}" type="slidenum">
              <a:rPr lang="en-US" smtClean="0"/>
              <a:pPr/>
              <a:t>‹N°›</a:t>
            </a:fld>
            <a:endParaRPr lang="en-US"/>
          </a:p>
        </p:txBody>
      </p:sp>
      <p:cxnSp>
        <p:nvCxnSpPr>
          <p:cNvPr id="13" name="Straight Connector 12"/>
          <p:cNvCxnSpPr>
            <a:cxnSpLocks/>
          </p:cNvCxnSpPr>
          <p:nvPr userDrawn="1"/>
        </p:nvCxnSpPr>
        <p:spPr>
          <a:xfrm>
            <a:off x="10374766" y="6356350"/>
            <a:ext cx="0" cy="365125"/>
          </a:xfrm>
          <a:prstGeom prst="line">
            <a:avLst/>
          </a:prstGeom>
          <a:ln>
            <a:solidFill>
              <a:schemeClr val="tx2">
                <a:lumMod val="90000"/>
                <a:lumOff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4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Dark">
    <p:bg>
      <p:bgPr>
        <a:solidFill>
          <a:schemeClr val="tx2"/>
        </a:solidFill>
        <a:effectLst/>
      </p:bgPr>
    </p:bg>
    <p:spTree>
      <p:nvGrpSpPr>
        <p:cNvPr id="1" name=""/>
        <p:cNvGrpSpPr/>
        <p:nvPr/>
      </p:nvGrpSpPr>
      <p:grpSpPr>
        <a:xfrm>
          <a:off x="0" y="0"/>
          <a:ext cx="0" cy="0"/>
          <a:chOff x="0" y="0"/>
          <a:chExt cx="0" cy="0"/>
        </a:xfrm>
      </p:grpSpPr>
      <p:cxnSp>
        <p:nvCxnSpPr>
          <p:cNvPr id="15" name="Straight Connector 14"/>
          <p:cNvCxnSpPr/>
          <p:nvPr userDrawn="1"/>
        </p:nvCxnSpPr>
        <p:spPr>
          <a:xfrm>
            <a:off x="838200" y="6268542"/>
            <a:ext cx="10515600" cy="0"/>
          </a:xfrm>
          <a:prstGeom prst="line">
            <a:avLst/>
          </a:prstGeom>
          <a:ln>
            <a:solidFill>
              <a:schemeClr val="tx2">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160337"/>
            <a:ext cx="9578280" cy="1325563"/>
          </a:xfrm>
          <a:prstGeom prst="rect">
            <a:avLst/>
          </a:prstGeom>
        </p:spPr>
        <p:txBody>
          <a:bodyPr lIns="0"/>
          <a:lstStyle>
            <a:lvl1pPr>
              <a:defRPr b="1">
                <a:solidFill>
                  <a:schemeClr val="bg1"/>
                </a:solidFill>
                <a:latin typeface="+mn-lt"/>
              </a:defRPr>
            </a:lvl1pPr>
          </a:lstStyle>
          <a:p>
            <a:r>
              <a:rPr lang="en-US"/>
              <a:t>Click to edit Master title style</a:t>
            </a:r>
          </a:p>
        </p:txBody>
      </p:sp>
      <p:sp>
        <p:nvSpPr>
          <p:cNvPr id="4" name="Date Placeholder 3"/>
          <p:cNvSpPr>
            <a:spLocks noGrp="1"/>
          </p:cNvSpPr>
          <p:nvPr>
            <p:ph type="dt" sz="half" idx="10"/>
          </p:nvPr>
        </p:nvSpPr>
        <p:spPr>
          <a:xfrm>
            <a:off x="838200" y="6356350"/>
            <a:ext cx="1297360" cy="365125"/>
          </a:xfrm>
          <a:prstGeom prst="rect">
            <a:avLst/>
          </a:prstGeom>
        </p:spPr>
        <p:txBody>
          <a:bodyPr lIns="0" rIns="0"/>
          <a:lstStyle>
            <a:lvl1pPr>
              <a:defRPr>
                <a:solidFill>
                  <a:schemeClr val="tx2">
                    <a:lumMod val="75000"/>
                    <a:lumOff val="25000"/>
                  </a:schemeClr>
                </a:solidFill>
              </a:defRPr>
            </a:lvl1pPr>
          </a:lstStyle>
          <a:p>
            <a:r>
              <a:rPr lang="en-US"/>
              <a:t>Your Date Here</a:t>
            </a:r>
          </a:p>
        </p:txBody>
      </p:sp>
      <p:sp>
        <p:nvSpPr>
          <p:cNvPr id="5" name="Footer Placeholder 4"/>
          <p:cNvSpPr>
            <a:spLocks noGrp="1"/>
          </p:cNvSpPr>
          <p:nvPr>
            <p:ph type="ftr" sz="quarter" idx="11"/>
          </p:nvPr>
        </p:nvSpPr>
        <p:spPr>
          <a:xfrm>
            <a:off x="2638638" y="6356350"/>
            <a:ext cx="6914724" cy="365125"/>
          </a:xfrm>
          <a:prstGeom prst="rect">
            <a:avLst/>
          </a:prstGeom>
        </p:spPr>
        <p:txBody>
          <a:bodyPr rIns="365760"/>
          <a:lstStyle>
            <a:lvl1pPr algn="ctr">
              <a:defRPr>
                <a:solidFill>
                  <a:schemeClr val="tx2">
                    <a:lumMod val="75000"/>
                    <a:lumOff val="25000"/>
                  </a:schemeClr>
                </a:solidFill>
              </a:defRPr>
            </a:lvl1pPr>
          </a:lstStyle>
          <a:p>
            <a:r>
              <a:rPr lang="en-US"/>
              <a:t>Your Footer Here</a:t>
            </a:r>
          </a:p>
        </p:txBody>
      </p:sp>
      <p:sp>
        <p:nvSpPr>
          <p:cNvPr id="6" name="Slide Number Placeholder 5"/>
          <p:cNvSpPr>
            <a:spLocks noGrp="1"/>
          </p:cNvSpPr>
          <p:nvPr>
            <p:ph type="sldNum" sz="quarter" idx="12"/>
          </p:nvPr>
        </p:nvSpPr>
        <p:spPr>
          <a:xfrm>
            <a:off x="10488488" y="6356350"/>
            <a:ext cx="865312" cy="365125"/>
          </a:xfrm>
          <a:prstGeom prst="rect">
            <a:avLst/>
          </a:prstGeom>
        </p:spPr>
        <p:txBody>
          <a:bodyPr vert="horz" lIns="0" tIns="45720" rIns="0" bIns="45720" rtlCol="0" anchor="ctr"/>
          <a:lstStyle>
            <a:lvl1pPr>
              <a:defRPr lang="en-US" smtClean="0">
                <a:solidFill>
                  <a:schemeClr val="tx2">
                    <a:lumMod val="75000"/>
                    <a:lumOff val="25000"/>
                  </a:schemeClr>
                </a:solidFill>
              </a:defRPr>
            </a:lvl1pPr>
          </a:lstStyle>
          <a:p>
            <a:fld id="{FC1CF07D-8B3F-4D32-B059-0039CEA46DB1}" type="slidenum">
              <a:rPr lang="en-US" smtClean="0"/>
              <a:pPr/>
              <a:t>‹N°›</a:t>
            </a:fld>
            <a:endParaRPr lang="en-US"/>
          </a:p>
        </p:txBody>
      </p:sp>
      <p:cxnSp>
        <p:nvCxnSpPr>
          <p:cNvPr id="13" name="Straight Connector 12"/>
          <p:cNvCxnSpPr>
            <a:cxnSpLocks/>
          </p:cNvCxnSpPr>
          <p:nvPr userDrawn="1"/>
        </p:nvCxnSpPr>
        <p:spPr>
          <a:xfrm>
            <a:off x="10374766" y="6356350"/>
            <a:ext cx="0" cy="365125"/>
          </a:xfrm>
          <a:prstGeom prst="line">
            <a:avLst/>
          </a:prstGeom>
          <a:ln>
            <a:solidFill>
              <a:schemeClr val="tx2">
                <a:lumMod val="90000"/>
                <a:lumOff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076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8" name="Title 1"/>
          <p:cNvSpPr>
            <a:spLocks noGrp="1"/>
          </p:cNvSpPr>
          <p:nvPr>
            <p:ph type="ctrTitle"/>
          </p:nvPr>
        </p:nvSpPr>
        <p:spPr>
          <a:xfrm>
            <a:off x="4757682" y="4074661"/>
            <a:ext cx="6964465" cy="1067644"/>
          </a:xfrm>
          <a:prstGeom prst="rect">
            <a:avLst/>
          </a:prstGeom>
        </p:spPr>
        <p:txBody>
          <a:bodyPr lIns="274320" rIns="0" anchor="b">
            <a:noAutofit/>
          </a:bodyPr>
          <a:lstStyle>
            <a:lvl1pPr algn="l">
              <a:defRPr sz="3200" b="1" cap="all" baseline="0">
                <a:solidFill>
                  <a:schemeClr val="accent2"/>
                </a:solidFill>
                <a:latin typeface="+mn-lt"/>
              </a:defRPr>
            </a:lvl1pPr>
          </a:lstStyle>
          <a:p>
            <a:r>
              <a:rPr lang="en-US"/>
              <a:t>Click to edit Master title style</a:t>
            </a:r>
          </a:p>
        </p:txBody>
      </p:sp>
      <p:sp>
        <p:nvSpPr>
          <p:cNvPr id="39" name="Subtitle 2"/>
          <p:cNvSpPr>
            <a:spLocks noGrp="1"/>
          </p:cNvSpPr>
          <p:nvPr>
            <p:ph type="subTitle" idx="1"/>
          </p:nvPr>
        </p:nvSpPr>
        <p:spPr>
          <a:xfrm>
            <a:off x="4757682" y="5172813"/>
            <a:ext cx="6964465" cy="407890"/>
          </a:xfrm>
          <a:prstGeom prst="rect">
            <a:avLst/>
          </a:prstGeom>
        </p:spPr>
        <p:txBody>
          <a:bodyPr lIns="274320" rIns="0"/>
          <a:lstStyle>
            <a:lvl1pPr marL="0" indent="0" algn="l">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1" name="Freeform: Shape 30"/>
          <p:cNvSpPr/>
          <p:nvPr userDrawn="1"/>
        </p:nvSpPr>
        <p:spPr>
          <a:xfrm rot="5400000">
            <a:off x="-487322" y="3075509"/>
            <a:ext cx="4269815" cy="3295170"/>
          </a:xfrm>
          <a:custGeom>
            <a:avLst/>
            <a:gdLst>
              <a:gd name="connsiteX0" fmla="*/ 0 w 4269815"/>
              <a:gd name="connsiteY0" fmla="*/ 3295170 h 3295170"/>
              <a:gd name="connsiteX1" fmla="*/ 2383562 w 4269815"/>
              <a:gd name="connsiteY1" fmla="*/ 0 h 3295170"/>
              <a:gd name="connsiteX2" fmla="*/ 4269815 w 4269815"/>
              <a:gd name="connsiteY2" fmla="*/ 2529419 h 3295170"/>
              <a:gd name="connsiteX3" fmla="*/ 4269815 w 4269815"/>
              <a:gd name="connsiteY3" fmla="*/ 3295170 h 3295170"/>
            </a:gdLst>
            <a:ahLst/>
            <a:cxnLst>
              <a:cxn ang="0">
                <a:pos x="connsiteX0" y="connsiteY0"/>
              </a:cxn>
              <a:cxn ang="0">
                <a:pos x="connsiteX1" y="connsiteY1"/>
              </a:cxn>
              <a:cxn ang="0">
                <a:pos x="connsiteX2" y="connsiteY2"/>
              </a:cxn>
              <a:cxn ang="0">
                <a:pos x="connsiteX3" y="connsiteY3"/>
              </a:cxn>
            </a:cxnLst>
            <a:rect l="l" t="t" r="r" b="b"/>
            <a:pathLst>
              <a:path w="4269815" h="3295170">
                <a:moveTo>
                  <a:pt x="0" y="3295170"/>
                </a:moveTo>
                <a:lnTo>
                  <a:pt x="2383562" y="0"/>
                </a:lnTo>
                <a:lnTo>
                  <a:pt x="4269815" y="2529419"/>
                </a:lnTo>
                <a:lnTo>
                  <a:pt x="4269815" y="32951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cture Placeholder 24"/>
          <p:cNvSpPr>
            <a:spLocks noGrp="1"/>
          </p:cNvSpPr>
          <p:nvPr>
            <p:ph type="pic" sz="quarter" idx="13"/>
          </p:nvPr>
        </p:nvSpPr>
        <p:spPr>
          <a:xfrm>
            <a:off x="0" y="0"/>
            <a:ext cx="9962166" cy="4723331"/>
          </a:xfrm>
          <a:custGeom>
            <a:avLst/>
            <a:gdLst>
              <a:gd name="connsiteX0" fmla="*/ 0 w 9962166"/>
              <a:gd name="connsiteY0" fmla="*/ 0 h 4723331"/>
              <a:gd name="connsiteX1" fmla="*/ 9962166 w 9962166"/>
              <a:gd name="connsiteY1" fmla="*/ 0 h 4723331"/>
              <a:gd name="connsiteX2" fmla="*/ 3628293 w 9962166"/>
              <a:gd name="connsiteY2" fmla="*/ 4723331 h 4723331"/>
              <a:gd name="connsiteX3" fmla="*/ 0 w 9962166"/>
              <a:gd name="connsiteY3" fmla="*/ 2098805 h 4723331"/>
            </a:gdLst>
            <a:ahLst/>
            <a:cxnLst>
              <a:cxn ang="0">
                <a:pos x="connsiteX0" y="connsiteY0"/>
              </a:cxn>
              <a:cxn ang="0">
                <a:pos x="connsiteX1" y="connsiteY1"/>
              </a:cxn>
              <a:cxn ang="0">
                <a:pos x="connsiteX2" y="connsiteY2"/>
              </a:cxn>
              <a:cxn ang="0">
                <a:pos x="connsiteX3" y="connsiteY3"/>
              </a:cxn>
            </a:cxnLst>
            <a:rect l="l" t="t" r="r" b="b"/>
            <a:pathLst>
              <a:path w="9962166" h="4723331">
                <a:moveTo>
                  <a:pt x="0" y="0"/>
                </a:moveTo>
                <a:lnTo>
                  <a:pt x="9962166" y="0"/>
                </a:lnTo>
                <a:lnTo>
                  <a:pt x="3628293" y="4723331"/>
                </a:lnTo>
                <a:lnTo>
                  <a:pt x="0" y="2098805"/>
                </a:lnTo>
                <a:close/>
              </a:path>
            </a:pathLst>
          </a:custGeom>
        </p:spPr>
        <p:txBody>
          <a:bodyPr wrap="square">
            <a:noAutofit/>
          </a:bodyPr>
          <a:lstStyle/>
          <a:p>
            <a:endParaRPr lang="en-US"/>
          </a:p>
        </p:txBody>
      </p:sp>
      <p:sp>
        <p:nvSpPr>
          <p:cNvPr id="35" name="Freeform: Shape 34"/>
          <p:cNvSpPr/>
          <p:nvPr userDrawn="1"/>
        </p:nvSpPr>
        <p:spPr>
          <a:xfrm rot="10800000" flipV="1">
            <a:off x="1423477" y="5213253"/>
            <a:ext cx="4479354" cy="1644747"/>
          </a:xfrm>
          <a:custGeom>
            <a:avLst/>
            <a:gdLst>
              <a:gd name="connsiteX0" fmla="*/ 2273790 w 4479354"/>
              <a:gd name="connsiteY0" fmla="*/ 0 h 1644747"/>
              <a:gd name="connsiteX1" fmla="*/ 0 w 4479354"/>
              <a:gd name="connsiteY1" fmla="*/ 1644747 h 1644747"/>
              <a:gd name="connsiteX2" fmla="*/ 4479354 w 4479354"/>
              <a:gd name="connsiteY2" fmla="*/ 1644747 h 1644747"/>
            </a:gdLst>
            <a:ahLst/>
            <a:cxnLst>
              <a:cxn ang="0">
                <a:pos x="connsiteX0" y="connsiteY0"/>
              </a:cxn>
              <a:cxn ang="0">
                <a:pos x="connsiteX1" y="connsiteY1"/>
              </a:cxn>
              <a:cxn ang="0">
                <a:pos x="connsiteX2" y="connsiteY2"/>
              </a:cxn>
            </a:cxnLst>
            <a:rect l="l" t="t" r="r" b="b"/>
            <a:pathLst>
              <a:path w="4479354" h="1644747">
                <a:moveTo>
                  <a:pt x="2273790" y="0"/>
                </a:moveTo>
                <a:lnTo>
                  <a:pt x="0" y="1644747"/>
                </a:lnTo>
                <a:lnTo>
                  <a:pt x="4479354" y="164474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ate Placeholder 3"/>
          <p:cNvSpPr>
            <a:spLocks noGrp="1"/>
          </p:cNvSpPr>
          <p:nvPr>
            <p:ph type="dt" sz="half" idx="11"/>
          </p:nvPr>
        </p:nvSpPr>
        <p:spPr>
          <a:xfrm>
            <a:off x="2825806" y="6356349"/>
            <a:ext cx="1931877" cy="365125"/>
          </a:xfrm>
          <a:prstGeom prst="rect">
            <a:avLst/>
          </a:prstGeom>
        </p:spPr>
        <p:txBody>
          <a:bodyPr lIns="0" rIns="0"/>
          <a:lstStyle>
            <a:lvl1pPr algn="ctr">
              <a:defRPr>
                <a:solidFill>
                  <a:schemeClr val="bg2">
                    <a:lumMod val="75000"/>
                  </a:schemeClr>
                </a:solidFill>
              </a:defRPr>
            </a:lvl1pPr>
          </a:lstStyle>
          <a:p>
            <a:r>
              <a:rPr lang="en-US"/>
              <a:t>Your Date Here</a:t>
            </a:r>
          </a:p>
        </p:txBody>
      </p:sp>
      <p:sp>
        <p:nvSpPr>
          <p:cNvPr id="41" name="Footer Placeholder 4"/>
          <p:cNvSpPr>
            <a:spLocks noGrp="1"/>
          </p:cNvSpPr>
          <p:nvPr>
            <p:ph type="ftr" sz="quarter" idx="12"/>
          </p:nvPr>
        </p:nvSpPr>
        <p:spPr>
          <a:xfrm>
            <a:off x="6074434" y="6356350"/>
            <a:ext cx="5647713" cy="365125"/>
          </a:xfrm>
          <a:prstGeom prst="rect">
            <a:avLst/>
          </a:prstGeom>
        </p:spPr>
        <p:txBody>
          <a:bodyPr/>
          <a:lstStyle>
            <a:lvl1pPr algn="l">
              <a:defRPr cap="none" baseline="0">
                <a:solidFill>
                  <a:schemeClr val="bg2">
                    <a:lumMod val="75000"/>
                  </a:schemeClr>
                </a:solidFill>
              </a:defRPr>
            </a:lvl1pPr>
          </a:lstStyle>
          <a:p>
            <a:r>
              <a:rPr lang="en-US"/>
              <a:t>Your Footer Here</a:t>
            </a:r>
          </a:p>
        </p:txBody>
      </p:sp>
    </p:spTree>
    <p:extLst>
      <p:ext uri="{BB962C8B-B14F-4D97-AF65-F5344CB8AC3E}">
        <p14:creationId xmlns:p14="http://schemas.microsoft.com/office/powerpoint/2010/main" val="41740632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 Dark">
    <p:bg>
      <p:bgPr>
        <a:solidFill>
          <a:schemeClr val="tx2"/>
        </a:solidFill>
        <a:effectLst/>
      </p:bgPr>
    </p:bg>
    <p:spTree>
      <p:nvGrpSpPr>
        <p:cNvPr id="1" name=""/>
        <p:cNvGrpSpPr/>
        <p:nvPr/>
      </p:nvGrpSpPr>
      <p:grpSpPr>
        <a:xfrm>
          <a:off x="0" y="0"/>
          <a:ext cx="0" cy="0"/>
          <a:chOff x="0" y="0"/>
          <a:chExt cx="0" cy="0"/>
        </a:xfrm>
      </p:grpSpPr>
      <p:sp>
        <p:nvSpPr>
          <p:cNvPr id="9" name="Freeform: Shape 8"/>
          <p:cNvSpPr/>
          <p:nvPr userDrawn="1"/>
        </p:nvSpPr>
        <p:spPr>
          <a:xfrm>
            <a:off x="0" y="1"/>
            <a:ext cx="9962166" cy="4723331"/>
          </a:xfrm>
          <a:custGeom>
            <a:avLst/>
            <a:gdLst>
              <a:gd name="connsiteX0" fmla="*/ 0 w 9962166"/>
              <a:gd name="connsiteY0" fmla="*/ 0 h 4723331"/>
              <a:gd name="connsiteX1" fmla="*/ 9962166 w 9962166"/>
              <a:gd name="connsiteY1" fmla="*/ 0 h 4723331"/>
              <a:gd name="connsiteX2" fmla="*/ 3628293 w 9962166"/>
              <a:gd name="connsiteY2" fmla="*/ 4723331 h 4723331"/>
              <a:gd name="connsiteX3" fmla="*/ 0 w 9962166"/>
              <a:gd name="connsiteY3" fmla="*/ 2098805 h 4723331"/>
            </a:gdLst>
            <a:ahLst/>
            <a:cxnLst>
              <a:cxn ang="0">
                <a:pos x="connsiteX0" y="connsiteY0"/>
              </a:cxn>
              <a:cxn ang="0">
                <a:pos x="connsiteX1" y="connsiteY1"/>
              </a:cxn>
              <a:cxn ang="0">
                <a:pos x="connsiteX2" y="connsiteY2"/>
              </a:cxn>
              <a:cxn ang="0">
                <a:pos x="connsiteX3" y="connsiteY3"/>
              </a:cxn>
            </a:cxnLst>
            <a:rect l="l" t="t" r="r" b="b"/>
            <a:pathLst>
              <a:path w="9962166" h="4723331">
                <a:moveTo>
                  <a:pt x="0" y="0"/>
                </a:moveTo>
                <a:lnTo>
                  <a:pt x="9962166" y="0"/>
                </a:lnTo>
                <a:lnTo>
                  <a:pt x="3628293" y="4723331"/>
                </a:lnTo>
                <a:lnTo>
                  <a:pt x="0" y="2098805"/>
                </a:lnTo>
                <a:close/>
              </a:path>
            </a:pathLst>
          </a:custGeom>
          <a:solidFill>
            <a:schemeClr val="bg1">
              <a:lumMod val="95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p:nvPr userDrawn="1"/>
        </p:nvSpPr>
        <p:spPr>
          <a:xfrm rot="5400000">
            <a:off x="-487322" y="3075509"/>
            <a:ext cx="4269815" cy="3295170"/>
          </a:xfrm>
          <a:custGeom>
            <a:avLst/>
            <a:gdLst>
              <a:gd name="connsiteX0" fmla="*/ 0 w 4269815"/>
              <a:gd name="connsiteY0" fmla="*/ 3295170 h 3295170"/>
              <a:gd name="connsiteX1" fmla="*/ 2383562 w 4269815"/>
              <a:gd name="connsiteY1" fmla="*/ 0 h 3295170"/>
              <a:gd name="connsiteX2" fmla="*/ 4269815 w 4269815"/>
              <a:gd name="connsiteY2" fmla="*/ 2529419 h 3295170"/>
              <a:gd name="connsiteX3" fmla="*/ 4269815 w 4269815"/>
              <a:gd name="connsiteY3" fmla="*/ 3295170 h 3295170"/>
            </a:gdLst>
            <a:ahLst/>
            <a:cxnLst>
              <a:cxn ang="0">
                <a:pos x="connsiteX0" y="connsiteY0"/>
              </a:cxn>
              <a:cxn ang="0">
                <a:pos x="connsiteX1" y="connsiteY1"/>
              </a:cxn>
              <a:cxn ang="0">
                <a:pos x="connsiteX2" y="connsiteY2"/>
              </a:cxn>
              <a:cxn ang="0">
                <a:pos x="connsiteX3" y="connsiteY3"/>
              </a:cxn>
            </a:cxnLst>
            <a:rect l="l" t="t" r="r" b="b"/>
            <a:pathLst>
              <a:path w="4269815" h="3295170">
                <a:moveTo>
                  <a:pt x="0" y="3295170"/>
                </a:moveTo>
                <a:lnTo>
                  <a:pt x="2383562" y="0"/>
                </a:lnTo>
                <a:lnTo>
                  <a:pt x="4269815" y="2529419"/>
                </a:lnTo>
                <a:lnTo>
                  <a:pt x="4269815" y="3295170"/>
                </a:lnTo>
                <a:close/>
              </a:path>
            </a:pathLst>
          </a:custGeom>
          <a:solidFill>
            <a:schemeClr val="bg1">
              <a:lumMod val="95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p:nvPr userDrawn="1"/>
        </p:nvSpPr>
        <p:spPr>
          <a:xfrm rot="10800000" flipV="1">
            <a:off x="1423477" y="5213253"/>
            <a:ext cx="4479354" cy="1644747"/>
          </a:xfrm>
          <a:custGeom>
            <a:avLst/>
            <a:gdLst>
              <a:gd name="connsiteX0" fmla="*/ 2273790 w 4479354"/>
              <a:gd name="connsiteY0" fmla="*/ 0 h 1644747"/>
              <a:gd name="connsiteX1" fmla="*/ 0 w 4479354"/>
              <a:gd name="connsiteY1" fmla="*/ 1644747 h 1644747"/>
              <a:gd name="connsiteX2" fmla="*/ 4479354 w 4479354"/>
              <a:gd name="connsiteY2" fmla="*/ 1644747 h 1644747"/>
            </a:gdLst>
            <a:ahLst/>
            <a:cxnLst>
              <a:cxn ang="0">
                <a:pos x="connsiteX0" y="connsiteY0"/>
              </a:cxn>
              <a:cxn ang="0">
                <a:pos x="connsiteX1" y="connsiteY1"/>
              </a:cxn>
              <a:cxn ang="0">
                <a:pos x="connsiteX2" y="connsiteY2"/>
              </a:cxn>
            </a:cxnLst>
            <a:rect l="l" t="t" r="r" b="b"/>
            <a:pathLst>
              <a:path w="4479354" h="1644747">
                <a:moveTo>
                  <a:pt x="2273790" y="0"/>
                </a:moveTo>
                <a:lnTo>
                  <a:pt x="0" y="1644747"/>
                </a:lnTo>
                <a:lnTo>
                  <a:pt x="4479354" y="1644747"/>
                </a:lnTo>
                <a:close/>
              </a:path>
            </a:pathLst>
          </a:custGeom>
          <a:solidFill>
            <a:schemeClr val="bg1">
              <a:lumMod val="95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hasCustomPrompt="1"/>
          </p:nvPr>
        </p:nvSpPr>
        <p:spPr>
          <a:xfrm>
            <a:off x="838200" y="2036486"/>
            <a:ext cx="10515600" cy="3379551"/>
          </a:xfrm>
          <a:prstGeom prst="rect">
            <a:avLst/>
          </a:prstGeom>
        </p:spPr>
        <p:txBody>
          <a:bodyPr lIns="0" tIns="274320" rIns="0" bIns="0" anchor="ctr">
            <a:normAutofit/>
          </a:bodyPr>
          <a:lstStyle>
            <a:lvl1pPr marL="0" indent="0" algn="r">
              <a:spcBef>
                <a:spcPts val="1200"/>
              </a:spcBef>
              <a:buNone/>
              <a:defRPr sz="7200">
                <a:solidFill>
                  <a:schemeClr val="bg1"/>
                </a:solidFill>
                <a:latin typeface="+mn-lt"/>
                <a:ea typeface="Roboto" panose="02000000000000000000" pitchFamily="2" charset="0"/>
              </a:defRPr>
            </a:lvl1pPr>
            <a:lvl2pPr marL="457200" indent="0" algn="ctr">
              <a:spcBef>
                <a:spcPts val="1200"/>
              </a:spcBef>
              <a:buNone/>
              <a:defRPr sz="2800">
                <a:solidFill>
                  <a:schemeClr val="bg1"/>
                </a:solidFill>
                <a:latin typeface="Roboto" panose="02000000000000000000" pitchFamily="2" charset="0"/>
                <a:ea typeface="Roboto" panose="02000000000000000000" pitchFamily="2" charset="0"/>
              </a:defRPr>
            </a:lvl2pPr>
            <a:lvl3pPr marL="914400" indent="0" algn="ctr">
              <a:spcBef>
                <a:spcPts val="1200"/>
              </a:spcBef>
              <a:buNone/>
              <a:defRPr sz="2400">
                <a:solidFill>
                  <a:schemeClr val="bg1"/>
                </a:solidFill>
                <a:latin typeface="Roboto" panose="02000000000000000000" pitchFamily="2" charset="0"/>
                <a:ea typeface="Roboto" panose="02000000000000000000" pitchFamily="2" charset="0"/>
              </a:defRPr>
            </a:lvl3pPr>
            <a:lvl4pPr marL="1371600" indent="0" algn="ctr">
              <a:spcBef>
                <a:spcPts val="1200"/>
              </a:spcBef>
              <a:buNone/>
              <a:defRPr sz="2000">
                <a:solidFill>
                  <a:schemeClr val="bg1"/>
                </a:solidFill>
                <a:latin typeface="Roboto" panose="02000000000000000000" pitchFamily="2" charset="0"/>
                <a:ea typeface="Roboto" panose="02000000000000000000" pitchFamily="2" charset="0"/>
              </a:defRPr>
            </a:lvl4pPr>
            <a:lvl5pPr marL="1828800" indent="0" algn="ctr">
              <a:spcBef>
                <a:spcPts val="1200"/>
              </a:spcBef>
              <a:buNone/>
              <a:defRPr sz="2000">
                <a:solidFill>
                  <a:schemeClr val="bg1"/>
                </a:solidFill>
                <a:latin typeface="Roboto" panose="02000000000000000000" pitchFamily="2" charset="0"/>
                <a:ea typeface="Roboto" panose="02000000000000000000" pitchFamily="2" charset="0"/>
              </a:defRPr>
            </a:lvl5pPr>
          </a:lstStyle>
          <a:p>
            <a:pPr lvl="0"/>
            <a:r>
              <a:rPr lang="en-US"/>
              <a:t>Your Quote Goes Here</a:t>
            </a:r>
          </a:p>
        </p:txBody>
      </p:sp>
      <p:sp>
        <p:nvSpPr>
          <p:cNvPr id="7" name="Text Placeholder 8"/>
          <p:cNvSpPr>
            <a:spLocks noGrp="1"/>
          </p:cNvSpPr>
          <p:nvPr>
            <p:ph type="body" sz="quarter" idx="13" hasCustomPrompt="1"/>
          </p:nvPr>
        </p:nvSpPr>
        <p:spPr>
          <a:xfrm>
            <a:off x="838200" y="5416037"/>
            <a:ext cx="10515599" cy="504849"/>
          </a:xfrm>
          <a:prstGeom prst="rect">
            <a:avLst/>
          </a:prstGeom>
        </p:spPr>
        <p:txBody>
          <a:bodyPr anchor="b"/>
          <a:lstStyle>
            <a:lvl1pPr marL="0" indent="0" algn="r">
              <a:buNone/>
              <a:defRPr i="1">
                <a:solidFill>
                  <a:schemeClr val="tx1">
                    <a:lumMod val="50000"/>
                    <a:lumOff val="50000"/>
                  </a:schemeClr>
                </a:solidFill>
              </a:defRPr>
            </a:lvl1pPr>
          </a:lstStyle>
          <a:p>
            <a:pPr lvl="0"/>
            <a:r>
              <a:rPr lang="en-US"/>
              <a:t>Author</a:t>
            </a:r>
          </a:p>
        </p:txBody>
      </p:sp>
      <p:sp>
        <p:nvSpPr>
          <p:cNvPr id="14" name="Freeform: Shape 13"/>
          <p:cNvSpPr/>
          <p:nvPr userDrawn="1"/>
        </p:nvSpPr>
        <p:spPr>
          <a:xfrm>
            <a:off x="8820597" y="548680"/>
            <a:ext cx="2533203" cy="1745300"/>
          </a:xfrm>
          <a:custGeom>
            <a:avLst/>
            <a:gdLst>
              <a:gd name="connsiteX0" fmla="*/ 850180 w 1028774"/>
              <a:gd name="connsiteY0" fmla="*/ 0 h 708794"/>
              <a:gd name="connsiteX1" fmla="*/ 958081 w 1028774"/>
              <a:gd name="connsiteY1" fmla="*/ 89297 h 708794"/>
              <a:gd name="connsiteX2" fmla="*/ 820415 w 1028774"/>
              <a:gd name="connsiteY2" fmla="*/ 319981 h 708794"/>
              <a:gd name="connsiteX3" fmla="*/ 1028774 w 1028774"/>
              <a:gd name="connsiteY3" fmla="*/ 319981 h 708794"/>
              <a:gd name="connsiteX4" fmla="*/ 1028774 w 1028774"/>
              <a:gd name="connsiteY4" fmla="*/ 708794 h 708794"/>
              <a:gd name="connsiteX5" fmla="*/ 545083 w 1028774"/>
              <a:gd name="connsiteY5" fmla="*/ 708794 h 708794"/>
              <a:gd name="connsiteX6" fmla="*/ 545083 w 1028774"/>
              <a:gd name="connsiteY6" fmla="*/ 442764 h 708794"/>
              <a:gd name="connsiteX7" fmla="*/ 850180 w 1028774"/>
              <a:gd name="connsiteY7" fmla="*/ 0 h 708794"/>
              <a:gd name="connsiteX8" fmla="*/ 303731 w 1028774"/>
              <a:gd name="connsiteY8" fmla="*/ 0 h 708794"/>
              <a:gd name="connsiteX9" fmla="*/ 411137 w 1028774"/>
              <a:gd name="connsiteY9" fmla="*/ 89297 h 708794"/>
              <a:gd name="connsiteX10" fmla="*/ 275332 w 1028774"/>
              <a:gd name="connsiteY10" fmla="*/ 319981 h 708794"/>
              <a:gd name="connsiteX11" fmla="*/ 483691 w 1028774"/>
              <a:gd name="connsiteY11" fmla="*/ 319981 h 708794"/>
              <a:gd name="connsiteX12" fmla="*/ 483691 w 1028774"/>
              <a:gd name="connsiteY12" fmla="*/ 708794 h 708794"/>
              <a:gd name="connsiteX13" fmla="*/ 0 w 1028774"/>
              <a:gd name="connsiteY13" fmla="*/ 708794 h 708794"/>
              <a:gd name="connsiteX14" fmla="*/ 0 w 1028774"/>
              <a:gd name="connsiteY14" fmla="*/ 442764 h 708794"/>
              <a:gd name="connsiteX15" fmla="*/ 303731 w 1028774"/>
              <a:gd name="connsiteY15" fmla="*/ 0 h 708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28774" h="708794">
                <a:moveTo>
                  <a:pt x="850180" y="0"/>
                </a:moveTo>
                <a:lnTo>
                  <a:pt x="958081" y="89297"/>
                </a:lnTo>
                <a:cubicBezTo>
                  <a:pt x="873745" y="173633"/>
                  <a:pt x="827856" y="250527"/>
                  <a:pt x="820415" y="319981"/>
                </a:cubicBezTo>
                <a:lnTo>
                  <a:pt x="1028774" y="319981"/>
                </a:lnTo>
                <a:lnTo>
                  <a:pt x="1028774" y="708794"/>
                </a:lnTo>
                <a:lnTo>
                  <a:pt x="545083" y="708794"/>
                </a:lnTo>
                <a:lnTo>
                  <a:pt x="545083" y="442764"/>
                </a:lnTo>
                <a:cubicBezTo>
                  <a:pt x="545083" y="281533"/>
                  <a:pt x="646782" y="133945"/>
                  <a:pt x="850180" y="0"/>
                </a:cubicBezTo>
                <a:close/>
                <a:moveTo>
                  <a:pt x="303731" y="0"/>
                </a:moveTo>
                <a:lnTo>
                  <a:pt x="411137" y="89297"/>
                </a:lnTo>
                <a:cubicBezTo>
                  <a:pt x="327945" y="173633"/>
                  <a:pt x="282676" y="250527"/>
                  <a:pt x="275332" y="319981"/>
                </a:cubicBezTo>
                <a:lnTo>
                  <a:pt x="483691" y="319981"/>
                </a:lnTo>
                <a:lnTo>
                  <a:pt x="483691" y="708794"/>
                </a:lnTo>
                <a:lnTo>
                  <a:pt x="0" y="708794"/>
                </a:lnTo>
                <a:lnTo>
                  <a:pt x="0" y="442764"/>
                </a:lnTo>
                <a:cubicBezTo>
                  <a:pt x="0" y="281533"/>
                  <a:pt x="101244" y="133945"/>
                  <a:pt x="30373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userDrawn="1"/>
        </p:nvCxnSpPr>
        <p:spPr>
          <a:xfrm>
            <a:off x="838200" y="6268542"/>
            <a:ext cx="10515600" cy="0"/>
          </a:xfrm>
          <a:prstGeom prst="line">
            <a:avLst/>
          </a:prstGeom>
          <a:ln>
            <a:solidFill>
              <a:schemeClr val="tx2">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13" name="Date Placeholder 3"/>
          <p:cNvSpPr>
            <a:spLocks noGrp="1"/>
          </p:cNvSpPr>
          <p:nvPr>
            <p:ph type="dt" sz="half" idx="10"/>
          </p:nvPr>
        </p:nvSpPr>
        <p:spPr>
          <a:xfrm>
            <a:off x="838200" y="6356350"/>
            <a:ext cx="1297360" cy="365125"/>
          </a:xfrm>
          <a:prstGeom prst="rect">
            <a:avLst/>
          </a:prstGeom>
        </p:spPr>
        <p:txBody>
          <a:bodyPr lIns="0" rIns="0"/>
          <a:lstStyle>
            <a:lvl1pPr>
              <a:defRPr>
                <a:solidFill>
                  <a:schemeClr val="tx2">
                    <a:lumMod val="75000"/>
                    <a:lumOff val="25000"/>
                  </a:schemeClr>
                </a:solidFill>
              </a:defRPr>
            </a:lvl1pPr>
          </a:lstStyle>
          <a:p>
            <a:r>
              <a:rPr lang="en-US"/>
              <a:t>Your Date Here</a:t>
            </a:r>
          </a:p>
        </p:txBody>
      </p:sp>
      <p:sp>
        <p:nvSpPr>
          <p:cNvPr id="15" name="Footer Placeholder 4"/>
          <p:cNvSpPr>
            <a:spLocks noGrp="1"/>
          </p:cNvSpPr>
          <p:nvPr>
            <p:ph type="ftr" sz="quarter" idx="11"/>
          </p:nvPr>
        </p:nvSpPr>
        <p:spPr>
          <a:xfrm>
            <a:off x="2638638" y="6356350"/>
            <a:ext cx="6914724" cy="365125"/>
          </a:xfrm>
          <a:prstGeom prst="rect">
            <a:avLst/>
          </a:prstGeom>
        </p:spPr>
        <p:txBody>
          <a:bodyPr rIns="365760"/>
          <a:lstStyle>
            <a:lvl1pPr algn="ctr">
              <a:defRPr>
                <a:solidFill>
                  <a:schemeClr val="tx2">
                    <a:lumMod val="75000"/>
                    <a:lumOff val="25000"/>
                  </a:schemeClr>
                </a:solidFill>
              </a:defRPr>
            </a:lvl1pPr>
          </a:lstStyle>
          <a:p>
            <a:r>
              <a:rPr lang="en-US"/>
              <a:t>Your Footer Here</a:t>
            </a:r>
          </a:p>
        </p:txBody>
      </p:sp>
      <p:sp>
        <p:nvSpPr>
          <p:cNvPr id="16" name="Slide Number Placeholder 5"/>
          <p:cNvSpPr>
            <a:spLocks noGrp="1"/>
          </p:cNvSpPr>
          <p:nvPr>
            <p:ph type="sldNum" sz="quarter" idx="12"/>
          </p:nvPr>
        </p:nvSpPr>
        <p:spPr>
          <a:xfrm>
            <a:off x="10488488" y="6356350"/>
            <a:ext cx="865312" cy="365125"/>
          </a:xfrm>
          <a:prstGeom prst="rect">
            <a:avLst/>
          </a:prstGeom>
        </p:spPr>
        <p:txBody>
          <a:bodyPr vert="horz" lIns="0" tIns="45720" rIns="0" bIns="45720" rtlCol="0" anchor="ctr"/>
          <a:lstStyle>
            <a:lvl1pPr>
              <a:defRPr lang="en-US" smtClean="0">
                <a:solidFill>
                  <a:schemeClr val="tx2">
                    <a:lumMod val="75000"/>
                    <a:lumOff val="25000"/>
                  </a:schemeClr>
                </a:solidFill>
              </a:defRPr>
            </a:lvl1pPr>
          </a:lstStyle>
          <a:p>
            <a:fld id="{FC1CF07D-8B3F-4D32-B059-0039CEA46DB1}" type="slidenum">
              <a:rPr lang="en-US" smtClean="0"/>
              <a:pPr/>
              <a:t>‹N°›</a:t>
            </a:fld>
            <a:endParaRPr lang="en-US"/>
          </a:p>
        </p:txBody>
      </p:sp>
      <p:cxnSp>
        <p:nvCxnSpPr>
          <p:cNvPr id="17" name="Straight Connector 16"/>
          <p:cNvCxnSpPr>
            <a:cxnSpLocks/>
          </p:cNvCxnSpPr>
          <p:nvPr userDrawn="1"/>
        </p:nvCxnSpPr>
        <p:spPr>
          <a:xfrm>
            <a:off x="10374766" y="6356350"/>
            <a:ext cx="0" cy="365125"/>
          </a:xfrm>
          <a:prstGeom prst="line">
            <a:avLst/>
          </a:prstGeom>
          <a:ln>
            <a:solidFill>
              <a:schemeClr val="tx2">
                <a:lumMod val="90000"/>
                <a:lumOff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831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 Dark">
    <p:bg>
      <p:bgPr>
        <a:solidFill>
          <a:schemeClr val="tx2"/>
        </a:solidFill>
        <a:effectLst/>
      </p:bgPr>
    </p:bg>
    <p:spTree>
      <p:nvGrpSpPr>
        <p:cNvPr id="1" name=""/>
        <p:cNvGrpSpPr/>
        <p:nvPr/>
      </p:nvGrpSpPr>
      <p:grpSpPr>
        <a:xfrm>
          <a:off x="0" y="0"/>
          <a:ext cx="0" cy="0"/>
          <a:chOff x="0" y="0"/>
          <a:chExt cx="0" cy="0"/>
        </a:xfrm>
      </p:grpSpPr>
      <p:sp>
        <p:nvSpPr>
          <p:cNvPr id="12" name="Freeform: Shape 11"/>
          <p:cNvSpPr/>
          <p:nvPr userDrawn="1"/>
        </p:nvSpPr>
        <p:spPr>
          <a:xfrm>
            <a:off x="0" y="1"/>
            <a:ext cx="9962166" cy="4723331"/>
          </a:xfrm>
          <a:custGeom>
            <a:avLst/>
            <a:gdLst>
              <a:gd name="connsiteX0" fmla="*/ 0 w 9962166"/>
              <a:gd name="connsiteY0" fmla="*/ 0 h 4723331"/>
              <a:gd name="connsiteX1" fmla="*/ 9962166 w 9962166"/>
              <a:gd name="connsiteY1" fmla="*/ 0 h 4723331"/>
              <a:gd name="connsiteX2" fmla="*/ 3628293 w 9962166"/>
              <a:gd name="connsiteY2" fmla="*/ 4723331 h 4723331"/>
              <a:gd name="connsiteX3" fmla="*/ 0 w 9962166"/>
              <a:gd name="connsiteY3" fmla="*/ 2098805 h 4723331"/>
            </a:gdLst>
            <a:ahLst/>
            <a:cxnLst>
              <a:cxn ang="0">
                <a:pos x="connsiteX0" y="connsiteY0"/>
              </a:cxn>
              <a:cxn ang="0">
                <a:pos x="connsiteX1" y="connsiteY1"/>
              </a:cxn>
              <a:cxn ang="0">
                <a:pos x="connsiteX2" y="connsiteY2"/>
              </a:cxn>
              <a:cxn ang="0">
                <a:pos x="connsiteX3" y="connsiteY3"/>
              </a:cxn>
            </a:cxnLst>
            <a:rect l="l" t="t" r="r" b="b"/>
            <a:pathLst>
              <a:path w="9962166" h="4723331">
                <a:moveTo>
                  <a:pt x="0" y="0"/>
                </a:moveTo>
                <a:lnTo>
                  <a:pt x="9962166" y="0"/>
                </a:lnTo>
                <a:lnTo>
                  <a:pt x="3628293" y="4723331"/>
                </a:lnTo>
                <a:lnTo>
                  <a:pt x="0" y="2098805"/>
                </a:lnTo>
                <a:close/>
              </a:path>
            </a:pathLst>
          </a:custGeom>
          <a:solidFill>
            <a:schemeClr val="bg1">
              <a:lumMod val="95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p:cNvSpPr/>
          <p:nvPr userDrawn="1"/>
        </p:nvSpPr>
        <p:spPr>
          <a:xfrm rot="5400000">
            <a:off x="-487322" y="3075509"/>
            <a:ext cx="4269815" cy="3295170"/>
          </a:xfrm>
          <a:custGeom>
            <a:avLst/>
            <a:gdLst>
              <a:gd name="connsiteX0" fmla="*/ 0 w 4269815"/>
              <a:gd name="connsiteY0" fmla="*/ 3295170 h 3295170"/>
              <a:gd name="connsiteX1" fmla="*/ 2383562 w 4269815"/>
              <a:gd name="connsiteY1" fmla="*/ 0 h 3295170"/>
              <a:gd name="connsiteX2" fmla="*/ 4269815 w 4269815"/>
              <a:gd name="connsiteY2" fmla="*/ 2529419 h 3295170"/>
              <a:gd name="connsiteX3" fmla="*/ 4269815 w 4269815"/>
              <a:gd name="connsiteY3" fmla="*/ 3295170 h 3295170"/>
            </a:gdLst>
            <a:ahLst/>
            <a:cxnLst>
              <a:cxn ang="0">
                <a:pos x="connsiteX0" y="connsiteY0"/>
              </a:cxn>
              <a:cxn ang="0">
                <a:pos x="connsiteX1" y="connsiteY1"/>
              </a:cxn>
              <a:cxn ang="0">
                <a:pos x="connsiteX2" y="connsiteY2"/>
              </a:cxn>
              <a:cxn ang="0">
                <a:pos x="connsiteX3" y="connsiteY3"/>
              </a:cxn>
            </a:cxnLst>
            <a:rect l="l" t="t" r="r" b="b"/>
            <a:pathLst>
              <a:path w="4269815" h="3295170">
                <a:moveTo>
                  <a:pt x="0" y="3295170"/>
                </a:moveTo>
                <a:lnTo>
                  <a:pt x="2383562" y="0"/>
                </a:lnTo>
                <a:lnTo>
                  <a:pt x="4269815" y="2529419"/>
                </a:lnTo>
                <a:lnTo>
                  <a:pt x="4269815" y="3295170"/>
                </a:lnTo>
                <a:close/>
              </a:path>
            </a:pathLst>
          </a:custGeom>
          <a:solidFill>
            <a:schemeClr val="bg1">
              <a:lumMod val="95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p:cNvSpPr/>
          <p:nvPr userDrawn="1"/>
        </p:nvSpPr>
        <p:spPr>
          <a:xfrm rot="10800000" flipV="1">
            <a:off x="1423477" y="5213253"/>
            <a:ext cx="4479354" cy="1644747"/>
          </a:xfrm>
          <a:custGeom>
            <a:avLst/>
            <a:gdLst>
              <a:gd name="connsiteX0" fmla="*/ 2273790 w 4479354"/>
              <a:gd name="connsiteY0" fmla="*/ 0 h 1644747"/>
              <a:gd name="connsiteX1" fmla="*/ 0 w 4479354"/>
              <a:gd name="connsiteY1" fmla="*/ 1644747 h 1644747"/>
              <a:gd name="connsiteX2" fmla="*/ 4479354 w 4479354"/>
              <a:gd name="connsiteY2" fmla="*/ 1644747 h 1644747"/>
            </a:gdLst>
            <a:ahLst/>
            <a:cxnLst>
              <a:cxn ang="0">
                <a:pos x="connsiteX0" y="connsiteY0"/>
              </a:cxn>
              <a:cxn ang="0">
                <a:pos x="connsiteX1" y="connsiteY1"/>
              </a:cxn>
              <a:cxn ang="0">
                <a:pos x="connsiteX2" y="connsiteY2"/>
              </a:cxn>
            </a:cxnLst>
            <a:rect l="l" t="t" r="r" b="b"/>
            <a:pathLst>
              <a:path w="4479354" h="1644747">
                <a:moveTo>
                  <a:pt x="2273790" y="0"/>
                </a:moveTo>
                <a:lnTo>
                  <a:pt x="0" y="1644747"/>
                </a:lnTo>
                <a:lnTo>
                  <a:pt x="4479354" y="1644747"/>
                </a:lnTo>
                <a:close/>
              </a:path>
            </a:pathLst>
          </a:custGeom>
          <a:solidFill>
            <a:schemeClr val="bg1">
              <a:lumMod val="95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511525" y="2580"/>
            <a:ext cx="7168950" cy="5244513"/>
          </a:xfrm>
          <a:prstGeom prst="rect">
            <a:avLst/>
          </a:prstGeom>
          <a:noFill/>
        </p:spPr>
        <p:txBody>
          <a:bodyPr vert="horz" wrap="none" lIns="91440" tIns="45720" rIns="91440" bIns="45720" rtlCol="0" anchor="ctr">
            <a:spAutoFit/>
          </a:bodyPr>
          <a:lstStyle>
            <a:lvl1pPr>
              <a:defRPr lang="en-US" sz="37200" b="1">
                <a:solidFill>
                  <a:schemeClr val="bg1"/>
                </a:solidFill>
                <a:latin typeface="+mn-lt"/>
                <a:ea typeface="+mn-ea"/>
                <a:cs typeface="+mn-cs"/>
              </a:defRPr>
            </a:lvl1pPr>
          </a:lstStyle>
          <a:p>
            <a:pPr marL="0" lvl="0" algn="ctr" defTabSz="914354"/>
            <a:r>
              <a:rPr lang="en-US"/>
              <a:t>BIG</a:t>
            </a:r>
          </a:p>
        </p:txBody>
      </p:sp>
      <p:sp>
        <p:nvSpPr>
          <p:cNvPr id="10" name="Text Placeholder 2"/>
          <p:cNvSpPr>
            <a:spLocks noGrp="1"/>
          </p:cNvSpPr>
          <p:nvPr>
            <p:ph type="body" idx="1"/>
          </p:nvPr>
        </p:nvSpPr>
        <p:spPr>
          <a:xfrm>
            <a:off x="2809875" y="5565922"/>
            <a:ext cx="6572251" cy="790428"/>
          </a:xfrm>
          <a:prstGeom prst="rect">
            <a:avLst/>
          </a:prstGeom>
        </p:spPr>
        <p:txBody>
          <a:bodyPr/>
          <a:lstStyle>
            <a:lvl1pPr marL="0" indent="0" algn="ctr">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1" name="Text Placeholder 4"/>
          <p:cNvSpPr>
            <a:spLocks noGrp="1"/>
          </p:cNvSpPr>
          <p:nvPr>
            <p:ph type="body" sz="quarter" idx="13" hasCustomPrompt="1"/>
          </p:nvPr>
        </p:nvSpPr>
        <p:spPr>
          <a:xfrm>
            <a:off x="4032250" y="4381100"/>
            <a:ext cx="4127500" cy="977900"/>
          </a:xfrm>
          <a:prstGeom prst="rect">
            <a:avLst/>
          </a:prstGeom>
        </p:spPr>
        <p:txBody>
          <a:bodyPr>
            <a:noAutofit/>
          </a:bodyPr>
          <a:lstStyle>
            <a:lvl1pPr marL="0" indent="0" algn="ctr">
              <a:buNone/>
              <a:defRPr sz="5400" b="1">
                <a:solidFill>
                  <a:schemeClr val="accent1"/>
                </a:solidFill>
              </a:defRPr>
            </a:lvl1pPr>
            <a:lvl2pPr marL="457200" indent="0" algn="ctr">
              <a:buNone/>
              <a:defRPr sz="4800" b="1">
                <a:solidFill>
                  <a:schemeClr val="accent3"/>
                </a:solidFill>
              </a:defRPr>
            </a:lvl2pPr>
            <a:lvl3pPr marL="914400" indent="0" algn="ctr">
              <a:buNone/>
              <a:defRPr sz="4400" b="1">
                <a:solidFill>
                  <a:schemeClr val="accent3"/>
                </a:solidFill>
              </a:defRPr>
            </a:lvl3pPr>
            <a:lvl4pPr marL="1371600" indent="0" algn="ctr">
              <a:buNone/>
              <a:defRPr sz="4000" b="1">
                <a:solidFill>
                  <a:schemeClr val="accent3"/>
                </a:solidFill>
              </a:defRPr>
            </a:lvl4pPr>
            <a:lvl5pPr marL="1828800" indent="0" algn="ctr">
              <a:buNone/>
              <a:defRPr sz="4000" b="1">
                <a:solidFill>
                  <a:schemeClr val="accent3"/>
                </a:solidFill>
              </a:defRPr>
            </a:lvl5pPr>
          </a:lstStyle>
          <a:p>
            <a:pPr lvl="0"/>
            <a:r>
              <a:rPr lang="en-US"/>
              <a:t>…is beautiful</a:t>
            </a:r>
          </a:p>
        </p:txBody>
      </p:sp>
      <p:cxnSp>
        <p:nvCxnSpPr>
          <p:cNvPr id="16" name="Straight Connector 15"/>
          <p:cNvCxnSpPr/>
          <p:nvPr userDrawn="1"/>
        </p:nvCxnSpPr>
        <p:spPr>
          <a:xfrm>
            <a:off x="838200" y="6268542"/>
            <a:ext cx="10515600" cy="0"/>
          </a:xfrm>
          <a:prstGeom prst="line">
            <a:avLst/>
          </a:prstGeom>
          <a:ln>
            <a:solidFill>
              <a:schemeClr val="tx2">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17" name="Date Placeholder 3"/>
          <p:cNvSpPr>
            <a:spLocks noGrp="1"/>
          </p:cNvSpPr>
          <p:nvPr>
            <p:ph type="dt" sz="half" idx="10"/>
          </p:nvPr>
        </p:nvSpPr>
        <p:spPr>
          <a:xfrm>
            <a:off x="838200" y="6356350"/>
            <a:ext cx="1297360" cy="365125"/>
          </a:xfrm>
          <a:prstGeom prst="rect">
            <a:avLst/>
          </a:prstGeom>
        </p:spPr>
        <p:txBody>
          <a:bodyPr lIns="0" rIns="0"/>
          <a:lstStyle>
            <a:lvl1pPr>
              <a:defRPr>
                <a:solidFill>
                  <a:schemeClr val="tx2">
                    <a:lumMod val="75000"/>
                    <a:lumOff val="25000"/>
                  </a:schemeClr>
                </a:solidFill>
              </a:defRPr>
            </a:lvl1pPr>
          </a:lstStyle>
          <a:p>
            <a:r>
              <a:rPr lang="en-US"/>
              <a:t>Your Date Here</a:t>
            </a:r>
          </a:p>
        </p:txBody>
      </p:sp>
      <p:sp>
        <p:nvSpPr>
          <p:cNvPr id="22" name="Footer Placeholder 4"/>
          <p:cNvSpPr>
            <a:spLocks noGrp="1"/>
          </p:cNvSpPr>
          <p:nvPr>
            <p:ph type="ftr" sz="quarter" idx="11"/>
          </p:nvPr>
        </p:nvSpPr>
        <p:spPr>
          <a:xfrm>
            <a:off x="2638638" y="6356350"/>
            <a:ext cx="6914724" cy="365125"/>
          </a:xfrm>
          <a:prstGeom prst="rect">
            <a:avLst/>
          </a:prstGeom>
        </p:spPr>
        <p:txBody>
          <a:bodyPr rIns="365760"/>
          <a:lstStyle>
            <a:lvl1pPr algn="ctr">
              <a:defRPr>
                <a:solidFill>
                  <a:schemeClr val="tx2">
                    <a:lumMod val="75000"/>
                    <a:lumOff val="25000"/>
                  </a:schemeClr>
                </a:solidFill>
              </a:defRPr>
            </a:lvl1pPr>
          </a:lstStyle>
          <a:p>
            <a:r>
              <a:rPr lang="en-US"/>
              <a:t>Your Footer Here</a:t>
            </a:r>
          </a:p>
        </p:txBody>
      </p:sp>
      <p:sp>
        <p:nvSpPr>
          <p:cNvPr id="23" name="Slide Number Placeholder 5"/>
          <p:cNvSpPr>
            <a:spLocks noGrp="1"/>
          </p:cNvSpPr>
          <p:nvPr>
            <p:ph type="sldNum" sz="quarter" idx="12"/>
          </p:nvPr>
        </p:nvSpPr>
        <p:spPr>
          <a:xfrm>
            <a:off x="10488488" y="6356350"/>
            <a:ext cx="865312" cy="365125"/>
          </a:xfrm>
          <a:prstGeom prst="rect">
            <a:avLst/>
          </a:prstGeom>
        </p:spPr>
        <p:txBody>
          <a:bodyPr vert="horz" lIns="0" tIns="45720" rIns="0" bIns="45720" rtlCol="0" anchor="ctr"/>
          <a:lstStyle>
            <a:lvl1pPr>
              <a:defRPr lang="en-US" smtClean="0">
                <a:solidFill>
                  <a:schemeClr val="tx2">
                    <a:lumMod val="75000"/>
                    <a:lumOff val="25000"/>
                  </a:schemeClr>
                </a:solidFill>
              </a:defRPr>
            </a:lvl1pPr>
          </a:lstStyle>
          <a:p>
            <a:fld id="{FC1CF07D-8B3F-4D32-B059-0039CEA46DB1}" type="slidenum">
              <a:rPr lang="en-US" smtClean="0"/>
              <a:pPr/>
              <a:t>‹N°›</a:t>
            </a:fld>
            <a:endParaRPr lang="en-US"/>
          </a:p>
        </p:txBody>
      </p:sp>
      <p:cxnSp>
        <p:nvCxnSpPr>
          <p:cNvPr id="24" name="Straight Connector 23"/>
          <p:cNvCxnSpPr>
            <a:cxnSpLocks/>
          </p:cNvCxnSpPr>
          <p:nvPr userDrawn="1"/>
        </p:nvCxnSpPr>
        <p:spPr>
          <a:xfrm>
            <a:off x="10374766" y="6356350"/>
            <a:ext cx="0" cy="365125"/>
          </a:xfrm>
          <a:prstGeom prst="line">
            <a:avLst/>
          </a:prstGeom>
          <a:ln>
            <a:solidFill>
              <a:schemeClr val="tx2">
                <a:lumMod val="90000"/>
                <a:lumOff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641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24" name="Picture Placeholder 23"/>
          <p:cNvSpPr>
            <a:spLocks noGrp="1"/>
          </p:cNvSpPr>
          <p:nvPr>
            <p:ph type="pic" sz="quarter" idx="13"/>
          </p:nvPr>
        </p:nvSpPr>
        <p:spPr>
          <a:xfrm>
            <a:off x="1" y="-1"/>
            <a:ext cx="12191999" cy="6858003"/>
          </a:xfrm>
          <a:custGeom>
            <a:avLst/>
            <a:gdLst>
              <a:gd name="connsiteX0" fmla="*/ 3629041 w 12191999"/>
              <a:gd name="connsiteY0" fmla="*/ 5213254 h 6858003"/>
              <a:gd name="connsiteX1" fmla="*/ 5902830 w 12191999"/>
              <a:gd name="connsiteY1" fmla="*/ 6858001 h 6858003"/>
              <a:gd name="connsiteX2" fmla="*/ 1423476 w 12191999"/>
              <a:gd name="connsiteY2" fmla="*/ 6858001 h 6858003"/>
              <a:gd name="connsiteX3" fmla="*/ 0 w 12191999"/>
              <a:gd name="connsiteY3" fmla="*/ 2588188 h 6858003"/>
              <a:gd name="connsiteX4" fmla="*/ 3295170 w 12191999"/>
              <a:gd name="connsiteY4" fmla="*/ 4971750 h 6858003"/>
              <a:gd name="connsiteX5" fmla="*/ 765751 w 12191999"/>
              <a:gd name="connsiteY5" fmla="*/ 6858003 h 6858003"/>
              <a:gd name="connsiteX6" fmla="*/ 0 w 12191999"/>
              <a:gd name="connsiteY6" fmla="*/ 6858003 h 6858003"/>
              <a:gd name="connsiteX7" fmla="*/ 0 w 12191999"/>
              <a:gd name="connsiteY7" fmla="*/ 1 h 6858003"/>
              <a:gd name="connsiteX8" fmla="*/ 9962165 w 12191999"/>
              <a:gd name="connsiteY8" fmla="*/ 1 h 6858003"/>
              <a:gd name="connsiteX9" fmla="*/ 3628293 w 12191999"/>
              <a:gd name="connsiteY9" fmla="*/ 4723332 h 6858003"/>
              <a:gd name="connsiteX10" fmla="*/ 0 w 12191999"/>
              <a:gd name="connsiteY10" fmla="*/ 2098807 h 6858003"/>
              <a:gd name="connsiteX11" fmla="*/ 10628317 w 12191999"/>
              <a:gd name="connsiteY11" fmla="*/ 0 h 6858003"/>
              <a:gd name="connsiteX12" fmla="*/ 12191999 w 12191999"/>
              <a:gd name="connsiteY12" fmla="*/ 0 h 6858003"/>
              <a:gd name="connsiteX13" fmla="*/ 12191999 w 12191999"/>
              <a:gd name="connsiteY13" fmla="*/ 6858002 h 6858003"/>
              <a:gd name="connsiteX14" fmla="*/ 6601008 w 12191999"/>
              <a:gd name="connsiteY14" fmla="*/ 6858002 h 6858003"/>
              <a:gd name="connsiteX15" fmla="*/ 3959920 w 12191999"/>
              <a:gd name="connsiteY15" fmla="*/ 4953147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1999" h="6858003">
                <a:moveTo>
                  <a:pt x="3629041" y="5213254"/>
                </a:moveTo>
                <a:lnTo>
                  <a:pt x="5902830" y="6858001"/>
                </a:lnTo>
                <a:lnTo>
                  <a:pt x="1423476" y="6858001"/>
                </a:lnTo>
                <a:close/>
                <a:moveTo>
                  <a:pt x="0" y="2588188"/>
                </a:moveTo>
                <a:lnTo>
                  <a:pt x="3295170" y="4971750"/>
                </a:lnTo>
                <a:lnTo>
                  <a:pt x="765751" y="6858003"/>
                </a:lnTo>
                <a:lnTo>
                  <a:pt x="0" y="6858003"/>
                </a:lnTo>
                <a:close/>
                <a:moveTo>
                  <a:pt x="0" y="1"/>
                </a:moveTo>
                <a:lnTo>
                  <a:pt x="9962165" y="1"/>
                </a:lnTo>
                <a:lnTo>
                  <a:pt x="3628293" y="4723332"/>
                </a:lnTo>
                <a:lnTo>
                  <a:pt x="0" y="2098807"/>
                </a:lnTo>
                <a:close/>
                <a:moveTo>
                  <a:pt x="10628317" y="0"/>
                </a:moveTo>
                <a:lnTo>
                  <a:pt x="12191999" y="0"/>
                </a:lnTo>
                <a:lnTo>
                  <a:pt x="12191999" y="6858002"/>
                </a:lnTo>
                <a:lnTo>
                  <a:pt x="6601008" y="6858002"/>
                </a:lnTo>
                <a:lnTo>
                  <a:pt x="3959920" y="4953147"/>
                </a:lnTo>
                <a:close/>
              </a:path>
            </a:pathLst>
          </a:custGeom>
        </p:spPr>
        <p:txBody>
          <a:bodyPr wrap="square">
            <a:noAutofit/>
          </a:bodyPr>
          <a:lstStyle/>
          <a:p>
            <a:endParaRPr lang="en-US"/>
          </a:p>
        </p:txBody>
      </p:sp>
      <p:sp>
        <p:nvSpPr>
          <p:cNvPr id="25" name="Title 1"/>
          <p:cNvSpPr>
            <a:spLocks noGrp="1"/>
          </p:cNvSpPr>
          <p:nvPr>
            <p:ph type="ctrTitle"/>
          </p:nvPr>
        </p:nvSpPr>
        <p:spPr>
          <a:xfrm>
            <a:off x="5879976" y="4851128"/>
            <a:ext cx="5842171" cy="1067644"/>
          </a:xfrm>
          <a:prstGeom prst="rect">
            <a:avLst/>
          </a:prstGeom>
        </p:spPr>
        <p:txBody>
          <a:bodyPr lIns="274320" rIns="0" anchor="b">
            <a:noAutofit/>
          </a:bodyPr>
          <a:lstStyle>
            <a:lvl1pPr algn="l">
              <a:defRPr sz="5400" b="1" cap="all" baseline="0">
                <a:solidFill>
                  <a:schemeClr val="accent2"/>
                </a:solidFill>
                <a:latin typeface="+mn-lt"/>
              </a:defRPr>
            </a:lvl1pPr>
          </a:lstStyle>
          <a:p>
            <a:r>
              <a:rPr lang="en-US"/>
              <a:t>Click to edit Master title style</a:t>
            </a:r>
          </a:p>
        </p:txBody>
      </p:sp>
      <p:sp>
        <p:nvSpPr>
          <p:cNvPr id="26" name="Subtitle 2"/>
          <p:cNvSpPr>
            <a:spLocks noGrp="1"/>
          </p:cNvSpPr>
          <p:nvPr>
            <p:ph type="subTitle" idx="1"/>
          </p:nvPr>
        </p:nvSpPr>
        <p:spPr>
          <a:xfrm>
            <a:off x="5879976" y="5949280"/>
            <a:ext cx="5842171" cy="480131"/>
          </a:xfrm>
          <a:prstGeom prst="rect">
            <a:avLst/>
          </a:prstGeom>
        </p:spPr>
        <p:txBody>
          <a:bodyPr wrap="square" lIns="274320" rIns="0">
            <a:spAutoFit/>
          </a:bodyPr>
          <a:lstStyle>
            <a:lvl1pPr marL="0" indent="0" algn="l">
              <a:buNone/>
              <a:defRPr sz="2800">
                <a:solidFill>
                  <a:schemeClr val="tx2">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529140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37" name="Freeform: Shape 36"/>
          <p:cNvSpPr/>
          <p:nvPr userDrawn="1"/>
        </p:nvSpPr>
        <p:spPr>
          <a:xfrm>
            <a:off x="0" y="4293096"/>
            <a:ext cx="12192000" cy="2564904"/>
          </a:xfrm>
          <a:custGeom>
            <a:avLst/>
            <a:gdLst>
              <a:gd name="connsiteX0" fmla="*/ 0 w 8128000"/>
              <a:gd name="connsiteY0" fmla="*/ 0 h 1828800"/>
              <a:gd name="connsiteX1" fmla="*/ 4064000 w 8128000"/>
              <a:gd name="connsiteY1" fmla="*/ 0 h 1828800"/>
              <a:gd name="connsiteX2" fmla="*/ 8128000 w 8128000"/>
              <a:gd name="connsiteY2" fmla="*/ 0 h 1828800"/>
              <a:gd name="connsiteX3" fmla="*/ 8128000 w 8128000"/>
              <a:gd name="connsiteY3" fmla="*/ 1828800 h 1828800"/>
              <a:gd name="connsiteX4" fmla="*/ 4064000 w 8128000"/>
              <a:gd name="connsiteY4" fmla="*/ 1828800 h 1828800"/>
              <a:gd name="connsiteX5" fmla="*/ 0 w 8128000"/>
              <a:gd name="connsiteY5"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8000" h="1828800">
                <a:moveTo>
                  <a:pt x="0" y="0"/>
                </a:moveTo>
                <a:lnTo>
                  <a:pt x="4064000" y="0"/>
                </a:lnTo>
                <a:lnTo>
                  <a:pt x="8128000" y="0"/>
                </a:lnTo>
                <a:lnTo>
                  <a:pt x="8128000" y="1828800"/>
                </a:lnTo>
                <a:lnTo>
                  <a:pt x="4064000" y="1828800"/>
                </a:lnTo>
                <a:lnTo>
                  <a:pt x="0" y="18288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p:cNvSpPr>
            <a:spLocks noGrp="1"/>
          </p:cNvSpPr>
          <p:nvPr>
            <p:ph type="pic" sz="quarter" idx="13"/>
          </p:nvPr>
        </p:nvSpPr>
        <p:spPr>
          <a:xfrm>
            <a:off x="0" y="0"/>
            <a:ext cx="12192000" cy="5029201"/>
          </a:xfrm>
          <a:custGeom>
            <a:avLst/>
            <a:gdLst>
              <a:gd name="connsiteX0" fmla="*/ 0 w 12192000"/>
              <a:gd name="connsiteY0" fmla="*/ 0 h 5029201"/>
              <a:gd name="connsiteX1" fmla="*/ 12192000 w 12192000"/>
              <a:gd name="connsiteY1" fmla="*/ 0 h 5029201"/>
              <a:gd name="connsiteX2" fmla="*/ 12192000 w 12192000"/>
              <a:gd name="connsiteY2" fmla="*/ 2514601 h 5029201"/>
              <a:gd name="connsiteX3" fmla="*/ 12192000 w 12192000"/>
              <a:gd name="connsiteY3" fmla="*/ 5029201 h 5029201"/>
              <a:gd name="connsiteX4" fmla="*/ 6614601 w 12192000"/>
              <a:gd name="connsiteY4" fmla="*/ 5029201 h 5029201"/>
              <a:gd name="connsiteX5" fmla="*/ 6096000 w 12192000"/>
              <a:gd name="connsiteY5" fmla="*/ 4524815 h 5029201"/>
              <a:gd name="connsiteX6" fmla="*/ 5577400 w 12192000"/>
              <a:gd name="connsiteY6" fmla="*/ 5029201 h 5029201"/>
              <a:gd name="connsiteX7" fmla="*/ 0 w 12192000"/>
              <a:gd name="connsiteY7" fmla="*/ 5029201 h 502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29201">
                <a:moveTo>
                  <a:pt x="0" y="0"/>
                </a:moveTo>
                <a:lnTo>
                  <a:pt x="12192000" y="0"/>
                </a:lnTo>
                <a:lnTo>
                  <a:pt x="12192000" y="2514601"/>
                </a:lnTo>
                <a:lnTo>
                  <a:pt x="12192000" y="5029201"/>
                </a:lnTo>
                <a:lnTo>
                  <a:pt x="6614601" y="5029201"/>
                </a:lnTo>
                <a:lnTo>
                  <a:pt x="6096000" y="4524815"/>
                </a:lnTo>
                <a:lnTo>
                  <a:pt x="5577400" y="5029201"/>
                </a:lnTo>
                <a:lnTo>
                  <a:pt x="0" y="5029201"/>
                </a:lnTo>
                <a:close/>
              </a:path>
            </a:pathLst>
          </a:custGeom>
          <a:solidFill>
            <a:schemeClr val="bg1">
              <a:lumMod val="50000"/>
            </a:schemeClr>
          </a:solidFill>
        </p:spPr>
        <p:txBody>
          <a:bodyPr wrap="square">
            <a:noAutofit/>
          </a:bodyPr>
          <a:lstStyle/>
          <a:p>
            <a:endParaRPr lang="en-US"/>
          </a:p>
        </p:txBody>
      </p:sp>
      <p:sp>
        <p:nvSpPr>
          <p:cNvPr id="2" name="Title 1"/>
          <p:cNvSpPr>
            <a:spLocks noGrp="1"/>
          </p:cNvSpPr>
          <p:nvPr>
            <p:ph type="ctrTitle"/>
          </p:nvPr>
        </p:nvSpPr>
        <p:spPr>
          <a:xfrm>
            <a:off x="407368" y="5207650"/>
            <a:ext cx="11377264" cy="1533717"/>
          </a:xfrm>
          <a:prstGeom prst="rect">
            <a:avLst/>
          </a:prstGeom>
        </p:spPr>
        <p:txBody>
          <a:bodyPr lIns="274320" rIns="274320" anchor="ctr">
            <a:noAutofit/>
          </a:bodyPr>
          <a:lstStyle>
            <a:lvl1pPr algn="ctr">
              <a:defRPr sz="4800" b="1" cap="all" baseline="0">
                <a:solidFill>
                  <a:schemeClr val="bg1"/>
                </a:solidFill>
                <a:latin typeface="+mn-lt"/>
              </a:defRPr>
            </a:lvl1pPr>
          </a:lstStyle>
          <a:p>
            <a:r>
              <a:rPr lang="en-US"/>
              <a:t>Click to edit Master title style</a:t>
            </a:r>
          </a:p>
        </p:txBody>
      </p:sp>
    </p:spTree>
    <p:extLst>
      <p:ext uri="{BB962C8B-B14F-4D97-AF65-F5344CB8AC3E}">
        <p14:creationId xmlns:p14="http://schemas.microsoft.com/office/powerpoint/2010/main" val="584991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1">
    <p:spTree>
      <p:nvGrpSpPr>
        <p:cNvPr id="1" name=""/>
        <p:cNvGrpSpPr/>
        <p:nvPr/>
      </p:nvGrpSpPr>
      <p:grpSpPr>
        <a:xfrm>
          <a:off x="0" y="0"/>
          <a:ext cx="0" cy="0"/>
          <a:chOff x="0" y="0"/>
          <a:chExt cx="0" cy="0"/>
        </a:xfrm>
      </p:grpSpPr>
      <p:sp>
        <p:nvSpPr>
          <p:cNvPr id="38" name="Title 1"/>
          <p:cNvSpPr>
            <a:spLocks noGrp="1"/>
          </p:cNvSpPr>
          <p:nvPr>
            <p:ph type="ctrTitle"/>
          </p:nvPr>
        </p:nvSpPr>
        <p:spPr>
          <a:xfrm>
            <a:off x="3287688" y="4074661"/>
            <a:ext cx="8434459" cy="1067644"/>
          </a:xfrm>
          <a:prstGeom prst="rect">
            <a:avLst/>
          </a:prstGeom>
        </p:spPr>
        <p:txBody>
          <a:bodyPr lIns="274320" rIns="0" anchor="b">
            <a:noAutofit/>
          </a:bodyPr>
          <a:lstStyle>
            <a:lvl1pPr algn="l">
              <a:defRPr sz="4400" b="1" cap="all" baseline="0">
                <a:solidFill>
                  <a:schemeClr val="accent2"/>
                </a:solidFill>
                <a:latin typeface="+mn-lt"/>
              </a:defRPr>
            </a:lvl1pPr>
          </a:lstStyle>
          <a:p>
            <a:r>
              <a:rPr lang="en-US"/>
              <a:t>Click to edit Master title style</a:t>
            </a:r>
          </a:p>
        </p:txBody>
      </p:sp>
      <p:sp>
        <p:nvSpPr>
          <p:cNvPr id="39" name="Subtitle 2"/>
          <p:cNvSpPr>
            <a:spLocks noGrp="1"/>
          </p:cNvSpPr>
          <p:nvPr>
            <p:ph type="subTitle" idx="1"/>
          </p:nvPr>
        </p:nvSpPr>
        <p:spPr>
          <a:xfrm>
            <a:off x="3287688" y="5172813"/>
            <a:ext cx="8434459" cy="480131"/>
          </a:xfrm>
          <a:prstGeom prst="rect">
            <a:avLst/>
          </a:prstGeom>
        </p:spPr>
        <p:txBody>
          <a:bodyPr wrap="square" lIns="274320" rIns="0">
            <a:spAutoFit/>
          </a:bodyPr>
          <a:lstStyle>
            <a:lvl1pPr marL="0" indent="0" algn="l">
              <a:buNone/>
              <a:defRPr sz="28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reeform: Shape 11"/>
          <p:cNvSpPr/>
          <p:nvPr userDrawn="1"/>
        </p:nvSpPr>
        <p:spPr>
          <a:xfrm rot="5400000">
            <a:off x="-267349" y="4414555"/>
            <a:ext cx="1674590" cy="1139894"/>
          </a:xfrm>
          <a:custGeom>
            <a:avLst/>
            <a:gdLst>
              <a:gd name="connsiteX0" fmla="*/ 0 w 1674590"/>
              <a:gd name="connsiteY0" fmla="*/ 1139893 h 1139894"/>
              <a:gd name="connsiteX1" fmla="*/ 824542 w 1674590"/>
              <a:gd name="connsiteY1" fmla="*/ 0 h 1139894"/>
              <a:gd name="connsiteX2" fmla="*/ 1674590 w 1674590"/>
              <a:gd name="connsiteY2" fmla="*/ 1139894 h 1139894"/>
            </a:gdLst>
            <a:ahLst/>
            <a:cxnLst>
              <a:cxn ang="0">
                <a:pos x="connsiteX0" y="connsiteY0"/>
              </a:cxn>
              <a:cxn ang="0">
                <a:pos x="connsiteX1" y="connsiteY1"/>
              </a:cxn>
              <a:cxn ang="0">
                <a:pos x="connsiteX2" y="connsiteY2"/>
              </a:cxn>
            </a:cxnLst>
            <a:rect l="l" t="t" r="r" b="b"/>
            <a:pathLst>
              <a:path w="1674590" h="1139894">
                <a:moveTo>
                  <a:pt x="0" y="1139893"/>
                </a:moveTo>
                <a:lnTo>
                  <a:pt x="824542" y="0"/>
                </a:lnTo>
                <a:lnTo>
                  <a:pt x="1674590" y="1139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p:cNvSpPr>
            <a:spLocks noGrp="1"/>
          </p:cNvSpPr>
          <p:nvPr>
            <p:ph type="pic" sz="quarter" idx="13"/>
          </p:nvPr>
        </p:nvSpPr>
        <p:spPr>
          <a:xfrm>
            <a:off x="1" y="0"/>
            <a:ext cx="7806889" cy="4723331"/>
          </a:xfrm>
          <a:custGeom>
            <a:avLst/>
            <a:gdLst>
              <a:gd name="connsiteX0" fmla="*/ 0 w 7806889"/>
              <a:gd name="connsiteY0" fmla="*/ 0 h 4723331"/>
              <a:gd name="connsiteX1" fmla="*/ 7806889 w 7806889"/>
              <a:gd name="connsiteY1" fmla="*/ 0 h 4723331"/>
              <a:gd name="connsiteX2" fmla="*/ 1473016 w 7806889"/>
              <a:gd name="connsiteY2" fmla="*/ 4723331 h 4723331"/>
              <a:gd name="connsiteX3" fmla="*/ 0 w 7806889"/>
              <a:gd name="connsiteY3" fmla="*/ 3657825 h 4723331"/>
            </a:gdLst>
            <a:ahLst/>
            <a:cxnLst>
              <a:cxn ang="0">
                <a:pos x="connsiteX0" y="connsiteY0"/>
              </a:cxn>
              <a:cxn ang="0">
                <a:pos x="connsiteX1" y="connsiteY1"/>
              </a:cxn>
              <a:cxn ang="0">
                <a:pos x="connsiteX2" y="connsiteY2"/>
              </a:cxn>
              <a:cxn ang="0">
                <a:pos x="connsiteX3" y="connsiteY3"/>
              </a:cxn>
            </a:cxnLst>
            <a:rect l="l" t="t" r="r" b="b"/>
            <a:pathLst>
              <a:path w="7806889" h="4723331">
                <a:moveTo>
                  <a:pt x="0" y="0"/>
                </a:moveTo>
                <a:lnTo>
                  <a:pt x="7806889" y="0"/>
                </a:lnTo>
                <a:lnTo>
                  <a:pt x="1473016" y="4723331"/>
                </a:lnTo>
                <a:lnTo>
                  <a:pt x="0" y="3657825"/>
                </a:lnTo>
                <a:close/>
              </a:path>
            </a:pathLst>
          </a:custGeom>
        </p:spPr>
        <p:txBody>
          <a:bodyPr wrap="square">
            <a:noAutofit/>
          </a:bodyPr>
          <a:lstStyle/>
          <a:p>
            <a:endParaRPr lang="en-US"/>
          </a:p>
        </p:txBody>
      </p:sp>
      <p:sp>
        <p:nvSpPr>
          <p:cNvPr id="14" name="Freeform: Shape 13"/>
          <p:cNvSpPr/>
          <p:nvPr userDrawn="1"/>
        </p:nvSpPr>
        <p:spPr>
          <a:xfrm rot="10800000" flipV="1">
            <a:off x="0" y="5213253"/>
            <a:ext cx="3747554" cy="1644747"/>
          </a:xfrm>
          <a:custGeom>
            <a:avLst/>
            <a:gdLst>
              <a:gd name="connsiteX0" fmla="*/ 2273790 w 3747554"/>
              <a:gd name="connsiteY0" fmla="*/ 0 h 1644747"/>
              <a:gd name="connsiteX1" fmla="*/ 0 w 3747554"/>
              <a:gd name="connsiteY1" fmla="*/ 1644747 h 1644747"/>
              <a:gd name="connsiteX2" fmla="*/ 3747554 w 3747554"/>
              <a:gd name="connsiteY2" fmla="*/ 1644747 h 1644747"/>
              <a:gd name="connsiteX3" fmla="*/ 3747554 w 3747554"/>
              <a:gd name="connsiteY3" fmla="*/ 1099025 h 1644747"/>
            </a:gdLst>
            <a:ahLst/>
            <a:cxnLst>
              <a:cxn ang="0">
                <a:pos x="connsiteX0" y="connsiteY0"/>
              </a:cxn>
              <a:cxn ang="0">
                <a:pos x="connsiteX1" y="connsiteY1"/>
              </a:cxn>
              <a:cxn ang="0">
                <a:pos x="connsiteX2" y="connsiteY2"/>
              </a:cxn>
              <a:cxn ang="0">
                <a:pos x="connsiteX3" y="connsiteY3"/>
              </a:cxn>
            </a:cxnLst>
            <a:rect l="l" t="t" r="r" b="b"/>
            <a:pathLst>
              <a:path w="3747554" h="1644747">
                <a:moveTo>
                  <a:pt x="2273790" y="0"/>
                </a:moveTo>
                <a:lnTo>
                  <a:pt x="0" y="1644747"/>
                </a:lnTo>
                <a:lnTo>
                  <a:pt x="3747554" y="1644747"/>
                </a:lnTo>
                <a:lnTo>
                  <a:pt x="3747554" y="109902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ate Placeholder 3"/>
          <p:cNvSpPr>
            <a:spLocks noGrp="1"/>
          </p:cNvSpPr>
          <p:nvPr>
            <p:ph type="dt" sz="half" idx="11"/>
          </p:nvPr>
        </p:nvSpPr>
        <p:spPr>
          <a:xfrm>
            <a:off x="569946" y="6356349"/>
            <a:ext cx="1931877" cy="365125"/>
          </a:xfrm>
          <a:prstGeom prst="rect">
            <a:avLst/>
          </a:prstGeom>
        </p:spPr>
        <p:txBody>
          <a:bodyPr lIns="0" rIns="0"/>
          <a:lstStyle>
            <a:lvl1pPr algn="ctr">
              <a:defRPr>
                <a:solidFill>
                  <a:schemeClr val="bg2">
                    <a:lumMod val="50000"/>
                  </a:schemeClr>
                </a:solidFill>
              </a:defRPr>
            </a:lvl1pPr>
          </a:lstStyle>
          <a:p>
            <a:r>
              <a:rPr lang="en-US"/>
              <a:t>Your Date Here</a:t>
            </a:r>
          </a:p>
        </p:txBody>
      </p:sp>
      <p:sp>
        <p:nvSpPr>
          <p:cNvPr id="41" name="Footer Placeholder 4"/>
          <p:cNvSpPr>
            <a:spLocks noGrp="1"/>
          </p:cNvSpPr>
          <p:nvPr>
            <p:ph type="ftr" sz="quarter" idx="12"/>
          </p:nvPr>
        </p:nvSpPr>
        <p:spPr>
          <a:xfrm>
            <a:off x="3747555" y="6356350"/>
            <a:ext cx="5647713" cy="365125"/>
          </a:xfrm>
          <a:prstGeom prst="rect">
            <a:avLst/>
          </a:prstGeom>
        </p:spPr>
        <p:txBody>
          <a:bodyPr/>
          <a:lstStyle>
            <a:lvl1pPr algn="l">
              <a:defRPr cap="none" baseline="0">
                <a:solidFill>
                  <a:schemeClr val="bg2">
                    <a:lumMod val="75000"/>
                  </a:schemeClr>
                </a:solidFill>
              </a:defRPr>
            </a:lvl1pPr>
          </a:lstStyle>
          <a:p>
            <a:r>
              <a:rPr lang="en-US"/>
              <a:t>Your Footer Here</a:t>
            </a:r>
          </a:p>
        </p:txBody>
      </p:sp>
      <p:sp>
        <p:nvSpPr>
          <p:cNvPr id="19" name="Freeform: Shape 18"/>
          <p:cNvSpPr/>
          <p:nvPr userDrawn="1"/>
        </p:nvSpPr>
        <p:spPr>
          <a:xfrm flipV="1">
            <a:off x="7333860" y="-1"/>
            <a:ext cx="4858141" cy="2684911"/>
          </a:xfrm>
          <a:custGeom>
            <a:avLst/>
            <a:gdLst>
              <a:gd name="connsiteX0" fmla="*/ 1229424 w 4858141"/>
              <a:gd name="connsiteY0" fmla="*/ 2684911 h 2684911"/>
              <a:gd name="connsiteX1" fmla="*/ 4858141 w 4858141"/>
              <a:gd name="connsiteY1" fmla="*/ 2684911 h 2684911"/>
              <a:gd name="connsiteX2" fmla="*/ 4858141 w 4858141"/>
              <a:gd name="connsiteY2" fmla="*/ 1794066 h 2684911"/>
              <a:gd name="connsiteX3" fmla="*/ 2452345 w 4858141"/>
              <a:gd name="connsiteY3" fmla="*/ 0 h 2684911"/>
              <a:gd name="connsiteX4" fmla="*/ 0 w 4858141"/>
              <a:gd name="connsiteY4" fmla="*/ 1773905 h 2684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41" h="2684911">
                <a:moveTo>
                  <a:pt x="1229424" y="2684911"/>
                </a:moveTo>
                <a:lnTo>
                  <a:pt x="4858141" y="2684911"/>
                </a:lnTo>
                <a:lnTo>
                  <a:pt x="4858141" y="1794066"/>
                </a:lnTo>
                <a:lnTo>
                  <a:pt x="2452345" y="0"/>
                </a:lnTo>
                <a:lnTo>
                  <a:pt x="0" y="177390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7"/>
          <p:cNvSpPr>
            <a:spLocks noGrp="1"/>
          </p:cNvSpPr>
          <p:nvPr>
            <p:ph type="body" sz="quarter" idx="14" hasCustomPrompt="1"/>
          </p:nvPr>
        </p:nvSpPr>
        <p:spPr>
          <a:xfrm>
            <a:off x="8000322" y="235007"/>
            <a:ext cx="3528392" cy="1643438"/>
          </a:xfrm>
          <a:prstGeom prst="rect">
            <a:avLst/>
          </a:prstGeom>
        </p:spPr>
        <p:txBody>
          <a:bodyPr anchor="ctr">
            <a:noAutofit/>
          </a:bodyPr>
          <a:lstStyle>
            <a:lvl1pPr marL="0" indent="0" algn="ctr">
              <a:buNone/>
              <a:defRPr sz="8800" cap="all" baseline="0">
                <a:solidFill>
                  <a:schemeClr val="accent3"/>
                </a:solidFill>
              </a:defRPr>
            </a:lvl1pPr>
          </a:lstStyle>
          <a:p>
            <a:pPr lvl="0"/>
            <a:r>
              <a:rPr lang="en-US"/>
              <a:t>#00</a:t>
            </a:r>
          </a:p>
        </p:txBody>
      </p:sp>
      <p:sp>
        <p:nvSpPr>
          <p:cNvPr id="17" name="Slide Number Placeholder 5"/>
          <p:cNvSpPr>
            <a:spLocks noGrp="1"/>
          </p:cNvSpPr>
          <p:nvPr>
            <p:ph type="sldNum" sz="quarter" idx="15"/>
          </p:nvPr>
        </p:nvSpPr>
        <p:spPr>
          <a:xfrm>
            <a:off x="10856835" y="6356350"/>
            <a:ext cx="865312" cy="365125"/>
          </a:xfrm>
          <a:prstGeom prst="rect">
            <a:avLst/>
          </a:prstGeom>
        </p:spPr>
        <p:txBody>
          <a:bodyPr/>
          <a:lstStyle>
            <a:lvl1pPr>
              <a:defRPr>
                <a:solidFill>
                  <a:schemeClr val="bg2">
                    <a:lumMod val="75000"/>
                  </a:schemeClr>
                </a:solidFill>
              </a:defRPr>
            </a:lvl1pPr>
          </a:lstStyle>
          <a:p>
            <a:fld id="{FC1CF07D-8B3F-4D32-B059-0039CEA46DB1}" type="slidenum">
              <a:rPr lang="en-US" smtClean="0"/>
              <a:pPr/>
              <a:t>‹N°›</a:t>
            </a:fld>
            <a:endParaRPr lang="en-US"/>
          </a:p>
        </p:txBody>
      </p:sp>
    </p:spTree>
    <p:extLst>
      <p:ext uri="{BB962C8B-B14F-4D97-AF65-F5344CB8AC3E}">
        <p14:creationId xmlns:p14="http://schemas.microsoft.com/office/powerpoint/2010/main" val="136834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nsition Slide 2">
    <p:spTree>
      <p:nvGrpSpPr>
        <p:cNvPr id="1" name=""/>
        <p:cNvGrpSpPr/>
        <p:nvPr/>
      </p:nvGrpSpPr>
      <p:grpSpPr>
        <a:xfrm>
          <a:off x="0" y="0"/>
          <a:ext cx="0" cy="0"/>
          <a:chOff x="0" y="0"/>
          <a:chExt cx="0" cy="0"/>
        </a:xfrm>
      </p:grpSpPr>
      <p:sp>
        <p:nvSpPr>
          <p:cNvPr id="37" name="Freeform: Shape 36"/>
          <p:cNvSpPr/>
          <p:nvPr userDrawn="1"/>
        </p:nvSpPr>
        <p:spPr>
          <a:xfrm>
            <a:off x="4064000" y="3200400"/>
            <a:ext cx="8128000" cy="3657600"/>
          </a:xfrm>
          <a:custGeom>
            <a:avLst/>
            <a:gdLst>
              <a:gd name="connsiteX0" fmla="*/ 0 w 8128000"/>
              <a:gd name="connsiteY0" fmla="*/ 0 h 1828800"/>
              <a:gd name="connsiteX1" fmla="*/ 4064000 w 8128000"/>
              <a:gd name="connsiteY1" fmla="*/ 0 h 1828800"/>
              <a:gd name="connsiteX2" fmla="*/ 8128000 w 8128000"/>
              <a:gd name="connsiteY2" fmla="*/ 0 h 1828800"/>
              <a:gd name="connsiteX3" fmla="*/ 8128000 w 8128000"/>
              <a:gd name="connsiteY3" fmla="*/ 1828800 h 1828800"/>
              <a:gd name="connsiteX4" fmla="*/ 4064000 w 8128000"/>
              <a:gd name="connsiteY4" fmla="*/ 1828800 h 1828800"/>
              <a:gd name="connsiteX5" fmla="*/ 0 w 8128000"/>
              <a:gd name="connsiteY5"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8000" h="1828800">
                <a:moveTo>
                  <a:pt x="0" y="0"/>
                </a:moveTo>
                <a:lnTo>
                  <a:pt x="4064000" y="0"/>
                </a:lnTo>
                <a:lnTo>
                  <a:pt x="8128000" y="0"/>
                </a:lnTo>
                <a:lnTo>
                  <a:pt x="8128000" y="1828800"/>
                </a:lnTo>
                <a:lnTo>
                  <a:pt x="4064000" y="1828800"/>
                </a:lnTo>
                <a:lnTo>
                  <a:pt x="0" y="18288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Picture Placeholder 35"/>
          <p:cNvSpPr>
            <a:spLocks noGrp="1"/>
          </p:cNvSpPr>
          <p:nvPr>
            <p:ph type="pic" sz="quarter" idx="13"/>
          </p:nvPr>
        </p:nvSpPr>
        <p:spPr>
          <a:xfrm>
            <a:off x="0" y="1371600"/>
            <a:ext cx="8129016" cy="3657600"/>
          </a:xfrm>
          <a:custGeom>
            <a:avLst/>
            <a:gdLst>
              <a:gd name="connsiteX0" fmla="*/ 0 w 8129016"/>
              <a:gd name="connsiteY0" fmla="*/ 0 h 3657600"/>
              <a:gd name="connsiteX1" fmla="*/ 8129016 w 8129016"/>
              <a:gd name="connsiteY1" fmla="*/ 0 h 3657600"/>
              <a:gd name="connsiteX2" fmla="*/ 8129016 w 8129016"/>
              <a:gd name="connsiteY2" fmla="*/ 1828800 h 3657600"/>
              <a:gd name="connsiteX3" fmla="*/ 8128000 w 8129016"/>
              <a:gd name="connsiteY3" fmla="*/ 1828800 h 3657600"/>
              <a:gd name="connsiteX4" fmla="*/ 4064000 w 8129016"/>
              <a:gd name="connsiteY4" fmla="*/ 1828800 h 3657600"/>
              <a:gd name="connsiteX5" fmla="*/ 4064000 w 8129016"/>
              <a:gd name="connsiteY5" fmla="*/ 3657600 h 3657600"/>
              <a:gd name="connsiteX6" fmla="*/ 0 w 8129016"/>
              <a:gd name="connsiteY6" fmla="*/ 3657600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29016" h="3657600">
                <a:moveTo>
                  <a:pt x="0" y="0"/>
                </a:moveTo>
                <a:lnTo>
                  <a:pt x="8129016" y="0"/>
                </a:lnTo>
                <a:lnTo>
                  <a:pt x="8129016" y="1828800"/>
                </a:lnTo>
                <a:lnTo>
                  <a:pt x="8128000" y="1828800"/>
                </a:lnTo>
                <a:lnTo>
                  <a:pt x="4064000" y="1828800"/>
                </a:lnTo>
                <a:lnTo>
                  <a:pt x="4064000" y="3657600"/>
                </a:lnTo>
                <a:lnTo>
                  <a:pt x="0" y="3657600"/>
                </a:lnTo>
                <a:close/>
              </a:path>
            </a:pathLst>
          </a:custGeom>
          <a:solidFill>
            <a:schemeClr val="bg1">
              <a:lumMod val="50000"/>
            </a:schemeClr>
          </a:solidFill>
        </p:spPr>
        <p:txBody>
          <a:bodyPr wrap="square">
            <a:noAutofit/>
          </a:bodyPr>
          <a:lstStyle/>
          <a:p>
            <a:endParaRPr lang="en-US"/>
          </a:p>
        </p:txBody>
      </p:sp>
      <p:sp>
        <p:nvSpPr>
          <p:cNvPr id="9" name="Rectangle 8"/>
          <p:cNvSpPr/>
          <p:nvPr userDrawn="1"/>
        </p:nvSpPr>
        <p:spPr>
          <a:xfrm>
            <a:off x="8128000" y="1371600"/>
            <a:ext cx="40640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64000" y="3975732"/>
            <a:ext cx="8128000" cy="1067644"/>
          </a:xfrm>
          <a:prstGeom prst="rect">
            <a:avLst/>
          </a:prstGeom>
        </p:spPr>
        <p:txBody>
          <a:bodyPr lIns="274320" rIns="274320" anchor="b">
            <a:noAutofit/>
          </a:bodyPr>
          <a:lstStyle>
            <a:lvl1pPr algn="ctr">
              <a:defRPr sz="4400" b="1" cap="all" baseline="0">
                <a:solidFill>
                  <a:schemeClr val="bg1"/>
                </a:solidFill>
                <a:latin typeface="+mn-lt"/>
              </a:defRPr>
            </a:lvl1pPr>
          </a:lstStyle>
          <a:p>
            <a:r>
              <a:rPr lang="en-US"/>
              <a:t>Click to edit Master title style</a:t>
            </a:r>
          </a:p>
        </p:txBody>
      </p:sp>
      <p:sp>
        <p:nvSpPr>
          <p:cNvPr id="4" name="Date Placeholder 3"/>
          <p:cNvSpPr>
            <a:spLocks noGrp="1"/>
          </p:cNvSpPr>
          <p:nvPr>
            <p:ph type="dt" sz="half" idx="10"/>
          </p:nvPr>
        </p:nvSpPr>
        <p:spPr>
          <a:xfrm>
            <a:off x="8128000" y="6356349"/>
            <a:ext cx="4064000" cy="365125"/>
          </a:xfrm>
          <a:prstGeom prst="rect">
            <a:avLst/>
          </a:prstGeom>
        </p:spPr>
        <p:txBody>
          <a:bodyPr rIns="457200"/>
          <a:lstStyle>
            <a:lvl1pPr algn="r">
              <a:defRPr>
                <a:solidFill>
                  <a:schemeClr val="accent1">
                    <a:lumMod val="75000"/>
                  </a:schemeClr>
                </a:solidFill>
              </a:defRPr>
            </a:lvl1pPr>
          </a:lstStyle>
          <a:p>
            <a:r>
              <a:rPr lang="en-US"/>
              <a:t>Your Date Here</a:t>
            </a:r>
          </a:p>
        </p:txBody>
      </p:sp>
      <p:sp>
        <p:nvSpPr>
          <p:cNvPr id="5" name="Footer Placeholder 4"/>
          <p:cNvSpPr>
            <a:spLocks noGrp="1"/>
          </p:cNvSpPr>
          <p:nvPr>
            <p:ph type="ftr" sz="quarter" idx="11"/>
          </p:nvPr>
        </p:nvSpPr>
        <p:spPr>
          <a:xfrm>
            <a:off x="0" y="6356350"/>
            <a:ext cx="4064000" cy="365125"/>
          </a:xfrm>
          <a:prstGeom prst="rect">
            <a:avLst/>
          </a:prstGeom>
        </p:spPr>
        <p:txBody>
          <a:bodyPr/>
          <a:lstStyle>
            <a:lvl1pPr>
              <a:defRPr cap="none" baseline="0">
                <a:solidFill>
                  <a:schemeClr val="bg2">
                    <a:lumMod val="75000"/>
                  </a:schemeClr>
                </a:solidFill>
              </a:defRPr>
            </a:lvl1pPr>
          </a:lstStyle>
          <a:p>
            <a:r>
              <a:rPr lang="en-US"/>
              <a:t>Your Footer Here</a:t>
            </a:r>
          </a:p>
        </p:txBody>
      </p:sp>
      <p:sp>
        <p:nvSpPr>
          <p:cNvPr id="6" name="Slide Number Placeholder 5"/>
          <p:cNvSpPr>
            <a:spLocks noGrp="1"/>
          </p:cNvSpPr>
          <p:nvPr>
            <p:ph type="sldNum" sz="quarter" idx="12"/>
          </p:nvPr>
        </p:nvSpPr>
        <p:spPr>
          <a:xfrm>
            <a:off x="4064000" y="6356350"/>
            <a:ext cx="4064000" cy="365125"/>
          </a:xfrm>
          <a:prstGeom prst="rect">
            <a:avLst/>
          </a:prstGeom>
        </p:spPr>
        <p:txBody>
          <a:bodyPr/>
          <a:lstStyle>
            <a:lvl1pPr algn="ctr">
              <a:defRPr>
                <a:solidFill>
                  <a:schemeClr val="accent1">
                    <a:lumMod val="75000"/>
                  </a:schemeClr>
                </a:solidFill>
              </a:defRPr>
            </a:lvl1pPr>
          </a:lstStyle>
          <a:p>
            <a:fld id="{FC1CF07D-8B3F-4D32-B059-0039CEA46DB1}" type="slidenum">
              <a:rPr lang="en-US" smtClean="0"/>
              <a:pPr/>
              <a:t>‹N°›</a:t>
            </a:fld>
            <a:endParaRPr lang="en-US"/>
          </a:p>
        </p:txBody>
      </p:sp>
      <p:sp>
        <p:nvSpPr>
          <p:cNvPr id="3" name="Subtitle 2"/>
          <p:cNvSpPr>
            <a:spLocks noGrp="1"/>
          </p:cNvSpPr>
          <p:nvPr>
            <p:ph type="subTitle" idx="1"/>
          </p:nvPr>
        </p:nvSpPr>
        <p:spPr>
          <a:xfrm>
            <a:off x="4064000" y="5296049"/>
            <a:ext cx="8128000" cy="480131"/>
          </a:xfrm>
          <a:prstGeom prst="rect">
            <a:avLst/>
          </a:prstGeom>
        </p:spPr>
        <p:txBody>
          <a:bodyPr lIns="274320" rIns="274320">
            <a:spAutoFit/>
          </a:bodyPr>
          <a:lstStyle>
            <a:lvl1pPr marL="0" indent="0" algn="ctr">
              <a:buNone/>
              <a:defRPr sz="2800">
                <a:solidFill>
                  <a:schemeClr val="accent6">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ext Placeholder 7"/>
          <p:cNvSpPr>
            <a:spLocks noGrp="1"/>
          </p:cNvSpPr>
          <p:nvPr>
            <p:ph type="body" sz="quarter" idx="14" hasCustomPrompt="1"/>
          </p:nvPr>
        </p:nvSpPr>
        <p:spPr>
          <a:xfrm>
            <a:off x="8396312" y="1673729"/>
            <a:ext cx="3528392" cy="1223963"/>
          </a:xfrm>
          <a:prstGeom prst="rect">
            <a:avLst/>
          </a:prstGeom>
        </p:spPr>
        <p:txBody>
          <a:bodyPr anchor="ctr">
            <a:noAutofit/>
          </a:bodyPr>
          <a:lstStyle>
            <a:lvl1pPr marL="0" indent="0" algn="ctr">
              <a:buNone/>
              <a:defRPr sz="8800" cap="all" baseline="0">
                <a:solidFill>
                  <a:schemeClr val="bg1">
                    <a:lumMod val="95000"/>
                  </a:schemeClr>
                </a:solidFill>
              </a:defRPr>
            </a:lvl1pPr>
          </a:lstStyle>
          <a:p>
            <a:pPr lvl="0"/>
            <a:r>
              <a:rPr lang="en-US"/>
              <a:t>#00</a:t>
            </a:r>
          </a:p>
        </p:txBody>
      </p:sp>
    </p:spTree>
    <p:extLst>
      <p:ext uri="{BB962C8B-B14F-4D97-AF65-F5344CB8AC3E}">
        <p14:creationId xmlns:p14="http://schemas.microsoft.com/office/powerpoint/2010/main" val="3818461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Slide 3">
    <p:spTree>
      <p:nvGrpSpPr>
        <p:cNvPr id="1" name=""/>
        <p:cNvGrpSpPr/>
        <p:nvPr/>
      </p:nvGrpSpPr>
      <p:grpSpPr>
        <a:xfrm>
          <a:off x="0" y="0"/>
          <a:ext cx="0" cy="0"/>
          <a:chOff x="0" y="0"/>
          <a:chExt cx="0" cy="0"/>
        </a:xfrm>
      </p:grpSpPr>
      <p:sp>
        <p:nvSpPr>
          <p:cNvPr id="10" name="Picture Placeholder 9"/>
          <p:cNvSpPr>
            <a:spLocks noGrp="1"/>
          </p:cNvSpPr>
          <p:nvPr>
            <p:ph type="pic" sz="quarter" idx="15"/>
          </p:nvPr>
        </p:nvSpPr>
        <p:spPr>
          <a:xfrm>
            <a:off x="0" y="0"/>
            <a:ext cx="12192000" cy="6858000"/>
          </a:xfrm>
          <a:prstGeom prst="rect">
            <a:avLst/>
          </a:prstGeom>
        </p:spPr>
        <p:txBody>
          <a:bodyPr/>
          <a:lstStyle/>
          <a:p>
            <a:endParaRPr lang="en-US"/>
          </a:p>
        </p:txBody>
      </p:sp>
      <p:sp>
        <p:nvSpPr>
          <p:cNvPr id="2" name="Title 1"/>
          <p:cNvSpPr>
            <a:spLocks noGrp="1"/>
          </p:cNvSpPr>
          <p:nvPr>
            <p:ph type="ctrTitle"/>
          </p:nvPr>
        </p:nvSpPr>
        <p:spPr>
          <a:xfrm>
            <a:off x="2032000" y="4397394"/>
            <a:ext cx="8128000" cy="1067644"/>
          </a:xfrm>
          <a:prstGeom prst="rect">
            <a:avLst/>
          </a:prstGeom>
        </p:spPr>
        <p:txBody>
          <a:bodyPr lIns="274320" rIns="274320" anchor="b">
            <a:noAutofit/>
          </a:bodyPr>
          <a:lstStyle>
            <a:lvl1pPr algn="ctr">
              <a:defRPr sz="4400" b="1">
                <a:solidFill>
                  <a:schemeClr val="bg1"/>
                </a:solidFill>
                <a:latin typeface="+mn-lt"/>
              </a:defRPr>
            </a:lvl1pPr>
          </a:lstStyle>
          <a:p>
            <a:r>
              <a:rPr lang="en-US"/>
              <a:t>Click to edit Master title style</a:t>
            </a:r>
          </a:p>
        </p:txBody>
      </p:sp>
      <p:sp>
        <p:nvSpPr>
          <p:cNvPr id="4" name="Date Placeholder 3"/>
          <p:cNvSpPr>
            <a:spLocks noGrp="1"/>
          </p:cNvSpPr>
          <p:nvPr>
            <p:ph type="dt" sz="half" idx="10"/>
          </p:nvPr>
        </p:nvSpPr>
        <p:spPr>
          <a:xfrm>
            <a:off x="8128000" y="6356349"/>
            <a:ext cx="4064000" cy="365125"/>
          </a:xfrm>
          <a:prstGeom prst="rect">
            <a:avLst/>
          </a:prstGeom>
        </p:spPr>
        <p:txBody>
          <a:bodyPr rIns="457200"/>
          <a:lstStyle>
            <a:lvl1pPr algn="r">
              <a:defRPr>
                <a:solidFill>
                  <a:schemeClr val="bg2">
                    <a:lumMod val="90000"/>
                  </a:schemeClr>
                </a:solidFill>
              </a:defRPr>
            </a:lvl1pPr>
          </a:lstStyle>
          <a:p>
            <a:r>
              <a:rPr lang="en-US"/>
              <a:t>Your Date Here</a:t>
            </a:r>
          </a:p>
        </p:txBody>
      </p:sp>
      <p:sp>
        <p:nvSpPr>
          <p:cNvPr id="5" name="Footer Placeholder 4"/>
          <p:cNvSpPr>
            <a:spLocks noGrp="1"/>
          </p:cNvSpPr>
          <p:nvPr>
            <p:ph type="ftr" sz="quarter" idx="11"/>
          </p:nvPr>
        </p:nvSpPr>
        <p:spPr>
          <a:xfrm>
            <a:off x="4064000" y="6356350"/>
            <a:ext cx="4064000" cy="365125"/>
          </a:xfrm>
          <a:prstGeom prst="rect">
            <a:avLst/>
          </a:prstGeom>
        </p:spPr>
        <p:txBody>
          <a:bodyPr/>
          <a:lstStyle>
            <a:lvl1pPr>
              <a:defRPr cap="none" baseline="0">
                <a:solidFill>
                  <a:schemeClr val="bg2">
                    <a:lumMod val="90000"/>
                  </a:schemeClr>
                </a:solidFill>
              </a:defRPr>
            </a:lvl1pPr>
          </a:lstStyle>
          <a:p>
            <a:r>
              <a:rPr lang="en-US"/>
              <a:t>Your Footer Here</a:t>
            </a:r>
          </a:p>
        </p:txBody>
      </p:sp>
      <p:sp>
        <p:nvSpPr>
          <p:cNvPr id="6" name="Slide Number Placeholder 5"/>
          <p:cNvSpPr>
            <a:spLocks noGrp="1"/>
          </p:cNvSpPr>
          <p:nvPr>
            <p:ph type="sldNum" sz="quarter" idx="12"/>
          </p:nvPr>
        </p:nvSpPr>
        <p:spPr>
          <a:xfrm>
            <a:off x="0" y="6356350"/>
            <a:ext cx="4064000" cy="365125"/>
          </a:xfrm>
          <a:prstGeom prst="rect">
            <a:avLst/>
          </a:prstGeom>
        </p:spPr>
        <p:txBody>
          <a:bodyPr vert="horz" lIns="91440" tIns="45720" rIns="91440" bIns="45720" rtlCol="0" anchor="ctr"/>
          <a:lstStyle>
            <a:lvl1pPr algn="l">
              <a:defRPr lang="en-US" cap="none" baseline="0" smtClean="0">
                <a:solidFill>
                  <a:schemeClr val="bg2">
                    <a:lumMod val="90000"/>
                  </a:schemeClr>
                </a:solidFill>
              </a:defRPr>
            </a:lvl1pPr>
          </a:lstStyle>
          <a:p>
            <a:fld id="{FC1CF07D-8B3F-4D32-B059-0039CEA46DB1}" type="slidenum">
              <a:rPr lang="en-US" smtClean="0"/>
              <a:pPr/>
              <a:t>‹N°›</a:t>
            </a:fld>
            <a:endParaRPr lang="en-US"/>
          </a:p>
        </p:txBody>
      </p:sp>
      <p:sp>
        <p:nvSpPr>
          <p:cNvPr id="3" name="Subtitle 2"/>
          <p:cNvSpPr>
            <a:spLocks noGrp="1"/>
          </p:cNvSpPr>
          <p:nvPr>
            <p:ph type="subTitle" idx="1"/>
          </p:nvPr>
        </p:nvSpPr>
        <p:spPr>
          <a:xfrm>
            <a:off x="2032000" y="5717711"/>
            <a:ext cx="8128000" cy="480131"/>
          </a:xfrm>
          <a:prstGeom prst="rect">
            <a:avLst/>
          </a:prstGeom>
        </p:spPr>
        <p:txBody>
          <a:bodyPr lIns="274320" rIns="274320">
            <a:spAutoFit/>
          </a:bodyPr>
          <a:lstStyle>
            <a:lvl1pPr marL="0" indent="0" algn="ctr">
              <a:buNone/>
              <a:defRPr sz="2800">
                <a:solidFill>
                  <a:schemeClr val="accent6">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ext Placeholder 7"/>
          <p:cNvSpPr>
            <a:spLocks noGrp="1"/>
          </p:cNvSpPr>
          <p:nvPr>
            <p:ph type="body" sz="quarter" idx="14" hasCustomPrompt="1"/>
          </p:nvPr>
        </p:nvSpPr>
        <p:spPr>
          <a:xfrm>
            <a:off x="4331804" y="3345071"/>
            <a:ext cx="3528392" cy="1223963"/>
          </a:xfrm>
          <a:prstGeom prst="rect">
            <a:avLst/>
          </a:prstGeom>
        </p:spPr>
        <p:txBody>
          <a:bodyPr anchor="ctr">
            <a:noAutofit/>
          </a:bodyPr>
          <a:lstStyle>
            <a:lvl1pPr marL="0" indent="0" algn="ctr">
              <a:buNone/>
              <a:defRPr sz="8800" cap="all" baseline="0">
                <a:solidFill>
                  <a:schemeClr val="bg1">
                    <a:lumMod val="95000"/>
                  </a:schemeClr>
                </a:solidFill>
              </a:defRPr>
            </a:lvl1pPr>
          </a:lstStyle>
          <a:p>
            <a:pPr lvl="0"/>
            <a:r>
              <a:rPr lang="en-US"/>
              <a:t>#00</a:t>
            </a:r>
          </a:p>
        </p:txBody>
      </p:sp>
    </p:spTree>
    <p:extLst>
      <p:ext uri="{BB962C8B-B14F-4D97-AF65-F5344CB8AC3E}">
        <p14:creationId xmlns:p14="http://schemas.microsoft.com/office/powerpoint/2010/main" val="3200473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Slide 4">
    <p:bg>
      <p:bgPr>
        <a:solidFill>
          <a:schemeClr val="tx2"/>
        </a:solidFill>
        <a:effectLst/>
      </p:bgPr>
    </p:bg>
    <p:spTree>
      <p:nvGrpSpPr>
        <p:cNvPr id="1" name=""/>
        <p:cNvGrpSpPr/>
        <p:nvPr/>
      </p:nvGrpSpPr>
      <p:grpSpPr>
        <a:xfrm>
          <a:off x="0" y="0"/>
          <a:ext cx="0" cy="0"/>
          <a:chOff x="0" y="0"/>
          <a:chExt cx="0" cy="0"/>
        </a:xfrm>
      </p:grpSpPr>
      <p:sp>
        <p:nvSpPr>
          <p:cNvPr id="38" name="Title 1"/>
          <p:cNvSpPr>
            <a:spLocks noGrp="1"/>
          </p:cNvSpPr>
          <p:nvPr>
            <p:ph type="ctrTitle"/>
          </p:nvPr>
        </p:nvSpPr>
        <p:spPr>
          <a:xfrm>
            <a:off x="3287688" y="4074661"/>
            <a:ext cx="8434459" cy="1067644"/>
          </a:xfrm>
          <a:prstGeom prst="rect">
            <a:avLst/>
          </a:prstGeom>
        </p:spPr>
        <p:txBody>
          <a:bodyPr lIns="274320" rIns="0" anchor="b">
            <a:noAutofit/>
          </a:bodyPr>
          <a:lstStyle>
            <a:lvl1pPr algn="l">
              <a:defRPr sz="5400" b="1" cap="all" baseline="0">
                <a:solidFill>
                  <a:schemeClr val="accent2"/>
                </a:solidFill>
                <a:latin typeface="+mn-lt"/>
              </a:defRPr>
            </a:lvl1pPr>
          </a:lstStyle>
          <a:p>
            <a:r>
              <a:rPr lang="en-US"/>
              <a:t>Click to edit Master title style</a:t>
            </a:r>
          </a:p>
        </p:txBody>
      </p:sp>
      <p:sp>
        <p:nvSpPr>
          <p:cNvPr id="39" name="Subtitle 2"/>
          <p:cNvSpPr>
            <a:spLocks noGrp="1"/>
          </p:cNvSpPr>
          <p:nvPr>
            <p:ph type="subTitle" idx="1"/>
          </p:nvPr>
        </p:nvSpPr>
        <p:spPr>
          <a:xfrm>
            <a:off x="3287688" y="5172813"/>
            <a:ext cx="8434459" cy="480131"/>
          </a:xfrm>
          <a:prstGeom prst="rect">
            <a:avLst/>
          </a:prstGeom>
        </p:spPr>
        <p:txBody>
          <a:bodyPr wrap="square" lIns="274320" rIns="0">
            <a:spAutoFit/>
          </a:bodyPr>
          <a:lstStyle>
            <a:lvl1pPr marL="0" indent="0" algn="l">
              <a:buNone/>
              <a:defRPr sz="2800">
                <a:solidFill>
                  <a:schemeClr val="tx2">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reeform: Shape 11"/>
          <p:cNvSpPr/>
          <p:nvPr userDrawn="1"/>
        </p:nvSpPr>
        <p:spPr>
          <a:xfrm rot="5400000">
            <a:off x="-267349" y="4414555"/>
            <a:ext cx="1674590" cy="1139894"/>
          </a:xfrm>
          <a:custGeom>
            <a:avLst/>
            <a:gdLst>
              <a:gd name="connsiteX0" fmla="*/ 0 w 1674590"/>
              <a:gd name="connsiteY0" fmla="*/ 1139893 h 1139894"/>
              <a:gd name="connsiteX1" fmla="*/ 824542 w 1674590"/>
              <a:gd name="connsiteY1" fmla="*/ 0 h 1139894"/>
              <a:gd name="connsiteX2" fmla="*/ 1674590 w 1674590"/>
              <a:gd name="connsiteY2" fmla="*/ 1139894 h 1139894"/>
            </a:gdLst>
            <a:ahLst/>
            <a:cxnLst>
              <a:cxn ang="0">
                <a:pos x="connsiteX0" y="connsiteY0"/>
              </a:cxn>
              <a:cxn ang="0">
                <a:pos x="connsiteX1" y="connsiteY1"/>
              </a:cxn>
              <a:cxn ang="0">
                <a:pos x="connsiteX2" y="connsiteY2"/>
              </a:cxn>
            </a:cxnLst>
            <a:rect l="l" t="t" r="r" b="b"/>
            <a:pathLst>
              <a:path w="1674590" h="1139894">
                <a:moveTo>
                  <a:pt x="0" y="1139893"/>
                </a:moveTo>
                <a:lnTo>
                  <a:pt x="824542" y="0"/>
                </a:lnTo>
                <a:lnTo>
                  <a:pt x="1674590" y="1139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p:cNvSpPr>
            <a:spLocks noGrp="1"/>
          </p:cNvSpPr>
          <p:nvPr>
            <p:ph type="pic" sz="quarter" idx="13"/>
          </p:nvPr>
        </p:nvSpPr>
        <p:spPr>
          <a:xfrm>
            <a:off x="1" y="0"/>
            <a:ext cx="7806889" cy="4723331"/>
          </a:xfrm>
          <a:custGeom>
            <a:avLst/>
            <a:gdLst>
              <a:gd name="connsiteX0" fmla="*/ 0 w 7806889"/>
              <a:gd name="connsiteY0" fmla="*/ 0 h 4723331"/>
              <a:gd name="connsiteX1" fmla="*/ 7806889 w 7806889"/>
              <a:gd name="connsiteY1" fmla="*/ 0 h 4723331"/>
              <a:gd name="connsiteX2" fmla="*/ 1473016 w 7806889"/>
              <a:gd name="connsiteY2" fmla="*/ 4723331 h 4723331"/>
              <a:gd name="connsiteX3" fmla="*/ 0 w 7806889"/>
              <a:gd name="connsiteY3" fmla="*/ 3657825 h 4723331"/>
            </a:gdLst>
            <a:ahLst/>
            <a:cxnLst>
              <a:cxn ang="0">
                <a:pos x="connsiteX0" y="connsiteY0"/>
              </a:cxn>
              <a:cxn ang="0">
                <a:pos x="connsiteX1" y="connsiteY1"/>
              </a:cxn>
              <a:cxn ang="0">
                <a:pos x="connsiteX2" y="connsiteY2"/>
              </a:cxn>
              <a:cxn ang="0">
                <a:pos x="connsiteX3" y="connsiteY3"/>
              </a:cxn>
            </a:cxnLst>
            <a:rect l="l" t="t" r="r" b="b"/>
            <a:pathLst>
              <a:path w="7806889" h="4723331">
                <a:moveTo>
                  <a:pt x="0" y="0"/>
                </a:moveTo>
                <a:lnTo>
                  <a:pt x="7806889" y="0"/>
                </a:lnTo>
                <a:lnTo>
                  <a:pt x="1473016" y="4723331"/>
                </a:lnTo>
                <a:lnTo>
                  <a:pt x="0" y="3657825"/>
                </a:lnTo>
                <a:close/>
              </a:path>
            </a:pathLst>
          </a:custGeom>
        </p:spPr>
        <p:txBody>
          <a:bodyPr wrap="square">
            <a:noAutofit/>
          </a:bodyPr>
          <a:lstStyle/>
          <a:p>
            <a:endParaRPr lang="en-US"/>
          </a:p>
        </p:txBody>
      </p:sp>
      <p:sp>
        <p:nvSpPr>
          <p:cNvPr id="14" name="Freeform: Shape 13"/>
          <p:cNvSpPr/>
          <p:nvPr userDrawn="1"/>
        </p:nvSpPr>
        <p:spPr>
          <a:xfrm rot="10800000" flipV="1">
            <a:off x="0" y="5213253"/>
            <a:ext cx="3747554" cy="1644747"/>
          </a:xfrm>
          <a:custGeom>
            <a:avLst/>
            <a:gdLst>
              <a:gd name="connsiteX0" fmla="*/ 2273790 w 3747554"/>
              <a:gd name="connsiteY0" fmla="*/ 0 h 1644747"/>
              <a:gd name="connsiteX1" fmla="*/ 0 w 3747554"/>
              <a:gd name="connsiteY1" fmla="*/ 1644747 h 1644747"/>
              <a:gd name="connsiteX2" fmla="*/ 3747554 w 3747554"/>
              <a:gd name="connsiteY2" fmla="*/ 1644747 h 1644747"/>
              <a:gd name="connsiteX3" fmla="*/ 3747554 w 3747554"/>
              <a:gd name="connsiteY3" fmla="*/ 1099025 h 1644747"/>
            </a:gdLst>
            <a:ahLst/>
            <a:cxnLst>
              <a:cxn ang="0">
                <a:pos x="connsiteX0" y="connsiteY0"/>
              </a:cxn>
              <a:cxn ang="0">
                <a:pos x="connsiteX1" y="connsiteY1"/>
              </a:cxn>
              <a:cxn ang="0">
                <a:pos x="connsiteX2" y="connsiteY2"/>
              </a:cxn>
              <a:cxn ang="0">
                <a:pos x="connsiteX3" y="connsiteY3"/>
              </a:cxn>
            </a:cxnLst>
            <a:rect l="l" t="t" r="r" b="b"/>
            <a:pathLst>
              <a:path w="3747554" h="1644747">
                <a:moveTo>
                  <a:pt x="2273790" y="0"/>
                </a:moveTo>
                <a:lnTo>
                  <a:pt x="0" y="1644747"/>
                </a:lnTo>
                <a:lnTo>
                  <a:pt x="3747554" y="1644747"/>
                </a:lnTo>
                <a:lnTo>
                  <a:pt x="3747554" y="109902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ate Placeholder 3"/>
          <p:cNvSpPr>
            <a:spLocks noGrp="1"/>
          </p:cNvSpPr>
          <p:nvPr>
            <p:ph type="dt" sz="half" idx="11"/>
          </p:nvPr>
        </p:nvSpPr>
        <p:spPr>
          <a:xfrm>
            <a:off x="569946" y="6356349"/>
            <a:ext cx="1931877" cy="365125"/>
          </a:xfrm>
          <a:prstGeom prst="rect">
            <a:avLst/>
          </a:prstGeom>
        </p:spPr>
        <p:txBody>
          <a:bodyPr lIns="0" rIns="0"/>
          <a:lstStyle>
            <a:lvl1pPr algn="ctr">
              <a:defRPr>
                <a:solidFill>
                  <a:schemeClr val="bg2">
                    <a:lumMod val="50000"/>
                  </a:schemeClr>
                </a:solidFill>
              </a:defRPr>
            </a:lvl1pPr>
          </a:lstStyle>
          <a:p>
            <a:r>
              <a:rPr lang="en-US"/>
              <a:t>Your Date Here</a:t>
            </a:r>
          </a:p>
        </p:txBody>
      </p:sp>
      <p:sp>
        <p:nvSpPr>
          <p:cNvPr id="41" name="Footer Placeholder 4"/>
          <p:cNvSpPr>
            <a:spLocks noGrp="1"/>
          </p:cNvSpPr>
          <p:nvPr>
            <p:ph type="ftr" sz="quarter" idx="12"/>
          </p:nvPr>
        </p:nvSpPr>
        <p:spPr>
          <a:xfrm>
            <a:off x="3747555" y="6356350"/>
            <a:ext cx="5647713" cy="365125"/>
          </a:xfrm>
          <a:prstGeom prst="rect">
            <a:avLst/>
          </a:prstGeom>
        </p:spPr>
        <p:txBody>
          <a:bodyPr/>
          <a:lstStyle>
            <a:lvl1pPr algn="l">
              <a:defRPr cap="none" baseline="0">
                <a:solidFill>
                  <a:schemeClr val="bg2">
                    <a:lumMod val="75000"/>
                  </a:schemeClr>
                </a:solidFill>
              </a:defRPr>
            </a:lvl1pPr>
          </a:lstStyle>
          <a:p>
            <a:r>
              <a:rPr lang="en-US"/>
              <a:t>Your Footer Here</a:t>
            </a:r>
          </a:p>
        </p:txBody>
      </p:sp>
      <p:sp>
        <p:nvSpPr>
          <p:cNvPr id="19" name="Freeform: Shape 18"/>
          <p:cNvSpPr/>
          <p:nvPr userDrawn="1"/>
        </p:nvSpPr>
        <p:spPr>
          <a:xfrm flipV="1">
            <a:off x="7333860" y="-1"/>
            <a:ext cx="4858141" cy="2684911"/>
          </a:xfrm>
          <a:custGeom>
            <a:avLst/>
            <a:gdLst>
              <a:gd name="connsiteX0" fmla="*/ 1229424 w 4858141"/>
              <a:gd name="connsiteY0" fmla="*/ 2684911 h 2684911"/>
              <a:gd name="connsiteX1" fmla="*/ 4858141 w 4858141"/>
              <a:gd name="connsiteY1" fmla="*/ 2684911 h 2684911"/>
              <a:gd name="connsiteX2" fmla="*/ 4858141 w 4858141"/>
              <a:gd name="connsiteY2" fmla="*/ 1794066 h 2684911"/>
              <a:gd name="connsiteX3" fmla="*/ 2452345 w 4858141"/>
              <a:gd name="connsiteY3" fmla="*/ 0 h 2684911"/>
              <a:gd name="connsiteX4" fmla="*/ 0 w 4858141"/>
              <a:gd name="connsiteY4" fmla="*/ 1773905 h 2684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41" h="2684911">
                <a:moveTo>
                  <a:pt x="1229424" y="2684911"/>
                </a:moveTo>
                <a:lnTo>
                  <a:pt x="4858141" y="2684911"/>
                </a:lnTo>
                <a:lnTo>
                  <a:pt x="4858141" y="1794066"/>
                </a:lnTo>
                <a:lnTo>
                  <a:pt x="2452345" y="0"/>
                </a:lnTo>
                <a:lnTo>
                  <a:pt x="0" y="17739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7"/>
          <p:cNvSpPr>
            <a:spLocks noGrp="1"/>
          </p:cNvSpPr>
          <p:nvPr>
            <p:ph type="body" sz="quarter" idx="14" hasCustomPrompt="1"/>
          </p:nvPr>
        </p:nvSpPr>
        <p:spPr>
          <a:xfrm>
            <a:off x="8000322" y="235007"/>
            <a:ext cx="3528392" cy="1643438"/>
          </a:xfrm>
          <a:prstGeom prst="rect">
            <a:avLst/>
          </a:prstGeom>
        </p:spPr>
        <p:txBody>
          <a:bodyPr anchor="ctr">
            <a:noAutofit/>
          </a:bodyPr>
          <a:lstStyle>
            <a:lvl1pPr marL="0" indent="0" algn="ctr">
              <a:buNone/>
              <a:defRPr sz="8800" cap="all" baseline="0">
                <a:solidFill>
                  <a:schemeClr val="tx2"/>
                </a:solidFill>
              </a:defRPr>
            </a:lvl1pPr>
          </a:lstStyle>
          <a:p>
            <a:pPr lvl="0"/>
            <a:r>
              <a:rPr lang="en-US"/>
              <a:t>#00</a:t>
            </a:r>
          </a:p>
        </p:txBody>
      </p:sp>
      <p:sp>
        <p:nvSpPr>
          <p:cNvPr id="17" name="Slide Number Placeholder 5"/>
          <p:cNvSpPr>
            <a:spLocks noGrp="1"/>
          </p:cNvSpPr>
          <p:nvPr>
            <p:ph type="sldNum" sz="quarter" idx="15"/>
          </p:nvPr>
        </p:nvSpPr>
        <p:spPr>
          <a:xfrm>
            <a:off x="10856835" y="6356350"/>
            <a:ext cx="865312" cy="365125"/>
          </a:xfrm>
          <a:prstGeom prst="rect">
            <a:avLst/>
          </a:prstGeom>
        </p:spPr>
        <p:txBody>
          <a:bodyPr/>
          <a:lstStyle>
            <a:lvl1pPr>
              <a:defRPr>
                <a:solidFill>
                  <a:schemeClr val="bg2">
                    <a:lumMod val="75000"/>
                  </a:schemeClr>
                </a:solidFill>
              </a:defRPr>
            </a:lvl1pPr>
          </a:lstStyle>
          <a:p>
            <a:fld id="{FC1CF07D-8B3F-4D32-B059-0039CEA46DB1}" type="slidenum">
              <a:rPr lang="en-US" smtClean="0"/>
              <a:pPr/>
              <a:t>‹N°›</a:t>
            </a:fld>
            <a:endParaRPr lang="en-US"/>
          </a:p>
        </p:txBody>
      </p:sp>
    </p:spTree>
    <p:extLst>
      <p:ext uri="{BB962C8B-B14F-4D97-AF65-F5344CB8AC3E}">
        <p14:creationId xmlns:p14="http://schemas.microsoft.com/office/powerpoint/2010/main" val="261255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Slide 5">
    <p:spTree>
      <p:nvGrpSpPr>
        <p:cNvPr id="1" name=""/>
        <p:cNvGrpSpPr/>
        <p:nvPr/>
      </p:nvGrpSpPr>
      <p:grpSpPr>
        <a:xfrm>
          <a:off x="0" y="0"/>
          <a:ext cx="0" cy="0"/>
          <a:chOff x="0" y="0"/>
          <a:chExt cx="0" cy="0"/>
        </a:xfrm>
      </p:grpSpPr>
      <p:sp>
        <p:nvSpPr>
          <p:cNvPr id="37" name="Freeform: Shape 36"/>
          <p:cNvSpPr/>
          <p:nvPr userDrawn="1"/>
        </p:nvSpPr>
        <p:spPr>
          <a:xfrm>
            <a:off x="0" y="5029200"/>
            <a:ext cx="12192000" cy="1828800"/>
          </a:xfrm>
          <a:custGeom>
            <a:avLst/>
            <a:gdLst>
              <a:gd name="connsiteX0" fmla="*/ 0 w 8128000"/>
              <a:gd name="connsiteY0" fmla="*/ 0 h 1828800"/>
              <a:gd name="connsiteX1" fmla="*/ 4064000 w 8128000"/>
              <a:gd name="connsiteY1" fmla="*/ 0 h 1828800"/>
              <a:gd name="connsiteX2" fmla="*/ 8128000 w 8128000"/>
              <a:gd name="connsiteY2" fmla="*/ 0 h 1828800"/>
              <a:gd name="connsiteX3" fmla="*/ 8128000 w 8128000"/>
              <a:gd name="connsiteY3" fmla="*/ 1828800 h 1828800"/>
              <a:gd name="connsiteX4" fmla="*/ 4064000 w 8128000"/>
              <a:gd name="connsiteY4" fmla="*/ 1828800 h 1828800"/>
              <a:gd name="connsiteX5" fmla="*/ 0 w 8128000"/>
              <a:gd name="connsiteY5"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8000" h="1828800">
                <a:moveTo>
                  <a:pt x="0" y="0"/>
                </a:moveTo>
                <a:lnTo>
                  <a:pt x="4064000" y="0"/>
                </a:lnTo>
                <a:lnTo>
                  <a:pt x="8128000" y="0"/>
                </a:lnTo>
                <a:lnTo>
                  <a:pt x="8128000" y="1828800"/>
                </a:lnTo>
                <a:lnTo>
                  <a:pt x="4064000" y="1828800"/>
                </a:lnTo>
                <a:lnTo>
                  <a:pt x="0" y="18288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3"/>
          </p:nvPr>
        </p:nvSpPr>
        <p:spPr>
          <a:xfrm>
            <a:off x="0" y="1371601"/>
            <a:ext cx="12192000" cy="3657600"/>
          </a:xfrm>
          <a:custGeom>
            <a:avLst/>
            <a:gdLst>
              <a:gd name="connsiteX0" fmla="*/ 0 w 8129016"/>
              <a:gd name="connsiteY0" fmla="*/ 0 h 3657600"/>
              <a:gd name="connsiteX1" fmla="*/ 8129016 w 8129016"/>
              <a:gd name="connsiteY1" fmla="*/ 0 h 3657600"/>
              <a:gd name="connsiteX2" fmla="*/ 8129016 w 8129016"/>
              <a:gd name="connsiteY2" fmla="*/ 1828800 h 3657600"/>
              <a:gd name="connsiteX3" fmla="*/ 8129016 w 8129016"/>
              <a:gd name="connsiteY3" fmla="*/ 3657600 h 3657600"/>
              <a:gd name="connsiteX4" fmla="*/ 4064000 w 8129016"/>
              <a:gd name="connsiteY4" fmla="*/ 3657600 h 3657600"/>
              <a:gd name="connsiteX5" fmla="*/ 0 w 8129016"/>
              <a:gd name="connsiteY5" fmla="*/ 3657600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9016" h="3657600">
                <a:moveTo>
                  <a:pt x="0" y="0"/>
                </a:moveTo>
                <a:lnTo>
                  <a:pt x="8129016" y="0"/>
                </a:lnTo>
                <a:lnTo>
                  <a:pt x="8129016" y="1828800"/>
                </a:lnTo>
                <a:lnTo>
                  <a:pt x="8129016" y="3657600"/>
                </a:lnTo>
                <a:lnTo>
                  <a:pt x="4064000" y="3657600"/>
                </a:lnTo>
                <a:lnTo>
                  <a:pt x="0" y="3657600"/>
                </a:lnTo>
                <a:close/>
              </a:path>
            </a:pathLst>
          </a:custGeom>
          <a:solidFill>
            <a:schemeClr val="bg1">
              <a:lumMod val="50000"/>
            </a:schemeClr>
          </a:solidFill>
        </p:spPr>
        <p:txBody>
          <a:bodyPr wrap="square">
            <a:noAutofit/>
          </a:bodyPr>
          <a:lstStyle/>
          <a:p>
            <a:endParaRPr lang="en-US"/>
          </a:p>
        </p:txBody>
      </p:sp>
      <p:sp>
        <p:nvSpPr>
          <p:cNvPr id="2" name="Title 1"/>
          <p:cNvSpPr>
            <a:spLocks noGrp="1"/>
          </p:cNvSpPr>
          <p:nvPr>
            <p:ph type="ctrTitle"/>
          </p:nvPr>
        </p:nvSpPr>
        <p:spPr>
          <a:xfrm>
            <a:off x="1163452" y="5207651"/>
            <a:ext cx="9865096" cy="1067644"/>
          </a:xfrm>
          <a:prstGeom prst="rect">
            <a:avLst/>
          </a:prstGeom>
        </p:spPr>
        <p:txBody>
          <a:bodyPr lIns="274320" rIns="274320" anchor="ctr">
            <a:noAutofit/>
          </a:bodyPr>
          <a:lstStyle>
            <a:lvl1pPr algn="ctr">
              <a:defRPr sz="5400" b="1" cap="all" baseline="0">
                <a:solidFill>
                  <a:schemeClr val="bg1"/>
                </a:solidFill>
                <a:latin typeface="+mn-lt"/>
              </a:defRPr>
            </a:lvl1pPr>
          </a:lstStyle>
          <a:p>
            <a:r>
              <a:rPr lang="en-US"/>
              <a:t>Click to edit Master title style</a:t>
            </a:r>
          </a:p>
        </p:txBody>
      </p:sp>
      <p:sp>
        <p:nvSpPr>
          <p:cNvPr id="3" name="Subtitle 2"/>
          <p:cNvSpPr>
            <a:spLocks noGrp="1"/>
          </p:cNvSpPr>
          <p:nvPr>
            <p:ph type="subTitle" idx="1"/>
          </p:nvPr>
        </p:nvSpPr>
        <p:spPr>
          <a:xfrm>
            <a:off x="1163452" y="6165304"/>
            <a:ext cx="9865096" cy="480131"/>
          </a:xfrm>
          <a:prstGeom prst="rect">
            <a:avLst/>
          </a:prstGeom>
        </p:spPr>
        <p:txBody>
          <a:bodyPr wrap="square" lIns="274320" rIns="274320">
            <a:spAutoFit/>
          </a:bodyPr>
          <a:lstStyle>
            <a:lvl1pPr marL="0" indent="0" algn="ctr">
              <a:buNone/>
              <a:defRPr sz="2800">
                <a:solidFill>
                  <a:schemeClr val="accent6">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86312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Slide 6">
    <p:spTree>
      <p:nvGrpSpPr>
        <p:cNvPr id="1" name=""/>
        <p:cNvGrpSpPr/>
        <p:nvPr/>
      </p:nvGrpSpPr>
      <p:grpSpPr>
        <a:xfrm>
          <a:off x="0" y="0"/>
          <a:ext cx="0" cy="0"/>
          <a:chOff x="0" y="0"/>
          <a:chExt cx="0" cy="0"/>
        </a:xfrm>
      </p:grpSpPr>
      <p:sp>
        <p:nvSpPr>
          <p:cNvPr id="37" name="Freeform: Shape 36"/>
          <p:cNvSpPr/>
          <p:nvPr userDrawn="1"/>
        </p:nvSpPr>
        <p:spPr>
          <a:xfrm>
            <a:off x="0" y="5029200"/>
            <a:ext cx="12192000" cy="1828800"/>
          </a:xfrm>
          <a:custGeom>
            <a:avLst/>
            <a:gdLst>
              <a:gd name="connsiteX0" fmla="*/ 0 w 8128000"/>
              <a:gd name="connsiteY0" fmla="*/ 0 h 1828800"/>
              <a:gd name="connsiteX1" fmla="*/ 4064000 w 8128000"/>
              <a:gd name="connsiteY1" fmla="*/ 0 h 1828800"/>
              <a:gd name="connsiteX2" fmla="*/ 8128000 w 8128000"/>
              <a:gd name="connsiteY2" fmla="*/ 0 h 1828800"/>
              <a:gd name="connsiteX3" fmla="*/ 8128000 w 8128000"/>
              <a:gd name="connsiteY3" fmla="*/ 1828800 h 1828800"/>
              <a:gd name="connsiteX4" fmla="*/ 4064000 w 8128000"/>
              <a:gd name="connsiteY4" fmla="*/ 1828800 h 1828800"/>
              <a:gd name="connsiteX5" fmla="*/ 0 w 8128000"/>
              <a:gd name="connsiteY5"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8000" h="1828800">
                <a:moveTo>
                  <a:pt x="0" y="0"/>
                </a:moveTo>
                <a:lnTo>
                  <a:pt x="4064000" y="0"/>
                </a:lnTo>
                <a:lnTo>
                  <a:pt x="8128000" y="0"/>
                </a:lnTo>
                <a:lnTo>
                  <a:pt x="8128000" y="1828800"/>
                </a:lnTo>
                <a:lnTo>
                  <a:pt x="4064000" y="1828800"/>
                </a:lnTo>
                <a:lnTo>
                  <a:pt x="0" y="18288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3"/>
          </p:nvPr>
        </p:nvSpPr>
        <p:spPr>
          <a:xfrm>
            <a:off x="0" y="1371601"/>
            <a:ext cx="12192000" cy="3657600"/>
          </a:xfrm>
          <a:custGeom>
            <a:avLst/>
            <a:gdLst>
              <a:gd name="connsiteX0" fmla="*/ 0 w 8129016"/>
              <a:gd name="connsiteY0" fmla="*/ 0 h 3657600"/>
              <a:gd name="connsiteX1" fmla="*/ 8129016 w 8129016"/>
              <a:gd name="connsiteY1" fmla="*/ 0 h 3657600"/>
              <a:gd name="connsiteX2" fmla="*/ 8129016 w 8129016"/>
              <a:gd name="connsiteY2" fmla="*/ 1828800 h 3657600"/>
              <a:gd name="connsiteX3" fmla="*/ 8129016 w 8129016"/>
              <a:gd name="connsiteY3" fmla="*/ 3657600 h 3657600"/>
              <a:gd name="connsiteX4" fmla="*/ 4064000 w 8129016"/>
              <a:gd name="connsiteY4" fmla="*/ 3657600 h 3657600"/>
              <a:gd name="connsiteX5" fmla="*/ 0 w 8129016"/>
              <a:gd name="connsiteY5" fmla="*/ 3657600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9016" h="3657600">
                <a:moveTo>
                  <a:pt x="0" y="0"/>
                </a:moveTo>
                <a:lnTo>
                  <a:pt x="8129016" y="0"/>
                </a:lnTo>
                <a:lnTo>
                  <a:pt x="8129016" y="1828800"/>
                </a:lnTo>
                <a:lnTo>
                  <a:pt x="8129016" y="3657600"/>
                </a:lnTo>
                <a:lnTo>
                  <a:pt x="4064000" y="3657600"/>
                </a:lnTo>
                <a:lnTo>
                  <a:pt x="0" y="3657600"/>
                </a:lnTo>
                <a:close/>
              </a:path>
            </a:pathLst>
          </a:custGeom>
          <a:solidFill>
            <a:schemeClr val="bg1">
              <a:lumMod val="50000"/>
            </a:schemeClr>
          </a:solidFill>
        </p:spPr>
        <p:txBody>
          <a:bodyPr wrap="square">
            <a:noAutofit/>
          </a:bodyPr>
          <a:lstStyle/>
          <a:p>
            <a:endParaRPr lang="en-US"/>
          </a:p>
        </p:txBody>
      </p:sp>
      <p:sp>
        <p:nvSpPr>
          <p:cNvPr id="2" name="Title 1"/>
          <p:cNvSpPr>
            <a:spLocks noGrp="1"/>
          </p:cNvSpPr>
          <p:nvPr>
            <p:ph type="ctrTitle"/>
          </p:nvPr>
        </p:nvSpPr>
        <p:spPr>
          <a:xfrm>
            <a:off x="1163452" y="5207651"/>
            <a:ext cx="9865096" cy="1067644"/>
          </a:xfrm>
          <a:prstGeom prst="rect">
            <a:avLst/>
          </a:prstGeom>
        </p:spPr>
        <p:txBody>
          <a:bodyPr lIns="274320" rIns="274320" anchor="ctr">
            <a:noAutofit/>
          </a:bodyPr>
          <a:lstStyle>
            <a:lvl1pPr algn="ctr">
              <a:defRPr sz="5400" b="1" cap="all" baseline="0">
                <a:solidFill>
                  <a:schemeClr val="bg1"/>
                </a:solidFill>
                <a:latin typeface="+mn-lt"/>
              </a:defRPr>
            </a:lvl1pPr>
          </a:lstStyle>
          <a:p>
            <a:r>
              <a:rPr lang="en-US"/>
              <a:t>Click to edit Master title style</a:t>
            </a:r>
          </a:p>
        </p:txBody>
      </p:sp>
      <p:sp>
        <p:nvSpPr>
          <p:cNvPr id="3" name="Subtitle 2"/>
          <p:cNvSpPr>
            <a:spLocks noGrp="1"/>
          </p:cNvSpPr>
          <p:nvPr>
            <p:ph type="subTitle" idx="1"/>
          </p:nvPr>
        </p:nvSpPr>
        <p:spPr>
          <a:xfrm>
            <a:off x="1163452" y="6165304"/>
            <a:ext cx="9865096" cy="480131"/>
          </a:xfrm>
          <a:prstGeom prst="rect">
            <a:avLst/>
          </a:prstGeom>
        </p:spPr>
        <p:txBody>
          <a:bodyPr wrap="square" lIns="274320" rIns="274320">
            <a:spAutoFit/>
          </a:bodyPr>
          <a:lstStyle>
            <a:lvl1pPr marL="0" indent="0" algn="ctr">
              <a:buNone/>
              <a:defRPr sz="2800">
                <a:solidFill>
                  <a:schemeClr val="accent6">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122796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ition Slide 7">
    <p:spTree>
      <p:nvGrpSpPr>
        <p:cNvPr id="1" name=""/>
        <p:cNvGrpSpPr/>
        <p:nvPr/>
      </p:nvGrpSpPr>
      <p:grpSpPr>
        <a:xfrm>
          <a:off x="0" y="0"/>
          <a:ext cx="0" cy="0"/>
          <a:chOff x="0" y="0"/>
          <a:chExt cx="0" cy="0"/>
        </a:xfrm>
      </p:grpSpPr>
      <p:sp>
        <p:nvSpPr>
          <p:cNvPr id="37" name="Freeform: Shape 36"/>
          <p:cNvSpPr/>
          <p:nvPr userDrawn="1"/>
        </p:nvSpPr>
        <p:spPr>
          <a:xfrm>
            <a:off x="0" y="5029200"/>
            <a:ext cx="12192000" cy="1828800"/>
          </a:xfrm>
          <a:custGeom>
            <a:avLst/>
            <a:gdLst>
              <a:gd name="connsiteX0" fmla="*/ 0 w 8128000"/>
              <a:gd name="connsiteY0" fmla="*/ 0 h 1828800"/>
              <a:gd name="connsiteX1" fmla="*/ 4064000 w 8128000"/>
              <a:gd name="connsiteY1" fmla="*/ 0 h 1828800"/>
              <a:gd name="connsiteX2" fmla="*/ 8128000 w 8128000"/>
              <a:gd name="connsiteY2" fmla="*/ 0 h 1828800"/>
              <a:gd name="connsiteX3" fmla="*/ 8128000 w 8128000"/>
              <a:gd name="connsiteY3" fmla="*/ 1828800 h 1828800"/>
              <a:gd name="connsiteX4" fmla="*/ 4064000 w 8128000"/>
              <a:gd name="connsiteY4" fmla="*/ 1828800 h 1828800"/>
              <a:gd name="connsiteX5" fmla="*/ 0 w 8128000"/>
              <a:gd name="connsiteY5"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8000" h="1828800">
                <a:moveTo>
                  <a:pt x="0" y="0"/>
                </a:moveTo>
                <a:lnTo>
                  <a:pt x="4064000" y="0"/>
                </a:lnTo>
                <a:lnTo>
                  <a:pt x="8128000" y="0"/>
                </a:lnTo>
                <a:lnTo>
                  <a:pt x="8128000" y="1828800"/>
                </a:lnTo>
                <a:lnTo>
                  <a:pt x="4064000" y="1828800"/>
                </a:lnTo>
                <a:lnTo>
                  <a:pt x="0" y="1828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3"/>
          </p:nvPr>
        </p:nvSpPr>
        <p:spPr>
          <a:xfrm>
            <a:off x="0" y="1371601"/>
            <a:ext cx="12192000" cy="3657600"/>
          </a:xfrm>
          <a:custGeom>
            <a:avLst/>
            <a:gdLst>
              <a:gd name="connsiteX0" fmla="*/ 0 w 8129016"/>
              <a:gd name="connsiteY0" fmla="*/ 0 h 3657600"/>
              <a:gd name="connsiteX1" fmla="*/ 8129016 w 8129016"/>
              <a:gd name="connsiteY1" fmla="*/ 0 h 3657600"/>
              <a:gd name="connsiteX2" fmla="*/ 8129016 w 8129016"/>
              <a:gd name="connsiteY2" fmla="*/ 1828800 h 3657600"/>
              <a:gd name="connsiteX3" fmla="*/ 8129016 w 8129016"/>
              <a:gd name="connsiteY3" fmla="*/ 3657600 h 3657600"/>
              <a:gd name="connsiteX4" fmla="*/ 4064000 w 8129016"/>
              <a:gd name="connsiteY4" fmla="*/ 3657600 h 3657600"/>
              <a:gd name="connsiteX5" fmla="*/ 0 w 8129016"/>
              <a:gd name="connsiteY5" fmla="*/ 3657600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9016" h="3657600">
                <a:moveTo>
                  <a:pt x="0" y="0"/>
                </a:moveTo>
                <a:lnTo>
                  <a:pt x="8129016" y="0"/>
                </a:lnTo>
                <a:lnTo>
                  <a:pt x="8129016" y="1828800"/>
                </a:lnTo>
                <a:lnTo>
                  <a:pt x="8129016" y="3657600"/>
                </a:lnTo>
                <a:lnTo>
                  <a:pt x="4064000" y="3657600"/>
                </a:lnTo>
                <a:lnTo>
                  <a:pt x="0" y="3657600"/>
                </a:lnTo>
                <a:close/>
              </a:path>
            </a:pathLst>
          </a:custGeom>
          <a:solidFill>
            <a:schemeClr val="bg1">
              <a:lumMod val="50000"/>
            </a:schemeClr>
          </a:solidFill>
        </p:spPr>
        <p:txBody>
          <a:bodyPr wrap="square">
            <a:noAutofit/>
          </a:bodyPr>
          <a:lstStyle/>
          <a:p>
            <a:endParaRPr lang="en-US"/>
          </a:p>
        </p:txBody>
      </p:sp>
      <p:sp>
        <p:nvSpPr>
          <p:cNvPr id="2" name="Title 1"/>
          <p:cNvSpPr>
            <a:spLocks noGrp="1"/>
          </p:cNvSpPr>
          <p:nvPr>
            <p:ph type="ctrTitle"/>
          </p:nvPr>
        </p:nvSpPr>
        <p:spPr>
          <a:xfrm>
            <a:off x="1163452" y="5207651"/>
            <a:ext cx="9865096" cy="1067644"/>
          </a:xfrm>
          <a:prstGeom prst="rect">
            <a:avLst/>
          </a:prstGeom>
        </p:spPr>
        <p:txBody>
          <a:bodyPr lIns="274320" rIns="274320" anchor="ctr">
            <a:noAutofit/>
          </a:bodyPr>
          <a:lstStyle>
            <a:lvl1pPr algn="ctr">
              <a:defRPr sz="5400" b="1" cap="all" baseline="0">
                <a:solidFill>
                  <a:schemeClr val="bg1"/>
                </a:solidFill>
                <a:latin typeface="+mn-lt"/>
              </a:defRPr>
            </a:lvl1pPr>
          </a:lstStyle>
          <a:p>
            <a:r>
              <a:rPr lang="en-US"/>
              <a:t>Click to edit Master title style</a:t>
            </a:r>
          </a:p>
        </p:txBody>
      </p:sp>
      <p:sp>
        <p:nvSpPr>
          <p:cNvPr id="3" name="Subtitle 2"/>
          <p:cNvSpPr>
            <a:spLocks noGrp="1"/>
          </p:cNvSpPr>
          <p:nvPr>
            <p:ph type="subTitle" idx="1"/>
          </p:nvPr>
        </p:nvSpPr>
        <p:spPr>
          <a:xfrm>
            <a:off x="1163452" y="6165304"/>
            <a:ext cx="9865096" cy="480131"/>
          </a:xfrm>
          <a:prstGeom prst="rect">
            <a:avLst/>
          </a:prstGeom>
        </p:spPr>
        <p:txBody>
          <a:bodyPr wrap="square" lIns="274320" rIns="274320">
            <a:spAutoFit/>
          </a:bodyPr>
          <a:lstStyle>
            <a:lvl1pPr marL="0" indent="0" algn="ctr">
              <a:buNone/>
              <a:defRPr sz="2800">
                <a:solidFill>
                  <a:schemeClr val="accent4">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290445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CF07D-8B3F-4D32-B059-0039CEA46DB1}" type="slidenum">
              <a:rPr lang="en-US" smtClean="0"/>
              <a:t>‹N°›</a:t>
            </a:fld>
            <a:endParaRPr lang="en-US"/>
          </a:p>
        </p:txBody>
      </p:sp>
      <p:sp>
        <p:nvSpPr>
          <p:cNvPr id="14" name="Rectangle 13"/>
          <p:cNvSpPr/>
          <p:nvPr userDrawn="1"/>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009425401"/>
      </p:ext>
    </p:extLst>
  </p:cSld>
  <p:clrMap bg1="lt1" tx1="dk1" bg2="lt2" tx2="dk2" accent1="accent1" accent2="accent2" accent3="accent3" accent4="accent4" accent5="accent5" accent6="accent6" hlink="hlink" folHlink="folHlink"/>
  <p:sldLayoutIdLst>
    <p:sldLayoutId id="2147483852" r:id="rId1"/>
    <p:sldLayoutId id="2147483857" r:id="rId2"/>
    <p:sldLayoutId id="2147483861" r:id="rId3"/>
    <p:sldLayoutId id="2147483858" r:id="rId4"/>
    <p:sldLayoutId id="2147483860" r:id="rId5"/>
    <p:sldLayoutId id="2147483859" r:id="rId6"/>
    <p:sldLayoutId id="2147483862" r:id="rId7"/>
    <p:sldLayoutId id="2147483864" r:id="rId8"/>
    <p:sldLayoutId id="2147483863" r:id="rId9"/>
    <p:sldLayoutId id="2147483865" r:id="rId10"/>
    <p:sldLayoutId id="2147483866" r:id="rId11"/>
    <p:sldLayoutId id="2147483883" r:id="rId12"/>
    <p:sldLayoutId id="2147483874" r:id="rId13"/>
    <p:sldLayoutId id="2147483875" r:id="rId14"/>
    <p:sldLayoutId id="2147483877" r:id="rId15"/>
    <p:sldLayoutId id="2147483882" r:id="rId16"/>
    <p:sldLayoutId id="2147483876" r:id="rId17"/>
    <p:sldLayoutId id="2147483872" r:id="rId18"/>
    <p:sldLayoutId id="2147483878" r:id="rId19"/>
    <p:sldLayoutId id="2147483856" r:id="rId20"/>
    <p:sldLayoutId id="2147483880" r:id="rId21"/>
    <p:sldLayoutId id="2147483879" r:id="rId22"/>
    <p:sldLayoutId id="2147483881" r:id="rId2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hf hdr="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hf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image" Target="../media/image17.jpg"/><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17.xml"/><Relationship Id="rId5" Type="http://schemas.openxmlformats.org/officeDocument/2006/relationships/image" Target="../media/image20.jpg"/><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5.webp"/><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web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hyperlink" Target="https://pixabay.com/en/users/HypnoArt-202249/"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34.jpeg"/><Relationship Id="rId4" Type="http://schemas.openxmlformats.org/officeDocument/2006/relationships/hyperlink" Target="https://pixabay.com/en/service/faq/"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18" Type="http://schemas.microsoft.com/office/2007/relationships/diagramDrawing" Target="../diagrams/drawing4.xml"/><Relationship Id="rId3" Type="http://schemas.openxmlformats.org/officeDocument/2006/relationships/notesSlide" Target="../notesSlides/notesSlide7.xml"/><Relationship Id="rId7" Type="http://schemas.openxmlformats.org/officeDocument/2006/relationships/diagramColors" Target="../diagrams/colors2.xml"/><Relationship Id="rId12" Type="http://schemas.openxmlformats.org/officeDocument/2006/relationships/diagramColors" Target="../diagrams/colors3.xml"/><Relationship Id="rId17" Type="http://schemas.openxmlformats.org/officeDocument/2006/relationships/diagramColors" Target="../diagrams/colors4.xml"/><Relationship Id="rId2" Type="http://schemas.openxmlformats.org/officeDocument/2006/relationships/slideLayout" Target="../slideLayouts/slideLayout17.xml"/><Relationship Id="rId16" Type="http://schemas.openxmlformats.org/officeDocument/2006/relationships/diagramQuickStyle" Target="../diagrams/quickStyle4.xml"/><Relationship Id="rId1" Type="http://schemas.openxmlformats.org/officeDocument/2006/relationships/themeOverride" Target="../theme/themeOverride1.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5" Type="http://schemas.openxmlformats.org/officeDocument/2006/relationships/diagramLayout" Target="../diagrams/layout4.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 Id="rId1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dirty="0"/>
              <a:t>Presentation de stage </a:t>
            </a:r>
            <a:r>
              <a:rPr lang="fr-LU" dirty="0"/>
              <a:t>d’initiation</a:t>
            </a:r>
            <a:endParaRPr lang="fr-LU" sz="3200" dirty="0"/>
          </a:p>
        </p:txBody>
      </p:sp>
      <p:sp>
        <p:nvSpPr>
          <p:cNvPr id="5" name="Subtitle 4"/>
          <p:cNvSpPr>
            <a:spLocks noGrp="1"/>
          </p:cNvSpPr>
          <p:nvPr>
            <p:ph type="subTitle" idx="1"/>
          </p:nvPr>
        </p:nvSpPr>
        <p:spPr>
          <a:xfrm>
            <a:off x="4757682" y="5172812"/>
            <a:ext cx="6964465" cy="776467"/>
          </a:xfrm>
        </p:spPr>
        <p:txBody>
          <a:bodyPr>
            <a:normAutofit/>
          </a:bodyPr>
          <a:lstStyle/>
          <a:p>
            <a:r>
              <a:rPr lang="fr-FR" sz="2000" b="1" dirty="0">
                <a:solidFill>
                  <a:schemeClr val="bg2">
                    <a:lumMod val="50000"/>
                  </a:schemeClr>
                </a:solidFill>
              </a:rPr>
              <a:t>Présenté</a:t>
            </a:r>
            <a:r>
              <a:rPr lang="en-US" sz="2000" b="1" dirty="0">
                <a:solidFill>
                  <a:schemeClr val="bg2">
                    <a:lumMod val="50000"/>
                  </a:schemeClr>
                </a:solidFill>
              </a:rPr>
              <a:t> par : Riabi Halim</a:t>
            </a:r>
          </a:p>
          <a:p>
            <a:r>
              <a:rPr lang="fr-FR" sz="2000" b="1" dirty="0">
                <a:solidFill>
                  <a:schemeClr val="bg2">
                    <a:lumMod val="50000"/>
                  </a:schemeClr>
                </a:solidFill>
              </a:rPr>
              <a:t>Encadré</a:t>
            </a:r>
            <a:r>
              <a:rPr lang="en-US" sz="2000" b="1" dirty="0">
                <a:solidFill>
                  <a:schemeClr val="bg2">
                    <a:lumMod val="50000"/>
                  </a:schemeClr>
                </a:solidFill>
              </a:rPr>
              <a:t> par : Mr. </a:t>
            </a:r>
            <a:r>
              <a:rPr lang="fr-FR" sz="2000" b="1" dirty="0" err="1">
                <a:solidFill>
                  <a:schemeClr val="bg2">
                    <a:lumMod val="50000"/>
                  </a:schemeClr>
                </a:solidFill>
              </a:rPr>
              <a:t>Ounifi</a:t>
            </a:r>
            <a:r>
              <a:rPr lang="fr-FR" sz="2000" b="1" dirty="0">
                <a:solidFill>
                  <a:schemeClr val="bg2">
                    <a:lumMod val="50000"/>
                  </a:schemeClr>
                </a:solidFill>
              </a:rPr>
              <a:t> </a:t>
            </a:r>
            <a:r>
              <a:rPr lang="fr-FR" sz="2000" b="1" dirty="0" err="1">
                <a:solidFill>
                  <a:schemeClr val="bg2">
                    <a:lumMod val="50000"/>
                  </a:schemeClr>
                </a:solidFill>
              </a:rPr>
              <a:t>Soufyen</a:t>
            </a:r>
            <a:endParaRPr lang="en-US" sz="2000" b="1" dirty="0">
              <a:solidFill>
                <a:schemeClr val="bg2">
                  <a:lumMod val="50000"/>
                </a:schemeClr>
              </a:solidFill>
            </a:endParaRPr>
          </a:p>
        </p:txBody>
      </p:sp>
      <p:sp>
        <p:nvSpPr>
          <p:cNvPr id="7" name="ZoneTexte 6">
            <a:extLst>
              <a:ext uri="{FF2B5EF4-FFF2-40B4-BE49-F238E27FC236}">
                <a16:creationId xmlns:a16="http://schemas.microsoft.com/office/drawing/2014/main" id="{8E70EA5F-70BD-4949-AE7B-6E41807689BE}"/>
              </a:ext>
            </a:extLst>
          </p:cNvPr>
          <p:cNvSpPr txBox="1"/>
          <p:nvPr/>
        </p:nvSpPr>
        <p:spPr>
          <a:xfrm>
            <a:off x="2351584" y="188640"/>
            <a:ext cx="7632848" cy="1477328"/>
          </a:xfrm>
          <a:prstGeom prst="rect">
            <a:avLst/>
          </a:prstGeom>
          <a:noFill/>
        </p:spPr>
        <p:txBody>
          <a:bodyPr wrap="square" rtlCol="0">
            <a:spAutoFit/>
          </a:bodyPr>
          <a:lstStyle/>
          <a:p>
            <a:pPr algn="ctr"/>
            <a:r>
              <a:rPr lang="fr-FR" sz="1800" b="1" dirty="0">
                <a:solidFill>
                  <a:srgbClr val="2E74B5"/>
                </a:solidFill>
                <a:effectLst/>
                <a:ea typeface="Calibri" panose="020F0502020204030204" pitchFamily="34" charset="0"/>
                <a:cs typeface="Arial" panose="020B0604020202020204" pitchFamily="34" charset="0"/>
              </a:rPr>
              <a:t>Ministère de l’enseignement supérieur et de la recherche scientifique</a:t>
            </a:r>
          </a:p>
          <a:p>
            <a:pPr algn="ctr"/>
            <a:r>
              <a:rPr lang="fr-FR" sz="1800" b="1" dirty="0">
                <a:solidFill>
                  <a:srgbClr val="2E74B5"/>
                </a:solidFill>
                <a:effectLst/>
                <a:ea typeface="Calibri" panose="020F0502020204030204" pitchFamily="34" charset="0"/>
                <a:cs typeface="Arial" panose="020B0604020202020204" pitchFamily="34" charset="0"/>
              </a:rPr>
              <a:t>Et des technologies de l’informatique et de la communication</a:t>
            </a:r>
          </a:p>
          <a:p>
            <a:pPr algn="ctr"/>
            <a:r>
              <a:rPr lang="fr-FR" sz="1800" b="1" dirty="0">
                <a:solidFill>
                  <a:srgbClr val="2E74B5"/>
                </a:solidFill>
                <a:effectLst/>
                <a:ea typeface="Calibri" panose="020F0502020204030204" pitchFamily="34" charset="0"/>
                <a:cs typeface="Arial" panose="020B0604020202020204" pitchFamily="34" charset="0"/>
              </a:rPr>
              <a:t>Direction Générale des Etudes Technologiques</a:t>
            </a:r>
            <a:endParaRPr lang="en-US" sz="1800" dirty="0">
              <a:effectLst/>
              <a:ea typeface="Calibri" panose="020F0502020204030204" pitchFamily="34" charset="0"/>
              <a:cs typeface="Arial" panose="020B0604020202020204" pitchFamily="34" charset="0"/>
            </a:endParaRPr>
          </a:p>
          <a:p>
            <a:pPr algn="ctr"/>
            <a:r>
              <a:rPr lang="fr-FR" sz="1800" b="1" dirty="0">
                <a:solidFill>
                  <a:schemeClr val="bg2">
                    <a:lumMod val="50000"/>
                  </a:schemeClr>
                </a:solidFill>
                <a:effectLst/>
                <a:ea typeface="Calibri" panose="020F0502020204030204" pitchFamily="34" charset="0"/>
                <a:cs typeface="Arial" panose="020B0604020202020204" pitchFamily="34" charset="0"/>
              </a:rPr>
              <a:t>Institut Supérieur des Etudes Technologique de Bizerte</a:t>
            </a:r>
            <a:endParaRPr lang="en-US" sz="1800" b="1" dirty="0">
              <a:solidFill>
                <a:schemeClr val="bg2">
                  <a:lumMod val="50000"/>
                </a:schemeClr>
              </a:solidFill>
              <a:effectLst/>
              <a:ea typeface="Calibri" panose="020F0502020204030204" pitchFamily="34" charset="0"/>
              <a:cs typeface="Arial" panose="020B0604020202020204" pitchFamily="34" charset="0"/>
            </a:endParaRPr>
          </a:p>
          <a:p>
            <a:pPr algn="ctr"/>
            <a:r>
              <a:rPr lang="fr-FR" sz="1800" b="1" dirty="0">
                <a:solidFill>
                  <a:schemeClr val="accent2"/>
                </a:solidFill>
                <a:effectLst/>
                <a:ea typeface="Calibri" panose="020F0502020204030204" pitchFamily="34" charset="0"/>
                <a:cs typeface="Arial" panose="020B0604020202020204" pitchFamily="34" charset="0"/>
              </a:rPr>
              <a:t>Département Technologies de L’informatique</a:t>
            </a:r>
            <a:endParaRPr lang="en-US" sz="1800" dirty="0">
              <a:solidFill>
                <a:schemeClr val="accent2"/>
              </a:solidFill>
              <a:effectLst/>
              <a:ea typeface="Calibri" panose="020F0502020204030204" pitchFamily="34" charset="0"/>
              <a:cs typeface="Arial" panose="020B0604020202020204" pitchFamily="34" charset="0"/>
            </a:endParaRPr>
          </a:p>
        </p:txBody>
      </p:sp>
      <p:pic>
        <p:nvPicPr>
          <p:cNvPr id="21" name="Image 20">
            <a:extLst>
              <a:ext uri="{FF2B5EF4-FFF2-40B4-BE49-F238E27FC236}">
                <a16:creationId xmlns:a16="http://schemas.microsoft.com/office/drawing/2014/main" id="{40E673AA-84B6-411C-9064-3F25676A17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884" y="86321"/>
            <a:ext cx="1296958" cy="1386609"/>
          </a:xfrm>
          <a:prstGeom prst="rect">
            <a:avLst/>
          </a:prstGeom>
        </p:spPr>
      </p:pic>
      <p:pic>
        <p:nvPicPr>
          <p:cNvPr id="3" name="Image 2">
            <a:extLst>
              <a:ext uri="{FF2B5EF4-FFF2-40B4-BE49-F238E27FC236}">
                <a16:creationId xmlns:a16="http://schemas.microsoft.com/office/drawing/2014/main" id="{CD2B44DF-3279-67B9-A741-34A7D0C706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21474" y="115819"/>
            <a:ext cx="1296958" cy="1296958"/>
          </a:xfrm>
          <a:prstGeom prst="rect">
            <a:avLst/>
          </a:prstGeom>
        </p:spPr>
      </p:pic>
    </p:spTree>
    <p:extLst>
      <p:ext uri="{BB962C8B-B14F-4D97-AF65-F5344CB8AC3E}">
        <p14:creationId xmlns:p14="http://schemas.microsoft.com/office/powerpoint/2010/main" val="1915090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D08052-46D4-4451-BCD3-D01F8058DAE8}" type="slidenum">
              <a:rPr kumimoji="0" lang="en-US" sz="1200" b="0" i="0" u="none" strike="noStrike" kern="1200" cap="none" spc="0" normalizeH="0" baseline="0" noProof="0" smtClean="0">
                <a:ln>
                  <a:noFill/>
                </a:ln>
                <a:solidFill>
                  <a:schemeClr val="accent2">
                    <a:lumMod val="60000"/>
                    <a:lumOff val="40000"/>
                  </a:scheme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chemeClr val="accent2">
                  <a:lumMod val="60000"/>
                  <a:lumOff val="40000"/>
                </a:schemeClr>
              </a:solidFill>
              <a:effectLst/>
              <a:uLnTx/>
              <a:uFillTx/>
              <a:latin typeface="Calibri" panose="020F0502020204030204"/>
              <a:ea typeface="+mn-ea"/>
              <a:cs typeface="+mn-cs"/>
            </a:endParaRPr>
          </a:p>
        </p:txBody>
      </p:sp>
      <p:sp>
        <p:nvSpPr>
          <p:cNvPr id="5" name="Content Placeholder 4"/>
          <p:cNvSpPr>
            <a:spLocks noGrp="1"/>
          </p:cNvSpPr>
          <p:nvPr>
            <p:ph sz="half" idx="1"/>
          </p:nvPr>
        </p:nvSpPr>
        <p:spPr/>
        <p:txBody>
          <a:bodyPr>
            <a:normAutofit/>
          </a:bodyPr>
          <a:lstStyle/>
          <a:p>
            <a:r>
              <a:rPr lang="en-US" sz="2400" b="1" dirty="0">
                <a:solidFill>
                  <a:schemeClr val="tx1"/>
                </a:solidFill>
              </a:rPr>
              <a:t>Ce </a:t>
            </a:r>
            <a:r>
              <a:rPr lang="en-US" sz="2400" b="1" dirty="0" err="1">
                <a:solidFill>
                  <a:schemeClr val="tx1"/>
                </a:solidFill>
              </a:rPr>
              <a:t>diagramme</a:t>
            </a:r>
            <a:r>
              <a:rPr lang="en-US" sz="2400" b="1" dirty="0">
                <a:solidFill>
                  <a:schemeClr val="tx1"/>
                </a:solidFill>
              </a:rPr>
              <a:t> </a:t>
            </a:r>
            <a:r>
              <a:rPr lang="en-US" sz="2400" b="1" dirty="0" err="1">
                <a:solidFill>
                  <a:schemeClr val="tx1"/>
                </a:solidFill>
              </a:rPr>
              <a:t>comporte</a:t>
            </a:r>
            <a:r>
              <a:rPr lang="en-US" sz="2400" b="1" dirty="0">
                <a:solidFill>
                  <a:schemeClr val="tx1"/>
                </a:solidFill>
              </a:rPr>
              <a:t> les </a:t>
            </a:r>
            <a:r>
              <a:rPr lang="en-US" sz="2400" b="1" dirty="0" err="1">
                <a:solidFill>
                  <a:schemeClr val="tx1"/>
                </a:solidFill>
              </a:rPr>
              <a:t>acteurs</a:t>
            </a:r>
            <a:r>
              <a:rPr lang="en-US" sz="2400" b="1" dirty="0">
                <a:solidFill>
                  <a:schemeClr val="tx1"/>
                </a:solidFill>
              </a:rPr>
              <a:t> </a:t>
            </a:r>
            <a:r>
              <a:rPr lang="en-US" sz="2400" b="1" dirty="0" err="1">
                <a:solidFill>
                  <a:schemeClr val="tx1"/>
                </a:solidFill>
              </a:rPr>
              <a:t>principale</a:t>
            </a:r>
            <a:r>
              <a:rPr lang="en-US" sz="2400" b="1" dirty="0">
                <a:solidFill>
                  <a:schemeClr val="tx1"/>
                </a:solidFill>
              </a:rPr>
              <a:t> de la site:</a:t>
            </a:r>
          </a:p>
          <a:p>
            <a:endParaRPr lang="en-US" sz="2400" b="1" dirty="0">
              <a:solidFill>
                <a:schemeClr val="tx1"/>
              </a:solidFill>
            </a:endParaRPr>
          </a:p>
          <a:p>
            <a:endParaRPr lang="en-US" sz="2400" b="1" dirty="0">
              <a:solidFill>
                <a:schemeClr val="tx1"/>
              </a:solidFill>
            </a:endParaRPr>
          </a:p>
          <a:p>
            <a:r>
              <a:rPr lang="en-US" sz="2400" b="1" dirty="0">
                <a:solidFill>
                  <a:schemeClr val="tx1"/>
                </a:solidFill>
              </a:rPr>
              <a:t>Avec son </a:t>
            </a:r>
            <a:r>
              <a:rPr lang="en-US" sz="2400" b="1" dirty="0" err="1">
                <a:solidFill>
                  <a:schemeClr val="tx1"/>
                </a:solidFill>
              </a:rPr>
              <a:t>cas</a:t>
            </a:r>
            <a:r>
              <a:rPr lang="en-US" sz="2400" b="1" dirty="0">
                <a:solidFill>
                  <a:schemeClr val="tx1"/>
                </a:solidFill>
              </a:rPr>
              <a:t> </a:t>
            </a:r>
            <a:r>
              <a:rPr lang="en-US" sz="2400" b="1" dirty="0" err="1">
                <a:solidFill>
                  <a:schemeClr val="tx1"/>
                </a:solidFill>
              </a:rPr>
              <a:t>d’utilisations</a:t>
            </a:r>
            <a:r>
              <a:rPr lang="en-US" sz="2400" b="1" dirty="0">
                <a:solidFill>
                  <a:schemeClr val="tx1"/>
                </a:solidFill>
              </a:rPr>
              <a:t>.</a:t>
            </a:r>
          </a:p>
          <a:p>
            <a:endParaRPr lang="en-US" sz="2400" b="1" dirty="0">
              <a:solidFill>
                <a:schemeClr val="tx1"/>
              </a:solidFill>
            </a:endParaRPr>
          </a:p>
        </p:txBody>
      </p:sp>
      <p:sp>
        <p:nvSpPr>
          <p:cNvPr id="15" name="Title 14"/>
          <p:cNvSpPr>
            <a:spLocks noGrp="1"/>
          </p:cNvSpPr>
          <p:nvPr>
            <p:ph type="title"/>
          </p:nvPr>
        </p:nvSpPr>
        <p:spPr>
          <a:xfrm>
            <a:off x="1306860" y="136525"/>
            <a:ext cx="9578280" cy="1325563"/>
          </a:xfrm>
        </p:spPr>
        <p:txBody>
          <a:bodyPr/>
          <a:lstStyle/>
          <a:p>
            <a:pPr algn="ctr"/>
            <a:r>
              <a:rPr lang="en-US" dirty="0" err="1">
                <a:solidFill>
                  <a:schemeClr val="accent2"/>
                </a:solidFill>
              </a:rPr>
              <a:t>Diagramme</a:t>
            </a:r>
            <a:r>
              <a:rPr lang="en-US" dirty="0">
                <a:solidFill>
                  <a:schemeClr val="accent2"/>
                </a:solidFill>
              </a:rPr>
              <a:t> de </a:t>
            </a:r>
            <a:r>
              <a:rPr lang="en-US" dirty="0" err="1">
                <a:solidFill>
                  <a:schemeClr val="accent2"/>
                </a:solidFill>
              </a:rPr>
              <a:t>cas</a:t>
            </a:r>
            <a:r>
              <a:rPr lang="en-US" dirty="0">
                <a:solidFill>
                  <a:schemeClr val="accent2"/>
                </a:solidFill>
              </a:rPr>
              <a:t> </a:t>
            </a:r>
            <a:r>
              <a:rPr lang="en-US" dirty="0" err="1">
                <a:solidFill>
                  <a:schemeClr val="accent2"/>
                </a:solidFill>
              </a:rPr>
              <a:t>d’utilisation</a:t>
            </a:r>
            <a:r>
              <a:rPr lang="en-US" dirty="0">
                <a:solidFill>
                  <a:schemeClr val="accent2"/>
                </a:solidFill>
              </a:rPr>
              <a:t> </a:t>
            </a:r>
          </a:p>
        </p:txBody>
      </p:sp>
      <p:pic>
        <p:nvPicPr>
          <p:cNvPr id="6" name="Espace réservé du contenu 5">
            <a:extLst>
              <a:ext uri="{FF2B5EF4-FFF2-40B4-BE49-F238E27FC236}">
                <a16:creationId xmlns:a16="http://schemas.microsoft.com/office/drawing/2014/main" id="{4A564A69-1F51-54C0-FF94-F17BF63747D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36060" y="1225896"/>
            <a:ext cx="5350353" cy="5130454"/>
          </a:xfrm>
        </p:spPr>
      </p:pic>
      <p:pic>
        <p:nvPicPr>
          <p:cNvPr id="3" name="Image 2">
            <a:extLst>
              <a:ext uri="{FF2B5EF4-FFF2-40B4-BE49-F238E27FC236}">
                <a16:creationId xmlns:a16="http://schemas.microsoft.com/office/drawing/2014/main" id="{24804F9F-E0A7-EA4C-8339-84ED2A57DB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1332" y="2367509"/>
            <a:ext cx="2700300" cy="1633785"/>
          </a:xfrm>
          <a:prstGeom prst="rect">
            <a:avLst/>
          </a:prstGeom>
        </p:spPr>
      </p:pic>
      <p:pic>
        <p:nvPicPr>
          <p:cNvPr id="12" name="Image 11">
            <a:extLst>
              <a:ext uri="{FF2B5EF4-FFF2-40B4-BE49-F238E27FC236}">
                <a16:creationId xmlns:a16="http://schemas.microsoft.com/office/drawing/2014/main" id="{6A10F366-29F5-FA2C-83B1-FFF323978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362" y="2670147"/>
            <a:ext cx="1188740" cy="1375401"/>
          </a:xfrm>
          <a:prstGeom prst="rect">
            <a:avLst/>
          </a:prstGeom>
        </p:spPr>
      </p:pic>
      <p:pic>
        <p:nvPicPr>
          <p:cNvPr id="14" name="Image 13">
            <a:extLst>
              <a:ext uri="{FF2B5EF4-FFF2-40B4-BE49-F238E27FC236}">
                <a16:creationId xmlns:a16="http://schemas.microsoft.com/office/drawing/2014/main" id="{AB9E2515-AECF-9B28-D396-8019DE534A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88658" y="2670147"/>
            <a:ext cx="1247949" cy="1267002"/>
          </a:xfrm>
          <a:prstGeom prst="rect">
            <a:avLst/>
          </a:prstGeom>
        </p:spPr>
      </p:pic>
      <p:sp>
        <p:nvSpPr>
          <p:cNvPr id="16" name="ZoneTexte 15">
            <a:extLst>
              <a:ext uri="{FF2B5EF4-FFF2-40B4-BE49-F238E27FC236}">
                <a16:creationId xmlns:a16="http://schemas.microsoft.com/office/drawing/2014/main" id="{0DACC229-C3F3-032D-8E19-B9FDDAA020B8}"/>
              </a:ext>
            </a:extLst>
          </p:cNvPr>
          <p:cNvSpPr txBox="1"/>
          <p:nvPr/>
        </p:nvSpPr>
        <p:spPr>
          <a:xfrm>
            <a:off x="5877232" y="2971800"/>
            <a:ext cx="914400"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9E2B95E7-3D5B-7C0B-E03C-A8025592F375}"/>
              </a:ext>
            </a:extLst>
          </p:cNvPr>
          <p:cNvSpPr txBox="1"/>
          <p:nvPr/>
        </p:nvSpPr>
        <p:spPr>
          <a:xfrm>
            <a:off x="5877232" y="2971800"/>
            <a:ext cx="914400"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69805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D08052-46D4-4451-BCD3-D01F8058DAE8}" type="slidenum">
              <a:rPr kumimoji="0" lang="en-US" sz="1200" b="0" i="0" u="none" strike="noStrike" kern="1200" cap="none" spc="0" normalizeH="0" baseline="0" noProof="0" smtClean="0">
                <a:ln>
                  <a:noFill/>
                </a:ln>
                <a:solidFill>
                  <a:schemeClr val="accent2">
                    <a:lumMod val="60000"/>
                    <a:lumOff val="40000"/>
                  </a:scheme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chemeClr val="accent2">
                  <a:lumMod val="60000"/>
                  <a:lumOff val="40000"/>
                </a:schemeClr>
              </a:solidFill>
              <a:effectLst/>
              <a:uLnTx/>
              <a:uFillTx/>
              <a:latin typeface="Calibri" panose="020F0502020204030204"/>
              <a:ea typeface="+mn-ea"/>
              <a:cs typeface="+mn-cs"/>
            </a:endParaRPr>
          </a:p>
        </p:txBody>
      </p:sp>
      <p:sp>
        <p:nvSpPr>
          <p:cNvPr id="15" name="Title 14"/>
          <p:cNvSpPr>
            <a:spLocks noGrp="1"/>
          </p:cNvSpPr>
          <p:nvPr>
            <p:ph type="title"/>
          </p:nvPr>
        </p:nvSpPr>
        <p:spPr>
          <a:xfrm>
            <a:off x="1306860" y="136525"/>
            <a:ext cx="9578280" cy="1325563"/>
          </a:xfrm>
        </p:spPr>
        <p:txBody>
          <a:bodyPr/>
          <a:lstStyle/>
          <a:p>
            <a:pPr algn="ctr"/>
            <a:r>
              <a:rPr lang="en-US" dirty="0" err="1">
                <a:solidFill>
                  <a:schemeClr val="accent2"/>
                </a:solidFill>
              </a:rPr>
              <a:t>Diagramme</a:t>
            </a:r>
            <a:r>
              <a:rPr lang="en-US" dirty="0">
                <a:solidFill>
                  <a:schemeClr val="accent2"/>
                </a:solidFill>
              </a:rPr>
              <a:t> de </a:t>
            </a:r>
            <a:r>
              <a:rPr lang="en-US" dirty="0" err="1">
                <a:solidFill>
                  <a:schemeClr val="accent2"/>
                </a:solidFill>
              </a:rPr>
              <a:t>classe</a:t>
            </a:r>
            <a:endParaRPr lang="en-US" dirty="0">
              <a:solidFill>
                <a:schemeClr val="accent2"/>
              </a:solidFill>
            </a:endParaRPr>
          </a:p>
        </p:txBody>
      </p:sp>
      <p:pic>
        <p:nvPicPr>
          <p:cNvPr id="8" name="Espace réservé du contenu 7">
            <a:extLst>
              <a:ext uri="{FF2B5EF4-FFF2-40B4-BE49-F238E27FC236}">
                <a16:creationId xmlns:a16="http://schemas.microsoft.com/office/drawing/2014/main" id="{823A088B-552A-43C2-E5C5-B262454A0AA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12398" y="1200724"/>
            <a:ext cx="6598449" cy="4748555"/>
          </a:xfrm>
        </p:spPr>
      </p:pic>
      <p:sp>
        <p:nvSpPr>
          <p:cNvPr id="10" name="ZoneTexte 9">
            <a:extLst>
              <a:ext uri="{FF2B5EF4-FFF2-40B4-BE49-F238E27FC236}">
                <a16:creationId xmlns:a16="http://schemas.microsoft.com/office/drawing/2014/main" id="{B9FE5A28-7ABB-13E9-6FED-392366DC9DAD}"/>
              </a:ext>
            </a:extLst>
          </p:cNvPr>
          <p:cNvSpPr txBox="1"/>
          <p:nvPr/>
        </p:nvSpPr>
        <p:spPr>
          <a:xfrm>
            <a:off x="695400" y="1916832"/>
            <a:ext cx="2232248" cy="523220"/>
          </a:xfrm>
          <a:prstGeom prst="rect">
            <a:avLst/>
          </a:prstGeom>
          <a:noFill/>
        </p:spPr>
        <p:txBody>
          <a:bodyPr wrap="square" rtlCol="0">
            <a:spAutoFit/>
          </a:bodyPr>
          <a:lstStyle/>
          <a:p>
            <a:r>
              <a:rPr lang="fr-FR" sz="2800" u="sng" dirty="0">
                <a:solidFill>
                  <a:schemeClr val="accent2"/>
                </a:solidFill>
              </a:rPr>
              <a:t>Annonceur</a:t>
            </a:r>
          </a:p>
        </p:txBody>
      </p:sp>
      <p:sp>
        <p:nvSpPr>
          <p:cNvPr id="11" name="ZoneTexte 10">
            <a:extLst>
              <a:ext uri="{FF2B5EF4-FFF2-40B4-BE49-F238E27FC236}">
                <a16:creationId xmlns:a16="http://schemas.microsoft.com/office/drawing/2014/main" id="{16B45CDB-7BE7-3245-26D6-250C2522280A}"/>
              </a:ext>
            </a:extLst>
          </p:cNvPr>
          <p:cNvSpPr txBox="1"/>
          <p:nvPr/>
        </p:nvSpPr>
        <p:spPr>
          <a:xfrm>
            <a:off x="695399" y="2825205"/>
            <a:ext cx="1512168" cy="523220"/>
          </a:xfrm>
          <a:prstGeom prst="rect">
            <a:avLst/>
          </a:prstGeom>
          <a:noFill/>
        </p:spPr>
        <p:txBody>
          <a:bodyPr wrap="square" rtlCol="0">
            <a:spAutoFit/>
          </a:bodyPr>
          <a:lstStyle/>
          <a:p>
            <a:r>
              <a:rPr lang="fr-FR" sz="2800" u="sng" dirty="0">
                <a:solidFill>
                  <a:schemeClr val="accent2"/>
                </a:solidFill>
              </a:rPr>
              <a:t>Annonce</a:t>
            </a:r>
          </a:p>
        </p:txBody>
      </p:sp>
      <p:sp>
        <p:nvSpPr>
          <p:cNvPr id="12" name="ZoneTexte 11">
            <a:extLst>
              <a:ext uri="{FF2B5EF4-FFF2-40B4-BE49-F238E27FC236}">
                <a16:creationId xmlns:a16="http://schemas.microsoft.com/office/drawing/2014/main" id="{C8AB4459-6140-8048-17AB-563657919472}"/>
              </a:ext>
            </a:extLst>
          </p:cNvPr>
          <p:cNvSpPr txBox="1"/>
          <p:nvPr/>
        </p:nvSpPr>
        <p:spPr>
          <a:xfrm>
            <a:off x="695398" y="3733579"/>
            <a:ext cx="2448273" cy="523220"/>
          </a:xfrm>
          <a:prstGeom prst="rect">
            <a:avLst/>
          </a:prstGeom>
          <a:noFill/>
        </p:spPr>
        <p:txBody>
          <a:bodyPr wrap="square" rtlCol="0">
            <a:spAutoFit/>
          </a:bodyPr>
          <a:lstStyle/>
          <a:p>
            <a:r>
              <a:rPr lang="fr-FR" sz="2800" u="sng" dirty="0">
                <a:solidFill>
                  <a:schemeClr val="accent2"/>
                </a:solidFill>
              </a:rPr>
              <a:t>Administrateur</a:t>
            </a:r>
          </a:p>
        </p:txBody>
      </p:sp>
      <p:sp>
        <p:nvSpPr>
          <p:cNvPr id="13" name="ZoneTexte 12">
            <a:extLst>
              <a:ext uri="{FF2B5EF4-FFF2-40B4-BE49-F238E27FC236}">
                <a16:creationId xmlns:a16="http://schemas.microsoft.com/office/drawing/2014/main" id="{06BC325C-1E19-5E5E-4F10-FA897D334658}"/>
              </a:ext>
            </a:extLst>
          </p:cNvPr>
          <p:cNvSpPr txBox="1"/>
          <p:nvPr/>
        </p:nvSpPr>
        <p:spPr>
          <a:xfrm>
            <a:off x="695398" y="4725144"/>
            <a:ext cx="1872209" cy="523220"/>
          </a:xfrm>
          <a:prstGeom prst="rect">
            <a:avLst/>
          </a:prstGeom>
          <a:noFill/>
        </p:spPr>
        <p:txBody>
          <a:bodyPr wrap="square" rtlCol="0">
            <a:spAutoFit/>
          </a:bodyPr>
          <a:lstStyle/>
          <a:p>
            <a:r>
              <a:rPr lang="fr-FR" sz="2800" u="sng" dirty="0">
                <a:solidFill>
                  <a:schemeClr val="accent2"/>
                </a:solidFill>
              </a:rPr>
              <a:t>Catégorie</a:t>
            </a:r>
          </a:p>
        </p:txBody>
      </p:sp>
    </p:spTree>
    <p:extLst>
      <p:ext uri="{BB962C8B-B14F-4D97-AF65-F5344CB8AC3E}">
        <p14:creationId xmlns:p14="http://schemas.microsoft.com/office/powerpoint/2010/main" val="115852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 calcmode="lin" valueType="num">
                                      <p:cBhvr additive="base">
                                        <p:cTn id="3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D08052-46D4-4451-BCD3-D01F8058DAE8}" type="slidenum">
              <a:rPr kumimoji="0" lang="en-US" sz="1200" b="0" i="0" u="none" strike="noStrike" kern="1200" cap="none" spc="0" normalizeH="0" baseline="0" noProof="0" smtClean="0">
                <a:ln>
                  <a:noFill/>
                </a:ln>
                <a:solidFill>
                  <a:schemeClr val="accent2">
                    <a:lumMod val="60000"/>
                    <a:lumOff val="40000"/>
                  </a:scheme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chemeClr val="accent2">
                  <a:lumMod val="60000"/>
                  <a:lumOff val="40000"/>
                </a:schemeClr>
              </a:solidFill>
              <a:effectLst/>
              <a:uLnTx/>
              <a:uFillTx/>
              <a:latin typeface="Calibri" panose="020F0502020204030204"/>
              <a:ea typeface="+mn-ea"/>
              <a:cs typeface="+mn-cs"/>
            </a:endParaRPr>
          </a:p>
        </p:txBody>
      </p:sp>
      <p:sp>
        <p:nvSpPr>
          <p:cNvPr id="15" name="Title 14"/>
          <p:cNvSpPr>
            <a:spLocks noGrp="1"/>
          </p:cNvSpPr>
          <p:nvPr>
            <p:ph type="title"/>
          </p:nvPr>
        </p:nvSpPr>
        <p:spPr>
          <a:xfrm>
            <a:off x="1306860" y="136525"/>
            <a:ext cx="9757692" cy="1204243"/>
          </a:xfrm>
        </p:spPr>
        <p:txBody>
          <a:bodyPr/>
          <a:lstStyle/>
          <a:p>
            <a:pPr algn="ctr"/>
            <a:r>
              <a:rPr lang="fr-FR" dirty="0">
                <a:solidFill>
                  <a:schemeClr val="accent2"/>
                </a:solidFill>
              </a:rPr>
              <a:t>Les diagrammes de séquence</a:t>
            </a:r>
            <a:endParaRPr lang="en-US" dirty="0">
              <a:solidFill>
                <a:schemeClr val="accent2"/>
              </a:solidFill>
            </a:endParaRPr>
          </a:p>
        </p:txBody>
      </p:sp>
      <p:sp>
        <p:nvSpPr>
          <p:cNvPr id="16" name="ZoneTexte 15">
            <a:extLst>
              <a:ext uri="{FF2B5EF4-FFF2-40B4-BE49-F238E27FC236}">
                <a16:creationId xmlns:a16="http://schemas.microsoft.com/office/drawing/2014/main" id="{7C5FB79B-3732-80A7-FD50-1E766F5E5B5E}"/>
              </a:ext>
            </a:extLst>
          </p:cNvPr>
          <p:cNvSpPr txBox="1"/>
          <p:nvPr/>
        </p:nvSpPr>
        <p:spPr>
          <a:xfrm>
            <a:off x="119336" y="1628800"/>
            <a:ext cx="3024336" cy="3373359"/>
          </a:xfrm>
          <a:prstGeom prst="rect">
            <a:avLst/>
          </a:prstGeom>
          <a:noFill/>
        </p:spPr>
        <p:txBody>
          <a:bodyPr wrap="square" rtlCol="0">
            <a:spAutoFit/>
          </a:bodyPr>
          <a:lstStyle/>
          <a:p>
            <a:pPr marL="342900" indent="-342900">
              <a:lnSpc>
                <a:spcPct val="150000"/>
              </a:lnSpc>
              <a:buFont typeface="+mj-lt"/>
              <a:buAutoNum type="arabicPeriod"/>
            </a:pPr>
            <a:r>
              <a:rPr lang="fr-FR" dirty="0"/>
              <a:t>Diagramme de séquence: </a:t>
            </a:r>
            <a:r>
              <a:rPr lang="fr-FR" u="sng" dirty="0"/>
              <a:t>Ajout d’annonce</a:t>
            </a:r>
          </a:p>
          <a:p>
            <a:pPr marL="342900" indent="-342900">
              <a:lnSpc>
                <a:spcPct val="150000"/>
              </a:lnSpc>
              <a:buFont typeface="+mj-lt"/>
              <a:buAutoNum type="arabicPeriod"/>
            </a:pPr>
            <a:endParaRPr lang="fr-FR" u="sng" dirty="0"/>
          </a:p>
          <a:p>
            <a:pPr marL="342900" indent="-342900">
              <a:lnSpc>
                <a:spcPct val="150000"/>
              </a:lnSpc>
              <a:buFont typeface="+mj-lt"/>
              <a:buAutoNum type="arabicPeriod"/>
            </a:pPr>
            <a:r>
              <a:rPr lang="fr-FR" dirty="0"/>
              <a:t>Diagramme de séquence: </a:t>
            </a:r>
            <a:r>
              <a:rPr lang="fr-FR" u="sng" dirty="0"/>
              <a:t>Modification d'annonce</a:t>
            </a:r>
          </a:p>
          <a:p>
            <a:pPr marL="342900" indent="-342900">
              <a:lnSpc>
                <a:spcPct val="150000"/>
              </a:lnSpc>
              <a:buFont typeface="+mj-lt"/>
              <a:buAutoNum type="arabicPeriod"/>
            </a:pPr>
            <a:endParaRPr lang="fr-FR" u="sng" dirty="0"/>
          </a:p>
          <a:p>
            <a:pPr marL="342900" indent="-342900">
              <a:lnSpc>
                <a:spcPct val="150000"/>
              </a:lnSpc>
              <a:buFont typeface="+mj-lt"/>
              <a:buAutoNum type="arabicPeriod"/>
            </a:pPr>
            <a:r>
              <a:rPr lang="fr-FR" dirty="0"/>
              <a:t>Diagramme de séquence: S</a:t>
            </a:r>
            <a:r>
              <a:rPr lang="fr-FR" u="sng" dirty="0"/>
              <a:t>uppression d'annonce</a:t>
            </a:r>
          </a:p>
        </p:txBody>
      </p:sp>
      <p:pic>
        <p:nvPicPr>
          <p:cNvPr id="18" name="Image 17">
            <a:extLst>
              <a:ext uri="{FF2B5EF4-FFF2-40B4-BE49-F238E27FC236}">
                <a16:creationId xmlns:a16="http://schemas.microsoft.com/office/drawing/2014/main" id="{88C714B5-FAD6-8CCE-D3F2-4CD61CCA9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752" y="1196752"/>
            <a:ext cx="6760046" cy="4999290"/>
          </a:xfrm>
          <a:prstGeom prst="rect">
            <a:avLst/>
          </a:prstGeom>
        </p:spPr>
      </p:pic>
      <p:pic>
        <p:nvPicPr>
          <p:cNvPr id="20" name="Image 19">
            <a:extLst>
              <a:ext uri="{FF2B5EF4-FFF2-40B4-BE49-F238E27FC236}">
                <a16:creationId xmlns:a16="http://schemas.microsoft.com/office/drawing/2014/main" id="{390DAC00-8755-9D12-E446-A599F059C5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3867" y="1203269"/>
            <a:ext cx="6944764" cy="5042887"/>
          </a:xfrm>
          <a:prstGeom prst="rect">
            <a:avLst/>
          </a:prstGeom>
        </p:spPr>
      </p:pic>
      <p:pic>
        <p:nvPicPr>
          <p:cNvPr id="22" name="Image 21">
            <a:extLst>
              <a:ext uri="{FF2B5EF4-FFF2-40B4-BE49-F238E27FC236}">
                <a16:creationId xmlns:a16="http://schemas.microsoft.com/office/drawing/2014/main" id="{06CC5CB7-43E0-B219-FEE4-E07AC22EDC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0763" y="1246040"/>
            <a:ext cx="6633412" cy="4975059"/>
          </a:xfrm>
          <a:prstGeom prst="rect">
            <a:avLst/>
          </a:prstGeom>
        </p:spPr>
      </p:pic>
    </p:spTree>
    <p:extLst>
      <p:ext uri="{BB962C8B-B14F-4D97-AF65-F5344CB8AC3E}">
        <p14:creationId xmlns:p14="http://schemas.microsoft.com/office/powerpoint/2010/main" val="186995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2.29167E-6 -4.44444E-6 L 0.28463 -4.44444E-6 C 0.41224 -4.44444E-6 0.56966 0.15533 0.56966 0.28149 L 0.56966 0.56343 " pathEditMode="relative" rAng="0" ptsTypes="AAAA">
                                      <p:cBhvr>
                                        <p:cTn id="6" dur="2000" fill="hold"/>
                                        <p:tgtEl>
                                          <p:spTgt spid="22"/>
                                        </p:tgtEl>
                                        <p:attrNameLst>
                                          <p:attrName>ppt_x</p:attrName>
                                          <p:attrName>ppt_y</p:attrName>
                                        </p:attrNameLst>
                                      </p:cBhvr>
                                      <p:rCtr x="28477" y="28171"/>
                                    </p:animMotion>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nodeType="clickEffect">
                                  <p:stCondLst>
                                    <p:cond delay="0"/>
                                  </p:stCondLst>
                                  <p:childTnLst>
                                    <p:animMotion origin="layout" path="M 3.125E-6 4.44444E-6 L 0.28073 4.44444E-6 C 0.40664 4.44444E-6 0.56211 0.15277 0.56211 0.27731 L 0.56211 0.55532 " pathEditMode="relative" rAng="0" ptsTypes="AAAA">
                                      <p:cBhvr>
                                        <p:cTn id="10" dur="2000" fill="hold"/>
                                        <p:tgtEl>
                                          <p:spTgt spid="20"/>
                                        </p:tgtEl>
                                        <p:attrNameLst>
                                          <p:attrName>ppt_x</p:attrName>
                                          <p:attrName>ppt_y</p:attrName>
                                        </p:attrNameLst>
                                      </p:cBhvr>
                                      <p:rCtr x="28099" y="27755"/>
                                    </p:animMotion>
                                  </p:childTnLst>
                                </p:cTn>
                              </p:par>
                            </p:childTnLst>
                          </p:cTn>
                        </p:par>
                      </p:childTnLst>
                    </p:cTn>
                  </p:par>
                  <p:par>
                    <p:cTn id="11" fill="hold">
                      <p:stCondLst>
                        <p:cond delay="indefinite"/>
                      </p:stCondLst>
                      <p:childTnLst>
                        <p:par>
                          <p:cTn id="12" fill="hold">
                            <p:stCondLst>
                              <p:cond delay="0"/>
                            </p:stCondLst>
                            <p:childTnLst>
                              <p:par>
                                <p:cTn id="13" presetID="50" presetClass="path" presetSubtype="0" accel="50000" decel="50000" fill="hold" nodeType="clickEffect">
                                  <p:stCondLst>
                                    <p:cond delay="0"/>
                                  </p:stCondLst>
                                  <p:childTnLst>
                                    <p:animMotion origin="layout" path="M -6.25E-7 1.11111E-6 L 0.29245 1.11111E-6 C 0.42344 1.11111E-6 0.58503 0.15694 0.58503 0.28495 L 0.58503 0.57014 " pathEditMode="relative" rAng="0" ptsTypes="AAAA">
                                      <p:cBhvr>
                                        <p:cTn id="14" dur="2000" fill="hold"/>
                                        <p:tgtEl>
                                          <p:spTgt spid="18"/>
                                        </p:tgtEl>
                                        <p:attrNameLst>
                                          <p:attrName>ppt_x</p:attrName>
                                          <p:attrName>ppt_y</p:attrName>
                                        </p:attrNameLst>
                                      </p:cBhvr>
                                      <p:rCtr x="29245" y="284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Infrastructure </a:t>
            </a:r>
            <a:r>
              <a:rPr lang="en-US" dirty="0" err="1"/>
              <a:t>informatique</a:t>
            </a:r>
            <a:endParaRPr lang="en-US" dirty="0"/>
          </a:p>
        </p:txBody>
      </p:sp>
      <p:sp>
        <p:nvSpPr>
          <p:cNvPr id="5" name="Text Placeholder 4"/>
          <p:cNvSpPr>
            <a:spLocks noGrp="1"/>
          </p:cNvSpPr>
          <p:nvPr>
            <p:ph type="body" sz="quarter" idx="14"/>
          </p:nvPr>
        </p:nvSpPr>
        <p:spPr/>
        <p:txBody>
          <a:bodyPr/>
          <a:lstStyle/>
          <a:p>
            <a:r>
              <a:rPr lang="en-US" dirty="0"/>
              <a:t>04</a:t>
            </a:r>
          </a:p>
        </p:txBody>
      </p:sp>
      <p:sp>
        <p:nvSpPr>
          <p:cNvPr id="4" name="Slide Number Placeholder 3"/>
          <p:cNvSpPr>
            <a:spLocks noGrp="1"/>
          </p:cNvSpPr>
          <p:nvPr>
            <p:ph type="sldNum" sz="quarter" idx="15"/>
          </p:nvPr>
        </p:nvSpPr>
        <p:spPr/>
        <p:txBody>
          <a:bodyPr/>
          <a:lstStyle/>
          <a:p>
            <a:fld id="{FC1CF07D-8B3F-4D32-B059-0039CEA46DB1}" type="slidenum">
              <a:rPr lang="en-US" smtClean="0">
                <a:solidFill>
                  <a:schemeClr val="accent2"/>
                </a:solidFill>
              </a:rPr>
              <a:pPr/>
              <a:t>13</a:t>
            </a:fld>
            <a:endParaRPr lang="en-US" dirty="0">
              <a:solidFill>
                <a:schemeClr val="accent2"/>
              </a:solidFill>
            </a:endParaRPr>
          </a:p>
        </p:txBody>
      </p:sp>
      <p:sp>
        <p:nvSpPr>
          <p:cNvPr id="9" name="Picture Placeholder 8"/>
          <p:cNvSpPr>
            <a:spLocks noGrp="1"/>
          </p:cNvSpPr>
          <p:nvPr>
            <p:ph type="pic" sz="quarter" idx="13"/>
          </p:nvPr>
        </p:nvSpPr>
        <p:spPr/>
      </p:sp>
    </p:spTree>
    <p:extLst>
      <p:ext uri="{BB962C8B-B14F-4D97-AF65-F5344CB8AC3E}">
        <p14:creationId xmlns:p14="http://schemas.microsoft.com/office/powerpoint/2010/main" val="140889791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D08052-46D4-4451-BCD3-D01F8058DAE8}" type="slidenum">
              <a:rPr kumimoji="0" lang="en-US" sz="1200" b="0" i="0" u="none" strike="noStrike" kern="1200" cap="none" spc="0" normalizeH="0" baseline="0" noProof="0" smtClean="0">
                <a:ln>
                  <a:noFill/>
                </a:ln>
                <a:solidFill>
                  <a:schemeClr val="accent2">
                    <a:lumMod val="60000"/>
                    <a:lumOff val="40000"/>
                  </a:scheme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chemeClr val="accent2">
                  <a:lumMod val="60000"/>
                  <a:lumOff val="40000"/>
                </a:schemeClr>
              </a:solidFill>
              <a:effectLst/>
              <a:uLnTx/>
              <a:uFillTx/>
              <a:latin typeface="Calibri" panose="020F0502020204030204"/>
              <a:ea typeface="+mn-ea"/>
              <a:cs typeface="+mn-cs"/>
            </a:endParaRPr>
          </a:p>
        </p:txBody>
      </p:sp>
      <p:sp>
        <p:nvSpPr>
          <p:cNvPr id="6" name="Content Placeholder 5"/>
          <p:cNvSpPr>
            <a:spLocks noGrp="1"/>
          </p:cNvSpPr>
          <p:nvPr>
            <p:ph sz="half" idx="2"/>
          </p:nvPr>
        </p:nvSpPr>
        <p:spPr/>
        <p:txBody>
          <a:bodyPr>
            <a:normAutofit/>
          </a:bodyPr>
          <a:lstStyle/>
          <a:p>
            <a:pPr marL="0" indent="0">
              <a:buNone/>
            </a:pPr>
            <a:br>
              <a:rPr lang="en-US" sz="2800" dirty="0"/>
            </a:br>
            <a:endParaRPr lang="en-US" sz="2800" dirty="0"/>
          </a:p>
        </p:txBody>
      </p:sp>
      <p:sp>
        <p:nvSpPr>
          <p:cNvPr id="15" name="Title 14"/>
          <p:cNvSpPr>
            <a:spLocks noGrp="1"/>
          </p:cNvSpPr>
          <p:nvPr>
            <p:ph type="title"/>
          </p:nvPr>
        </p:nvSpPr>
        <p:spPr>
          <a:xfrm>
            <a:off x="1306860" y="136525"/>
            <a:ext cx="9578280" cy="1325563"/>
          </a:xfrm>
        </p:spPr>
        <p:txBody>
          <a:bodyPr/>
          <a:lstStyle/>
          <a:p>
            <a:pPr algn="ctr"/>
            <a:r>
              <a:rPr lang="fr-FR" dirty="0">
                <a:solidFill>
                  <a:schemeClr val="accent2"/>
                </a:solidFill>
              </a:rPr>
              <a:t>Matériels</a:t>
            </a:r>
            <a:r>
              <a:rPr lang="en-US" dirty="0">
                <a:solidFill>
                  <a:schemeClr val="accent2"/>
                </a:solidFill>
              </a:rPr>
              <a:t> Informatique</a:t>
            </a:r>
          </a:p>
        </p:txBody>
      </p:sp>
      <p:pic>
        <p:nvPicPr>
          <p:cNvPr id="3" name="Image 2">
            <a:extLst>
              <a:ext uri="{FF2B5EF4-FFF2-40B4-BE49-F238E27FC236}">
                <a16:creationId xmlns:a16="http://schemas.microsoft.com/office/drawing/2014/main" id="{E561712C-7CD8-AF15-2E8A-1F3182D58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60" y="2564904"/>
            <a:ext cx="3370172" cy="3370172"/>
          </a:xfrm>
          <a:prstGeom prst="rect">
            <a:avLst/>
          </a:prstGeom>
        </p:spPr>
      </p:pic>
      <p:sp>
        <p:nvSpPr>
          <p:cNvPr id="10" name="ZoneTexte 9">
            <a:extLst>
              <a:ext uri="{FF2B5EF4-FFF2-40B4-BE49-F238E27FC236}">
                <a16:creationId xmlns:a16="http://schemas.microsoft.com/office/drawing/2014/main" id="{B76FD882-4F03-0C2F-7B18-BB6274271C41}"/>
              </a:ext>
            </a:extLst>
          </p:cNvPr>
          <p:cNvSpPr txBox="1"/>
          <p:nvPr/>
        </p:nvSpPr>
        <p:spPr>
          <a:xfrm>
            <a:off x="148238" y="1813441"/>
            <a:ext cx="3744416"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t>Serveur DELL POWEREDGE T40</a:t>
            </a:r>
          </a:p>
        </p:txBody>
      </p:sp>
      <p:pic>
        <p:nvPicPr>
          <p:cNvPr id="12" name="Image 11">
            <a:extLst>
              <a:ext uri="{FF2B5EF4-FFF2-40B4-BE49-F238E27FC236}">
                <a16:creationId xmlns:a16="http://schemas.microsoft.com/office/drawing/2014/main" id="{9EED4E4C-4C96-C11B-CF44-30FB85BD7D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5433" y="2806791"/>
            <a:ext cx="3370172" cy="3370172"/>
          </a:xfrm>
          <a:prstGeom prst="rect">
            <a:avLst/>
          </a:prstGeom>
        </p:spPr>
      </p:pic>
      <p:sp>
        <p:nvSpPr>
          <p:cNvPr id="13" name="ZoneTexte 12">
            <a:extLst>
              <a:ext uri="{FF2B5EF4-FFF2-40B4-BE49-F238E27FC236}">
                <a16:creationId xmlns:a16="http://schemas.microsoft.com/office/drawing/2014/main" id="{D858F0C2-C7C2-9D47-9E38-D32F4FE81882}"/>
              </a:ext>
            </a:extLst>
          </p:cNvPr>
          <p:cNvSpPr txBox="1"/>
          <p:nvPr/>
        </p:nvSpPr>
        <p:spPr>
          <a:xfrm>
            <a:off x="3885433" y="2636912"/>
            <a:ext cx="3370172" cy="400110"/>
          </a:xfrm>
          <a:prstGeom prst="rect">
            <a:avLst/>
          </a:prstGeom>
          <a:noFill/>
        </p:spPr>
        <p:txBody>
          <a:bodyPr wrap="square" rtlCol="0">
            <a:spAutoFit/>
          </a:bodyPr>
          <a:lstStyle/>
          <a:p>
            <a:pPr marL="285750" indent="-285750">
              <a:buFont typeface="Arial" panose="020B0604020202020204" pitchFamily="34" charset="0"/>
              <a:buChar char="•"/>
            </a:pPr>
            <a:r>
              <a:rPr lang="pt-BR" sz="2000" dirty="0" err="1"/>
              <a:t>Dix</a:t>
            </a:r>
            <a:r>
              <a:rPr lang="pt-BR" sz="2000" dirty="0"/>
              <a:t> </a:t>
            </a:r>
            <a:r>
              <a:rPr lang="pt-BR" sz="2000" dirty="0" err="1"/>
              <a:t>pc</a:t>
            </a:r>
            <a:r>
              <a:rPr lang="pt-BR" sz="2000" dirty="0"/>
              <a:t> Lenovo </a:t>
            </a:r>
            <a:r>
              <a:rPr lang="pt-BR" sz="2000" dirty="0" err="1"/>
              <a:t>IdeaPad</a:t>
            </a:r>
            <a:r>
              <a:rPr lang="pt-BR" sz="2000" dirty="0"/>
              <a:t> 320</a:t>
            </a:r>
            <a:endParaRPr lang="fr-FR" sz="2000" dirty="0"/>
          </a:p>
        </p:txBody>
      </p:sp>
      <p:pic>
        <p:nvPicPr>
          <p:cNvPr id="16" name="Image 15">
            <a:extLst>
              <a:ext uri="{FF2B5EF4-FFF2-40B4-BE49-F238E27FC236}">
                <a16:creationId xmlns:a16="http://schemas.microsoft.com/office/drawing/2014/main" id="{3804BE8E-75FB-987C-6AD0-35689E7D79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53107" y="2893248"/>
            <a:ext cx="3617979" cy="2713484"/>
          </a:xfrm>
          <a:prstGeom prst="rect">
            <a:avLst/>
          </a:prstGeom>
        </p:spPr>
      </p:pic>
      <p:sp>
        <p:nvSpPr>
          <p:cNvPr id="17" name="ZoneTexte 16">
            <a:extLst>
              <a:ext uri="{FF2B5EF4-FFF2-40B4-BE49-F238E27FC236}">
                <a16:creationId xmlns:a16="http://schemas.microsoft.com/office/drawing/2014/main" id="{0103EC6D-19DB-FB12-B939-3870E7965C66}"/>
              </a:ext>
            </a:extLst>
          </p:cNvPr>
          <p:cNvSpPr txBox="1"/>
          <p:nvPr/>
        </p:nvSpPr>
        <p:spPr>
          <a:xfrm>
            <a:off x="7997110" y="2185329"/>
            <a:ext cx="3859530" cy="400110"/>
          </a:xfrm>
          <a:prstGeom prst="rect">
            <a:avLst/>
          </a:prstGeom>
          <a:noFill/>
        </p:spPr>
        <p:txBody>
          <a:bodyPr wrap="square" rtlCol="0">
            <a:spAutoFit/>
          </a:bodyPr>
          <a:lstStyle/>
          <a:p>
            <a:pPr marL="285750" indent="-285750">
              <a:buFont typeface="Arial" panose="020B0604020202020204" pitchFamily="34" charset="0"/>
              <a:buChar char="•"/>
            </a:pPr>
            <a:r>
              <a:rPr lang="fr-FR" sz="2000" dirty="0"/>
              <a:t>Imprimante Brother MFC-J430W</a:t>
            </a:r>
          </a:p>
        </p:txBody>
      </p:sp>
    </p:spTree>
    <p:extLst>
      <p:ext uri="{BB962C8B-B14F-4D97-AF65-F5344CB8AC3E}">
        <p14:creationId xmlns:p14="http://schemas.microsoft.com/office/powerpoint/2010/main" val="84075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250"/>
                                        <p:tgtEl>
                                          <p:spTgt spid="12"/>
                                        </p:tgtEl>
                                      </p:cBhvr>
                                    </p:animEffect>
                                    <p:anim calcmode="lin" valueType="num">
                                      <p:cBhvr>
                                        <p:cTn id="15" dur="250" fill="hold"/>
                                        <p:tgtEl>
                                          <p:spTgt spid="12"/>
                                        </p:tgtEl>
                                        <p:attrNameLst>
                                          <p:attrName>ppt_x</p:attrName>
                                        </p:attrNameLst>
                                      </p:cBhvr>
                                      <p:tavLst>
                                        <p:tav tm="0">
                                          <p:val>
                                            <p:strVal val="#ppt_x"/>
                                          </p:val>
                                        </p:tav>
                                        <p:tav tm="100000">
                                          <p:val>
                                            <p:strVal val="#ppt_x"/>
                                          </p:val>
                                        </p:tav>
                                      </p:tavLst>
                                    </p:anim>
                                    <p:anim calcmode="lin" valueType="num">
                                      <p:cBhvr>
                                        <p:cTn id="16" dur="2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250"/>
                                        <p:tgtEl>
                                          <p:spTgt spid="16"/>
                                        </p:tgtEl>
                                      </p:cBhvr>
                                    </p:animEffect>
                                    <p:anim calcmode="lin" valueType="num">
                                      <p:cBhvr>
                                        <p:cTn id="22" dur="250" fill="hold"/>
                                        <p:tgtEl>
                                          <p:spTgt spid="16"/>
                                        </p:tgtEl>
                                        <p:attrNameLst>
                                          <p:attrName>ppt_x</p:attrName>
                                        </p:attrNameLst>
                                      </p:cBhvr>
                                      <p:tavLst>
                                        <p:tav tm="0">
                                          <p:val>
                                            <p:strVal val="#ppt_x"/>
                                          </p:val>
                                        </p:tav>
                                        <p:tav tm="100000">
                                          <p:val>
                                            <p:strVal val="#ppt_x"/>
                                          </p:val>
                                        </p:tav>
                                      </p:tavLst>
                                    </p:anim>
                                    <p:anim calcmode="lin" valueType="num">
                                      <p:cBhvr>
                                        <p:cTn id="23" dur="2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D08052-46D4-4451-BCD3-D01F8058DAE8}" type="slidenum">
              <a:rPr kumimoji="0" lang="en-US" sz="1200" b="0" i="0" u="none" strike="noStrike" kern="1200" cap="none" spc="0" normalizeH="0" baseline="0" noProof="0" smtClean="0">
                <a:ln>
                  <a:noFill/>
                </a:ln>
                <a:solidFill>
                  <a:schemeClr val="accent2">
                    <a:lumMod val="60000"/>
                    <a:lumOff val="40000"/>
                  </a:scheme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chemeClr val="accent2">
                  <a:lumMod val="60000"/>
                  <a:lumOff val="40000"/>
                </a:schemeClr>
              </a:solidFill>
              <a:effectLst/>
              <a:uLnTx/>
              <a:uFillTx/>
              <a:latin typeface="Calibri" panose="020F0502020204030204"/>
              <a:ea typeface="+mn-ea"/>
              <a:cs typeface="+mn-cs"/>
            </a:endParaRPr>
          </a:p>
        </p:txBody>
      </p:sp>
      <p:sp>
        <p:nvSpPr>
          <p:cNvPr id="15" name="Title 14"/>
          <p:cNvSpPr>
            <a:spLocks noGrp="1"/>
          </p:cNvSpPr>
          <p:nvPr>
            <p:ph type="title"/>
          </p:nvPr>
        </p:nvSpPr>
        <p:spPr>
          <a:xfrm>
            <a:off x="1306860" y="136525"/>
            <a:ext cx="9578280" cy="1325563"/>
          </a:xfrm>
        </p:spPr>
        <p:txBody>
          <a:bodyPr/>
          <a:lstStyle/>
          <a:p>
            <a:pPr algn="ctr"/>
            <a:r>
              <a:rPr lang="fr-FR" dirty="0">
                <a:solidFill>
                  <a:schemeClr val="accent2"/>
                </a:solidFill>
              </a:rPr>
              <a:t>Matériels</a:t>
            </a:r>
            <a:r>
              <a:rPr lang="en-US" dirty="0">
                <a:solidFill>
                  <a:schemeClr val="accent2"/>
                </a:solidFill>
              </a:rPr>
              <a:t> Informatique</a:t>
            </a:r>
          </a:p>
        </p:txBody>
      </p:sp>
      <p:pic>
        <p:nvPicPr>
          <p:cNvPr id="10" name="Image 9">
            <a:extLst>
              <a:ext uri="{FF2B5EF4-FFF2-40B4-BE49-F238E27FC236}">
                <a16:creationId xmlns:a16="http://schemas.microsoft.com/office/drawing/2014/main" id="{CE4A53E6-5778-7705-FEE3-CB034163F5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00" y="2348880"/>
            <a:ext cx="3749402" cy="3749402"/>
          </a:xfrm>
          <a:prstGeom prst="rect">
            <a:avLst/>
          </a:prstGeom>
        </p:spPr>
      </p:pic>
      <p:pic>
        <p:nvPicPr>
          <p:cNvPr id="12" name="Image 11">
            <a:extLst>
              <a:ext uri="{FF2B5EF4-FFF2-40B4-BE49-F238E27FC236}">
                <a16:creationId xmlns:a16="http://schemas.microsoft.com/office/drawing/2014/main" id="{DD85302A-CAEA-18B2-1A5E-48C58D9B6C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976" y="1430439"/>
            <a:ext cx="4735289" cy="4735289"/>
          </a:xfrm>
          <a:prstGeom prst="rect">
            <a:avLst/>
          </a:prstGeom>
        </p:spPr>
      </p:pic>
      <p:sp>
        <p:nvSpPr>
          <p:cNvPr id="13" name="ZoneTexte 12">
            <a:extLst>
              <a:ext uri="{FF2B5EF4-FFF2-40B4-BE49-F238E27FC236}">
                <a16:creationId xmlns:a16="http://schemas.microsoft.com/office/drawing/2014/main" id="{57782703-96C8-0C89-BE19-1E40ADEBAF4C}"/>
              </a:ext>
            </a:extLst>
          </p:cNvPr>
          <p:cNvSpPr txBox="1"/>
          <p:nvPr/>
        </p:nvSpPr>
        <p:spPr>
          <a:xfrm>
            <a:off x="247688" y="1953513"/>
            <a:ext cx="4914701"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t>Imprimante Canon </a:t>
            </a:r>
            <a:r>
              <a:rPr lang="fr-FR" sz="2000" dirty="0" err="1"/>
              <a:t>imageRUNNER</a:t>
            </a:r>
            <a:r>
              <a:rPr lang="fr-FR" sz="2000" dirty="0"/>
              <a:t> 2318</a:t>
            </a:r>
          </a:p>
        </p:txBody>
      </p:sp>
      <p:sp>
        <p:nvSpPr>
          <p:cNvPr id="14" name="ZoneTexte 13">
            <a:extLst>
              <a:ext uri="{FF2B5EF4-FFF2-40B4-BE49-F238E27FC236}">
                <a16:creationId xmlns:a16="http://schemas.microsoft.com/office/drawing/2014/main" id="{BADB3D30-0516-989D-A319-9B12161F3B28}"/>
              </a:ext>
            </a:extLst>
          </p:cNvPr>
          <p:cNvSpPr txBox="1"/>
          <p:nvPr/>
        </p:nvSpPr>
        <p:spPr>
          <a:xfrm>
            <a:off x="6312024" y="2564904"/>
            <a:ext cx="3744416"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t>Vidéoprojecteur EPSON EB-S11</a:t>
            </a:r>
          </a:p>
        </p:txBody>
      </p:sp>
    </p:spTree>
    <p:extLst>
      <p:ext uri="{BB962C8B-B14F-4D97-AF65-F5344CB8AC3E}">
        <p14:creationId xmlns:p14="http://schemas.microsoft.com/office/powerpoint/2010/main" val="290171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anim calcmode="lin" valueType="num">
                                      <p:cBhvr>
                                        <p:cTn id="8" dur="250" fill="hold"/>
                                        <p:tgtEl>
                                          <p:spTgt spid="10"/>
                                        </p:tgtEl>
                                        <p:attrNameLst>
                                          <p:attrName>ppt_x</p:attrName>
                                        </p:attrNameLst>
                                      </p:cBhvr>
                                      <p:tavLst>
                                        <p:tav tm="0">
                                          <p:val>
                                            <p:strVal val="#ppt_x"/>
                                          </p:val>
                                        </p:tav>
                                        <p:tav tm="100000">
                                          <p:val>
                                            <p:strVal val="#ppt_x"/>
                                          </p:val>
                                        </p:tav>
                                      </p:tavLst>
                                    </p:anim>
                                    <p:anim calcmode="lin" valueType="num">
                                      <p:cBhvr>
                                        <p:cTn id="9" dur="2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250"/>
                                        <p:tgtEl>
                                          <p:spTgt spid="12"/>
                                        </p:tgtEl>
                                      </p:cBhvr>
                                    </p:animEffect>
                                    <p:anim calcmode="lin" valueType="num">
                                      <p:cBhvr>
                                        <p:cTn id="15" dur="250" fill="hold"/>
                                        <p:tgtEl>
                                          <p:spTgt spid="12"/>
                                        </p:tgtEl>
                                        <p:attrNameLst>
                                          <p:attrName>ppt_x</p:attrName>
                                        </p:attrNameLst>
                                      </p:cBhvr>
                                      <p:tavLst>
                                        <p:tav tm="0">
                                          <p:val>
                                            <p:strVal val="#ppt_x"/>
                                          </p:val>
                                        </p:tav>
                                        <p:tav tm="100000">
                                          <p:val>
                                            <p:strVal val="#ppt_x"/>
                                          </p:val>
                                        </p:tav>
                                      </p:tavLst>
                                    </p:anim>
                                    <p:anim calcmode="lin" valueType="num">
                                      <p:cBhvr>
                                        <p:cTn id="16" dur="2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D08052-46D4-4451-BCD3-D01F8058DAE8}" type="slidenum">
              <a:rPr kumimoji="0" lang="en-US" sz="1200" b="0" i="0" u="none" strike="noStrike" kern="1200" cap="none" spc="0" normalizeH="0" baseline="0" noProof="0" smtClean="0">
                <a:ln>
                  <a:noFill/>
                </a:ln>
                <a:solidFill>
                  <a:schemeClr val="accent2">
                    <a:lumMod val="60000"/>
                    <a:lumOff val="40000"/>
                  </a:scheme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chemeClr val="accent2">
                  <a:lumMod val="60000"/>
                  <a:lumOff val="40000"/>
                </a:schemeClr>
              </a:solidFill>
              <a:effectLst/>
              <a:uLnTx/>
              <a:uFillTx/>
              <a:latin typeface="Calibri" panose="020F0502020204030204"/>
              <a:ea typeface="+mn-ea"/>
              <a:cs typeface="+mn-cs"/>
            </a:endParaRPr>
          </a:p>
        </p:txBody>
      </p:sp>
      <p:sp>
        <p:nvSpPr>
          <p:cNvPr id="15" name="Title 14"/>
          <p:cNvSpPr>
            <a:spLocks noGrp="1"/>
          </p:cNvSpPr>
          <p:nvPr>
            <p:ph type="title"/>
          </p:nvPr>
        </p:nvSpPr>
        <p:spPr>
          <a:xfrm>
            <a:off x="1306860" y="136525"/>
            <a:ext cx="9578280" cy="1325563"/>
          </a:xfrm>
        </p:spPr>
        <p:txBody>
          <a:bodyPr/>
          <a:lstStyle/>
          <a:p>
            <a:pPr algn="ctr"/>
            <a:r>
              <a:rPr lang="fr-FR" dirty="0">
                <a:solidFill>
                  <a:schemeClr val="accent2"/>
                </a:solidFill>
              </a:rPr>
              <a:t>Logiciels Utilisés</a:t>
            </a:r>
            <a:endParaRPr lang="en-US" dirty="0">
              <a:solidFill>
                <a:schemeClr val="accent2"/>
              </a:solidFill>
            </a:endParaRPr>
          </a:p>
        </p:txBody>
      </p:sp>
      <p:sp>
        <p:nvSpPr>
          <p:cNvPr id="5" name="Espace réservé du contenu 4">
            <a:extLst>
              <a:ext uri="{FF2B5EF4-FFF2-40B4-BE49-F238E27FC236}">
                <a16:creationId xmlns:a16="http://schemas.microsoft.com/office/drawing/2014/main" id="{C96ED070-6AA4-42B5-A386-C6028B1532D5}"/>
              </a:ext>
            </a:extLst>
          </p:cNvPr>
          <p:cNvSpPr>
            <a:spLocks noGrp="1"/>
          </p:cNvSpPr>
          <p:nvPr>
            <p:ph sz="half" idx="1"/>
          </p:nvPr>
        </p:nvSpPr>
        <p:spPr>
          <a:xfrm>
            <a:off x="5519936" y="3429438"/>
            <a:ext cx="6121896" cy="504056"/>
          </a:xfrm>
        </p:spPr>
        <p:txBody>
          <a:bodyPr>
            <a:normAutofit lnSpcReduction="10000"/>
          </a:bodyPr>
          <a:lstStyle/>
          <a:p>
            <a:r>
              <a:rPr lang="fr-FR" sz="2800" dirty="0"/>
              <a:t>L’éditeur de texte </a:t>
            </a:r>
            <a:r>
              <a:rPr lang="fr-FR" b="1" dirty="0">
                <a:solidFill>
                  <a:srgbClr val="FF0000"/>
                </a:solidFill>
              </a:rPr>
              <a:t>Visual studio code.</a:t>
            </a:r>
            <a:endParaRPr lang="fr-FR" b="1" dirty="0">
              <a:solidFill>
                <a:schemeClr val="accent2"/>
              </a:solidFill>
            </a:endParaRPr>
          </a:p>
        </p:txBody>
      </p:sp>
      <p:pic>
        <p:nvPicPr>
          <p:cNvPr id="4" name="Espace réservé du contenu 3">
            <a:extLst>
              <a:ext uri="{FF2B5EF4-FFF2-40B4-BE49-F238E27FC236}">
                <a16:creationId xmlns:a16="http://schemas.microsoft.com/office/drawing/2014/main" id="{FCED13CF-FBA0-7F27-2A4A-0C2944D7C1D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63352" y="2293715"/>
            <a:ext cx="5041776" cy="2775502"/>
          </a:xfrm>
        </p:spPr>
      </p:pic>
    </p:spTree>
    <p:extLst>
      <p:ext uri="{BB962C8B-B14F-4D97-AF65-F5344CB8AC3E}">
        <p14:creationId xmlns:p14="http://schemas.microsoft.com/office/powerpoint/2010/main" val="27197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D08052-46D4-4451-BCD3-D01F8058DAE8}" type="slidenum">
              <a:rPr kumimoji="0" lang="en-US" sz="1200" b="0" i="0" u="none" strike="noStrike" kern="1200" cap="none" spc="0" normalizeH="0" baseline="0" noProof="0" smtClean="0">
                <a:ln>
                  <a:noFill/>
                </a:ln>
                <a:solidFill>
                  <a:schemeClr val="accent2">
                    <a:lumMod val="60000"/>
                    <a:lumOff val="40000"/>
                  </a:scheme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chemeClr val="accent2">
                  <a:lumMod val="60000"/>
                  <a:lumOff val="40000"/>
                </a:schemeClr>
              </a:solidFill>
              <a:effectLst/>
              <a:uLnTx/>
              <a:uFillTx/>
              <a:latin typeface="Calibri" panose="020F0502020204030204"/>
              <a:ea typeface="+mn-ea"/>
              <a:cs typeface="+mn-cs"/>
            </a:endParaRPr>
          </a:p>
        </p:txBody>
      </p:sp>
      <p:sp>
        <p:nvSpPr>
          <p:cNvPr id="15" name="Title 14"/>
          <p:cNvSpPr>
            <a:spLocks noGrp="1"/>
          </p:cNvSpPr>
          <p:nvPr>
            <p:ph type="title"/>
          </p:nvPr>
        </p:nvSpPr>
        <p:spPr>
          <a:xfrm>
            <a:off x="1306860" y="136525"/>
            <a:ext cx="9578280" cy="1325563"/>
          </a:xfrm>
        </p:spPr>
        <p:txBody>
          <a:bodyPr/>
          <a:lstStyle/>
          <a:p>
            <a:pPr algn="ctr"/>
            <a:r>
              <a:rPr lang="fr-FR" dirty="0">
                <a:solidFill>
                  <a:schemeClr val="accent2"/>
                </a:solidFill>
              </a:rPr>
              <a:t>Logiciels Utilisés</a:t>
            </a:r>
            <a:endParaRPr lang="en-US" dirty="0">
              <a:solidFill>
                <a:schemeClr val="accent2"/>
              </a:solidFill>
            </a:endParaRPr>
          </a:p>
        </p:txBody>
      </p:sp>
      <p:sp>
        <p:nvSpPr>
          <p:cNvPr id="5" name="Espace réservé du contenu 4">
            <a:extLst>
              <a:ext uri="{FF2B5EF4-FFF2-40B4-BE49-F238E27FC236}">
                <a16:creationId xmlns:a16="http://schemas.microsoft.com/office/drawing/2014/main" id="{C96ED070-6AA4-42B5-A386-C6028B1532D5}"/>
              </a:ext>
            </a:extLst>
          </p:cNvPr>
          <p:cNvSpPr>
            <a:spLocks noGrp="1"/>
          </p:cNvSpPr>
          <p:nvPr>
            <p:ph sz="half" idx="1"/>
          </p:nvPr>
        </p:nvSpPr>
        <p:spPr>
          <a:xfrm>
            <a:off x="1045249" y="3445023"/>
            <a:ext cx="5041776" cy="4351338"/>
          </a:xfrm>
        </p:spPr>
        <p:txBody>
          <a:bodyPr>
            <a:normAutofit/>
          </a:bodyPr>
          <a:lstStyle/>
          <a:p>
            <a:r>
              <a:rPr lang="fr-FR" sz="2800" dirty="0"/>
              <a:t>Le SGBD </a:t>
            </a:r>
            <a:r>
              <a:rPr lang="fr-FR" b="1" dirty="0">
                <a:solidFill>
                  <a:srgbClr val="FF0000"/>
                </a:solidFill>
              </a:rPr>
              <a:t>phpMyAdmin</a:t>
            </a:r>
          </a:p>
        </p:txBody>
      </p:sp>
      <p:pic>
        <p:nvPicPr>
          <p:cNvPr id="4" name="Image 3">
            <a:extLst>
              <a:ext uri="{FF2B5EF4-FFF2-40B4-BE49-F238E27FC236}">
                <a16:creationId xmlns:a16="http://schemas.microsoft.com/office/drawing/2014/main" id="{C44ECE2C-392C-81A4-97AF-77D5CA595E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9132" y="1941103"/>
            <a:ext cx="4624668" cy="3007840"/>
          </a:xfrm>
          <a:prstGeom prst="rect">
            <a:avLst/>
          </a:prstGeom>
        </p:spPr>
      </p:pic>
    </p:spTree>
    <p:extLst>
      <p:ext uri="{BB962C8B-B14F-4D97-AF65-F5344CB8AC3E}">
        <p14:creationId xmlns:p14="http://schemas.microsoft.com/office/powerpoint/2010/main" val="238233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D08052-46D4-4451-BCD3-D01F8058DAE8}" type="slidenum">
              <a:rPr kumimoji="0" lang="en-US" sz="1200" b="0" i="0" u="none" strike="noStrike" kern="1200" cap="none" spc="0" normalizeH="0" baseline="0" noProof="0" smtClean="0">
                <a:ln>
                  <a:noFill/>
                </a:ln>
                <a:solidFill>
                  <a:schemeClr val="accent2">
                    <a:lumMod val="60000"/>
                    <a:lumOff val="40000"/>
                  </a:scheme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schemeClr val="accent2">
                  <a:lumMod val="60000"/>
                  <a:lumOff val="40000"/>
                </a:schemeClr>
              </a:solidFill>
              <a:effectLst/>
              <a:uLnTx/>
              <a:uFillTx/>
              <a:latin typeface="Calibri" panose="020F0502020204030204"/>
              <a:ea typeface="+mn-ea"/>
              <a:cs typeface="+mn-cs"/>
            </a:endParaRPr>
          </a:p>
        </p:txBody>
      </p:sp>
      <p:sp>
        <p:nvSpPr>
          <p:cNvPr id="15" name="Title 14"/>
          <p:cNvSpPr>
            <a:spLocks noGrp="1"/>
          </p:cNvSpPr>
          <p:nvPr>
            <p:ph type="title"/>
          </p:nvPr>
        </p:nvSpPr>
        <p:spPr>
          <a:xfrm>
            <a:off x="1306860" y="136525"/>
            <a:ext cx="9578280" cy="1325563"/>
          </a:xfrm>
        </p:spPr>
        <p:txBody>
          <a:bodyPr/>
          <a:lstStyle/>
          <a:p>
            <a:pPr algn="ctr"/>
            <a:r>
              <a:rPr lang="fr-FR" dirty="0">
                <a:solidFill>
                  <a:schemeClr val="accent2"/>
                </a:solidFill>
              </a:rPr>
              <a:t>Logiciels Utilisés</a:t>
            </a:r>
            <a:endParaRPr lang="en-US" dirty="0">
              <a:solidFill>
                <a:schemeClr val="accent2"/>
              </a:solidFill>
            </a:endParaRPr>
          </a:p>
        </p:txBody>
      </p:sp>
      <p:sp>
        <p:nvSpPr>
          <p:cNvPr id="2" name="Espace réservé du contenu 1">
            <a:extLst>
              <a:ext uri="{FF2B5EF4-FFF2-40B4-BE49-F238E27FC236}">
                <a16:creationId xmlns:a16="http://schemas.microsoft.com/office/drawing/2014/main" id="{E9450551-5AB2-4E30-B03B-5766E952B641}"/>
              </a:ext>
            </a:extLst>
          </p:cNvPr>
          <p:cNvSpPr>
            <a:spLocks noGrp="1"/>
          </p:cNvSpPr>
          <p:nvPr>
            <p:ph sz="half" idx="2"/>
          </p:nvPr>
        </p:nvSpPr>
        <p:spPr>
          <a:xfrm>
            <a:off x="6528048" y="3212976"/>
            <a:ext cx="5041776" cy="4351338"/>
          </a:xfrm>
        </p:spPr>
        <p:txBody>
          <a:bodyPr/>
          <a:lstStyle/>
          <a:p>
            <a:r>
              <a:rPr lang="fr-FR" sz="2800" dirty="0"/>
              <a:t>Client FTP </a:t>
            </a:r>
            <a:r>
              <a:rPr lang="fr-FR" b="1" dirty="0" err="1">
                <a:solidFill>
                  <a:srgbClr val="FF0000"/>
                </a:solidFill>
              </a:rPr>
              <a:t>FileZilla</a:t>
            </a:r>
            <a:r>
              <a:rPr lang="fr-FR" b="1" dirty="0">
                <a:solidFill>
                  <a:srgbClr val="FF0000"/>
                </a:solidFill>
              </a:rPr>
              <a:t> </a:t>
            </a:r>
          </a:p>
        </p:txBody>
      </p:sp>
      <p:pic>
        <p:nvPicPr>
          <p:cNvPr id="4" name="Image 3">
            <a:extLst>
              <a:ext uri="{FF2B5EF4-FFF2-40B4-BE49-F238E27FC236}">
                <a16:creationId xmlns:a16="http://schemas.microsoft.com/office/drawing/2014/main" id="{1F36D136-4250-6B62-8CBA-26D5E7B28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8" y="1659761"/>
            <a:ext cx="3810000" cy="3810000"/>
          </a:xfrm>
          <a:prstGeom prst="rect">
            <a:avLst/>
          </a:prstGeom>
        </p:spPr>
      </p:pic>
    </p:spTree>
    <p:extLst>
      <p:ext uri="{BB962C8B-B14F-4D97-AF65-F5344CB8AC3E}">
        <p14:creationId xmlns:p14="http://schemas.microsoft.com/office/powerpoint/2010/main" val="89404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D08052-46D4-4451-BCD3-D01F8058DAE8}" type="slidenum">
              <a:rPr kumimoji="0" lang="en-US" sz="1200" b="0" i="0" u="none" strike="noStrike" kern="1200" cap="none" spc="0" normalizeH="0" baseline="0" noProof="0" smtClean="0">
                <a:ln>
                  <a:noFill/>
                </a:ln>
                <a:solidFill>
                  <a:schemeClr val="accent2">
                    <a:lumMod val="60000"/>
                    <a:lumOff val="40000"/>
                  </a:scheme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chemeClr val="accent2">
                  <a:lumMod val="60000"/>
                  <a:lumOff val="40000"/>
                </a:schemeClr>
              </a:solidFill>
              <a:effectLst/>
              <a:uLnTx/>
              <a:uFillTx/>
              <a:latin typeface="Calibri" panose="020F0502020204030204"/>
              <a:ea typeface="+mn-ea"/>
              <a:cs typeface="+mn-cs"/>
            </a:endParaRPr>
          </a:p>
        </p:txBody>
      </p:sp>
      <p:sp>
        <p:nvSpPr>
          <p:cNvPr id="15" name="Title 14"/>
          <p:cNvSpPr>
            <a:spLocks noGrp="1"/>
          </p:cNvSpPr>
          <p:nvPr>
            <p:ph type="title"/>
          </p:nvPr>
        </p:nvSpPr>
        <p:spPr>
          <a:xfrm>
            <a:off x="1306860" y="136525"/>
            <a:ext cx="9578280" cy="1325563"/>
          </a:xfrm>
        </p:spPr>
        <p:txBody>
          <a:bodyPr/>
          <a:lstStyle/>
          <a:p>
            <a:pPr algn="ctr"/>
            <a:r>
              <a:rPr lang="fr-FR" dirty="0">
                <a:solidFill>
                  <a:schemeClr val="accent2"/>
                </a:solidFill>
              </a:rPr>
              <a:t>Logiciels Utilisés</a:t>
            </a:r>
            <a:endParaRPr lang="en-US" dirty="0">
              <a:solidFill>
                <a:schemeClr val="accent2"/>
              </a:solidFill>
            </a:endParaRPr>
          </a:p>
        </p:txBody>
      </p:sp>
      <p:sp>
        <p:nvSpPr>
          <p:cNvPr id="5" name="Espace réservé du contenu 4">
            <a:extLst>
              <a:ext uri="{FF2B5EF4-FFF2-40B4-BE49-F238E27FC236}">
                <a16:creationId xmlns:a16="http://schemas.microsoft.com/office/drawing/2014/main" id="{C96ED070-6AA4-42B5-A386-C6028B1532D5}"/>
              </a:ext>
            </a:extLst>
          </p:cNvPr>
          <p:cNvSpPr>
            <a:spLocks noGrp="1"/>
          </p:cNvSpPr>
          <p:nvPr>
            <p:ph sz="half" idx="1"/>
          </p:nvPr>
        </p:nvSpPr>
        <p:spPr>
          <a:xfrm>
            <a:off x="335360" y="3212976"/>
            <a:ext cx="5833864" cy="4351338"/>
          </a:xfrm>
        </p:spPr>
        <p:txBody>
          <a:bodyPr>
            <a:normAutofit/>
          </a:bodyPr>
          <a:lstStyle/>
          <a:p>
            <a:r>
              <a:rPr lang="fr-FR" b="1" dirty="0" err="1">
                <a:solidFill>
                  <a:srgbClr val="FF0000"/>
                </a:solidFill>
              </a:rPr>
              <a:t>Cmder</a:t>
            </a:r>
            <a:r>
              <a:rPr lang="fr-FR" b="1" dirty="0">
                <a:solidFill>
                  <a:srgbClr val="FF0000"/>
                </a:solidFill>
              </a:rPr>
              <a:t> </a:t>
            </a:r>
            <a:r>
              <a:rPr lang="fr-FR" sz="2800" dirty="0"/>
              <a:t>le console pour Windows</a:t>
            </a:r>
          </a:p>
        </p:txBody>
      </p:sp>
      <p:pic>
        <p:nvPicPr>
          <p:cNvPr id="4" name="Espace réservé du contenu 3">
            <a:extLst>
              <a:ext uri="{FF2B5EF4-FFF2-40B4-BE49-F238E27FC236}">
                <a16:creationId xmlns:a16="http://schemas.microsoft.com/office/drawing/2014/main" id="{E9430F16-9A95-0E5B-219F-86297298CD4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28048" y="2276872"/>
            <a:ext cx="5195227" cy="2790426"/>
          </a:xfrm>
        </p:spPr>
      </p:pic>
    </p:spTree>
    <p:extLst>
      <p:ext uri="{BB962C8B-B14F-4D97-AF65-F5344CB8AC3E}">
        <p14:creationId xmlns:p14="http://schemas.microsoft.com/office/powerpoint/2010/main" val="358495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713847" y="2405285"/>
            <a:ext cx="4212468" cy="430887"/>
          </a:xfrm>
          <a:prstGeom prst="rect">
            <a:avLst/>
          </a:prstGeom>
          <a:noFill/>
        </p:spPr>
        <p:txBody>
          <a:bodyPr wrap="square" tIns="0" bIns="0" rtlCol="0">
            <a:spAutoFit/>
          </a:bodyPr>
          <a:lstStyle/>
          <a:p>
            <a:r>
              <a:rPr lang="en-US" sz="2800" b="1" dirty="0">
                <a:solidFill>
                  <a:schemeClr val="tx2"/>
                </a:solidFill>
              </a:rPr>
              <a:t>Introduction Générale</a:t>
            </a:r>
          </a:p>
        </p:txBody>
      </p:sp>
      <p:sp>
        <p:nvSpPr>
          <p:cNvPr id="24" name="Rectangle 23"/>
          <p:cNvSpPr/>
          <p:nvPr/>
        </p:nvSpPr>
        <p:spPr>
          <a:xfrm>
            <a:off x="921759" y="2204864"/>
            <a:ext cx="792088"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Calibri" panose="020F0502020204030204" pitchFamily="34" charset="0"/>
                <a:ea typeface="Roboto Black" panose="02000000000000000000" pitchFamily="2" charset="0"/>
                <a:cs typeface="Calibri" panose="020F0502020204030204" pitchFamily="34" charset="0"/>
              </a:rPr>
              <a:t>01</a:t>
            </a:r>
          </a:p>
        </p:txBody>
      </p:sp>
      <p:sp>
        <p:nvSpPr>
          <p:cNvPr id="29" name="TextBox 28"/>
          <p:cNvSpPr txBox="1"/>
          <p:nvPr/>
        </p:nvSpPr>
        <p:spPr>
          <a:xfrm>
            <a:off x="1713847" y="3634322"/>
            <a:ext cx="4212468" cy="430887"/>
          </a:xfrm>
          <a:prstGeom prst="rect">
            <a:avLst/>
          </a:prstGeom>
          <a:noFill/>
        </p:spPr>
        <p:txBody>
          <a:bodyPr wrap="square" tIns="0" bIns="0" rtlCol="0">
            <a:spAutoFit/>
          </a:bodyPr>
          <a:lstStyle/>
          <a:p>
            <a:r>
              <a:rPr lang="fr-FR" sz="2800" b="1" dirty="0">
                <a:solidFill>
                  <a:schemeClr val="accent1"/>
                </a:solidFill>
              </a:rPr>
              <a:t>Présentation</a:t>
            </a:r>
            <a:r>
              <a:rPr lang="en-US" sz="2800" b="1" dirty="0">
                <a:solidFill>
                  <a:schemeClr val="accent1"/>
                </a:solidFill>
              </a:rPr>
              <a:t> de Société</a:t>
            </a:r>
          </a:p>
        </p:txBody>
      </p:sp>
      <p:sp>
        <p:nvSpPr>
          <p:cNvPr id="28" name="Rectangle 27"/>
          <p:cNvSpPr/>
          <p:nvPr/>
        </p:nvSpPr>
        <p:spPr>
          <a:xfrm>
            <a:off x="921759" y="3430577"/>
            <a:ext cx="792088" cy="792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Calibri" panose="020F0502020204030204" pitchFamily="34" charset="0"/>
                <a:ea typeface="Roboto Black" panose="02000000000000000000" pitchFamily="2" charset="0"/>
                <a:cs typeface="Calibri" panose="020F0502020204030204" pitchFamily="34" charset="0"/>
              </a:rPr>
              <a:t>02</a:t>
            </a:r>
          </a:p>
        </p:txBody>
      </p:sp>
      <p:sp>
        <p:nvSpPr>
          <p:cNvPr id="34" name="TextBox 33"/>
          <p:cNvSpPr txBox="1"/>
          <p:nvPr/>
        </p:nvSpPr>
        <p:spPr>
          <a:xfrm>
            <a:off x="1713847" y="4863603"/>
            <a:ext cx="4212468" cy="430887"/>
          </a:xfrm>
          <a:prstGeom prst="rect">
            <a:avLst/>
          </a:prstGeom>
          <a:noFill/>
        </p:spPr>
        <p:txBody>
          <a:bodyPr wrap="square" tIns="0" bIns="0" rtlCol="0">
            <a:spAutoFit/>
          </a:bodyPr>
          <a:lstStyle/>
          <a:p>
            <a:r>
              <a:rPr lang="en-US" sz="2800" b="1" dirty="0" err="1">
                <a:solidFill>
                  <a:schemeClr val="accent2"/>
                </a:solidFill>
              </a:rPr>
              <a:t>Tâches</a:t>
            </a:r>
            <a:r>
              <a:rPr lang="en-US" sz="2800" b="1" dirty="0">
                <a:solidFill>
                  <a:schemeClr val="accent2"/>
                </a:solidFill>
              </a:rPr>
              <a:t> </a:t>
            </a:r>
            <a:r>
              <a:rPr lang="en-US" sz="2800" b="1" dirty="0" err="1">
                <a:solidFill>
                  <a:schemeClr val="accent2"/>
                </a:solidFill>
              </a:rPr>
              <a:t>effectuées</a:t>
            </a:r>
            <a:endParaRPr lang="en-US" sz="2800" b="1" dirty="0">
              <a:solidFill>
                <a:schemeClr val="accent2"/>
              </a:solidFill>
            </a:endParaRPr>
          </a:p>
        </p:txBody>
      </p:sp>
      <p:sp>
        <p:nvSpPr>
          <p:cNvPr id="33" name="Rectangle 32"/>
          <p:cNvSpPr/>
          <p:nvPr/>
        </p:nvSpPr>
        <p:spPr>
          <a:xfrm>
            <a:off x="921759" y="4656291"/>
            <a:ext cx="792088" cy="792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Calibri" panose="020F0502020204030204" pitchFamily="34" charset="0"/>
                <a:ea typeface="Roboto Black" panose="02000000000000000000" pitchFamily="2" charset="0"/>
                <a:cs typeface="Calibri" panose="020F0502020204030204" pitchFamily="34" charset="0"/>
              </a:rPr>
              <a:t>03</a:t>
            </a:r>
          </a:p>
        </p:txBody>
      </p:sp>
      <p:sp>
        <p:nvSpPr>
          <p:cNvPr id="52" name="TextBox 51"/>
          <p:cNvSpPr txBox="1"/>
          <p:nvPr/>
        </p:nvSpPr>
        <p:spPr>
          <a:xfrm>
            <a:off x="6969191" y="2405284"/>
            <a:ext cx="4301041" cy="430887"/>
          </a:xfrm>
          <a:prstGeom prst="rect">
            <a:avLst/>
          </a:prstGeom>
          <a:noFill/>
        </p:spPr>
        <p:txBody>
          <a:bodyPr wrap="square" tIns="0" bIns="0" rtlCol="0">
            <a:spAutoFit/>
          </a:bodyPr>
          <a:lstStyle/>
          <a:p>
            <a:r>
              <a:rPr lang="en-US" sz="2800" b="1" dirty="0">
                <a:solidFill>
                  <a:schemeClr val="tx2"/>
                </a:solidFill>
              </a:rPr>
              <a:t>Infrastructure </a:t>
            </a:r>
            <a:r>
              <a:rPr lang="fr-FR" sz="2800" b="1" dirty="0">
                <a:solidFill>
                  <a:schemeClr val="tx2"/>
                </a:solidFill>
              </a:rPr>
              <a:t>informatique</a:t>
            </a:r>
          </a:p>
        </p:txBody>
      </p:sp>
      <p:sp>
        <p:nvSpPr>
          <p:cNvPr id="51" name="Rectangle 50"/>
          <p:cNvSpPr/>
          <p:nvPr/>
        </p:nvSpPr>
        <p:spPr>
          <a:xfrm>
            <a:off x="6177104" y="2204864"/>
            <a:ext cx="792088"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Calibri" panose="020F0502020204030204" pitchFamily="34" charset="0"/>
                <a:ea typeface="Roboto Black" panose="02000000000000000000" pitchFamily="2" charset="0"/>
                <a:cs typeface="Calibri" panose="020F0502020204030204" pitchFamily="34" charset="0"/>
              </a:rPr>
              <a:t>04</a:t>
            </a:r>
          </a:p>
        </p:txBody>
      </p:sp>
      <p:sp>
        <p:nvSpPr>
          <p:cNvPr id="48" name="TextBox 47"/>
          <p:cNvSpPr txBox="1"/>
          <p:nvPr/>
        </p:nvSpPr>
        <p:spPr>
          <a:xfrm>
            <a:off x="6969192" y="3634322"/>
            <a:ext cx="4212468" cy="430887"/>
          </a:xfrm>
          <a:prstGeom prst="rect">
            <a:avLst/>
          </a:prstGeom>
          <a:noFill/>
        </p:spPr>
        <p:txBody>
          <a:bodyPr wrap="square" tIns="0" bIns="0" rtlCol="0">
            <a:spAutoFit/>
          </a:bodyPr>
          <a:lstStyle/>
          <a:p>
            <a:r>
              <a:rPr lang="en-US" sz="2800" b="1" dirty="0">
                <a:solidFill>
                  <a:schemeClr val="accent1"/>
                </a:solidFill>
              </a:rPr>
              <a:t>Conclusion Générale</a:t>
            </a:r>
          </a:p>
        </p:txBody>
      </p:sp>
      <p:sp>
        <p:nvSpPr>
          <p:cNvPr id="47" name="Rectangle 46"/>
          <p:cNvSpPr/>
          <p:nvPr/>
        </p:nvSpPr>
        <p:spPr>
          <a:xfrm>
            <a:off x="6177104" y="3430577"/>
            <a:ext cx="792088" cy="792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Calibri" panose="020F0502020204030204" pitchFamily="34" charset="0"/>
                <a:ea typeface="Roboto Black" panose="02000000000000000000" pitchFamily="2" charset="0"/>
                <a:cs typeface="Calibri" panose="020F0502020204030204" pitchFamily="34" charset="0"/>
              </a:rPr>
              <a:t>05</a:t>
            </a:r>
          </a:p>
        </p:txBody>
      </p:sp>
      <p:sp>
        <p:nvSpPr>
          <p:cNvPr id="44" name="TextBox 43"/>
          <p:cNvSpPr txBox="1"/>
          <p:nvPr/>
        </p:nvSpPr>
        <p:spPr>
          <a:xfrm>
            <a:off x="6969192" y="4863603"/>
            <a:ext cx="4212468" cy="430887"/>
          </a:xfrm>
          <a:prstGeom prst="rect">
            <a:avLst/>
          </a:prstGeom>
          <a:noFill/>
        </p:spPr>
        <p:txBody>
          <a:bodyPr wrap="square" tIns="0" bIns="0" rtlCol="0">
            <a:spAutoFit/>
          </a:bodyPr>
          <a:lstStyle/>
          <a:p>
            <a:r>
              <a:rPr lang="en-US" sz="2800" b="1" dirty="0" err="1">
                <a:solidFill>
                  <a:schemeClr val="accent2"/>
                </a:solidFill>
              </a:rPr>
              <a:t>Remerciement</a:t>
            </a:r>
            <a:endParaRPr lang="en-US" sz="2800" b="1" dirty="0">
              <a:solidFill>
                <a:schemeClr val="accent2"/>
              </a:solidFill>
            </a:endParaRPr>
          </a:p>
        </p:txBody>
      </p:sp>
      <p:sp>
        <p:nvSpPr>
          <p:cNvPr id="43" name="Rectangle 42"/>
          <p:cNvSpPr/>
          <p:nvPr/>
        </p:nvSpPr>
        <p:spPr>
          <a:xfrm>
            <a:off x="6177104" y="4656291"/>
            <a:ext cx="792088" cy="792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Calibri" panose="020F0502020204030204" pitchFamily="34" charset="0"/>
                <a:ea typeface="Roboto Black" panose="02000000000000000000" pitchFamily="2" charset="0"/>
                <a:cs typeface="Calibri" panose="020F0502020204030204" pitchFamily="34" charset="0"/>
              </a:rPr>
              <a:t>06</a:t>
            </a:r>
          </a:p>
        </p:txBody>
      </p:sp>
      <p:grpSp>
        <p:nvGrpSpPr>
          <p:cNvPr id="14" name="Group 13"/>
          <p:cNvGrpSpPr/>
          <p:nvPr/>
        </p:nvGrpSpPr>
        <p:grpSpPr>
          <a:xfrm>
            <a:off x="1317803" y="3030884"/>
            <a:ext cx="0" cy="1591474"/>
            <a:chOff x="1317803" y="3030884"/>
            <a:chExt cx="0" cy="1591474"/>
          </a:xfrm>
        </p:grpSpPr>
        <p:cxnSp>
          <p:nvCxnSpPr>
            <p:cNvPr id="3" name="Straight Connector 2"/>
            <p:cNvCxnSpPr>
              <a:cxnSpLocks/>
            </p:cNvCxnSpPr>
            <p:nvPr/>
          </p:nvCxnSpPr>
          <p:spPr>
            <a:xfrm>
              <a:off x="1317803" y="3030884"/>
              <a:ext cx="0" cy="36576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cxnSpLocks/>
            </p:cNvCxnSpPr>
            <p:nvPr/>
          </p:nvCxnSpPr>
          <p:spPr>
            <a:xfrm>
              <a:off x="1317803" y="4256598"/>
              <a:ext cx="0" cy="36576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6573148" y="3030884"/>
            <a:ext cx="0" cy="1591474"/>
            <a:chOff x="1317803" y="3030884"/>
            <a:chExt cx="0" cy="1591474"/>
          </a:xfrm>
        </p:grpSpPr>
        <p:cxnSp>
          <p:nvCxnSpPr>
            <p:cNvPr id="60" name="Straight Connector 59"/>
            <p:cNvCxnSpPr>
              <a:cxnSpLocks/>
            </p:cNvCxnSpPr>
            <p:nvPr/>
          </p:nvCxnSpPr>
          <p:spPr>
            <a:xfrm>
              <a:off x="1317803" y="3030884"/>
              <a:ext cx="0" cy="36576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cxnSpLocks/>
            </p:cNvCxnSpPr>
            <p:nvPr/>
          </p:nvCxnSpPr>
          <p:spPr>
            <a:xfrm>
              <a:off x="1317803" y="4256598"/>
              <a:ext cx="0" cy="36576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18" name="Title 17"/>
          <p:cNvSpPr>
            <a:spLocks noGrp="1"/>
          </p:cNvSpPr>
          <p:nvPr>
            <p:ph type="title"/>
          </p:nvPr>
        </p:nvSpPr>
        <p:spPr>
          <a:xfrm>
            <a:off x="1342864" y="199553"/>
            <a:ext cx="9578280" cy="1325563"/>
          </a:xfrm>
        </p:spPr>
        <p:txBody>
          <a:bodyPr/>
          <a:lstStyle/>
          <a:p>
            <a:pPr algn="ctr"/>
            <a:r>
              <a:rPr lang="en-US" dirty="0"/>
              <a:t>PLAN DE PRÉSENTATION</a:t>
            </a:r>
          </a:p>
        </p:txBody>
      </p:sp>
      <p:sp>
        <p:nvSpPr>
          <p:cNvPr id="64" name="Slide Number Placeholder 63"/>
          <p:cNvSpPr>
            <a:spLocks noGrp="1"/>
          </p:cNvSpPr>
          <p:nvPr>
            <p:ph type="sldNum" sz="quarter" idx="12"/>
          </p:nvPr>
        </p:nvSpPr>
        <p:spPr/>
        <p:txBody>
          <a:bodyPr/>
          <a:lstStyle/>
          <a:p>
            <a:fld id="{FC1CF07D-8B3F-4D32-B059-0039CEA46DB1}" type="slidenum">
              <a:rPr lang="en-US" smtClean="0"/>
              <a:pPr/>
              <a:t>2</a:t>
            </a:fld>
            <a:endParaRPr lang="en-US" dirty="0"/>
          </a:p>
        </p:txBody>
      </p:sp>
    </p:spTree>
    <p:extLst>
      <p:ext uri="{BB962C8B-B14F-4D97-AF65-F5344CB8AC3E}">
        <p14:creationId xmlns:p14="http://schemas.microsoft.com/office/powerpoint/2010/main" val="394325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D08052-46D4-4451-BCD3-D01F8058DAE8}" type="slidenum">
              <a:rPr kumimoji="0" lang="en-US" sz="1200" b="0" i="0" u="none" strike="noStrike" kern="1200" cap="none" spc="0" normalizeH="0" baseline="0" noProof="0" smtClean="0">
                <a:ln>
                  <a:noFill/>
                </a:ln>
                <a:solidFill>
                  <a:schemeClr val="accent2">
                    <a:lumMod val="60000"/>
                    <a:lumOff val="40000"/>
                  </a:scheme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chemeClr val="accent2">
                  <a:lumMod val="60000"/>
                  <a:lumOff val="40000"/>
                </a:schemeClr>
              </a:solidFill>
              <a:effectLst/>
              <a:uLnTx/>
              <a:uFillTx/>
              <a:latin typeface="Calibri" panose="020F0502020204030204"/>
              <a:ea typeface="+mn-ea"/>
              <a:cs typeface="+mn-cs"/>
            </a:endParaRPr>
          </a:p>
        </p:txBody>
      </p:sp>
      <p:sp>
        <p:nvSpPr>
          <p:cNvPr id="15" name="Title 14"/>
          <p:cNvSpPr>
            <a:spLocks noGrp="1"/>
          </p:cNvSpPr>
          <p:nvPr>
            <p:ph type="title"/>
          </p:nvPr>
        </p:nvSpPr>
        <p:spPr>
          <a:xfrm>
            <a:off x="1306860" y="136525"/>
            <a:ext cx="9578280" cy="1325563"/>
          </a:xfrm>
        </p:spPr>
        <p:txBody>
          <a:bodyPr/>
          <a:lstStyle/>
          <a:p>
            <a:pPr algn="ctr"/>
            <a:r>
              <a:rPr lang="fr-FR" dirty="0">
                <a:solidFill>
                  <a:schemeClr val="accent2"/>
                </a:solidFill>
              </a:rPr>
              <a:t>Logiciels Utilisés</a:t>
            </a:r>
            <a:endParaRPr lang="en-US" dirty="0">
              <a:solidFill>
                <a:schemeClr val="accent2"/>
              </a:solidFill>
            </a:endParaRPr>
          </a:p>
        </p:txBody>
      </p:sp>
      <p:pic>
        <p:nvPicPr>
          <p:cNvPr id="5" name="Image 4">
            <a:extLst>
              <a:ext uri="{FF2B5EF4-FFF2-40B4-BE49-F238E27FC236}">
                <a16:creationId xmlns:a16="http://schemas.microsoft.com/office/drawing/2014/main" id="{01A765FA-10CD-97AB-A7C3-707DD4A25C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9969" y="4389864"/>
            <a:ext cx="2706490" cy="1398550"/>
          </a:xfrm>
          <a:prstGeom prst="rect">
            <a:avLst/>
          </a:prstGeom>
        </p:spPr>
      </p:pic>
      <p:pic>
        <p:nvPicPr>
          <p:cNvPr id="8" name="Image 7">
            <a:extLst>
              <a:ext uri="{FF2B5EF4-FFF2-40B4-BE49-F238E27FC236}">
                <a16:creationId xmlns:a16="http://schemas.microsoft.com/office/drawing/2014/main" id="{C67FA9ED-5979-B511-2B39-0E29CED184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107" y="2136234"/>
            <a:ext cx="2253630" cy="2253630"/>
          </a:xfrm>
          <a:prstGeom prst="rect">
            <a:avLst/>
          </a:prstGeom>
        </p:spPr>
      </p:pic>
      <p:pic>
        <p:nvPicPr>
          <p:cNvPr id="10" name="Image 9">
            <a:extLst>
              <a:ext uri="{FF2B5EF4-FFF2-40B4-BE49-F238E27FC236}">
                <a16:creationId xmlns:a16="http://schemas.microsoft.com/office/drawing/2014/main" id="{635188E0-C069-9F85-3B25-7FBA7D9785D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57843" y="4214153"/>
            <a:ext cx="3246154" cy="1704231"/>
          </a:xfrm>
          <a:prstGeom prst="rect">
            <a:avLst/>
          </a:prstGeom>
        </p:spPr>
      </p:pic>
      <p:pic>
        <p:nvPicPr>
          <p:cNvPr id="12" name="Image 11">
            <a:extLst>
              <a:ext uri="{FF2B5EF4-FFF2-40B4-BE49-F238E27FC236}">
                <a16:creationId xmlns:a16="http://schemas.microsoft.com/office/drawing/2014/main" id="{2933F048-158A-F1C0-621C-1520F32C12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8431" y="2562123"/>
            <a:ext cx="2925229" cy="1404110"/>
          </a:xfrm>
          <a:prstGeom prst="rect">
            <a:avLst/>
          </a:prstGeom>
        </p:spPr>
      </p:pic>
      <p:pic>
        <p:nvPicPr>
          <p:cNvPr id="14" name="Image 13">
            <a:extLst>
              <a:ext uri="{FF2B5EF4-FFF2-40B4-BE49-F238E27FC236}">
                <a16:creationId xmlns:a16="http://schemas.microsoft.com/office/drawing/2014/main" id="{C9D83C4E-1034-DC0B-ABEF-50F975BB0B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03815" y="4514042"/>
            <a:ext cx="2261918" cy="1104452"/>
          </a:xfrm>
          <a:prstGeom prst="rect">
            <a:avLst/>
          </a:prstGeom>
        </p:spPr>
      </p:pic>
      <p:pic>
        <p:nvPicPr>
          <p:cNvPr id="17" name="Image 16">
            <a:extLst>
              <a:ext uri="{FF2B5EF4-FFF2-40B4-BE49-F238E27FC236}">
                <a16:creationId xmlns:a16="http://schemas.microsoft.com/office/drawing/2014/main" id="{CA03BB90-D6EC-E776-C228-AE59292627F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0879" y="2373646"/>
            <a:ext cx="3557609" cy="1778805"/>
          </a:xfrm>
          <a:prstGeom prst="rect">
            <a:avLst/>
          </a:prstGeom>
        </p:spPr>
      </p:pic>
      <p:pic>
        <p:nvPicPr>
          <p:cNvPr id="19" name="Image 18">
            <a:extLst>
              <a:ext uri="{FF2B5EF4-FFF2-40B4-BE49-F238E27FC236}">
                <a16:creationId xmlns:a16="http://schemas.microsoft.com/office/drawing/2014/main" id="{EF0C1BD8-8418-DE92-D866-FB8BC601D44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8651" y="4368638"/>
            <a:ext cx="1309911" cy="1309911"/>
          </a:xfrm>
          <a:prstGeom prst="rect">
            <a:avLst/>
          </a:prstGeom>
        </p:spPr>
      </p:pic>
      <p:sp>
        <p:nvSpPr>
          <p:cNvPr id="20" name="ZoneTexte 19">
            <a:extLst>
              <a:ext uri="{FF2B5EF4-FFF2-40B4-BE49-F238E27FC236}">
                <a16:creationId xmlns:a16="http://schemas.microsoft.com/office/drawing/2014/main" id="{288AF3EE-2A39-D56C-15F7-C50640905ACE}"/>
              </a:ext>
            </a:extLst>
          </p:cNvPr>
          <p:cNvSpPr txBox="1"/>
          <p:nvPr/>
        </p:nvSpPr>
        <p:spPr>
          <a:xfrm>
            <a:off x="351516" y="1365825"/>
            <a:ext cx="5472144" cy="584775"/>
          </a:xfrm>
          <a:prstGeom prst="rect">
            <a:avLst/>
          </a:prstGeom>
          <a:noFill/>
        </p:spPr>
        <p:txBody>
          <a:bodyPr wrap="square" rtlCol="0">
            <a:spAutoFit/>
          </a:bodyPr>
          <a:lstStyle/>
          <a:p>
            <a:r>
              <a:rPr lang="fr-FR" sz="3200" b="1" dirty="0">
                <a:solidFill>
                  <a:srgbClr val="FF0000"/>
                </a:solidFill>
                <a:latin typeface="+mj-lt"/>
              </a:rPr>
              <a:t>Logiciels de design graphique:</a:t>
            </a:r>
          </a:p>
        </p:txBody>
      </p:sp>
    </p:spTree>
    <p:extLst>
      <p:ext uri="{BB962C8B-B14F-4D97-AF65-F5344CB8AC3E}">
        <p14:creationId xmlns:p14="http://schemas.microsoft.com/office/powerpoint/2010/main" val="144765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par>
                                <p:cTn id="23" presetID="22" presetClass="entr" presetSubtype="4"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Conclusion </a:t>
            </a:r>
            <a:r>
              <a:rPr lang="en-US" dirty="0" err="1"/>
              <a:t>générale</a:t>
            </a:r>
            <a:endParaRPr lang="en-US" dirty="0"/>
          </a:p>
        </p:txBody>
      </p:sp>
      <p:sp>
        <p:nvSpPr>
          <p:cNvPr id="5" name="Text Placeholder 4"/>
          <p:cNvSpPr>
            <a:spLocks noGrp="1"/>
          </p:cNvSpPr>
          <p:nvPr>
            <p:ph type="body" sz="quarter" idx="14"/>
          </p:nvPr>
        </p:nvSpPr>
        <p:spPr/>
        <p:txBody>
          <a:bodyPr/>
          <a:lstStyle/>
          <a:p>
            <a:r>
              <a:rPr lang="en-US" dirty="0"/>
              <a:t>05</a:t>
            </a:r>
          </a:p>
        </p:txBody>
      </p:sp>
      <p:sp>
        <p:nvSpPr>
          <p:cNvPr id="4" name="Slide Number Placeholder 3"/>
          <p:cNvSpPr>
            <a:spLocks noGrp="1"/>
          </p:cNvSpPr>
          <p:nvPr>
            <p:ph type="sldNum" sz="quarter" idx="15"/>
          </p:nvPr>
        </p:nvSpPr>
        <p:spPr>
          <a:xfrm>
            <a:off x="10856835" y="6440430"/>
            <a:ext cx="865312" cy="365125"/>
          </a:xfrm>
        </p:spPr>
        <p:txBody>
          <a:bodyPr/>
          <a:lstStyle/>
          <a:p>
            <a:fld id="{FC1CF07D-8B3F-4D32-B059-0039CEA46DB1}" type="slidenum">
              <a:rPr lang="en-US" smtClean="0">
                <a:solidFill>
                  <a:schemeClr val="accent2"/>
                </a:solidFill>
              </a:rPr>
              <a:pPr/>
              <a:t>21</a:t>
            </a:fld>
            <a:endParaRPr lang="en-US" dirty="0">
              <a:solidFill>
                <a:schemeClr val="accent2"/>
              </a:solidFill>
            </a:endParaRPr>
          </a:p>
        </p:txBody>
      </p:sp>
      <p:sp>
        <p:nvSpPr>
          <p:cNvPr id="9" name="Picture Placeholder 8"/>
          <p:cNvSpPr>
            <a:spLocks noGrp="1"/>
          </p:cNvSpPr>
          <p:nvPr>
            <p:ph type="pic" sz="quarter" idx="13"/>
          </p:nvPr>
        </p:nvSpPr>
        <p:spPr/>
      </p:sp>
    </p:spTree>
    <p:extLst>
      <p:ext uri="{BB962C8B-B14F-4D97-AF65-F5344CB8AC3E}">
        <p14:creationId xmlns:p14="http://schemas.microsoft.com/office/powerpoint/2010/main" val="884250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260648"/>
            <a:ext cx="10515600" cy="5916315"/>
          </a:xfrm>
        </p:spPr>
        <p:txBody>
          <a:bodyPr>
            <a:normAutofit fontScale="92500"/>
          </a:bodyPr>
          <a:lstStyle/>
          <a:p>
            <a:pPr marL="0" indent="0" algn="just">
              <a:lnSpc>
                <a:spcPct val="150000"/>
              </a:lnSpc>
              <a:buNone/>
            </a:pPr>
            <a:endParaRPr lang="en-US" sz="3600" dirty="0"/>
          </a:p>
          <a:p>
            <a:pPr algn="just">
              <a:lnSpc>
                <a:spcPct val="150000"/>
              </a:lnSpc>
            </a:pPr>
            <a:r>
              <a:rPr lang="fr-FR" sz="3600" dirty="0"/>
              <a:t>Enfin, passé un stage dans </a:t>
            </a:r>
            <a:r>
              <a:rPr lang="fr-FR" sz="3600" dirty="0">
                <a:solidFill>
                  <a:schemeClr val="accent2"/>
                </a:solidFill>
              </a:rPr>
              <a:t>une boîte de développement</a:t>
            </a:r>
            <a:r>
              <a:rPr lang="fr-FR" sz="3600" dirty="0"/>
              <a:t> est très  Bonne occasion qui me présente pour se familiariser avec le monde professionnel en tant qu’un informaticien.</a:t>
            </a:r>
          </a:p>
          <a:p>
            <a:pPr algn="just">
              <a:lnSpc>
                <a:spcPct val="150000"/>
              </a:lnSpc>
            </a:pPr>
            <a:r>
              <a:rPr lang="fr-FR" sz="3600" dirty="0"/>
              <a:t>Développer mes compétences pour trouver des  solution techniques à des problèmes réels.</a:t>
            </a:r>
            <a:endParaRPr lang="en-US" sz="3600" dirty="0"/>
          </a:p>
          <a:p>
            <a:pPr marL="0" indent="0" algn="just">
              <a:lnSpc>
                <a:spcPct val="150000"/>
              </a:lnSpc>
              <a:buNone/>
            </a:pPr>
            <a:endParaRPr lang="en-US" sz="3600" dirty="0"/>
          </a:p>
          <a:p>
            <a:pPr marL="0" indent="0" algn="just">
              <a:lnSpc>
                <a:spcPct val="150000"/>
              </a:lnSpc>
              <a:buNone/>
            </a:pPr>
            <a:endParaRPr lang="en-US" sz="3600" dirty="0"/>
          </a:p>
        </p:txBody>
      </p:sp>
      <p:sp>
        <p:nvSpPr>
          <p:cNvPr id="7" name="Slide Number Placeholder 6"/>
          <p:cNvSpPr>
            <a:spLocks noGrp="1"/>
          </p:cNvSpPr>
          <p:nvPr>
            <p:ph type="sldNum" sz="quarter" idx="12"/>
          </p:nvPr>
        </p:nvSpPr>
        <p:spPr/>
        <p:txBody>
          <a:bodyPr/>
          <a:lstStyle/>
          <a:p>
            <a:fld id="{51F02384-994A-4C3C-8656-0CE2B6A3B91B}" type="slidenum">
              <a:rPr lang="en-US" smtClean="0"/>
              <a:pPr/>
              <a:t>22</a:t>
            </a:fld>
            <a:endParaRPr lang="en-US"/>
          </a:p>
        </p:txBody>
      </p:sp>
    </p:spTree>
    <p:extLst>
      <p:ext uri="{BB962C8B-B14F-4D97-AF65-F5344CB8AC3E}">
        <p14:creationId xmlns:p14="http://schemas.microsoft.com/office/powerpoint/2010/main" val="2014887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Merci pour </a:t>
            </a:r>
            <a:r>
              <a:rPr lang="en-US" sz="4400" dirty="0" err="1"/>
              <a:t>votre</a:t>
            </a:r>
            <a:r>
              <a:rPr lang="en-US" sz="4400" dirty="0"/>
              <a:t> attention!</a:t>
            </a:r>
          </a:p>
        </p:txBody>
      </p:sp>
      <p:sp>
        <p:nvSpPr>
          <p:cNvPr id="13" name="Slide Number Placeholder 12"/>
          <p:cNvSpPr>
            <a:spLocks noGrp="1"/>
          </p:cNvSpPr>
          <p:nvPr>
            <p:ph type="sldNum" sz="quarter" idx="15"/>
          </p:nvPr>
        </p:nvSpPr>
        <p:spPr/>
        <p:txBody>
          <a:bodyPr/>
          <a:lstStyle/>
          <a:p>
            <a:fld id="{FC1CF07D-8B3F-4D32-B059-0039CEA46DB1}" type="slidenum">
              <a:rPr lang="en-US" smtClean="0"/>
              <a:pPr/>
              <a:t>23</a:t>
            </a:fld>
            <a:endParaRPr lang="en-US"/>
          </a:p>
        </p:txBody>
      </p:sp>
      <p:sp>
        <p:nvSpPr>
          <p:cNvPr id="31" name="Rectangle 30"/>
          <p:cNvSpPr/>
          <p:nvPr/>
        </p:nvSpPr>
        <p:spPr>
          <a:xfrm>
            <a:off x="0" y="6997581"/>
            <a:ext cx="2648033" cy="307777"/>
          </a:xfrm>
          <a:prstGeom prst="rect">
            <a:avLst/>
          </a:prstGeom>
        </p:spPr>
        <p:txBody>
          <a:bodyPr wrap="none" lIns="0">
            <a:spAutoFit/>
          </a:bodyPr>
          <a:lstStyle/>
          <a:p>
            <a:r>
              <a:rPr lang="it-IT" sz="1400">
                <a:solidFill>
                  <a:schemeClr val="accent5">
                    <a:lumMod val="75000"/>
                  </a:schemeClr>
                </a:solidFill>
              </a:rPr>
              <a:t>Photo credit: </a:t>
            </a:r>
            <a:r>
              <a:rPr lang="it-IT" sz="1400" b="1">
                <a:solidFill>
                  <a:schemeClr val="accent5">
                    <a:lumMod val="75000"/>
                  </a:schemeClr>
                </a:solidFill>
              </a:rPr>
              <a:t>HypnoArt</a:t>
            </a:r>
            <a:r>
              <a:rPr lang="it-IT" sz="1400">
                <a:solidFill>
                  <a:schemeClr val="accent5">
                    <a:lumMod val="75000"/>
                  </a:schemeClr>
                </a:solidFill>
              </a:rPr>
              <a:t> via </a:t>
            </a:r>
            <a:r>
              <a:rPr lang="it-IT" sz="1400">
                <a:solidFill>
                  <a:schemeClr val="accent5">
                    <a:lumMod val="75000"/>
                  </a:schemeClr>
                </a:solidFill>
                <a:hlinkClick r:id="rId3"/>
              </a:rPr>
              <a:t>Pixabay</a:t>
            </a:r>
            <a:endParaRPr lang="en-US" sz="1400">
              <a:solidFill>
                <a:schemeClr val="accent5">
                  <a:lumMod val="75000"/>
                </a:schemeClr>
              </a:solidFill>
            </a:endParaRPr>
          </a:p>
        </p:txBody>
      </p:sp>
      <p:sp>
        <p:nvSpPr>
          <p:cNvPr id="32" name="Rectangle 31"/>
          <p:cNvSpPr/>
          <p:nvPr/>
        </p:nvSpPr>
        <p:spPr>
          <a:xfrm>
            <a:off x="2648033" y="6997581"/>
            <a:ext cx="2488695" cy="307777"/>
          </a:xfrm>
          <a:prstGeom prst="rect">
            <a:avLst/>
          </a:prstGeom>
        </p:spPr>
        <p:txBody>
          <a:bodyPr wrap="none" lIns="0">
            <a:spAutoFit/>
          </a:bodyPr>
          <a:lstStyle/>
          <a:p>
            <a:r>
              <a:rPr lang="en-US" sz="1400">
                <a:solidFill>
                  <a:schemeClr val="accent5">
                    <a:lumMod val="75000"/>
                  </a:schemeClr>
                </a:solidFill>
              </a:rPr>
              <a:t>(Creative Commons Zero </a:t>
            </a:r>
            <a:r>
              <a:rPr lang="en-US" sz="1400">
                <a:solidFill>
                  <a:schemeClr val="accent5">
                    <a:lumMod val="75000"/>
                  </a:schemeClr>
                </a:solidFill>
                <a:hlinkClick r:id="rId4"/>
              </a:rPr>
              <a:t>license</a:t>
            </a:r>
            <a:r>
              <a:rPr lang="en-US" sz="1400">
                <a:solidFill>
                  <a:schemeClr val="accent5">
                    <a:lumMod val="75000"/>
                  </a:schemeClr>
                </a:solidFill>
              </a:rPr>
              <a:t>)</a:t>
            </a:r>
          </a:p>
        </p:txBody>
      </p:sp>
      <p:pic>
        <p:nvPicPr>
          <p:cNvPr id="15" name="Espace réservé pour une image  14">
            <a:extLst>
              <a:ext uri="{FF2B5EF4-FFF2-40B4-BE49-F238E27FC236}">
                <a16:creationId xmlns:a16="http://schemas.microsoft.com/office/drawing/2014/main" id="{A3A34341-6D8A-4B9D-96ED-30064ACCC55F}"/>
              </a:ext>
            </a:extLst>
          </p:cNvPr>
          <p:cNvPicPr>
            <a:picLocks noGrp="1" noChangeAspect="1"/>
          </p:cNvPicPr>
          <p:nvPr>
            <p:ph type="pic" sz="quarter" idx="13"/>
          </p:nvPr>
        </p:nvPicPr>
        <p:blipFill>
          <a:blip r:embed="rId5" cstate="print">
            <a:extLst>
              <a:ext uri="{28A0092B-C50C-407E-A947-70E740481C1C}">
                <a14:useLocalDpi xmlns:a14="http://schemas.microsoft.com/office/drawing/2010/main" val="0"/>
              </a:ext>
            </a:extLst>
          </a:blip>
          <a:srcRect t="4631" b="4631"/>
          <a:stretch>
            <a:fillRect/>
          </a:stretch>
        </p:blipFill>
        <p:spPr/>
      </p:pic>
    </p:spTree>
    <p:extLst>
      <p:ext uri="{BB962C8B-B14F-4D97-AF65-F5344CB8AC3E}">
        <p14:creationId xmlns:p14="http://schemas.microsoft.com/office/powerpoint/2010/main" val="375742212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a:t>
            </a:r>
            <a:r>
              <a:rPr lang="en-US" dirty="0" err="1"/>
              <a:t>générale</a:t>
            </a:r>
            <a:endParaRPr lang="en-US" dirty="0"/>
          </a:p>
        </p:txBody>
      </p:sp>
      <p:sp>
        <p:nvSpPr>
          <p:cNvPr id="5" name="Text Placeholder 4"/>
          <p:cNvSpPr>
            <a:spLocks noGrp="1"/>
          </p:cNvSpPr>
          <p:nvPr>
            <p:ph type="body" sz="quarter" idx="14"/>
          </p:nvPr>
        </p:nvSpPr>
        <p:spPr/>
        <p:txBody>
          <a:bodyPr/>
          <a:lstStyle/>
          <a:p>
            <a:r>
              <a:rPr lang="en-US"/>
              <a:t>01</a:t>
            </a:r>
          </a:p>
        </p:txBody>
      </p:sp>
      <p:sp>
        <p:nvSpPr>
          <p:cNvPr id="4" name="Slide Number Placeholder 3"/>
          <p:cNvSpPr>
            <a:spLocks noGrp="1"/>
          </p:cNvSpPr>
          <p:nvPr>
            <p:ph type="sldNum" sz="quarter" idx="15"/>
          </p:nvPr>
        </p:nvSpPr>
        <p:spPr/>
        <p:txBody>
          <a:bodyPr/>
          <a:lstStyle/>
          <a:p>
            <a:fld id="{FC1CF07D-8B3F-4D32-B059-0039CEA46DB1}" type="slidenum">
              <a:rPr lang="en-US" smtClean="0">
                <a:solidFill>
                  <a:schemeClr val="accent2"/>
                </a:solidFill>
              </a:rPr>
              <a:pPr/>
              <a:t>3</a:t>
            </a:fld>
            <a:endParaRPr lang="en-US" dirty="0">
              <a:solidFill>
                <a:schemeClr val="accent2"/>
              </a:solidFill>
            </a:endParaRPr>
          </a:p>
        </p:txBody>
      </p:sp>
      <p:sp>
        <p:nvSpPr>
          <p:cNvPr id="9" name="Picture Placeholder 8"/>
          <p:cNvSpPr>
            <a:spLocks noGrp="1"/>
          </p:cNvSpPr>
          <p:nvPr>
            <p:ph type="pic" sz="quarter" idx="13"/>
          </p:nvPr>
        </p:nvSpPr>
        <p:spPr/>
      </p:sp>
    </p:spTree>
    <p:extLst>
      <p:ext uri="{BB962C8B-B14F-4D97-AF65-F5344CB8AC3E}">
        <p14:creationId xmlns:p14="http://schemas.microsoft.com/office/powerpoint/2010/main" val="275435538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260648"/>
            <a:ext cx="10515600" cy="5916315"/>
          </a:xfrm>
        </p:spPr>
        <p:txBody>
          <a:bodyPr>
            <a:normAutofit/>
          </a:bodyPr>
          <a:lstStyle/>
          <a:p>
            <a:pPr>
              <a:lnSpc>
                <a:spcPct val="100000"/>
              </a:lnSpc>
            </a:pPr>
            <a:r>
              <a:rPr lang="fr-FR" sz="3600" dirty="0"/>
              <a:t>Cet exposé présente le travail que j’ai effectué lors de mon stage d’initiation au sein de</a:t>
            </a:r>
            <a:r>
              <a:rPr lang="fr-FR" sz="3600" dirty="0">
                <a:solidFill>
                  <a:schemeClr val="accent2"/>
                </a:solidFill>
              </a:rPr>
              <a:t> la boite de développement INFOESPRIT</a:t>
            </a:r>
            <a:r>
              <a:rPr lang="fr-FR" sz="3600" dirty="0"/>
              <a:t> . Il s’est déroulé : </a:t>
            </a:r>
          </a:p>
          <a:p>
            <a:pPr marL="0" indent="0">
              <a:lnSpc>
                <a:spcPct val="100000"/>
              </a:lnSpc>
              <a:buNone/>
            </a:pPr>
            <a:r>
              <a:rPr lang="fr-FR" sz="3600" dirty="0"/>
              <a:t>                     Du 01-07-2022 Au 30-07-2022  </a:t>
            </a:r>
          </a:p>
          <a:p>
            <a:pPr>
              <a:lnSpc>
                <a:spcPct val="100000"/>
              </a:lnSpc>
            </a:pPr>
            <a:r>
              <a:rPr lang="fr-FR" sz="3600" dirty="0"/>
              <a:t>Je vous expose dans ce rapport en premier lieu une présentation de la société. Ensuite, je vous explique les différents taches que j’ai effectué, l’infrastructure informatique du société. Enfin, en conclusion, je résume les apports de ce stage.</a:t>
            </a:r>
            <a:endParaRPr lang="en-US" sz="3600" dirty="0"/>
          </a:p>
        </p:txBody>
      </p:sp>
      <p:sp>
        <p:nvSpPr>
          <p:cNvPr id="7" name="Slide Number Placeholder 6"/>
          <p:cNvSpPr>
            <a:spLocks noGrp="1"/>
          </p:cNvSpPr>
          <p:nvPr>
            <p:ph type="sldNum" sz="quarter" idx="12"/>
          </p:nvPr>
        </p:nvSpPr>
        <p:spPr/>
        <p:txBody>
          <a:bodyPr/>
          <a:lstStyle/>
          <a:p>
            <a:fld id="{51F02384-994A-4C3C-8656-0CE2B6A3B91B}" type="slidenum">
              <a:rPr lang="en-US" smtClean="0"/>
              <a:pPr/>
              <a:t>4</a:t>
            </a:fld>
            <a:endParaRPr lang="en-US"/>
          </a:p>
        </p:txBody>
      </p:sp>
    </p:spTree>
    <p:extLst>
      <p:ext uri="{BB962C8B-B14F-4D97-AF65-F5344CB8AC3E}">
        <p14:creationId xmlns:p14="http://schemas.microsoft.com/office/powerpoint/2010/main" val="682291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Présentation</a:t>
            </a:r>
            <a:r>
              <a:rPr lang="en-US" dirty="0"/>
              <a:t> de Société</a:t>
            </a:r>
          </a:p>
        </p:txBody>
      </p:sp>
      <p:sp>
        <p:nvSpPr>
          <p:cNvPr id="5" name="Text Placeholder 4"/>
          <p:cNvSpPr>
            <a:spLocks noGrp="1"/>
          </p:cNvSpPr>
          <p:nvPr>
            <p:ph type="body" sz="quarter" idx="14"/>
          </p:nvPr>
        </p:nvSpPr>
        <p:spPr/>
        <p:txBody>
          <a:bodyPr/>
          <a:lstStyle/>
          <a:p>
            <a:r>
              <a:rPr lang="en-US" dirty="0"/>
              <a:t>02</a:t>
            </a:r>
          </a:p>
        </p:txBody>
      </p:sp>
      <p:sp>
        <p:nvSpPr>
          <p:cNvPr id="4" name="Slide Number Placeholder 3"/>
          <p:cNvSpPr>
            <a:spLocks noGrp="1"/>
          </p:cNvSpPr>
          <p:nvPr>
            <p:ph type="sldNum" sz="quarter" idx="15"/>
          </p:nvPr>
        </p:nvSpPr>
        <p:spPr/>
        <p:txBody>
          <a:bodyPr/>
          <a:lstStyle/>
          <a:p>
            <a:fld id="{FC1CF07D-8B3F-4D32-B059-0039CEA46DB1}" type="slidenum">
              <a:rPr lang="en-US" smtClean="0">
                <a:solidFill>
                  <a:schemeClr val="accent2"/>
                </a:solidFill>
              </a:rPr>
              <a:pPr/>
              <a:t>5</a:t>
            </a:fld>
            <a:endParaRPr lang="en-US" dirty="0">
              <a:solidFill>
                <a:schemeClr val="accent2"/>
              </a:solidFill>
            </a:endParaRPr>
          </a:p>
        </p:txBody>
      </p:sp>
      <p:sp>
        <p:nvSpPr>
          <p:cNvPr id="9" name="Picture Placeholder 8"/>
          <p:cNvSpPr>
            <a:spLocks noGrp="1"/>
          </p:cNvSpPr>
          <p:nvPr>
            <p:ph type="pic" sz="quarter" idx="13"/>
          </p:nvPr>
        </p:nvSpPr>
        <p:spPr/>
      </p:sp>
    </p:spTree>
    <p:extLst>
      <p:ext uri="{BB962C8B-B14F-4D97-AF65-F5344CB8AC3E}">
        <p14:creationId xmlns:p14="http://schemas.microsoft.com/office/powerpoint/2010/main" val="291202485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D08052-46D4-4451-BCD3-D01F8058DAE8}" type="slidenum">
              <a:rPr kumimoji="0" lang="en-US" sz="1200" b="0" i="0" u="none" strike="noStrike" kern="1200" cap="none" spc="0" normalizeH="0" baseline="0" noProof="0" smtClean="0">
                <a:ln>
                  <a:noFill/>
                </a:ln>
                <a:solidFill>
                  <a:schemeClr val="accent2">
                    <a:lumMod val="60000"/>
                    <a:lumOff val="40000"/>
                  </a:scheme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chemeClr val="accent2">
                  <a:lumMod val="60000"/>
                  <a:lumOff val="40000"/>
                </a:schemeClr>
              </a:solidFill>
              <a:effectLst/>
              <a:uLnTx/>
              <a:uFillTx/>
              <a:latin typeface="Calibri" panose="020F0502020204030204"/>
              <a:ea typeface="+mn-ea"/>
              <a:cs typeface="+mn-cs"/>
            </a:endParaRPr>
          </a:p>
        </p:txBody>
      </p:sp>
      <p:sp>
        <p:nvSpPr>
          <p:cNvPr id="15" name="Title 14"/>
          <p:cNvSpPr>
            <a:spLocks noGrp="1"/>
          </p:cNvSpPr>
          <p:nvPr>
            <p:ph type="title"/>
          </p:nvPr>
        </p:nvSpPr>
        <p:spPr>
          <a:xfrm>
            <a:off x="1306860" y="136525"/>
            <a:ext cx="9578280" cy="1325563"/>
          </a:xfrm>
        </p:spPr>
        <p:txBody>
          <a:bodyPr/>
          <a:lstStyle/>
          <a:p>
            <a:pPr algn="ctr"/>
            <a:r>
              <a:rPr lang="en-US" dirty="0" err="1">
                <a:solidFill>
                  <a:schemeClr val="accent2"/>
                </a:solidFill>
              </a:rPr>
              <a:t>Présentation</a:t>
            </a:r>
            <a:r>
              <a:rPr lang="en-US" dirty="0">
                <a:solidFill>
                  <a:schemeClr val="accent2"/>
                </a:solidFill>
              </a:rPr>
              <a:t> </a:t>
            </a:r>
            <a:r>
              <a:rPr lang="en-US" dirty="0" err="1">
                <a:solidFill>
                  <a:schemeClr val="accent2"/>
                </a:solidFill>
              </a:rPr>
              <a:t>d’INFOESPRIT</a:t>
            </a:r>
            <a:endParaRPr lang="en-US" dirty="0">
              <a:solidFill>
                <a:schemeClr val="accent2"/>
              </a:solidFill>
            </a:endParaRPr>
          </a:p>
        </p:txBody>
      </p:sp>
      <p:graphicFrame>
        <p:nvGraphicFramePr>
          <p:cNvPr id="10" name="Diagramme 9">
            <a:extLst>
              <a:ext uri="{FF2B5EF4-FFF2-40B4-BE49-F238E27FC236}">
                <a16:creationId xmlns:a16="http://schemas.microsoft.com/office/drawing/2014/main" id="{14474DC7-970E-1D2C-5A6A-762E2FF1968A}"/>
              </a:ext>
            </a:extLst>
          </p:cNvPr>
          <p:cNvGraphicFramePr/>
          <p:nvPr>
            <p:extLst>
              <p:ext uri="{D42A27DB-BD31-4B8C-83A1-F6EECF244321}">
                <p14:modId xmlns:p14="http://schemas.microsoft.com/office/powerpoint/2010/main" val="866272049"/>
              </p:ext>
            </p:extLst>
          </p:nvPr>
        </p:nvGraphicFramePr>
        <p:xfrm>
          <a:off x="2032000" y="112024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884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D08052-46D4-4451-BCD3-D01F8058DAE8}" type="slidenum">
              <a:rPr kumimoji="0" lang="en-US" sz="1200" b="0" i="0" u="none" strike="noStrike" kern="1200" cap="none" spc="0" normalizeH="0" baseline="0" noProof="0" smtClean="0">
                <a:ln>
                  <a:noFill/>
                </a:ln>
                <a:solidFill>
                  <a:schemeClr val="accent2">
                    <a:lumMod val="60000"/>
                    <a:lumOff val="40000"/>
                  </a:scheme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chemeClr val="accent2">
                  <a:lumMod val="60000"/>
                  <a:lumOff val="40000"/>
                </a:schemeClr>
              </a:solidFill>
              <a:effectLst/>
              <a:uLnTx/>
              <a:uFillTx/>
              <a:latin typeface="Calibri" panose="020F0502020204030204"/>
              <a:ea typeface="+mn-ea"/>
              <a:cs typeface="+mn-cs"/>
            </a:endParaRPr>
          </a:p>
        </p:txBody>
      </p:sp>
      <p:graphicFrame>
        <p:nvGraphicFramePr>
          <p:cNvPr id="11" name="Espace réservé du contenu 10">
            <a:extLst>
              <a:ext uri="{FF2B5EF4-FFF2-40B4-BE49-F238E27FC236}">
                <a16:creationId xmlns:a16="http://schemas.microsoft.com/office/drawing/2014/main" id="{4E8D444B-A775-4AD9-9AEF-40C0D1E45C86}"/>
              </a:ext>
            </a:extLst>
          </p:cNvPr>
          <p:cNvGraphicFramePr>
            <a:graphicFrameLocks noGrp="1"/>
          </p:cNvGraphicFramePr>
          <p:nvPr>
            <p:ph sz="half" idx="1"/>
            <p:extLst>
              <p:ext uri="{D42A27DB-BD31-4B8C-83A1-F6EECF244321}">
                <p14:modId xmlns:p14="http://schemas.microsoft.com/office/powerpoint/2010/main" val="3603440353"/>
              </p:ext>
            </p:extLst>
          </p:nvPr>
        </p:nvGraphicFramePr>
        <p:xfrm>
          <a:off x="838200" y="404813"/>
          <a:ext cx="10515600" cy="5772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Diagramme 11">
            <a:extLst>
              <a:ext uri="{FF2B5EF4-FFF2-40B4-BE49-F238E27FC236}">
                <a16:creationId xmlns:a16="http://schemas.microsoft.com/office/drawing/2014/main" id="{CD184F3A-16C0-BFF2-515B-888F4268A07B}"/>
              </a:ext>
            </a:extLst>
          </p:cNvPr>
          <p:cNvGraphicFramePr/>
          <p:nvPr>
            <p:extLst>
              <p:ext uri="{D42A27DB-BD31-4B8C-83A1-F6EECF244321}">
                <p14:modId xmlns:p14="http://schemas.microsoft.com/office/powerpoint/2010/main" val="516029443"/>
              </p:ext>
            </p:extLst>
          </p:nvPr>
        </p:nvGraphicFramePr>
        <p:xfrm>
          <a:off x="874812" y="1484784"/>
          <a:ext cx="10442376" cy="511256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22" name="Diagramme 21">
            <a:extLst>
              <a:ext uri="{FF2B5EF4-FFF2-40B4-BE49-F238E27FC236}">
                <a16:creationId xmlns:a16="http://schemas.microsoft.com/office/drawing/2014/main" id="{8FA8798D-424F-451F-D1AB-3BD9E6C212D4}"/>
              </a:ext>
            </a:extLst>
          </p:cNvPr>
          <p:cNvGraphicFramePr/>
          <p:nvPr>
            <p:extLst>
              <p:ext uri="{D42A27DB-BD31-4B8C-83A1-F6EECF244321}">
                <p14:modId xmlns:p14="http://schemas.microsoft.com/office/powerpoint/2010/main" val="2729350299"/>
              </p:ext>
            </p:extLst>
          </p:nvPr>
        </p:nvGraphicFramePr>
        <p:xfrm>
          <a:off x="874812" y="719666"/>
          <a:ext cx="10442376" cy="5457297"/>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224743956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Taches </a:t>
            </a:r>
            <a:r>
              <a:rPr lang="en-US" dirty="0" err="1"/>
              <a:t>effectuées</a:t>
            </a:r>
            <a:endParaRPr lang="en-US" dirty="0"/>
          </a:p>
        </p:txBody>
      </p:sp>
      <p:sp>
        <p:nvSpPr>
          <p:cNvPr id="5" name="Text Placeholder 4"/>
          <p:cNvSpPr>
            <a:spLocks noGrp="1"/>
          </p:cNvSpPr>
          <p:nvPr>
            <p:ph type="body" sz="quarter" idx="14"/>
          </p:nvPr>
        </p:nvSpPr>
        <p:spPr/>
        <p:txBody>
          <a:bodyPr/>
          <a:lstStyle/>
          <a:p>
            <a:r>
              <a:rPr lang="en-US" dirty="0"/>
              <a:t>03</a:t>
            </a:r>
          </a:p>
        </p:txBody>
      </p:sp>
      <p:sp>
        <p:nvSpPr>
          <p:cNvPr id="4" name="Slide Number Placeholder 3"/>
          <p:cNvSpPr>
            <a:spLocks noGrp="1"/>
          </p:cNvSpPr>
          <p:nvPr>
            <p:ph type="sldNum" sz="quarter" idx="15"/>
          </p:nvPr>
        </p:nvSpPr>
        <p:spPr/>
        <p:txBody>
          <a:bodyPr/>
          <a:lstStyle/>
          <a:p>
            <a:fld id="{FC1CF07D-8B3F-4D32-B059-0039CEA46DB1}" type="slidenum">
              <a:rPr lang="en-US" smtClean="0">
                <a:solidFill>
                  <a:schemeClr val="accent2"/>
                </a:solidFill>
              </a:rPr>
              <a:pPr/>
              <a:t>8</a:t>
            </a:fld>
            <a:endParaRPr lang="en-US" dirty="0">
              <a:solidFill>
                <a:schemeClr val="accent2"/>
              </a:solidFill>
            </a:endParaRPr>
          </a:p>
        </p:txBody>
      </p:sp>
      <p:sp>
        <p:nvSpPr>
          <p:cNvPr id="9" name="Picture Placeholder 8"/>
          <p:cNvSpPr>
            <a:spLocks noGrp="1"/>
          </p:cNvSpPr>
          <p:nvPr>
            <p:ph type="pic" sz="quarter" idx="13"/>
          </p:nvPr>
        </p:nvSpPr>
        <p:spPr/>
      </p:sp>
    </p:spTree>
    <p:extLst>
      <p:ext uri="{BB962C8B-B14F-4D97-AF65-F5344CB8AC3E}">
        <p14:creationId xmlns:p14="http://schemas.microsoft.com/office/powerpoint/2010/main" val="174600353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1462088"/>
            <a:ext cx="10515600" cy="4714875"/>
          </a:xfrm>
        </p:spPr>
        <p:txBody>
          <a:bodyPr>
            <a:normAutofit/>
          </a:bodyPr>
          <a:lstStyle/>
          <a:p>
            <a:r>
              <a:rPr lang="fr-FR" b="1" dirty="0">
                <a:solidFill>
                  <a:schemeClr val="accent2"/>
                </a:solidFill>
              </a:rPr>
              <a:t>création de portfolio </a:t>
            </a:r>
            <a:r>
              <a:rPr lang="fr-FR" dirty="0">
                <a:solidFill>
                  <a:schemeClr val="tx1"/>
                </a:solidFill>
              </a:rPr>
              <a:t>à l'aide d'un </a:t>
            </a:r>
            <a:r>
              <a:rPr lang="fr-FR" dirty="0" err="1">
                <a:solidFill>
                  <a:schemeClr val="tx1"/>
                </a:solidFill>
              </a:rPr>
              <a:t>template</a:t>
            </a:r>
            <a:r>
              <a:rPr lang="fr-FR" dirty="0">
                <a:solidFill>
                  <a:schemeClr val="tx1"/>
                </a:solidFill>
              </a:rPr>
              <a:t>.</a:t>
            </a:r>
            <a:endParaRPr lang="en-US" sz="2800" dirty="0">
              <a:solidFill>
                <a:schemeClr val="tx1"/>
              </a:solidFill>
            </a:endParaRPr>
          </a:p>
          <a:p>
            <a:pPr marL="0" indent="0">
              <a:buNone/>
            </a:pPr>
            <a:endParaRPr lang="en-US" dirty="0">
              <a:solidFill>
                <a:schemeClr val="accent2"/>
              </a:solidFill>
            </a:endParaRPr>
          </a:p>
        </p:txBody>
      </p:sp>
      <p:sp>
        <p:nvSpPr>
          <p:cNvPr id="15" name="Title 14"/>
          <p:cNvSpPr>
            <a:spLocks noGrp="1"/>
          </p:cNvSpPr>
          <p:nvPr>
            <p:ph type="title"/>
          </p:nvPr>
        </p:nvSpPr>
        <p:spPr>
          <a:xfrm>
            <a:off x="1306860" y="136525"/>
            <a:ext cx="9578280" cy="1325563"/>
          </a:xfrm>
        </p:spPr>
        <p:txBody>
          <a:bodyPr/>
          <a:lstStyle/>
          <a:p>
            <a:pPr algn="ctr"/>
            <a:r>
              <a:rPr lang="en-US" dirty="0">
                <a:solidFill>
                  <a:schemeClr val="accent2"/>
                </a:solidFill>
              </a:rPr>
              <a:t>Création d’un Portfolio </a:t>
            </a:r>
            <a:r>
              <a:rPr lang="en-US" dirty="0" err="1">
                <a:solidFill>
                  <a:schemeClr val="accent2"/>
                </a:solidFill>
              </a:rPr>
              <a:t>en</a:t>
            </a:r>
            <a:r>
              <a:rPr lang="en-US" dirty="0">
                <a:solidFill>
                  <a:schemeClr val="accent2"/>
                </a:solidFill>
              </a:rPr>
              <a:t> </a:t>
            </a:r>
            <a:r>
              <a:rPr lang="en-US" dirty="0" err="1">
                <a:solidFill>
                  <a:schemeClr val="accent2"/>
                </a:solidFill>
              </a:rPr>
              <a:t>ligne</a:t>
            </a:r>
            <a:endParaRPr lang="en-US" dirty="0">
              <a:solidFill>
                <a:schemeClr val="accent2"/>
              </a:solidFill>
            </a:endParaRPr>
          </a:p>
        </p:txBody>
      </p:sp>
      <p:pic>
        <p:nvPicPr>
          <p:cNvPr id="10" name="Image 9">
            <a:extLst>
              <a:ext uri="{FF2B5EF4-FFF2-40B4-BE49-F238E27FC236}">
                <a16:creationId xmlns:a16="http://schemas.microsoft.com/office/drawing/2014/main" id="{F4308346-9259-47C0-F867-BFD8D11DE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528" y="2033044"/>
            <a:ext cx="8200024" cy="4276275"/>
          </a:xfrm>
          <a:prstGeom prst="rect">
            <a:avLst/>
          </a:prstGeom>
        </p:spPr>
      </p:pic>
      <p:pic>
        <p:nvPicPr>
          <p:cNvPr id="12" name="Image 11">
            <a:extLst>
              <a:ext uri="{FF2B5EF4-FFF2-40B4-BE49-F238E27FC236}">
                <a16:creationId xmlns:a16="http://schemas.microsoft.com/office/drawing/2014/main" id="{59E70EC7-0F90-6853-B96B-6B62B6A292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4084" y="2033044"/>
            <a:ext cx="4021394" cy="4351810"/>
          </a:xfrm>
          <a:prstGeom prst="rect">
            <a:avLst/>
          </a:prstGeom>
        </p:spPr>
      </p:pic>
      <p:pic>
        <p:nvPicPr>
          <p:cNvPr id="14" name="Image 13">
            <a:extLst>
              <a:ext uri="{FF2B5EF4-FFF2-40B4-BE49-F238E27FC236}">
                <a16:creationId xmlns:a16="http://schemas.microsoft.com/office/drawing/2014/main" id="{77608347-58E2-9C47-52FE-DC8F1303F9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7195" y="2033044"/>
            <a:ext cx="4021394" cy="4276275"/>
          </a:xfrm>
          <a:prstGeom prst="rect">
            <a:avLst/>
          </a:prstGeom>
        </p:spPr>
      </p:pic>
      <p:pic>
        <p:nvPicPr>
          <p:cNvPr id="17" name="Image 16">
            <a:extLst>
              <a:ext uri="{FF2B5EF4-FFF2-40B4-BE49-F238E27FC236}">
                <a16:creationId xmlns:a16="http://schemas.microsoft.com/office/drawing/2014/main" id="{9D9E1EC6-8EE5-F364-0DA3-1790DE1756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4084" y="2037807"/>
            <a:ext cx="4066775" cy="4290978"/>
          </a:xfrm>
          <a:prstGeom prst="rect">
            <a:avLst/>
          </a:prstGeom>
        </p:spPr>
      </p:pic>
      <p:pic>
        <p:nvPicPr>
          <p:cNvPr id="19" name="Image 18">
            <a:extLst>
              <a:ext uri="{FF2B5EF4-FFF2-40B4-BE49-F238E27FC236}">
                <a16:creationId xmlns:a16="http://schemas.microsoft.com/office/drawing/2014/main" id="{9317F4EE-D7F6-AAF4-997E-3E96218843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94033" y="2033044"/>
            <a:ext cx="4066775" cy="4351810"/>
          </a:xfrm>
          <a:prstGeom prst="rect">
            <a:avLst/>
          </a:prstGeom>
        </p:spPr>
      </p:pic>
      <p:sp>
        <p:nvSpPr>
          <p:cNvPr id="2" name="ZoneTexte 1">
            <a:extLst>
              <a:ext uri="{FF2B5EF4-FFF2-40B4-BE49-F238E27FC236}">
                <a16:creationId xmlns:a16="http://schemas.microsoft.com/office/drawing/2014/main" id="{5FC3F4D8-BCD7-1297-A979-1CE35DCDAAA0}"/>
              </a:ext>
            </a:extLst>
          </p:cNvPr>
          <p:cNvSpPr txBox="1"/>
          <p:nvPr/>
        </p:nvSpPr>
        <p:spPr>
          <a:xfrm>
            <a:off x="11090586" y="6384854"/>
            <a:ext cx="263214" cy="276999"/>
          </a:xfrm>
          <a:prstGeom prst="rect">
            <a:avLst/>
          </a:prstGeom>
          <a:noFill/>
        </p:spPr>
        <p:txBody>
          <a:bodyPr wrap="none" rtlCol="0">
            <a:spAutoFit/>
          </a:bodyPr>
          <a:lstStyle/>
          <a:p>
            <a:pPr algn="r" defTabSz="914400">
              <a:defRPr/>
            </a:pPr>
            <a:r>
              <a:rPr lang="fr-FR" sz="1200" dirty="0">
                <a:solidFill>
                  <a:schemeClr val="accent2">
                    <a:lumMod val="60000"/>
                    <a:lumOff val="40000"/>
                  </a:schemeClr>
                </a:solidFill>
                <a:latin typeface="Calibri" panose="020F0502020204030204"/>
              </a:rPr>
              <a:t>9</a:t>
            </a:r>
          </a:p>
        </p:txBody>
      </p:sp>
    </p:spTree>
    <p:extLst>
      <p:ext uri="{BB962C8B-B14F-4D97-AF65-F5344CB8AC3E}">
        <p14:creationId xmlns:p14="http://schemas.microsoft.com/office/powerpoint/2010/main" val="213504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3.54167E-6 2.59259E-6 L 0.17071 2.59259E-6 C 0.24714 2.59259E-6 0.34154 0.1074 0.34154 0.19467 L 0.34154 0.38958 " pathEditMode="relative" rAng="0" ptsTypes="AAAA">
                                      <p:cBhvr>
                                        <p:cTn id="6" dur="2000" fill="hold"/>
                                        <p:tgtEl>
                                          <p:spTgt spid="19"/>
                                        </p:tgtEl>
                                        <p:attrNameLst>
                                          <p:attrName>ppt_x</p:attrName>
                                          <p:attrName>ppt_y</p:attrName>
                                        </p:attrNameLst>
                                      </p:cBhvr>
                                      <p:rCtr x="17070" y="19468"/>
                                    </p:animMotion>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nodeType="clickEffect">
                                  <p:stCondLst>
                                    <p:cond delay="0"/>
                                  </p:stCondLst>
                                  <p:childTnLst>
                                    <p:animMotion origin="layout" path="M -4.79167E-6 -3.7037E-6 L 0.17032 -3.7037E-6 C 0.24662 -3.7037E-6 0.34076 0.10209 0.34076 0.18519 L 0.34076 0.37037 " pathEditMode="relative" rAng="0" ptsTypes="AAAA">
                                      <p:cBhvr>
                                        <p:cTn id="10" dur="2000" fill="hold"/>
                                        <p:tgtEl>
                                          <p:spTgt spid="17"/>
                                        </p:tgtEl>
                                        <p:attrNameLst>
                                          <p:attrName>ppt_x</p:attrName>
                                          <p:attrName>ppt_y</p:attrName>
                                        </p:attrNameLst>
                                      </p:cBhvr>
                                      <p:rCtr x="17031" y="18519"/>
                                    </p:animMotion>
                                  </p:childTnLst>
                                </p:cTn>
                              </p:par>
                            </p:childTnLst>
                          </p:cTn>
                        </p:par>
                      </p:childTnLst>
                    </p:cTn>
                  </p:par>
                  <p:par>
                    <p:cTn id="11" fill="hold">
                      <p:stCondLst>
                        <p:cond delay="indefinite"/>
                      </p:stCondLst>
                      <p:childTnLst>
                        <p:par>
                          <p:cTn id="12" fill="hold">
                            <p:stCondLst>
                              <p:cond delay="0"/>
                            </p:stCondLst>
                            <p:childTnLst>
                              <p:par>
                                <p:cTn id="13" presetID="50" presetClass="path" presetSubtype="0" accel="50000" decel="50000" fill="hold" nodeType="clickEffect">
                                  <p:stCondLst>
                                    <p:cond delay="0"/>
                                  </p:stCondLst>
                                  <p:childTnLst>
                                    <p:animMotion origin="layout" path="M 3.95833E-6 -1.85185E-6 L 0.16992 -1.85185E-6 C 0.24609 -1.85185E-6 0.33997 0.09468 0.33997 0.17153 L 0.33997 0.34329 " pathEditMode="relative" rAng="0" ptsTypes="AAAA">
                                      <p:cBhvr>
                                        <p:cTn id="14" dur="2000" fill="hold"/>
                                        <p:tgtEl>
                                          <p:spTgt spid="14"/>
                                        </p:tgtEl>
                                        <p:attrNameLst>
                                          <p:attrName>ppt_x</p:attrName>
                                          <p:attrName>ppt_y</p:attrName>
                                        </p:attrNameLst>
                                      </p:cBhvr>
                                      <p:rCtr x="16992" y="17153"/>
                                    </p:animMotion>
                                  </p:childTnLst>
                                </p:cTn>
                              </p:par>
                            </p:childTnLst>
                          </p:cTn>
                        </p:par>
                      </p:childTnLst>
                    </p:cTn>
                  </p:par>
                  <p:par>
                    <p:cTn id="15" fill="hold">
                      <p:stCondLst>
                        <p:cond delay="indefinite"/>
                      </p:stCondLst>
                      <p:childTnLst>
                        <p:par>
                          <p:cTn id="16" fill="hold">
                            <p:stCondLst>
                              <p:cond delay="0"/>
                            </p:stCondLst>
                            <p:childTnLst>
                              <p:par>
                                <p:cTn id="17" presetID="50" presetClass="path" presetSubtype="0" accel="50000" decel="50000" fill="hold" nodeType="clickEffect">
                                  <p:stCondLst>
                                    <p:cond delay="0"/>
                                  </p:stCondLst>
                                  <p:childTnLst>
                                    <p:animMotion origin="layout" path="M -1.04167E-6 7.40741E-7 L 0.17149 7.40741E-7 C 0.24831 7.40741E-7 0.3431 0.09259 0.3431 0.16782 L 0.3431 0.33588 " pathEditMode="relative" rAng="0" ptsTypes="AAAA">
                                      <p:cBhvr>
                                        <p:cTn id="18" dur="2000" fill="hold"/>
                                        <p:tgtEl>
                                          <p:spTgt spid="12"/>
                                        </p:tgtEl>
                                        <p:attrNameLst>
                                          <p:attrName>ppt_x</p:attrName>
                                          <p:attrName>ppt_y</p:attrName>
                                        </p:attrNameLst>
                                      </p:cBhvr>
                                      <p:rCtr x="17148" y="1678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 Showeet">
  <a:themeElements>
    <a:clrScheme name="Sho-CORPORATE">
      <a:dk1>
        <a:sysClr val="windowText" lastClr="000000"/>
      </a:dk1>
      <a:lt1>
        <a:sysClr val="window" lastClr="FFFFFF"/>
      </a:lt1>
      <a:dk2>
        <a:srgbClr val="31302B"/>
      </a:dk2>
      <a:lt2>
        <a:srgbClr val="E7E6E6"/>
      </a:lt2>
      <a:accent1>
        <a:srgbClr val="0D96C5"/>
      </a:accent1>
      <a:accent2>
        <a:srgbClr val="EE672F"/>
      </a:accent2>
      <a:accent3>
        <a:srgbClr val="63554F"/>
      </a:accent3>
      <a:accent4>
        <a:srgbClr val="C14800"/>
      </a:accent4>
      <a:accent5>
        <a:srgbClr val="026F94"/>
      </a:accent5>
      <a:accent6>
        <a:srgbClr val="56C2E6"/>
      </a:accent6>
      <a:hlink>
        <a:srgbClr val="F79E63"/>
      </a:hlink>
      <a:folHlink>
        <a:srgbClr val="F79E6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6">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ho-CORPORATE">
    <a:dk1>
      <a:sysClr val="windowText" lastClr="000000"/>
    </a:dk1>
    <a:lt1>
      <a:sysClr val="window" lastClr="FFFFFF"/>
    </a:lt1>
    <a:dk2>
      <a:srgbClr val="31302B"/>
    </a:dk2>
    <a:lt2>
      <a:srgbClr val="E7E6E6"/>
    </a:lt2>
    <a:accent1>
      <a:srgbClr val="0D96C5"/>
    </a:accent1>
    <a:accent2>
      <a:srgbClr val="EE672F"/>
    </a:accent2>
    <a:accent3>
      <a:srgbClr val="63554F"/>
    </a:accent3>
    <a:accent4>
      <a:srgbClr val="C14800"/>
    </a:accent4>
    <a:accent5>
      <a:srgbClr val="026F94"/>
    </a:accent5>
    <a:accent6>
      <a:srgbClr val="56C2E6"/>
    </a:accent6>
    <a:hlink>
      <a:srgbClr val="F79E63"/>
    </a:hlink>
    <a:folHlink>
      <a:srgbClr val="F79E63"/>
    </a:folHlink>
  </a:clrScheme>
</a:themeOverride>
</file>

<file path=docProps/app.xml><?xml version="1.0" encoding="utf-8"?>
<Properties xmlns="http://schemas.openxmlformats.org/officeDocument/2006/extended-properties" xmlns:vt="http://schemas.openxmlformats.org/officeDocument/2006/docPropsVTypes">
  <TotalTime>66446</TotalTime>
  <Words>451</Words>
  <Application>Microsoft Office PowerPoint</Application>
  <PresentationFormat>Grand écran</PresentationFormat>
  <Paragraphs>135</Paragraphs>
  <Slides>23</Slides>
  <Notes>23</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23</vt:i4>
      </vt:variant>
    </vt:vector>
  </HeadingPairs>
  <TitlesOfParts>
    <vt:vector size="31" baseType="lpstr">
      <vt:lpstr>Arial</vt:lpstr>
      <vt:lpstr>Calibri</vt:lpstr>
      <vt:lpstr>Calibri Light</vt:lpstr>
      <vt:lpstr>Open Sans</vt:lpstr>
      <vt:lpstr>Roboto</vt:lpstr>
      <vt:lpstr>Custom Design - Showeet</vt:lpstr>
      <vt:lpstr>Showeet theme</vt:lpstr>
      <vt:lpstr>showeet</vt:lpstr>
      <vt:lpstr>Presentation de stage d’initiation</vt:lpstr>
      <vt:lpstr>PLAN DE PRÉSENTATION</vt:lpstr>
      <vt:lpstr>Introduction générale</vt:lpstr>
      <vt:lpstr>Présentation PowerPoint</vt:lpstr>
      <vt:lpstr>Présentation de Société</vt:lpstr>
      <vt:lpstr>Présentation d’INFOESPRIT</vt:lpstr>
      <vt:lpstr>Présentation PowerPoint</vt:lpstr>
      <vt:lpstr>Taches effectuées</vt:lpstr>
      <vt:lpstr>Création d’un Portfolio en ligne</vt:lpstr>
      <vt:lpstr>Diagramme de cas d’utilisation </vt:lpstr>
      <vt:lpstr>Diagramme de classe</vt:lpstr>
      <vt:lpstr>Les diagrammes de séquence</vt:lpstr>
      <vt:lpstr>Infrastructure informatique</vt:lpstr>
      <vt:lpstr>Matériels Informatique</vt:lpstr>
      <vt:lpstr>Matériels Informatique</vt:lpstr>
      <vt:lpstr>Logiciels Utilisés</vt:lpstr>
      <vt:lpstr>Logiciels Utilisés</vt:lpstr>
      <vt:lpstr>Logiciels Utilisés</vt:lpstr>
      <vt:lpstr>Logiciels Utilisés</vt:lpstr>
      <vt:lpstr>Logiciels Utilisés</vt:lpstr>
      <vt:lpstr>Conclusion générale</vt:lpstr>
      <vt:lpstr>Présentation PowerPoint</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 Business PowerPoint Template</dc:title>
  <dc:creator>mohamed amine akrichi</dc:creator>
  <dc:description>© Copyright Showeet.com</dc:description>
  <cp:lastModifiedBy>Halim Riabi</cp:lastModifiedBy>
  <cp:revision>81</cp:revision>
  <dcterms:created xsi:type="dcterms:W3CDTF">2011-05-09T14:18:21Z</dcterms:created>
  <dcterms:modified xsi:type="dcterms:W3CDTF">2022-10-18T21:41:20Z</dcterms:modified>
  <cp:category>Templates</cp:category>
</cp:coreProperties>
</file>