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Lst>
  <p:sldSz cx="51206400"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574BF"/>
    <a:srgbClr val="03406A"/>
    <a:srgbClr val="3399FF"/>
    <a:srgbClr val="F3111C"/>
    <a:srgbClr val="C40A11"/>
    <a:srgbClr val="860000"/>
    <a:srgbClr val="236BB9"/>
    <a:srgbClr val="54AEA6"/>
    <a:srgbClr val="00D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253" y="-3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5891626"/>
            <a:ext cx="43525440" cy="12533242"/>
          </a:xfrm>
        </p:spPr>
        <p:txBody>
          <a:bodyPr anchor="b"/>
          <a:lstStyle>
            <a:lvl1pPr algn="ctr">
              <a:defRPr sz="31496"/>
            </a:lvl1pPr>
          </a:lstStyle>
          <a:p>
            <a:r>
              <a:rPr lang="en-US"/>
              <a:t>Click to edit Master title style</a:t>
            </a:r>
            <a:endParaRPr lang="en-US" dirty="0"/>
          </a:p>
        </p:txBody>
      </p:sp>
      <p:sp>
        <p:nvSpPr>
          <p:cNvPr id="3" name="Subtitle 2"/>
          <p:cNvSpPr>
            <a:spLocks noGrp="1"/>
          </p:cNvSpPr>
          <p:nvPr>
            <p:ph type="subTitle" idx="1"/>
          </p:nvPr>
        </p:nvSpPr>
        <p:spPr>
          <a:xfrm>
            <a:off x="6400800" y="18908198"/>
            <a:ext cx="38404800" cy="8691601"/>
          </a:xfrm>
        </p:spPr>
        <p:txBody>
          <a:bodyPr/>
          <a:lstStyle>
            <a:lvl1pPr marL="0" indent="0" algn="ctr">
              <a:buNone/>
              <a:defRPr sz="12598"/>
            </a:lvl1pPr>
            <a:lvl2pPr marL="2399980" indent="0" algn="ctr">
              <a:buNone/>
              <a:defRPr sz="10499"/>
            </a:lvl2pPr>
            <a:lvl3pPr marL="4799960" indent="0" algn="ctr">
              <a:buNone/>
              <a:defRPr sz="9449"/>
            </a:lvl3pPr>
            <a:lvl4pPr marL="7199940" indent="0" algn="ctr">
              <a:buNone/>
              <a:defRPr sz="8399"/>
            </a:lvl4pPr>
            <a:lvl5pPr marL="9599920" indent="0" algn="ctr">
              <a:buNone/>
              <a:defRPr sz="8399"/>
            </a:lvl5pPr>
            <a:lvl6pPr marL="11999900" indent="0" algn="ctr">
              <a:buNone/>
              <a:defRPr sz="8399"/>
            </a:lvl6pPr>
            <a:lvl7pPr marL="14399880" indent="0" algn="ctr">
              <a:buNone/>
              <a:defRPr sz="8399"/>
            </a:lvl7pPr>
            <a:lvl8pPr marL="16799860" indent="0" algn="ctr">
              <a:buNone/>
              <a:defRPr sz="8399"/>
            </a:lvl8pPr>
            <a:lvl9pPr marL="19199840" indent="0" algn="ctr">
              <a:buNone/>
              <a:defRPr sz="83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C79D87-620C-4C6B-BE10-DF4280C09BF2}"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58796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79D87-620C-4C6B-BE10-DF4280C09BF2}"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17131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1916653"/>
            <a:ext cx="11041380"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1916653"/>
            <a:ext cx="32484060"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79D87-620C-4C6B-BE10-DF4280C09BF2}"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114112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79D87-620C-4C6B-BE10-DF4280C09BF2}"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375902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8974945"/>
            <a:ext cx="44165520" cy="14974888"/>
          </a:xfrm>
        </p:spPr>
        <p:txBody>
          <a:bodyPr anchor="b"/>
          <a:lstStyle>
            <a:lvl1pPr>
              <a:defRPr sz="31496"/>
            </a:lvl1pPr>
          </a:lstStyle>
          <a:p>
            <a:r>
              <a:rPr lang="en-US"/>
              <a:t>Click to edit Master title style</a:t>
            </a:r>
            <a:endParaRPr lang="en-US" dirty="0"/>
          </a:p>
        </p:txBody>
      </p:sp>
      <p:sp>
        <p:nvSpPr>
          <p:cNvPr id="3" name="Text Placeholder 2"/>
          <p:cNvSpPr>
            <a:spLocks noGrp="1"/>
          </p:cNvSpPr>
          <p:nvPr>
            <p:ph type="body" idx="1"/>
          </p:nvPr>
        </p:nvSpPr>
        <p:spPr>
          <a:xfrm>
            <a:off x="3493773" y="24091502"/>
            <a:ext cx="44165520" cy="7874940"/>
          </a:xfrm>
        </p:spPr>
        <p:txBody>
          <a:bodyPr/>
          <a:lstStyle>
            <a:lvl1pPr marL="0" indent="0">
              <a:buNone/>
              <a:defRPr sz="12598">
                <a:solidFill>
                  <a:schemeClr val="tx1"/>
                </a:solidFill>
              </a:defRPr>
            </a:lvl1pPr>
            <a:lvl2pPr marL="2399980" indent="0">
              <a:buNone/>
              <a:defRPr sz="10499">
                <a:solidFill>
                  <a:schemeClr val="tx1">
                    <a:tint val="75000"/>
                  </a:schemeClr>
                </a:solidFill>
              </a:defRPr>
            </a:lvl2pPr>
            <a:lvl3pPr marL="4799960" indent="0">
              <a:buNone/>
              <a:defRPr sz="9449">
                <a:solidFill>
                  <a:schemeClr val="tx1">
                    <a:tint val="75000"/>
                  </a:schemeClr>
                </a:solidFill>
              </a:defRPr>
            </a:lvl3pPr>
            <a:lvl4pPr marL="7199940" indent="0">
              <a:buNone/>
              <a:defRPr sz="8399">
                <a:solidFill>
                  <a:schemeClr val="tx1">
                    <a:tint val="75000"/>
                  </a:schemeClr>
                </a:solidFill>
              </a:defRPr>
            </a:lvl4pPr>
            <a:lvl5pPr marL="9599920" indent="0">
              <a:buNone/>
              <a:defRPr sz="8399">
                <a:solidFill>
                  <a:schemeClr val="tx1">
                    <a:tint val="75000"/>
                  </a:schemeClr>
                </a:solidFill>
              </a:defRPr>
            </a:lvl5pPr>
            <a:lvl6pPr marL="11999900" indent="0">
              <a:buNone/>
              <a:defRPr sz="8399">
                <a:solidFill>
                  <a:schemeClr val="tx1">
                    <a:tint val="75000"/>
                  </a:schemeClr>
                </a:solidFill>
              </a:defRPr>
            </a:lvl6pPr>
            <a:lvl7pPr marL="14399880" indent="0">
              <a:buNone/>
              <a:defRPr sz="8399">
                <a:solidFill>
                  <a:schemeClr val="tx1">
                    <a:tint val="75000"/>
                  </a:schemeClr>
                </a:solidFill>
              </a:defRPr>
            </a:lvl7pPr>
            <a:lvl8pPr marL="16799860" indent="0">
              <a:buNone/>
              <a:defRPr sz="8399">
                <a:solidFill>
                  <a:schemeClr val="tx1">
                    <a:tint val="75000"/>
                  </a:schemeClr>
                </a:solidFill>
              </a:defRPr>
            </a:lvl8pPr>
            <a:lvl9pPr marL="19199840" indent="0">
              <a:buNone/>
              <a:defRPr sz="8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79D87-620C-4C6B-BE10-DF4280C09BF2}"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348466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9583264"/>
            <a:ext cx="21762720"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9583264"/>
            <a:ext cx="21762720"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C79D87-620C-4C6B-BE10-DF4280C09BF2}"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227884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916661"/>
            <a:ext cx="44165520"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8824938"/>
            <a:ext cx="21662704" cy="4324966"/>
          </a:xfrm>
        </p:spPr>
        <p:txBody>
          <a:bodyPr anchor="b"/>
          <a:lstStyle>
            <a:lvl1pPr marL="0" indent="0">
              <a:buNone/>
              <a:defRPr sz="12598" b="1"/>
            </a:lvl1pPr>
            <a:lvl2pPr marL="2399980" indent="0">
              <a:buNone/>
              <a:defRPr sz="10499" b="1"/>
            </a:lvl2pPr>
            <a:lvl3pPr marL="4799960" indent="0">
              <a:buNone/>
              <a:defRPr sz="9449" b="1"/>
            </a:lvl3pPr>
            <a:lvl4pPr marL="7199940" indent="0">
              <a:buNone/>
              <a:defRPr sz="8399" b="1"/>
            </a:lvl4pPr>
            <a:lvl5pPr marL="9599920" indent="0">
              <a:buNone/>
              <a:defRPr sz="8399" b="1"/>
            </a:lvl5pPr>
            <a:lvl6pPr marL="11999900" indent="0">
              <a:buNone/>
              <a:defRPr sz="8399" b="1"/>
            </a:lvl6pPr>
            <a:lvl7pPr marL="14399880" indent="0">
              <a:buNone/>
              <a:defRPr sz="8399" b="1"/>
            </a:lvl7pPr>
            <a:lvl8pPr marL="16799860" indent="0">
              <a:buNone/>
              <a:defRPr sz="8399" b="1"/>
            </a:lvl8pPr>
            <a:lvl9pPr marL="19199840" indent="0">
              <a:buNone/>
              <a:defRPr sz="8399" b="1"/>
            </a:lvl9pPr>
          </a:lstStyle>
          <a:p>
            <a:pPr lvl="0"/>
            <a:r>
              <a:rPr lang="en-US"/>
              <a:t>Click to edit Master text styles</a:t>
            </a:r>
          </a:p>
        </p:txBody>
      </p:sp>
      <p:sp>
        <p:nvSpPr>
          <p:cNvPr id="4" name="Content Placeholder 3"/>
          <p:cNvSpPr>
            <a:spLocks noGrp="1"/>
          </p:cNvSpPr>
          <p:nvPr>
            <p:ph sz="half" idx="2"/>
          </p:nvPr>
        </p:nvSpPr>
        <p:spPr>
          <a:xfrm>
            <a:off x="3527115" y="13149904"/>
            <a:ext cx="21662704"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8824938"/>
            <a:ext cx="21769390" cy="4324966"/>
          </a:xfrm>
        </p:spPr>
        <p:txBody>
          <a:bodyPr anchor="b"/>
          <a:lstStyle>
            <a:lvl1pPr marL="0" indent="0">
              <a:buNone/>
              <a:defRPr sz="12598" b="1"/>
            </a:lvl1pPr>
            <a:lvl2pPr marL="2399980" indent="0">
              <a:buNone/>
              <a:defRPr sz="10499" b="1"/>
            </a:lvl2pPr>
            <a:lvl3pPr marL="4799960" indent="0">
              <a:buNone/>
              <a:defRPr sz="9449" b="1"/>
            </a:lvl3pPr>
            <a:lvl4pPr marL="7199940" indent="0">
              <a:buNone/>
              <a:defRPr sz="8399" b="1"/>
            </a:lvl4pPr>
            <a:lvl5pPr marL="9599920" indent="0">
              <a:buNone/>
              <a:defRPr sz="8399" b="1"/>
            </a:lvl5pPr>
            <a:lvl6pPr marL="11999900" indent="0">
              <a:buNone/>
              <a:defRPr sz="8399" b="1"/>
            </a:lvl6pPr>
            <a:lvl7pPr marL="14399880" indent="0">
              <a:buNone/>
              <a:defRPr sz="8399" b="1"/>
            </a:lvl7pPr>
            <a:lvl8pPr marL="16799860" indent="0">
              <a:buNone/>
              <a:defRPr sz="8399" b="1"/>
            </a:lvl8pPr>
            <a:lvl9pPr marL="19199840" indent="0">
              <a:buNone/>
              <a:defRPr sz="8399" b="1"/>
            </a:lvl9pPr>
          </a:lstStyle>
          <a:p>
            <a:pPr lvl="0"/>
            <a:r>
              <a:rPr lang="en-US"/>
              <a:t>Click to edit Master text styles</a:t>
            </a:r>
          </a:p>
        </p:txBody>
      </p:sp>
      <p:sp>
        <p:nvSpPr>
          <p:cNvPr id="6" name="Content Placeholder 5"/>
          <p:cNvSpPr>
            <a:spLocks noGrp="1"/>
          </p:cNvSpPr>
          <p:nvPr>
            <p:ph sz="quarter" idx="4"/>
          </p:nvPr>
        </p:nvSpPr>
        <p:spPr>
          <a:xfrm>
            <a:off x="25923243" y="13149904"/>
            <a:ext cx="21769390"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C79D87-620C-4C6B-BE10-DF4280C09BF2}" type="datetimeFigureOut">
              <a:rPr lang="en-US" smtClean="0"/>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199344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C79D87-620C-4C6B-BE10-DF4280C09BF2}" type="datetimeFigureOut">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212320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79D87-620C-4C6B-BE10-DF4280C09BF2}" type="datetimeFigureOut">
              <a:rPr lang="en-US" smtClean="0"/>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28162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399982"/>
            <a:ext cx="16515397" cy="8399939"/>
          </a:xfrm>
        </p:spPr>
        <p:txBody>
          <a:bodyPr anchor="b"/>
          <a:lstStyle>
            <a:lvl1pPr>
              <a:defRPr sz="16798"/>
            </a:lvl1pPr>
          </a:lstStyle>
          <a:p>
            <a:r>
              <a:rPr lang="en-US"/>
              <a:t>Click to edit Master title style</a:t>
            </a:r>
            <a:endParaRPr lang="en-US" dirty="0"/>
          </a:p>
        </p:txBody>
      </p:sp>
      <p:sp>
        <p:nvSpPr>
          <p:cNvPr id="3" name="Content Placeholder 2"/>
          <p:cNvSpPr>
            <a:spLocks noGrp="1"/>
          </p:cNvSpPr>
          <p:nvPr>
            <p:ph idx="1"/>
          </p:nvPr>
        </p:nvSpPr>
        <p:spPr>
          <a:xfrm>
            <a:off x="21769390" y="5183304"/>
            <a:ext cx="25923240" cy="25583147"/>
          </a:xfrm>
        </p:spPr>
        <p:txBody>
          <a:bodyPr/>
          <a:lstStyle>
            <a:lvl1pPr>
              <a:defRPr sz="16798"/>
            </a:lvl1pPr>
            <a:lvl2pPr>
              <a:defRPr sz="14698"/>
            </a:lvl2pPr>
            <a:lvl3pPr>
              <a:defRPr sz="12598"/>
            </a:lvl3pPr>
            <a:lvl4pPr>
              <a:defRPr sz="10499"/>
            </a:lvl4pPr>
            <a:lvl5pPr>
              <a:defRPr sz="10499"/>
            </a:lvl5pPr>
            <a:lvl6pPr>
              <a:defRPr sz="10499"/>
            </a:lvl6pPr>
            <a:lvl7pPr>
              <a:defRPr sz="10499"/>
            </a:lvl7pPr>
            <a:lvl8pPr>
              <a:defRPr sz="10499"/>
            </a:lvl8pPr>
            <a:lvl9pPr>
              <a:defRPr sz="104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0799922"/>
            <a:ext cx="16515397" cy="20008190"/>
          </a:xfrm>
        </p:spPr>
        <p:txBody>
          <a:bodyPr/>
          <a:lstStyle>
            <a:lvl1pPr marL="0" indent="0">
              <a:buNone/>
              <a:defRPr sz="8399"/>
            </a:lvl1pPr>
            <a:lvl2pPr marL="2399980" indent="0">
              <a:buNone/>
              <a:defRPr sz="7349"/>
            </a:lvl2pPr>
            <a:lvl3pPr marL="4799960" indent="0">
              <a:buNone/>
              <a:defRPr sz="6299"/>
            </a:lvl3pPr>
            <a:lvl4pPr marL="7199940" indent="0">
              <a:buNone/>
              <a:defRPr sz="5249"/>
            </a:lvl4pPr>
            <a:lvl5pPr marL="9599920" indent="0">
              <a:buNone/>
              <a:defRPr sz="5249"/>
            </a:lvl5pPr>
            <a:lvl6pPr marL="11999900" indent="0">
              <a:buNone/>
              <a:defRPr sz="5249"/>
            </a:lvl6pPr>
            <a:lvl7pPr marL="14399880" indent="0">
              <a:buNone/>
              <a:defRPr sz="5249"/>
            </a:lvl7pPr>
            <a:lvl8pPr marL="16799860" indent="0">
              <a:buNone/>
              <a:defRPr sz="5249"/>
            </a:lvl8pPr>
            <a:lvl9pPr marL="19199840" indent="0">
              <a:buNone/>
              <a:defRPr sz="5249"/>
            </a:lvl9pPr>
          </a:lstStyle>
          <a:p>
            <a:pPr lvl="0"/>
            <a:r>
              <a:rPr lang="en-US"/>
              <a:t>Click to edit Master text styles</a:t>
            </a:r>
          </a:p>
        </p:txBody>
      </p:sp>
      <p:sp>
        <p:nvSpPr>
          <p:cNvPr id="5" name="Date Placeholder 4"/>
          <p:cNvSpPr>
            <a:spLocks noGrp="1"/>
          </p:cNvSpPr>
          <p:nvPr>
            <p:ph type="dt" sz="half" idx="10"/>
          </p:nvPr>
        </p:nvSpPr>
        <p:spPr/>
        <p:txBody>
          <a:bodyPr/>
          <a:lstStyle/>
          <a:p>
            <a:fld id="{16C79D87-620C-4C6B-BE10-DF4280C09BF2}"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5057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399982"/>
            <a:ext cx="16515397" cy="8399939"/>
          </a:xfrm>
        </p:spPr>
        <p:txBody>
          <a:bodyPr anchor="b"/>
          <a:lstStyle>
            <a:lvl1pPr>
              <a:defRPr sz="1679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5183304"/>
            <a:ext cx="25923240" cy="25583147"/>
          </a:xfrm>
        </p:spPr>
        <p:txBody>
          <a:bodyPr anchor="t"/>
          <a:lstStyle>
            <a:lvl1pPr marL="0" indent="0">
              <a:buNone/>
              <a:defRPr sz="16798"/>
            </a:lvl1pPr>
            <a:lvl2pPr marL="2399980" indent="0">
              <a:buNone/>
              <a:defRPr sz="14698"/>
            </a:lvl2pPr>
            <a:lvl3pPr marL="4799960" indent="0">
              <a:buNone/>
              <a:defRPr sz="12598"/>
            </a:lvl3pPr>
            <a:lvl4pPr marL="7199940" indent="0">
              <a:buNone/>
              <a:defRPr sz="10499"/>
            </a:lvl4pPr>
            <a:lvl5pPr marL="9599920" indent="0">
              <a:buNone/>
              <a:defRPr sz="10499"/>
            </a:lvl5pPr>
            <a:lvl6pPr marL="11999900" indent="0">
              <a:buNone/>
              <a:defRPr sz="10499"/>
            </a:lvl6pPr>
            <a:lvl7pPr marL="14399880" indent="0">
              <a:buNone/>
              <a:defRPr sz="10499"/>
            </a:lvl7pPr>
            <a:lvl8pPr marL="16799860" indent="0">
              <a:buNone/>
              <a:defRPr sz="10499"/>
            </a:lvl8pPr>
            <a:lvl9pPr marL="19199840" indent="0">
              <a:buNone/>
              <a:defRPr sz="10499"/>
            </a:lvl9pPr>
          </a:lstStyle>
          <a:p>
            <a:r>
              <a:rPr lang="en-US"/>
              <a:t>Click icon to add picture</a:t>
            </a:r>
            <a:endParaRPr lang="en-US" dirty="0"/>
          </a:p>
        </p:txBody>
      </p:sp>
      <p:sp>
        <p:nvSpPr>
          <p:cNvPr id="4" name="Text Placeholder 3"/>
          <p:cNvSpPr>
            <a:spLocks noGrp="1"/>
          </p:cNvSpPr>
          <p:nvPr>
            <p:ph type="body" sz="half" idx="2"/>
          </p:nvPr>
        </p:nvSpPr>
        <p:spPr>
          <a:xfrm>
            <a:off x="3527110" y="10799922"/>
            <a:ext cx="16515397" cy="20008190"/>
          </a:xfrm>
        </p:spPr>
        <p:txBody>
          <a:bodyPr/>
          <a:lstStyle>
            <a:lvl1pPr marL="0" indent="0">
              <a:buNone/>
              <a:defRPr sz="8399"/>
            </a:lvl1pPr>
            <a:lvl2pPr marL="2399980" indent="0">
              <a:buNone/>
              <a:defRPr sz="7349"/>
            </a:lvl2pPr>
            <a:lvl3pPr marL="4799960" indent="0">
              <a:buNone/>
              <a:defRPr sz="6299"/>
            </a:lvl3pPr>
            <a:lvl4pPr marL="7199940" indent="0">
              <a:buNone/>
              <a:defRPr sz="5249"/>
            </a:lvl4pPr>
            <a:lvl5pPr marL="9599920" indent="0">
              <a:buNone/>
              <a:defRPr sz="5249"/>
            </a:lvl5pPr>
            <a:lvl6pPr marL="11999900" indent="0">
              <a:buNone/>
              <a:defRPr sz="5249"/>
            </a:lvl6pPr>
            <a:lvl7pPr marL="14399880" indent="0">
              <a:buNone/>
              <a:defRPr sz="5249"/>
            </a:lvl7pPr>
            <a:lvl8pPr marL="16799860" indent="0">
              <a:buNone/>
              <a:defRPr sz="5249"/>
            </a:lvl8pPr>
            <a:lvl9pPr marL="19199840" indent="0">
              <a:buNone/>
              <a:defRPr sz="5249"/>
            </a:lvl9pPr>
          </a:lstStyle>
          <a:p>
            <a:pPr lvl="0"/>
            <a:r>
              <a:rPr lang="en-US"/>
              <a:t>Click to edit Master text styles</a:t>
            </a:r>
          </a:p>
        </p:txBody>
      </p:sp>
      <p:sp>
        <p:nvSpPr>
          <p:cNvPr id="5" name="Date Placeholder 4"/>
          <p:cNvSpPr>
            <a:spLocks noGrp="1"/>
          </p:cNvSpPr>
          <p:nvPr>
            <p:ph type="dt" sz="half" idx="10"/>
          </p:nvPr>
        </p:nvSpPr>
        <p:spPr/>
        <p:txBody>
          <a:bodyPr/>
          <a:lstStyle/>
          <a:p>
            <a:fld id="{16C79D87-620C-4C6B-BE10-DF4280C09BF2}"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24E8C-6E96-439F-ACB2-5EDEEB3CD689}" type="slidenum">
              <a:rPr lang="en-US" smtClean="0"/>
              <a:t>‹#›</a:t>
            </a:fld>
            <a:endParaRPr lang="en-US"/>
          </a:p>
        </p:txBody>
      </p:sp>
    </p:spTree>
    <p:extLst>
      <p:ext uri="{BB962C8B-B14F-4D97-AF65-F5344CB8AC3E}">
        <p14:creationId xmlns:p14="http://schemas.microsoft.com/office/powerpoint/2010/main" val="208121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916661"/>
            <a:ext cx="44165520"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9583264"/>
            <a:ext cx="44165520"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3366432"/>
            <a:ext cx="11521440" cy="1916653"/>
          </a:xfrm>
          <a:prstGeom prst="rect">
            <a:avLst/>
          </a:prstGeom>
        </p:spPr>
        <p:txBody>
          <a:bodyPr vert="horz" lIns="91440" tIns="45720" rIns="91440" bIns="45720" rtlCol="0" anchor="ctr"/>
          <a:lstStyle>
            <a:lvl1pPr algn="l">
              <a:defRPr sz="6299">
                <a:solidFill>
                  <a:schemeClr val="tx1">
                    <a:tint val="75000"/>
                  </a:schemeClr>
                </a:solidFill>
              </a:defRPr>
            </a:lvl1pPr>
          </a:lstStyle>
          <a:p>
            <a:fld id="{16C79D87-620C-4C6B-BE10-DF4280C09BF2}" type="datetimeFigureOut">
              <a:rPr lang="en-US" smtClean="0"/>
              <a:t>7/1/2023</a:t>
            </a:fld>
            <a:endParaRPr lang="en-US"/>
          </a:p>
        </p:txBody>
      </p:sp>
      <p:sp>
        <p:nvSpPr>
          <p:cNvPr id="5" name="Footer Placeholder 4"/>
          <p:cNvSpPr>
            <a:spLocks noGrp="1"/>
          </p:cNvSpPr>
          <p:nvPr>
            <p:ph type="ftr" sz="quarter" idx="3"/>
          </p:nvPr>
        </p:nvSpPr>
        <p:spPr>
          <a:xfrm>
            <a:off x="16962120" y="33366432"/>
            <a:ext cx="17282160" cy="1916653"/>
          </a:xfrm>
          <a:prstGeom prst="rect">
            <a:avLst/>
          </a:prstGeom>
        </p:spPr>
        <p:txBody>
          <a:bodyPr vert="horz" lIns="91440" tIns="45720" rIns="91440" bIns="45720" rtlCol="0" anchor="ctr"/>
          <a:lstStyle>
            <a:lvl1pPr algn="ctr">
              <a:defRPr sz="62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3366432"/>
            <a:ext cx="11521440" cy="1916653"/>
          </a:xfrm>
          <a:prstGeom prst="rect">
            <a:avLst/>
          </a:prstGeom>
        </p:spPr>
        <p:txBody>
          <a:bodyPr vert="horz" lIns="91440" tIns="45720" rIns="91440" bIns="45720" rtlCol="0" anchor="ctr"/>
          <a:lstStyle>
            <a:lvl1pPr algn="r">
              <a:defRPr sz="6299">
                <a:solidFill>
                  <a:schemeClr val="tx1">
                    <a:tint val="75000"/>
                  </a:schemeClr>
                </a:solidFill>
              </a:defRPr>
            </a:lvl1pPr>
          </a:lstStyle>
          <a:p>
            <a:fld id="{06024E8C-6E96-439F-ACB2-5EDEEB3CD689}" type="slidenum">
              <a:rPr lang="en-US" smtClean="0"/>
              <a:t>‹#›</a:t>
            </a:fld>
            <a:endParaRPr lang="en-US"/>
          </a:p>
        </p:txBody>
      </p:sp>
    </p:spTree>
    <p:extLst>
      <p:ext uri="{BB962C8B-B14F-4D97-AF65-F5344CB8AC3E}">
        <p14:creationId xmlns:p14="http://schemas.microsoft.com/office/powerpoint/2010/main" val="10397494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799960" rtl="0" eaLnBrk="1" latinLnBrk="0" hangingPunct="1">
        <a:lnSpc>
          <a:spcPct val="90000"/>
        </a:lnSpc>
        <a:spcBef>
          <a:spcPct val="0"/>
        </a:spcBef>
        <a:buNone/>
        <a:defRPr sz="23097" kern="1200">
          <a:solidFill>
            <a:schemeClr val="tx1"/>
          </a:solidFill>
          <a:latin typeface="+mj-lt"/>
          <a:ea typeface="+mj-ea"/>
          <a:cs typeface="+mj-cs"/>
        </a:defRPr>
      </a:lvl1pPr>
    </p:titleStyle>
    <p:bodyStyle>
      <a:lvl1pPr marL="1199990" indent="-1199990" algn="l" defTabSz="4799960" rtl="0" eaLnBrk="1" latinLnBrk="0" hangingPunct="1">
        <a:lnSpc>
          <a:spcPct val="90000"/>
        </a:lnSpc>
        <a:spcBef>
          <a:spcPts val="5249"/>
        </a:spcBef>
        <a:buFont typeface="Arial" panose="020B0604020202020204" pitchFamily="34" charset="0"/>
        <a:buChar char="•"/>
        <a:defRPr sz="14698" kern="1200">
          <a:solidFill>
            <a:schemeClr val="tx1"/>
          </a:solidFill>
          <a:latin typeface="+mn-lt"/>
          <a:ea typeface="+mn-ea"/>
          <a:cs typeface="+mn-cs"/>
        </a:defRPr>
      </a:lvl1pPr>
      <a:lvl2pPr marL="3599970" indent="-1199990" algn="l" defTabSz="4799960" rtl="0" eaLnBrk="1" latinLnBrk="0" hangingPunct="1">
        <a:lnSpc>
          <a:spcPct val="90000"/>
        </a:lnSpc>
        <a:spcBef>
          <a:spcPts val="2625"/>
        </a:spcBef>
        <a:buFont typeface="Arial" panose="020B0604020202020204" pitchFamily="34" charset="0"/>
        <a:buChar char="•"/>
        <a:defRPr sz="12598" kern="1200">
          <a:solidFill>
            <a:schemeClr val="tx1"/>
          </a:solidFill>
          <a:latin typeface="+mn-lt"/>
          <a:ea typeface="+mn-ea"/>
          <a:cs typeface="+mn-cs"/>
        </a:defRPr>
      </a:lvl2pPr>
      <a:lvl3pPr marL="5999950" indent="-1199990" algn="l" defTabSz="4799960" rtl="0" eaLnBrk="1" latinLnBrk="0" hangingPunct="1">
        <a:lnSpc>
          <a:spcPct val="90000"/>
        </a:lnSpc>
        <a:spcBef>
          <a:spcPts val="2625"/>
        </a:spcBef>
        <a:buFont typeface="Arial" panose="020B0604020202020204" pitchFamily="34" charset="0"/>
        <a:buChar char="•"/>
        <a:defRPr sz="10499" kern="1200">
          <a:solidFill>
            <a:schemeClr val="tx1"/>
          </a:solidFill>
          <a:latin typeface="+mn-lt"/>
          <a:ea typeface="+mn-ea"/>
          <a:cs typeface="+mn-cs"/>
        </a:defRPr>
      </a:lvl3pPr>
      <a:lvl4pPr marL="8399930" indent="-1199990" algn="l" defTabSz="4799960" rtl="0" eaLnBrk="1" latinLnBrk="0" hangingPunct="1">
        <a:lnSpc>
          <a:spcPct val="90000"/>
        </a:lnSpc>
        <a:spcBef>
          <a:spcPts val="2625"/>
        </a:spcBef>
        <a:buFont typeface="Arial" panose="020B0604020202020204" pitchFamily="34" charset="0"/>
        <a:buChar char="•"/>
        <a:defRPr sz="9449" kern="1200">
          <a:solidFill>
            <a:schemeClr val="tx1"/>
          </a:solidFill>
          <a:latin typeface="+mn-lt"/>
          <a:ea typeface="+mn-ea"/>
          <a:cs typeface="+mn-cs"/>
        </a:defRPr>
      </a:lvl4pPr>
      <a:lvl5pPr marL="10799910" indent="-1199990" algn="l" defTabSz="4799960" rtl="0" eaLnBrk="1" latinLnBrk="0" hangingPunct="1">
        <a:lnSpc>
          <a:spcPct val="90000"/>
        </a:lnSpc>
        <a:spcBef>
          <a:spcPts val="2625"/>
        </a:spcBef>
        <a:buFont typeface="Arial" panose="020B0604020202020204" pitchFamily="34" charset="0"/>
        <a:buChar char="•"/>
        <a:defRPr sz="9449" kern="1200">
          <a:solidFill>
            <a:schemeClr val="tx1"/>
          </a:solidFill>
          <a:latin typeface="+mn-lt"/>
          <a:ea typeface="+mn-ea"/>
          <a:cs typeface="+mn-cs"/>
        </a:defRPr>
      </a:lvl5pPr>
      <a:lvl6pPr marL="13199890" indent="-1199990" algn="l" defTabSz="4799960" rtl="0" eaLnBrk="1" latinLnBrk="0" hangingPunct="1">
        <a:lnSpc>
          <a:spcPct val="90000"/>
        </a:lnSpc>
        <a:spcBef>
          <a:spcPts val="2625"/>
        </a:spcBef>
        <a:buFont typeface="Arial" panose="020B0604020202020204" pitchFamily="34" charset="0"/>
        <a:buChar char="•"/>
        <a:defRPr sz="9449" kern="1200">
          <a:solidFill>
            <a:schemeClr val="tx1"/>
          </a:solidFill>
          <a:latin typeface="+mn-lt"/>
          <a:ea typeface="+mn-ea"/>
          <a:cs typeface="+mn-cs"/>
        </a:defRPr>
      </a:lvl6pPr>
      <a:lvl7pPr marL="15599870" indent="-1199990" algn="l" defTabSz="4799960" rtl="0" eaLnBrk="1" latinLnBrk="0" hangingPunct="1">
        <a:lnSpc>
          <a:spcPct val="90000"/>
        </a:lnSpc>
        <a:spcBef>
          <a:spcPts val="2625"/>
        </a:spcBef>
        <a:buFont typeface="Arial" panose="020B0604020202020204" pitchFamily="34" charset="0"/>
        <a:buChar char="•"/>
        <a:defRPr sz="9449" kern="1200">
          <a:solidFill>
            <a:schemeClr val="tx1"/>
          </a:solidFill>
          <a:latin typeface="+mn-lt"/>
          <a:ea typeface="+mn-ea"/>
          <a:cs typeface="+mn-cs"/>
        </a:defRPr>
      </a:lvl7pPr>
      <a:lvl8pPr marL="17999850" indent="-1199990" algn="l" defTabSz="4799960" rtl="0" eaLnBrk="1" latinLnBrk="0" hangingPunct="1">
        <a:lnSpc>
          <a:spcPct val="90000"/>
        </a:lnSpc>
        <a:spcBef>
          <a:spcPts val="2625"/>
        </a:spcBef>
        <a:buFont typeface="Arial" panose="020B0604020202020204" pitchFamily="34" charset="0"/>
        <a:buChar char="•"/>
        <a:defRPr sz="9449" kern="1200">
          <a:solidFill>
            <a:schemeClr val="tx1"/>
          </a:solidFill>
          <a:latin typeface="+mn-lt"/>
          <a:ea typeface="+mn-ea"/>
          <a:cs typeface="+mn-cs"/>
        </a:defRPr>
      </a:lvl8pPr>
      <a:lvl9pPr marL="20399830" indent="-1199990" algn="l" defTabSz="4799960" rtl="0" eaLnBrk="1" latinLnBrk="0" hangingPunct="1">
        <a:lnSpc>
          <a:spcPct val="90000"/>
        </a:lnSpc>
        <a:spcBef>
          <a:spcPts val="2625"/>
        </a:spcBef>
        <a:buFont typeface="Arial" panose="020B0604020202020204" pitchFamily="34" charset="0"/>
        <a:buChar char="•"/>
        <a:defRPr sz="9449" kern="1200">
          <a:solidFill>
            <a:schemeClr val="tx1"/>
          </a:solidFill>
          <a:latin typeface="+mn-lt"/>
          <a:ea typeface="+mn-ea"/>
          <a:cs typeface="+mn-cs"/>
        </a:defRPr>
      </a:lvl9pPr>
    </p:bodyStyle>
    <p:otherStyle>
      <a:defPPr>
        <a:defRPr lang="en-US"/>
      </a:defPPr>
      <a:lvl1pPr marL="0" algn="l" defTabSz="4799960" rtl="0" eaLnBrk="1" latinLnBrk="0" hangingPunct="1">
        <a:defRPr sz="9449" kern="1200">
          <a:solidFill>
            <a:schemeClr val="tx1"/>
          </a:solidFill>
          <a:latin typeface="+mn-lt"/>
          <a:ea typeface="+mn-ea"/>
          <a:cs typeface="+mn-cs"/>
        </a:defRPr>
      </a:lvl1pPr>
      <a:lvl2pPr marL="2399980" algn="l" defTabSz="4799960" rtl="0" eaLnBrk="1" latinLnBrk="0" hangingPunct="1">
        <a:defRPr sz="9449" kern="1200">
          <a:solidFill>
            <a:schemeClr val="tx1"/>
          </a:solidFill>
          <a:latin typeface="+mn-lt"/>
          <a:ea typeface="+mn-ea"/>
          <a:cs typeface="+mn-cs"/>
        </a:defRPr>
      </a:lvl2pPr>
      <a:lvl3pPr marL="4799960" algn="l" defTabSz="4799960" rtl="0" eaLnBrk="1" latinLnBrk="0" hangingPunct="1">
        <a:defRPr sz="9449" kern="1200">
          <a:solidFill>
            <a:schemeClr val="tx1"/>
          </a:solidFill>
          <a:latin typeface="+mn-lt"/>
          <a:ea typeface="+mn-ea"/>
          <a:cs typeface="+mn-cs"/>
        </a:defRPr>
      </a:lvl3pPr>
      <a:lvl4pPr marL="7199940" algn="l" defTabSz="4799960" rtl="0" eaLnBrk="1" latinLnBrk="0" hangingPunct="1">
        <a:defRPr sz="9449" kern="1200">
          <a:solidFill>
            <a:schemeClr val="tx1"/>
          </a:solidFill>
          <a:latin typeface="+mn-lt"/>
          <a:ea typeface="+mn-ea"/>
          <a:cs typeface="+mn-cs"/>
        </a:defRPr>
      </a:lvl4pPr>
      <a:lvl5pPr marL="9599920" algn="l" defTabSz="4799960" rtl="0" eaLnBrk="1" latinLnBrk="0" hangingPunct="1">
        <a:defRPr sz="9449" kern="1200">
          <a:solidFill>
            <a:schemeClr val="tx1"/>
          </a:solidFill>
          <a:latin typeface="+mn-lt"/>
          <a:ea typeface="+mn-ea"/>
          <a:cs typeface="+mn-cs"/>
        </a:defRPr>
      </a:lvl5pPr>
      <a:lvl6pPr marL="11999900" algn="l" defTabSz="4799960" rtl="0" eaLnBrk="1" latinLnBrk="0" hangingPunct="1">
        <a:defRPr sz="9449" kern="1200">
          <a:solidFill>
            <a:schemeClr val="tx1"/>
          </a:solidFill>
          <a:latin typeface="+mn-lt"/>
          <a:ea typeface="+mn-ea"/>
          <a:cs typeface="+mn-cs"/>
        </a:defRPr>
      </a:lvl6pPr>
      <a:lvl7pPr marL="14399880" algn="l" defTabSz="4799960" rtl="0" eaLnBrk="1" latinLnBrk="0" hangingPunct="1">
        <a:defRPr sz="9449" kern="1200">
          <a:solidFill>
            <a:schemeClr val="tx1"/>
          </a:solidFill>
          <a:latin typeface="+mn-lt"/>
          <a:ea typeface="+mn-ea"/>
          <a:cs typeface="+mn-cs"/>
        </a:defRPr>
      </a:lvl7pPr>
      <a:lvl8pPr marL="16799860" algn="l" defTabSz="4799960" rtl="0" eaLnBrk="1" latinLnBrk="0" hangingPunct="1">
        <a:defRPr sz="9449" kern="1200">
          <a:solidFill>
            <a:schemeClr val="tx1"/>
          </a:solidFill>
          <a:latin typeface="+mn-lt"/>
          <a:ea typeface="+mn-ea"/>
          <a:cs typeface="+mn-cs"/>
        </a:defRPr>
      </a:lvl8pPr>
      <a:lvl9pPr marL="19199840" algn="l" defTabSz="4799960" rtl="0" eaLnBrk="1" latinLnBrk="0" hangingPunct="1">
        <a:defRPr sz="94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gif"/><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DB19F857-6DB7-9D24-9A0B-582AA3D23A63}"/>
              </a:ext>
            </a:extLst>
          </p:cNvPr>
          <p:cNvSpPr/>
          <p:nvPr/>
        </p:nvSpPr>
        <p:spPr>
          <a:xfrm>
            <a:off x="28753655" y="4342626"/>
            <a:ext cx="10415018" cy="765134"/>
          </a:xfrm>
          <a:prstGeom prst="roundRect">
            <a:avLst>
              <a:gd name="adj" fmla="val 20100"/>
            </a:avLst>
          </a:prstGeom>
          <a:gradFill>
            <a:gsLst>
              <a:gs pos="29000">
                <a:srgbClr val="023457"/>
              </a:gs>
              <a:gs pos="10000">
                <a:schemeClr val="accent1">
                  <a:lumMod val="75000"/>
                </a:schemeClr>
              </a:gs>
              <a:gs pos="100000">
                <a:srgbClr val="03406A"/>
              </a:gs>
              <a:gs pos="100000">
                <a:schemeClr val="accent1">
                  <a:lumMod val="30000"/>
                  <a:lumOff val="70000"/>
                </a:schemeClr>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C235EE1-F22A-54BB-2216-6133E0B54083}"/>
              </a:ext>
            </a:extLst>
          </p:cNvPr>
          <p:cNvSpPr/>
          <p:nvPr/>
        </p:nvSpPr>
        <p:spPr>
          <a:xfrm>
            <a:off x="17356850" y="4342626"/>
            <a:ext cx="4684041" cy="714850"/>
          </a:xfrm>
          <a:prstGeom prst="roundRect">
            <a:avLst>
              <a:gd name="adj" fmla="val 8816"/>
            </a:avLst>
          </a:prstGeom>
          <a:gradFill>
            <a:gsLst>
              <a:gs pos="29000">
                <a:srgbClr val="023457"/>
              </a:gs>
              <a:gs pos="7000">
                <a:schemeClr val="accent1">
                  <a:lumMod val="75000"/>
                </a:schemeClr>
              </a:gs>
              <a:gs pos="100000">
                <a:srgbClr val="03406A"/>
              </a:gs>
              <a:gs pos="100000">
                <a:schemeClr val="accent1">
                  <a:lumMod val="30000"/>
                  <a:lumOff val="70000"/>
                </a:schemeClr>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8DE72273-52AB-DEEC-6CC3-96FB93B9E012}"/>
              </a:ext>
            </a:extLst>
          </p:cNvPr>
          <p:cNvSpPr/>
          <p:nvPr/>
        </p:nvSpPr>
        <p:spPr>
          <a:xfrm>
            <a:off x="32846288" y="27597249"/>
            <a:ext cx="16255533" cy="7262451"/>
          </a:xfrm>
          <a:prstGeom prst="roundRect">
            <a:avLst>
              <a:gd name="adj" fmla="val 6068"/>
            </a:avLst>
          </a:prstGeom>
          <a:gradFill>
            <a:gsLst>
              <a:gs pos="29000">
                <a:srgbClr val="023457"/>
              </a:gs>
              <a:gs pos="7000">
                <a:schemeClr val="accent1">
                  <a:lumMod val="75000"/>
                </a:schemeClr>
              </a:gs>
              <a:gs pos="100000">
                <a:srgbClr val="03406A"/>
              </a:gs>
              <a:gs pos="100000">
                <a:schemeClr val="accent1">
                  <a:lumMod val="30000"/>
                  <a:lumOff val="70000"/>
                </a:schemeClr>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E4D8C966-E68E-A40F-932B-6A6387F906B8}"/>
              </a:ext>
            </a:extLst>
          </p:cNvPr>
          <p:cNvSpPr/>
          <p:nvPr/>
        </p:nvSpPr>
        <p:spPr>
          <a:xfrm>
            <a:off x="32681426" y="6512721"/>
            <a:ext cx="16707387" cy="19936554"/>
          </a:xfrm>
          <a:prstGeom prst="roundRect">
            <a:avLst>
              <a:gd name="adj" fmla="val 4950"/>
            </a:avLst>
          </a:prstGeom>
          <a:gradFill>
            <a:gsLst>
              <a:gs pos="29000">
                <a:srgbClr val="023457"/>
              </a:gs>
              <a:gs pos="10000">
                <a:schemeClr val="accent1">
                  <a:lumMod val="75000"/>
                </a:schemeClr>
              </a:gs>
              <a:gs pos="100000">
                <a:srgbClr val="03406A"/>
              </a:gs>
              <a:gs pos="100000">
                <a:schemeClr val="accent1">
                  <a:lumMod val="30000"/>
                  <a:lumOff val="70000"/>
                </a:schemeClr>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8EA17808-9ED9-6B1B-957A-E2855022FCE2}"/>
              </a:ext>
            </a:extLst>
          </p:cNvPr>
          <p:cNvSpPr/>
          <p:nvPr/>
        </p:nvSpPr>
        <p:spPr>
          <a:xfrm>
            <a:off x="16957966" y="24465680"/>
            <a:ext cx="13441522" cy="10927421"/>
          </a:xfrm>
          <a:prstGeom prst="roundRect">
            <a:avLst>
              <a:gd name="adj" fmla="val 7002"/>
            </a:avLst>
          </a:prstGeom>
          <a:gradFill>
            <a:gsLst>
              <a:gs pos="29000">
                <a:srgbClr val="023457"/>
              </a:gs>
              <a:gs pos="16000">
                <a:schemeClr val="accent1">
                  <a:lumMod val="75000"/>
                </a:schemeClr>
              </a:gs>
              <a:gs pos="100000">
                <a:srgbClr val="03406A"/>
              </a:gs>
              <a:gs pos="100000">
                <a:schemeClr val="accent1">
                  <a:lumMod val="30000"/>
                  <a:lumOff val="70000"/>
                </a:schemeClr>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F640FD-6F26-0354-7AE8-CD97BCBBA37B}"/>
              </a:ext>
            </a:extLst>
          </p:cNvPr>
          <p:cNvSpPr/>
          <p:nvPr/>
        </p:nvSpPr>
        <p:spPr>
          <a:xfrm>
            <a:off x="16957967" y="6756292"/>
            <a:ext cx="13318755" cy="8037082"/>
          </a:xfrm>
          <a:prstGeom prst="roundRect">
            <a:avLst>
              <a:gd name="adj" fmla="val 3972"/>
            </a:avLst>
          </a:prstGeom>
          <a:gradFill>
            <a:gsLst>
              <a:gs pos="23000">
                <a:srgbClr val="023457"/>
              </a:gs>
              <a:gs pos="0">
                <a:schemeClr val="accent1">
                  <a:lumMod val="75000"/>
                </a:schemeClr>
              </a:gs>
              <a:gs pos="100000">
                <a:srgbClr val="03406A"/>
              </a:gs>
              <a:gs pos="100000">
                <a:schemeClr val="accent1">
                  <a:lumMod val="30000"/>
                  <a:lumOff val="70000"/>
                </a:schemeClr>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C2F0BE3-16CB-E4FA-8CEA-3971210321D0}"/>
              </a:ext>
            </a:extLst>
          </p:cNvPr>
          <p:cNvSpPr/>
          <p:nvPr/>
        </p:nvSpPr>
        <p:spPr>
          <a:xfrm>
            <a:off x="18612354" y="15868881"/>
            <a:ext cx="10141301" cy="7356194"/>
          </a:xfrm>
          <a:prstGeom prst="roundRect">
            <a:avLst>
              <a:gd name="adj" fmla="val 7514"/>
            </a:avLst>
          </a:prstGeom>
          <a:gradFill>
            <a:gsLst>
              <a:gs pos="29000">
                <a:srgbClr val="023457"/>
              </a:gs>
              <a:gs pos="15000">
                <a:schemeClr val="accent1">
                  <a:lumMod val="75000"/>
                </a:schemeClr>
              </a:gs>
              <a:gs pos="100000">
                <a:srgbClr val="03406A"/>
              </a:gs>
              <a:gs pos="100000">
                <a:schemeClr val="accent1">
                  <a:lumMod val="30000"/>
                  <a:lumOff val="70000"/>
                </a:schemeClr>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C23A01F-831D-3E42-0D8B-1F5534FA548E}"/>
              </a:ext>
            </a:extLst>
          </p:cNvPr>
          <p:cNvSpPr/>
          <p:nvPr/>
        </p:nvSpPr>
        <p:spPr>
          <a:xfrm>
            <a:off x="2028187" y="17778297"/>
            <a:ext cx="13519728" cy="16765970"/>
          </a:xfrm>
          <a:prstGeom prst="roundRect">
            <a:avLst>
              <a:gd name="adj" fmla="val 4297"/>
            </a:avLst>
          </a:prstGeom>
          <a:gradFill>
            <a:gsLst>
              <a:gs pos="29000">
                <a:srgbClr val="023457"/>
              </a:gs>
              <a:gs pos="0">
                <a:schemeClr val="accent1">
                  <a:lumMod val="75000"/>
                </a:schemeClr>
              </a:gs>
              <a:gs pos="100000">
                <a:srgbClr val="03406A"/>
              </a:gs>
              <a:gs pos="100000">
                <a:schemeClr val="accent1">
                  <a:lumMod val="30000"/>
                  <a:lumOff val="70000"/>
                </a:schemeClr>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B3829F4-3F73-486D-BF64-D1BF8F8FCC4B}"/>
              </a:ext>
            </a:extLst>
          </p:cNvPr>
          <p:cNvSpPr/>
          <p:nvPr/>
        </p:nvSpPr>
        <p:spPr>
          <a:xfrm>
            <a:off x="2013794" y="8556540"/>
            <a:ext cx="13318755" cy="7374924"/>
          </a:xfrm>
          <a:prstGeom prst="roundRect">
            <a:avLst>
              <a:gd name="adj" fmla="val 8816"/>
            </a:avLst>
          </a:prstGeom>
          <a:gradFill>
            <a:gsLst>
              <a:gs pos="31000">
                <a:srgbClr val="023457"/>
              </a:gs>
              <a:gs pos="0">
                <a:schemeClr val="accent1">
                  <a:lumMod val="75000"/>
                </a:schemeClr>
              </a:gs>
              <a:gs pos="100000">
                <a:srgbClr val="03406A"/>
              </a:gs>
              <a:gs pos="100000">
                <a:schemeClr val="accent1">
                  <a:lumMod val="30000"/>
                  <a:lumOff val="70000"/>
                </a:schemeClr>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83042B01-8439-218B-FB04-9DBD1FC21C57}"/>
              </a:ext>
            </a:extLst>
          </p:cNvPr>
          <p:cNvSpPr/>
          <p:nvPr/>
        </p:nvSpPr>
        <p:spPr>
          <a:xfrm>
            <a:off x="12432885" y="391694"/>
            <a:ext cx="26340620" cy="1506118"/>
          </a:xfrm>
          <a:prstGeom prst="roundRect">
            <a:avLst/>
          </a:prstGeom>
          <a:gradFill flip="none" rotWithShape="1">
            <a:gsLst>
              <a:gs pos="31000">
                <a:srgbClr val="023457"/>
              </a:gs>
              <a:gs pos="14000">
                <a:schemeClr val="accent1">
                  <a:lumMod val="75000"/>
                </a:schemeClr>
              </a:gs>
              <a:gs pos="100000">
                <a:srgbClr val="03406A"/>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6E6C4791-F2CA-9228-4319-1B75007EA384}"/>
              </a:ext>
            </a:extLst>
          </p:cNvPr>
          <p:cNvPicPr>
            <a:picLocks noChangeAspect="1"/>
          </p:cNvPicPr>
          <p:nvPr/>
        </p:nvPicPr>
        <p:blipFill>
          <a:blip r:embed="rId3"/>
          <a:stretch>
            <a:fillRect/>
          </a:stretch>
        </p:blipFill>
        <p:spPr>
          <a:xfrm>
            <a:off x="44525136" y="347939"/>
            <a:ext cx="4709537" cy="4709537"/>
          </a:xfrm>
          <a:prstGeom prst="rect">
            <a:avLst/>
          </a:prstGeom>
        </p:spPr>
      </p:pic>
      <p:sp>
        <p:nvSpPr>
          <p:cNvPr id="7" name="TextBox 6">
            <a:extLst>
              <a:ext uri="{FF2B5EF4-FFF2-40B4-BE49-F238E27FC236}">
                <a16:creationId xmlns:a16="http://schemas.microsoft.com/office/drawing/2014/main" id="{828ADD4D-C198-9234-7B59-320B4D1C4AAE}"/>
              </a:ext>
            </a:extLst>
          </p:cNvPr>
          <p:cNvSpPr txBox="1"/>
          <p:nvPr/>
        </p:nvSpPr>
        <p:spPr>
          <a:xfrm>
            <a:off x="12823744" y="553611"/>
            <a:ext cx="25558905" cy="1506118"/>
          </a:xfrm>
          <a:prstGeom prst="rect">
            <a:avLst/>
          </a:prstGeom>
          <a:noFill/>
        </p:spPr>
        <p:txBody>
          <a:bodyPr wrap="square" rtlCol="0">
            <a:spAutoFit/>
          </a:bodyPr>
          <a:lstStyle/>
          <a:p>
            <a:r>
              <a:rPr lang="en-US" sz="7218"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FLUTTER MEDICINE TRACKER AND NOTIFICATION APP</a:t>
            </a:r>
            <a:endParaRPr lang="en-US" sz="7218"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969" dirty="0"/>
          </a:p>
        </p:txBody>
      </p:sp>
      <p:graphicFrame>
        <p:nvGraphicFramePr>
          <p:cNvPr id="10" name="Table 10">
            <a:extLst>
              <a:ext uri="{FF2B5EF4-FFF2-40B4-BE49-F238E27FC236}">
                <a16:creationId xmlns:a16="http://schemas.microsoft.com/office/drawing/2014/main" id="{F87D9C1A-0A66-0054-0383-55A3F0DA9BDE}"/>
              </a:ext>
            </a:extLst>
          </p:cNvPr>
          <p:cNvGraphicFramePr>
            <a:graphicFrameLocks noGrp="1"/>
          </p:cNvGraphicFramePr>
          <p:nvPr>
            <p:extLst>
              <p:ext uri="{D42A27DB-BD31-4B8C-83A1-F6EECF244321}">
                <p14:modId xmlns:p14="http://schemas.microsoft.com/office/powerpoint/2010/main" val="2066167227"/>
              </p:ext>
            </p:extLst>
          </p:nvPr>
        </p:nvGraphicFramePr>
        <p:xfrm>
          <a:off x="10962541" y="2177674"/>
          <a:ext cx="28800048" cy="1664853"/>
        </p:xfrm>
        <a:graphic>
          <a:graphicData uri="http://schemas.openxmlformats.org/drawingml/2006/table">
            <a:tbl>
              <a:tblPr firstRow="1" bandRow="1">
                <a:tableStyleId>{5C22544A-7EE6-4342-B048-85BDC9FD1C3A}</a:tableStyleId>
              </a:tblPr>
              <a:tblGrid>
                <a:gridCol w="7200012">
                  <a:extLst>
                    <a:ext uri="{9D8B030D-6E8A-4147-A177-3AD203B41FA5}">
                      <a16:colId xmlns:a16="http://schemas.microsoft.com/office/drawing/2014/main" val="2094038441"/>
                    </a:ext>
                  </a:extLst>
                </a:gridCol>
                <a:gridCol w="7200012">
                  <a:extLst>
                    <a:ext uri="{9D8B030D-6E8A-4147-A177-3AD203B41FA5}">
                      <a16:colId xmlns:a16="http://schemas.microsoft.com/office/drawing/2014/main" val="2610096304"/>
                    </a:ext>
                  </a:extLst>
                </a:gridCol>
                <a:gridCol w="7200012">
                  <a:extLst>
                    <a:ext uri="{9D8B030D-6E8A-4147-A177-3AD203B41FA5}">
                      <a16:colId xmlns:a16="http://schemas.microsoft.com/office/drawing/2014/main" val="3328159260"/>
                    </a:ext>
                  </a:extLst>
                </a:gridCol>
                <a:gridCol w="7200012">
                  <a:extLst>
                    <a:ext uri="{9D8B030D-6E8A-4147-A177-3AD203B41FA5}">
                      <a16:colId xmlns:a16="http://schemas.microsoft.com/office/drawing/2014/main" val="1151137672"/>
                    </a:ext>
                  </a:extLst>
                </a:gridCol>
              </a:tblGrid>
              <a:tr h="831526">
                <a:tc>
                  <a:txBody>
                    <a:bodyPr/>
                    <a:lstStyle/>
                    <a:p>
                      <a:pPr algn="ctr" rtl="0"/>
                      <a:r>
                        <a:rPr lang="en-US" sz="4800" dirty="0">
                          <a:solidFill>
                            <a:schemeClr val="accent1">
                              <a:lumMod val="20000"/>
                              <a:lumOff val="80000"/>
                            </a:schemeClr>
                          </a:solidFill>
                          <a:latin typeface="Times New Roman" panose="02020603050405020304" pitchFamily="18" charset="0"/>
                          <a:cs typeface="Times New Roman" panose="02020603050405020304" pitchFamily="18" charset="0"/>
                        </a:rPr>
                        <a:t>Mark Emad</a:t>
                      </a:r>
                    </a:p>
                  </a:txBody>
                  <a:tcPr marL="99999" marR="99999" marT="50000" marB="5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dirty="0" err="1">
                          <a:solidFill>
                            <a:schemeClr val="accent1">
                              <a:lumMod val="20000"/>
                              <a:lumOff val="80000"/>
                            </a:schemeClr>
                          </a:solidFill>
                          <a:latin typeface="Times New Roman" panose="02020603050405020304" pitchFamily="18" charset="0"/>
                          <a:cs typeface="Times New Roman" panose="02020603050405020304" pitchFamily="18" charset="0"/>
                        </a:rPr>
                        <a:t>Yossef</a:t>
                      </a:r>
                      <a:r>
                        <a:rPr lang="en-US" sz="4800" dirty="0">
                          <a:solidFill>
                            <a:schemeClr val="accent1">
                              <a:lumMod val="20000"/>
                              <a:lumOff val="80000"/>
                            </a:schemeClr>
                          </a:solidFill>
                          <a:latin typeface="Times New Roman" panose="02020603050405020304" pitchFamily="18" charset="0"/>
                          <a:cs typeface="Times New Roman" panose="02020603050405020304" pitchFamily="18" charset="0"/>
                        </a:rPr>
                        <a:t> Mohamed</a:t>
                      </a:r>
                    </a:p>
                  </a:txBody>
                  <a:tcPr marL="99999" marR="99999" marT="50000" marB="5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dirty="0">
                          <a:solidFill>
                            <a:schemeClr val="accent1">
                              <a:lumMod val="20000"/>
                              <a:lumOff val="80000"/>
                            </a:schemeClr>
                          </a:solidFill>
                          <a:latin typeface="Times New Roman" panose="02020603050405020304" pitchFamily="18" charset="0"/>
                          <a:cs typeface="Times New Roman" panose="02020603050405020304" pitchFamily="18" charset="0"/>
                        </a:rPr>
                        <a:t>Seif Hany</a:t>
                      </a:r>
                    </a:p>
                  </a:txBody>
                  <a:tcPr marL="99999" marR="99999" marT="50000" marB="5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dirty="0">
                          <a:solidFill>
                            <a:schemeClr val="accent1">
                              <a:lumMod val="20000"/>
                              <a:lumOff val="80000"/>
                            </a:schemeClr>
                          </a:solidFill>
                          <a:latin typeface="Times New Roman" panose="02020603050405020304" pitchFamily="18" charset="0"/>
                          <a:cs typeface="Times New Roman" panose="02020603050405020304" pitchFamily="18" charset="0"/>
                        </a:rPr>
                        <a:t>Youssef Khaled</a:t>
                      </a:r>
                    </a:p>
                  </a:txBody>
                  <a:tcPr marL="99999" marR="99999" marT="50000" marB="500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75702167"/>
                  </a:ext>
                </a:extLst>
              </a:tr>
              <a:tr h="833327">
                <a:tc>
                  <a:txBody>
                    <a:bodyPr/>
                    <a:lstStyle/>
                    <a:p>
                      <a:pPr algn="ctr" rtl="0"/>
                      <a:r>
                        <a:rPr lang="en-US" sz="4800" dirty="0">
                          <a:solidFill>
                            <a:schemeClr val="accent1">
                              <a:lumMod val="20000"/>
                              <a:lumOff val="80000"/>
                            </a:schemeClr>
                          </a:solidFill>
                          <a:latin typeface="Times New Roman" panose="02020603050405020304" pitchFamily="18" charset="0"/>
                          <a:cs typeface="Times New Roman" panose="02020603050405020304" pitchFamily="18" charset="0"/>
                        </a:rPr>
                        <a:t>89603</a:t>
                      </a:r>
                    </a:p>
                  </a:txBody>
                  <a:tcPr marL="99999" marR="99999" marT="50000" marB="50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rtl="0"/>
                      <a:r>
                        <a:rPr lang="en-US" sz="4800" dirty="0">
                          <a:solidFill>
                            <a:schemeClr val="accent1">
                              <a:lumMod val="20000"/>
                              <a:lumOff val="80000"/>
                            </a:schemeClr>
                          </a:solidFill>
                          <a:latin typeface="Times New Roman" panose="02020603050405020304" pitchFamily="18" charset="0"/>
                          <a:cs typeface="Times New Roman" panose="02020603050405020304" pitchFamily="18" charset="0"/>
                        </a:rPr>
                        <a:t>89551</a:t>
                      </a:r>
                    </a:p>
                  </a:txBody>
                  <a:tcPr marL="99999" marR="99999" marT="50000" marB="50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rtl="0"/>
                      <a:r>
                        <a:rPr lang="en-US" sz="4800" dirty="0">
                          <a:solidFill>
                            <a:schemeClr val="accent1">
                              <a:lumMod val="20000"/>
                              <a:lumOff val="80000"/>
                            </a:schemeClr>
                          </a:solidFill>
                          <a:latin typeface="Times New Roman" panose="02020603050405020304" pitchFamily="18" charset="0"/>
                          <a:cs typeface="Times New Roman" panose="02020603050405020304" pitchFamily="18" charset="0"/>
                        </a:rPr>
                        <a:t>89568</a:t>
                      </a:r>
                    </a:p>
                  </a:txBody>
                  <a:tcPr marL="99999" marR="99999" marT="50000" marB="5000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rtl="0"/>
                      <a:r>
                        <a:rPr lang="en-US" sz="4800" dirty="0">
                          <a:solidFill>
                            <a:schemeClr val="accent1">
                              <a:lumMod val="20000"/>
                              <a:lumOff val="80000"/>
                            </a:schemeClr>
                          </a:solidFill>
                          <a:latin typeface="Times New Roman" panose="02020603050405020304" pitchFamily="18" charset="0"/>
                          <a:cs typeface="Times New Roman" panose="02020603050405020304" pitchFamily="18" charset="0"/>
                        </a:rPr>
                        <a:t>94246</a:t>
                      </a:r>
                    </a:p>
                  </a:txBody>
                  <a:tcPr marL="99999" marR="99999" marT="50000" marB="5000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37415763"/>
                  </a:ext>
                </a:extLst>
              </a:tr>
            </a:tbl>
          </a:graphicData>
        </a:graphic>
      </p:graphicFrame>
      <p:sp>
        <p:nvSpPr>
          <p:cNvPr id="11" name="TextBox 10">
            <a:extLst>
              <a:ext uri="{FF2B5EF4-FFF2-40B4-BE49-F238E27FC236}">
                <a16:creationId xmlns:a16="http://schemas.microsoft.com/office/drawing/2014/main" id="{2D7EF773-4517-26A7-EB78-3B8E1A5897B2}"/>
              </a:ext>
            </a:extLst>
          </p:cNvPr>
          <p:cNvSpPr txBox="1"/>
          <p:nvPr/>
        </p:nvSpPr>
        <p:spPr>
          <a:xfrm>
            <a:off x="2222845" y="2177466"/>
            <a:ext cx="7593935" cy="1708032"/>
          </a:xfrm>
          <a:prstGeom prst="rect">
            <a:avLst/>
          </a:prstGeom>
          <a:noFill/>
        </p:spPr>
        <p:txBody>
          <a:bodyPr wrap="square" rtlCol="0">
            <a:spAutoFit/>
          </a:bodyPr>
          <a:lstStyle/>
          <a:p>
            <a:r>
              <a:rPr lang="en-US" sz="3937" dirty="0">
                <a:solidFill>
                  <a:srgbClr val="3399FF"/>
                </a:solidFill>
                <a:latin typeface="Times New Roman" panose="02020603050405020304" pitchFamily="18" charset="0"/>
                <a:cs typeface="Times New Roman" panose="02020603050405020304" pitchFamily="18" charset="0"/>
              </a:rPr>
              <a:t>THE DEPARTMENT OF</a:t>
            </a:r>
          </a:p>
          <a:p>
            <a:r>
              <a:rPr lang="en-US" sz="6562" dirty="0">
                <a:solidFill>
                  <a:srgbClr val="FFCC00"/>
                </a:solidFill>
                <a:latin typeface="Times New Roman" panose="02020603050405020304" pitchFamily="18" charset="0"/>
                <a:cs typeface="Times New Roman" panose="02020603050405020304" pitchFamily="18" charset="0"/>
              </a:rPr>
              <a:t>C</a:t>
            </a:r>
            <a:r>
              <a:rPr lang="en-US" sz="6562" dirty="0">
                <a:solidFill>
                  <a:schemeClr val="bg1"/>
                </a:solidFill>
                <a:latin typeface="Times New Roman" panose="02020603050405020304" pitchFamily="18" charset="0"/>
                <a:cs typeface="Times New Roman" panose="02020603050405020304" pitchFamily="18" charset="0"/>
              </a:rPr>
              <a:t>omputer </a:t>
            </a:r>
            <a:r>
              <a:rPr lang="en-US" sz="6562" dirty="0">
                <a:solidFill>
                  <a:srgbClr val="FFCC00"/>
                </a:solidFill>
                <a:latin typeface="Times New Roman" panose="02020603050405020304" pitchFamily="18" charset="0"/>
                <a:cs typeface="Times New Roman" panose="02020603050405020304" pitchFamily="18" charset="0"/>
              </a:rPr>
              <a:t>S</a:t>
            </a:r>
            <a:r>
              <a:rPr lang="en-US" sz="6562" dirty="0">
                <a:solidFill>
                  <a:schemeClr val="bg1"/>
                </a:solidFill>
                <a:latin typeface="Times New Roman" panose="02020603050405020304" pitchFamily="18" charset="0"/>
                <a:cs typeface="Times New Roman" panose="02020603050405020304" pitchFamily="18" charset="0"/>
              </a:rPr>
              <a:t>cience </a:t>
            </a:r>
          </a:p>
        </p:txBody>
      </p:sp>
      <p:sp>
        <p:nvSpPr>
          <p:cNvPr id="13" name="TextBox 12">
            <a:extLst>
              <a:ext uri="{FF2B5EF4-FFF2-40B4-BE49-F238E27FC236}">
                <a16:creationId xmlns:a16="http://schemas.microsoft.com/office/drawing/2014/main" id="{BEB81FAA-64E8-B73C-3894-A33648DB1274}"/>
              </a:ext>
            </a:extLst>
          </p:cNvPr>
          <p:cNvSpPr txBox="1"/>
          <p:nvPr/>
        </p:nvSpPr>
        <p:spPr>
          <a:xfrm>
            <a:off x="13550967" y="4267629"/>
            <a:ext cx="8551234" cy="832857"/>
          </a:xfrm>
          <a:prstGeom prst="rect">
            <a:avLst/>
          </a:prstGeom>
          <a:noFill/>
        </p:spPr>
        <p:txBody>
          <a:bodyPr wrap="square" rtlCol="0">
            <a:spAutoFit/>
          </a:bodyPr>
          <a:lstStyle/>
          <a:p>
            <a:r>
              <a:rPr lang="en-US" sz="4812" dirty="0">
                <a:solidFill>
                  <a:srgbClr val="FFCC00"/>
                </a:solidFill>
                <a:latin typeface="Times New Roman" panose="02020603050405020304" pitchFamily="18" charset="0"/>
                <a:cs typeface="Times New Roman" panose="02020603050405020304" pitchFamily="18" charset="0"/>
              </a:rPr>
              <a:t>S</a:t>
            </a:r>
            <a:r>
              <a:rPr lang="en-US" sz="4812" dirty="0">
                <a:solidFill>
                  <a:srgbClr val="3399FF"/>
                </a:solidFill>
                <a:latin typeface="Times New Roman" panose="02020603050405020304" pitchFamily="18" charset="0"/>
                <a:cs typeface="Times New Roman" panose="02020603050405020304" pitchFamily="18" charset="0"/>
              </a:rPr>
              <a:t>upervised by</a:t>
            </a:r>
            <a:r>
              <a:rPr lang="en-US" sz="4812" dirty="0">
                <a:solidFill>
                  <a:srgbClr val="54AEA6"/>
                </a:solidFill>
                <a:latin typeface="Times New Roman" panose="02020603050405020304" pitchFamily="18" charset="0"/>
                <a:cs typeface="Times New Roman" panose="02020603050405020304" pitchFamily="18" charset="0"/>
              </a:rPr>
              <a:t>: </a:t>
            </a:r>
            <a:r>
              <a:rPr lang="en-US" sz="4812" dirty="0">
                <a:solidFill>
                  <a:schemeClr val="bg1">
                    <a:lumMod val="95000"/>
                  </a:schemeClr>
                </a:solidFill>
                <a:latin typeface="Times New Roman" panose="02020603050405020304" pitchFamily="18" charset="0"/>
                <a:cs typeface="Times New Roman" panose="02020603050405020304" pitchFamily="18" charset="0"/>
              </a:rPr>
              <a:t>Dr. Alaa </a:t>
            </a:r>
            <a:r>
              <a:rPr lang="en-US" sz="4812" dirty="0" err="1">
                <a:solidFill>
                  <a:schemeClr val="bg1">
                    <a:lumMod val="95000"/>
                  </a:schemeClr>
                </a:solidFill>
                <a:latin typeface="Times New Roman" panose="02020603050405020304" pitchFamily="18" charset="0"/>
                <a:cs typeface="Times New Roman" panose="02020603050405020304" pitchFamily="18" charset="0"/>
              </a:rPr>
              <a:t>Zaghloul</a:t>
            </a:r>
            <a:endParaRPr lang="en-US" sz="4812"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4" name="TextBox 59">
            <a:extLst>
              <a:ext uri="{FF2B5EF4-FFF2-40B4-BE49-F238E27FC236}">
                <a16:creationId xmlns:a16="http://schemas.microsoft.com/office/drawing/2014/main" id="{2C83F348-7FC5-665D-932C-E3459F70905F}"/>
              </a:ext>
            </a:extLst>
          </p:cNvPr>
          <p:cNvSpPr txBox="1">
            <a:spLocks noChangeArrowheads="1"/>
          </p:cNvSpPr>
          <p:nvPr/>
        </p:nvSpPr>
        <p:spPr bwMode="auto">
          <a:xfrm>
            <a:off x="2288877" y="17928746"/>
            <a:ext cx="13343301" cy="16466046"/>
          </a:xfrm>
          <a:prstGeom prst="rect">
            <a:avLst/>
          </a:prstGeom>
          <a:noFill/>
          <a:ln w="9525">
            <a:noFill/>
            <a:miter lim="800000"/>
            <a:headEnd/>
            <a:tailEnd/>
          </a:ln>
        </p:spPr>
        <p:txBody>
          <a:bodyPr wrap="square">
            <a:spAutoFit/>
          </a:bodyPr>
          <a:lstStyle/>
          <a:p>
            <a:r>
              <a:rPr lang="en-US" sz="3800" dirty="0">
                <a:solidFill>
                  <a:schemeClr val="accent1">
                    <a:lumMod val="20000"/>
                    <a:lumOff val="80000"/>
                  </a:schemeClr>
                </a:solidFill>
                <a:latin typeface="Times New Roman" panose="02020603050405020304" pitchFamily="18" charset="0"/>
                <a:ea typeface="Times New Roman" panose="02020603050405020304" pitchFamily="18" charset="0"/>
              </a:rPr>
              <a:t>In the era of universal mobile devices and smartphones, we have a remarkable opportunity to harness the power of technology to improve people's lives. Our intuitive medicine tracker mobile application leverages the usage of smartphones to assist patients and individuals in adhering to their prescribed medication regimens. By seamlessly integrating with users' daily routines, our application delivers timely reminders and notifications, ensuring optimal medication adherence and promoting overall well-being.</a:t>
            </a:r>
            <a:br>
              <a:rPr lang="en-US" sz="3800" dirty="0">
                <a:solidFill>
                  <a:schemeClr val="accent1">
                    <a:lumMod val="20000"/>
                    <a:lumOff val="80000"/>
                  </a:schemeClr>
                </a:solidFill>
                <a:latin typeface="Times New Roman" panose="02020603050405020304" pitchFamily="18" charset="0"/>
                <a:ea typeface="Times New Roman" panose="02020603050405020304" pitchFamily="18" charset="0"/>
              </a:rPr>
            </a:br>
            <a:r>
              <a:rPr lang="en-US" sz="3800" dirty="0">
                <a:solidFill>
                  <a:schemeClr val="accent1">
                    <a:lumMod val="20000"/>
                    <a:lumOff val="80000"/>
                  </a:schemeClr>
                </a:solidFill>
                <a:latin typeface="Times New Roman" panose="02020603050405020304" pitchFamily="18" charset="0"/>
                <a:ea typeface="Times New Roman" panose="02020603050405020304" pitchFamily="18" charset="0"/>
              </a:rPr>
              <a:t>There is no need to rely solely on memory or external tools to manage medication schedules. Our comprehensive application goes beyond a mere pill alarm, offering a sophisticated medication tracking system. With just a glance at the intuitive pill log, users can effortlessly verify whether they have taken their crucial doses eliminating uncertainty and enhancing peace of mind. Since the essence of our application is convenience and efficiency, our application encompasses an array of features designed to cater to users' diverse needs. From medication reminders to refill alerts and text recognition, our all-encompassing solution consolidates all essential aspects of medication management into a single, user-friendly platform.</a:t>
            </a:r>
            <a:br>
              <a:rPr lang="en-US" sz="3800" dirty="0">
                <a:solidFill>
                  <a:schemeClr val="accent1">
                    <a:lumMod val="20000"/>
                    <a:lumOff val="80000"/>
                  </a:schemeClr>
                </a:solidFill>
                <a:latin typeface="Times New Roman" panose="02020603050405020304" pitchFamily="18" charset="0"/>
                <a:ea typeface="Times New Roman" panose="02020603050405020304" pitchFamily="18" charset="0"/>
              </a:rPr>
            </a:br>
            <a:r>
              <a:rPr lang="en-US" sz="3800" dirty="0">
                <a:solidFill>
                  <a:schemeClr val="accent1">
                    <a:lumMod val="20000"/>
                    <a:lumOff val="80000"/>
                  </a:schemeClr>
                </a:solidFill>
                <a:latin typeface="Times New Roman" panose="02020603050405020304" pitchFamily="18" charset="0"/>
                <a:ea typeface="Times New Roman" panose="02020603050405020304" pitchFamily="18" charset="0"/>
              </a:rPr>
              <a:t>The importance of medication adherence cannot be overstated, particularly for individuals who juggle multiple prescriptions daily. Our application plays a pivotal role in help health and mitigating the risk of adverse health consequences. Extensive research reveals that nearly 50% of individuals struggle to adhere to their prescribed medications. Our mission is to bridge this gap by not only providing reminders but also ensuring users follow their prescribed medication regimens accurately and effectively.</a:t>
            </a:r>
          </a:p>
        </p:txBody>
      </p:sp>
      <p:sp>
        <p:nvSpPr>
          <p:cNvPr id="15" name="TextBox 14">
            <a:extLst>
              <a:ext uri="{FF2B5EF4-FFF2-40B4-BE49-F238E27FC236}">
                <a16:creationId xmlns:a16="http://schemas.microsoft.com/office/drawing/2014/main" id="{5E57CA3D-D618-103A-FEC4-F7618EAB3ADD}"/>
              </a:ext>
            </a:extLst>
          </p:cNvPr>
          <p:cNvSpPr txBox="1"/>
          <p:nvPr/>
        </p:nvSpPr>
        <p:spPr>
          <a:xfrm>
            <a:off x="2717737" y="16879025"/>
            <a:ext cx="3587131" cy="900246"/>
          </a:xfrm>
          <a:prstGeom prst="rect">
            <a:avLst/>
          </a:prstGeom>
          <a:noFill/>
        </p:spPr>
        <p:txBody>
          <a:bodyPr wrap="square" rtlCol="0">
            <a:spAutoFit/>
          </a:bodyPr>
          <a:lstStyle/>
          <a:p>
            <a:r>
              <a:rPr lang="en-US" sz="5250" dirty="0">
                <a:solidFill>
                  <a:srgbClr val="FFCC00"/>
                </a:solidFill>
                <a:latin typeface="Times New Roman" panose="02020603050405020304" pitchFamily="18" charset="0"/>
                <a:cs typeface="Times New Roman" panose="02020603050405020304" pitchFamily="18" charset="0"/>
              </a:rPr>
              <a:t>I</a:t>
            </a:r>
            <a:r>
              <a:rPr lang="en-US" sz="5250" dirty="0">
                <a:solidFill>
                  <a:srgbClr val="3399FF"/>
                </a:solidFill>
                <a:latin typeface="Times New Roman" panose="02020603050405020304" pitchFamily="18" charset="0"/>
                <a:cs typeface="Times New Roman" panose="02020603050405020304" pitchFamily="18" charset="0"/>
              </a:rPr>
              <a:t>ntroduction</a:t>
            </a:r>
          </a:p>
        </p:txBody>
      </p:sp>
      <p:pic>
        <p:nvPicPr>
          <p:cNvPr id="4" name="Picture 3" descr="A cartoon of a bottle of pills&#10;&#10;Description automatically generated with low confidence">
            <a:extLst>
              <a:ext uri="{FF2B5EF4-FFF2-40B4-BE49-F238E27FC236}">
                <a16:creationId xmlns:a16="http://schemas.microsoft.com/office/drawing/2014/main" id="{D9EED811-30A4-3F28-68C6-DE2B7DBEE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3086" y="18176"/>
            <a:ext cx="2224816" cy="2413594"/>
          </a:xfrm>
          <a:prstGeom prst="rect">
            <a:avLst/>
          </a:prstGeom>
        </p:spPr>
      </p:pic>
      <p:sp>
        <p:nvSpPr>
          <p:cNvPr id="5" name="TextBox 59">
            <a:extLst>
              <a:ext uri="{FF2B5EF4-FFF2-40B4-BE49-F238E27FC236}">
                <a16:creationId xmlns:a16="http://schemas.microsoft.com/office/drawing/2014/main" id="{3DC3649D-2A0E-79FB-E7E4-DACC94FFDB3B}"/>
              </a:ext>
            </a:extLst>
          </p:cNvPr>
          <p:cNvSpPr txBox="1">
            <a:spLocks noChangeArrowheads="1"/>
          </p:cNvSpPr>
          <p:nvPr/>
        </p:nvSpPr>
        <p:spPr bwMode="auto">
          <a:xfrm>
            <a:off x="2295984" y="8837214"/>
            <a:ext cx="13036564" cy="7094250"/>
          </a:xfrm>
          <a:prstGeom prst="rect">
            <a:avLst/>
          </a:prstGeom>
          <a:noFill/>
          <a:ln w="9525">
            <a:noFill/>
            <a:miter lim="800000"/>
            <a:headEnd/>
            <a:tailEnd/>
          </a:ln>
        </p:spPr>
        <p:txBody>
          <a:bodyPr wrap="square">
            <a:spAutoFit/>
          </a:bodyPr>
          <a:lstStyle/>
          <a:p>
            <a:pPr indent="128270">
              <a:spcBef>
                <a:spcPts val="100"/>
              </a:spcBef>
            </a:pPr>
            <a:r>
              <a:rPr lang="en-US" sz="3500" dirty="0">
                <a:solidFill>
                  <a:schemeClr val="accent1">
                    <a:lumMod val="20000"/>
                    <a:lumOff val="80000"/>
                  </a:schemeClr>
                </a:solidFill>
                <a:latin typeface="Times New Roman" panose="02020603050405020304" pitchFamily="18" charset="0"/>
              </a:rPr>
              <a:t>Our objective is to create a mobile application designed to redefine the way individuals manage their medications. In today's fast-paced world, medication adherence is a significant challenge, leading to adverse health outcomes and increased healthcare costs. With a focus on user-centric design and advanced functionality, our app aims to empower users to effortlessly track, monitor, and optimize their medication regimens. The app offers a seamless and intuitive experience, allowing users to effortlessly input and manage their medication schedules. Through personalized reminders and alerts, users are guided to take their medications at the prescribed times, ensuring no dose is missed. The application also enables users to track their medication intake and maintain a comprehensive logbook, providing an invaluable resource for healthcare professionals during consultations.</a:t>
            </a:r>
          </a:p>
        </p:txBody>
      </p:sp>
      <p:sp>
        <p:nvSpPr>
          <p:cNvPr id="8" name="TextBox 7">
            <a:extLst>
              <a:ext uri="{FF2B5EF4-FFF2-40B4-BE49-F238E27FC236}">
                <a16:creationId xmlns:a16="http://schemas.microsoft.com/office/drawing/2014/main" id="{5A8502F2-5311-0887-FDB0-7E41624614E4}"/>
              </a:ext>
            </a:extLst>
          </p:cNvPr>
          <p:cNvSpPr txBox="1"/>
          <p:nvPr/>
        </p:nvSpPr>
        <p:spPr>
          <a:xfrm>
            <a:off x="2580577" y="7634330"/>
            <a:ext cx="2729413" cy="900246"/>
          </a:xfrm>
          <a:prstGeom prst="rect">
            <a:avLst/>
          </a:prstGeom>
          <a:noFill/>
        </p:spPr>
        <p:txBody>
          <a:bodyPr wrap="square" rtlCol="0">
            <a:spAutoFit/>
          </a:bodyPr>
          <a:lstStyle/>
          <a:p>
            <a:r>
              <a:rPr lang="en-US" sz="5250" dirty="0">
                <a:solidFill>
                  <a:srgbClr val="FFCC00"/>
                </a:solidFill>
                <a:latin typeface="Times New Roman" panose="02020603050405020304" pitchFamily="18" charset="0"/>
                <a:cs typeface="Times New Roman" panose="02020603050405020304" pitchFamily="18" charset="0"/>
              </a:rPr>
              <a:t>A</a:t>
            </a:r>
            <a:r>
              <a:rPr lang="en-US" sz="5250" dirty="0">
                <a:solidFill>
                  <a:srgbClr val="3399FF"/>
                </a:solidFill>
                <a:latin typeface="Times New Roman" panose="02020603050405020304" pitchFamily="18" charset="0"/>
                <a:cs typeface="Times New Roman" panose="02020603050405020304" pitchFamily="18" charset="0"/>
              </a:rPr>
              <a:t>bstract</a:t>
            </a:r>
          </a:p>
        </p:txBody>
      </p:sp>
      <p:sp>
        <p:nvSpPr>
          <p:cNvPr id="16" name="TextBox 65">
            <a:extLst>
              <a:ext uri="{FF2B5EF4-FFF2-40B4-BE49-F238E27FC236}">
                <a16:creationId xmlns:a16="http://schemas.microsoft.com/office/drawing/2014/main" id="{E39A0CF2-F97F-B0B2-9CE7-6FD3CED43FBA}"/>
              </a:ext>
            </a:extLst>
          </p:cNvPr>
          <p:cNvSpPr txBox="1">
            <a:spLocks noChangeArrowheads="1"/>
          </p:cNvSpPr>
          <p:nvPr/>
        </p:nvSpPr>
        <p:spPr bwMode="auto">
          <a:xfrm>
            <a:off x="18780758" y="16145379"/>
            <a:ext cx="9419431" cy="3323987"/>
          </a:xfrm>
          <a:prstGeom prst="rect">
            <a:avLst/>
          </a:prstGeom>
          <a:noFill/>
          <a:ln w="9525">
            <a:noFill/>
            <a:miter lim="800000"/>
            <a:headEnd/>
            <a:tailEnd/>
          </a:ln>
        </p:spPr>
        <p:txBody>
          <a:bodyPr wrap="square">
            <a:spAutoFit/>
          </a:bodyPr>
          <a:lstStyle/>
          <a:p>
            <a:r>
              <a:rPr lang="en-US" sz="3500" dirty="0">
                <a:solidFill>
                  <a:schemeClr val="accent1">
                    <a:lumMod val="20000"/>
                    <a:lumOff val="80000"/>
                  </a:schemeClr>
                </a:solidFill>
                <a:latin typeface="Times New Roman" panose="02020603050405020304" pitchFamily="18" charset="0"/>
              </a:rPr>
              <a:t>Rapid application development (RAD) is a software development methodology, which favors iterative development and the rapid construction of prototypes instead of large amounts of up-front planning. The key benefit of a RAD approach is fast project turnaround.</a:t>
            </a:r>
          </a:p>
        </p:txBody>
      </p:sp>
      <p:sp>
        <p:nvSpPr>
          <p:cNvPr id="17" name="TextBox 16">
            <a:extLst>
              <a:ext uri="{FF2B5EF4-FFF2-40B4-BE49-F238E27FC236}">
                <a16:creationId xmlns:a16="http://schemas.microsoft.com/office/drawing/2014/main" id="{D2A96486-EB13-3807-6C69-F1FB3DDBFDEC}"/>
              </a:ext>
            </a:extLst>
          </p:cNvPr>
          <p:cNvSpPr txBox="1"/>
          <p:nvPr/>
        </p:nvSpPr>
        <p:spPr>
          <a:xfrm>
            <a:off x="19294285" y="14961525"/>
            <a:ext cx="3871723" cy="900246"/>
          </a:xfrm>
          <a:prstGeom prst="rect">
            <a:avLst/>
          </a:prstGeom>
          <a:noFill/>
        </p:spPr>
        <p:txBody>
          <a:bodyPr wrap="square" rtlCol="0">
            <a:spAutoFit/>
          </a:bodyPr>
          <a:lstStyle/>
          <a:p>
            <a:r>
              <a:rPr lang="en-US" sz="5250" dirty="0">
                <a:solidFill>
                  <a:srgbClr val="FFCC00"/>
                </a:solidFill>
                <a:latin typeface="Times New Roman" panose="02020603050405020304" pitchFamily="18" charset="0"/>
                <a:cs typeface="Times New Roman" panose="02020603050405020304" pitchFamily="18" charset="0"/>
              </a:rPr>
              <a:t>M</a:t>
            </a:r>
            <a:r>
              <a:rPr lang="en-US" sz="5250" dirty="0">
                <a:solidFill>
                  <a:srgbClr val="3399FF"/>
                </a:solidFill>
                <a:latin typeface="Times New Roman" panose="02020603050405020304" pitchFamily="18" charset="0"/>
                <a:cs typeface="Times New Roman" panose="02020603050405020304" pitchFamily="18" charset="0"/>
              </a:rPr>
              <a:t>ethodology</a:t>
            </a:r>
          </a:p>
        </p:txBody>
      </p:sp>
      <p:pic>
        <p:nvPicPr>
          <p:cNvPr id="19" name="Picture 18" descr="Diagram">
            <a:extLst>
              <a:ext uri="{FF2B5EF4-FFF2-40B4-BE49-F238E27FC236}">
                <a16:creationId xmlns:a16="http://schemas.microsoft.com/office/drawing/2014/main" id="{C5AE2F8E-9EBE-B54F-60D0-661ACAFE6821}"/>
              </a:ext>
            </a:extLst>
          </p:cNvPr>
          <p:cNvPicPr>
            <a:picLocks noChangeAspect="1"/>
          </p:cNvPicPr>
          <p:nvPr/>
        </p:nvPicPr>
        <p:blipFill rotWithShape="1">
          <a:blip r:embed="rId5"/>
          <a:srcRect l="6642" t="23130" r="6043" b="22962"/>
          <a:stretch/>
        </p:blipFill>
        <p:spPr>
          <a:xfrm>
            <a:off x="18981619" y="19528990"/>
            <a:ext cx="9419431" cy="33903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4" name="TextBox 23">
            <a:extLst>
              <a:ext uri="{FF2B5EF4-FFF2-40B4-BE49-F238E27FC236}">
                <a16:creationId xmlns:a16="http://schemas.microsoft.com/office/drawing/2014/main" id="{ED38AFB4-138E-1459-32ED-2DC7A7493255}"/>
              </a:ext>
            </a:extLst>
          </p:cNvPr>
          <p:cNvSpPr txBox="1"/>
          <p:nvPr/>
        </p:nvSpPr>
        <p:spPr>
          <a:xfrm>
            <a:off x="17042634" y="7024477"/>
            <a:ext cx="13318755" cy="7909858"/>
          </a:xfrm>
          <a:prstGeom prst="rect">
            <a:avLst/>
          </a:prstGeom>
          <a:noFill/>
        </p:spPr>
        <p:txBody>
          <a:bodyPr wrap="square" rtlCol="0">
            <a:spAutoFit/>
          </a:bodyPr>
          <a:lstStyle/>
          <a:p>
            <a:r>
              <a:rPr lang="en-US" sz="3500" dirty="0">
                <a:solidFill>
                  <a:schemeClr val="accent1">
                    <a:lumMod val="20000"/>
                    <a:lumOff val="80000"/>
                  </a:schemeClr>
                </a:solidFill>
                <a:latin typeface="Times New Roman" panose="02020603050405020304" pitchFamily="18" charset="0"/>
              </a:rPr>
              <a:t>The effective management of medication intake poses a significant challenge for individuals in today's fast-paced society. Many people struggle to remember their prescribed medication schedules, resulting in missed doses and potential health consequences. Furthermore, keeping track of multiple medications, their appropriate dosages, and refill requirements can be overwhelming and prone to errors. To address these pressing issues, we recognize the need for a robust and user-friendly medicine tracker mobile application. Our goal is to develop a comprehensive solution that not only reminds users to take their medications on time but also assists in ensuring accurate dosages and timely refills. By leveraging the capabilities of smartphones, we aim to provide individuals with a convenient and reliable tool that simplifies medication management. The core problem we aim to solve is the lack of a streamlined and personalized approach to medication adherence. </a:t>
            </a:r>
          </a:p>
          <a:p>
            <a:endParaRPr lang="en-US" dirty="0"/>
          </a:p>
        </p:txBody>
      </p:sp>
      <p:sp>
        <p:nvSpPr>
          <p:cNvPr id="27" name="TextBox 26">
            <a:extLst>
              <a:ext uri="{FF2B5EF4-FFF2-40B4-BE49-F238E27FC236}">
                <a16:creationId xmlns:a16="http://schemas.microsoft.com/office/drawing/2014/main" id="{977D968F-267E-E495-1654-AE36E6B6265D}"/>
              </a:ext>
            </a:extLst>
          </p:cNvPr>
          <p:cNvSpPr txBox="1"/>
          <p:nvPr/>
        </p:nvSpPr>
        <p:spPr>
          <a:xfrm>
            <a:off x="17770284" y="5845558"/>
            <a:ext cx="5355996" cy="900246"/>
          </a:xfrm>
          <a:prstGeom prst="rect">
            <a:avLst/>
          </a:prstGeom>
          <a:noFill/>
        </p:spPr>
        <p:txBody>
          <a:bodyPr wrap="square" rtlCol="0">
            <a:spAutoFit/>
          </a:bodyPr>
          <a:lstStyle/>
          <a:p>
            <a:r>
              <a:rPr lang="en-US" sz="5250" dirty="0">
                <a:solidFill>
                  <a:srgbClr val="FFCC00"/>
                </a:solidFill>
                <a:latin typeface="Times New Roman" panose="02020603050405020304" pitchFamily="18" charset="0"/>
                <a:cs typeface="Times New Roman" panose="02020603050405020304" pitchFamily="18" charset="0"/>
              </a:rPr>
              <a:t>P</a:t>
            </a:r>
            <a:r>
              <a:rPr lang="en-US" sz="5250" dirty="0">
                <a:solidFill>
                  <a:srgbClr val="3399FF"/>
                </a:solidFill>
                <a:latin typeface="Times New Roman" panose="02020603050405020304" pitchFamily="18" charset="0"/>
                <a:cs typeface="Times New Roman" panose="02020603050405020304" pitchFamily="18" charset="0"/>
              </a:rPr>
              <a:t>roblem Definition</a:t>
            </a:r>
          </a:p>
        </p:txBody>
      </p:sp>
      <p:sp>
        <p:nvSpPr>
          <p:cNvPr id="30" name="TextBox 29">
            <a:extLst>
              <a:ext uri="{FF2B5EF4-FFF2-40B4-BE49-F238E27FC236}">
                <a16:creationId xmlns:a16="http://schemas.microsoft.com/office/drawing/2014/main" id="{4561B7D8-EABF-D426-9578-D55DF98FBEA1}"/>
              </a:ext>
            </a:extLst>
          </p:cNvPr>
          <p:cNvSpPr txBox="1"/>
          <p:nvPr/>
        </p:nvSpPr>
        <p:spPr>
          <a:xfrm>
            <a:off x="17770284" y="23554987"/>
            <a:ext cx="5813196" cy="900246"/>
          </a:xfrm>
          <a:prstGeom prst="rect">
            <a:avLst/>
          </a:prstGeom>
          <a:noFill/>
        </p:spPr>
        <p:txBody>
          <a:bodyPr wrap="square" rtlCol="0">
            <a:spAutoFit/>
          </a:bodyPr>
          <a:lstStyle/>
          <a:p>
            <a:r>
              <a:rPr lang="en-US" sz="5250" dirty="0">
                <a:solidFill>
                  <a:srgbClr val="FFCC00"/>
                </a:solidFill>
                <a:latin typeface="Times New Roman" panose="02020603050405020304" pitchFamily="18" charset="0"/>
                <a:cs typeface="Times New Roman" panose="02020603050405020304" pitchFamily="18" charset="0"/>
              </a:rPr>
              <a:t>S</a:t>
            </a:r>
            <a:r>
              <a:rPr lang="en-US" sz="5250" dirty="0">
                <a:solidFill>
                  <a:srgbClr val="3399FF"/>
                </a:solidFill>
                <a:latin typeface="Times New Roman" panose="02020603050405020304" pitchFamily="18" charset="0"/>
                <a:cs typeface="Times New Roman" panose="02020603050405020304" pitchFamily="18" charset="0"/>
              </a:rPr>
              <a:t>ystem architecture</a:t>
            </a:r>
          </a:p>
        </p:txBody>
      </p:sp>
      <p:pic>
        <p:nvPicPr>
          <p:cNvPr id="31" name="Picture 30" descr="Graphical user interface, application&#10;&#10;Description automatically generated">
            <a:extLst>
              <a:ext uri="{FF2B5EF4-FFF2-40B4-BE49-F238E27FC236}">
                <a16:creationId xmlns:a16="http://schemas.microsoft.com/office/drawing/2014/main" id="{0830E775-38E9-FE27-2F8F-E210C65A0EC0}"/>
              </a:ext>
            </a:extLst>
          </p:cNvPr>
          <p:cNvPicPr>
            <a:picLocks noChangeAspect="1"/>
          </p:cNvPicPr>
          <p:nvPr/>
        </p:nvPicPr>
        <p:blipFill rotWithShape="1">
          <a:blip r:embed="rId6"/>
          <a:srcRect t="4403"/>
          <a:stretch/>
        </p:blipFill>
        <p:spPr>
          <a:xfrm>
            <a:off x="38494011" y="6931288"/>
            <a:ext cx="5218737" cy="9462364"/>
          </a:xfrm>
          <a:prstGeom prst="rect">
            <a:avLst/>
          </a:prstGeom>
        </p:spPr>
      </p:pic>
      <p:pic>
        <p:nvPicPr>
          <p:cNvPr id="32" name="Picture 31" descr="A picture containing text, screenshot, multimedia, software&#10;&#10;Description automatically generated">
            <a:extLst>
              <a:ext uri="{FF2B5EF4-FFF2-40B4-BE49-F238E27FC236}">
                <a16:creationId xmlns:a16="http://schemas.microsoft.com/office/drawing/2014/main" id="{C19987D8-1E8A-E73C-08E6-47690D3AA2E7}"/>
              </a:ext>
            </a:extLst>
          </p:cNvPr>
          <p:cNvPicPr>
            <a:picLocks noChangeAspect="1"/>
          </p:cNvPicPr>
          <p:nvPr/>
        </p:nvPicPr>
        <p:blipFill>
          <a:blip r:embed="rId7"/>
          <a:stretch>
            <a:fillRect/>
          </a:stretch>
        </p:blipFill>
        <p:spPr>
          <a:xfrm>
            <a:off x="36029426" y="16760570"/>
            <a:ext cx="5044009" cy="9312473"/>
          </a:xfrm>
          <a:prstGeom prst="rect">
            <a:avLst/>
          </a:prstGeom>
        </p:spPr>
      </p:pic>
      <p:pic>
        <p:nvPicPr>
          <p:cNvPr id="33" name="Picture 32" descr="A picture containing text, screenshot, font, design&#10;&#10;Description automatically generated">
            <a:extLst>
              <a:ext uri="{FF2B5EF4-FFF2-40B4-BE49-F238E27FC236}">
                <a16:creationId xmlns:a16="http://schemas.microsoft.com/office/drawing/2014/main" id="{3D79F21B-367B-E83A-B292-57FAE5EFB938}"/>
              </a:ext>
            </a:extLst>
          </p:cNvPr>
          <p:cNvPicPr>
            <a:picLocks noChangeAspect="1"/>
          </p:cNvPicPr>
          <p:nvPr/>
        </p:nvPicPr>
        <p:blipFill>
          <a:blip r:embed="rId8"/>
          <a:stretch>
            <a:fillRect/>
          </a:stretch>
        </p:blipFill>
        <p:spPr>
          <a:xfrm>
            <a:off x="43959884" y="6931288"/>
            <a:ext cx="5205984" cy="9462364"/>
          </a:xfrm>
          <a:prstGeom prst="rect">
            <a:avLst/>
          </a:prstGeom>
        </p:spPr>
      </p:pic>
      <p:pic>
        <p:nvPicPr>
          <p:cNvPr id="36" name="Picture 35" descr="A screenshot of a phone&#10;&#10;Description automatically generated with low confidence">
            <a:extLst>
              <a:ext uri="{FF2B5EF4-FFF2-40B4-BE49-F238E27FC236}">
                <a16:creationId xmlns:a16="http://schemas.microsoft.com/office/drawing/2014/main" id="{F1CFBFA5-0537-6934-3BEF-BBA6B92D35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164765" y="7081178"/>
            <a:ext cx="5044009" cy="9312474"/>
          </a:xfrm>
          <a:prstGeom prst="rect">
            <a:avLst/>
          </a:prstGeom>
        </p:spPr>
      </p:pic>
      <p:pic>
        <p:nvPicPr>
          <p:cNvPr id="38" name="Picture 37" descr="A screenshot of a computer&#10;&#10;Description automatically generated with medium confidence">
            <a:extLst>
              <a:ext uri="{FF2B5EF4-FFF2-40B4-BE49-F238E27FC236}">
                <a16:creationId xmlns:a16="http://schemas.microsoft.com/office/drawing/2014/main" id="{E5A11822-F618-3780-5102-86817AD0388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83650" y="16760570"/>
            <a:ext cx="5218737" cy="9312473"/>
          </a:xfrm>
          <a:prstGeom prst="rect">
            <a:avLst/>
          </a:prstGeom>
        </p:spPr>
      </p:pic>
      <p:sp>
        <p:nvSpPr>
          <p:cNvPr id="39" name="TextBox 38">
            <a:extLst>
              <a:ext uri="{FF2B5EF4-FFF2-40B4-BE49-F238E27FC236}">
                <a16:creationId xmlns:a16="http://schemas.microsoft.com/office/drawing/2014/main" id="{CF74D3B9-33B6-7C2D-C07C-F3D3AAA127D0}"/>
              </a:ext>
            </a:extLst>
          </p:cNvPr>
          <p:cNvSpPr txBox="1"/>
          <p:nvPr/>
        </p:nvSpPr>
        <p:spPr>
          <a:xfrm>
            <a:off x="34093855" y="5667697"/>
            <a:ext cx="2500705" cy="900246"/>
          </a:xfrm>
          <a:prstGeom prst="rect">
            <a:avLst/>
          </a:prstGeom>
          <a:noFill/>
        </p:spPr>
        <p:txBody>
          <a:bodyPr wrap="square" rtlCol="0">
            <a:spAutoFit/>
          </a:bodyPr>
          <a:lstStyle/>
          <a:p>
            <a:r>
              <a:rPr lang="en-US" sz="5250" dirty="0">
                <a:solidFill>
                  <a:srgbClr val="FFCC00"/>
                </a:solidFill>
                <a:latin typeface="Times New Roman" panose="02020603050405020304" pitchFamily="18" charset="0"/>
                <a:cs typeface="Times New Roman" panose="02020603050405020304" pitchFamily="18" charset="0"/>
              </a:rPr>
              <a:t>R</a:t>
            </a:r>
            <a:r>
              <a:rPr lang="en-US" sz="5250" dirty="0">
                <a:solidFill>
                  <a:srgbClr val="3399FF"/>
                </a:solidFill>
                <a:latin typeface="Times New Roman" panose="02020603050405020304" pitchFamily="18" charset="0"/>
                <a:cs typeface="Times New Roman" panose="02020603050405020304" pitchFamily="18" charset="0"/>
              </a:rPr>
              <a:t>esults</a:t>
            </a:r>
          </a:p>
        </p:txBody>
      </p:sp>
      <p:sp>
        <p:nvSpPr>
          <p:cNvPr id="41" name="TextBox 65">
            <a:extLst>
              <a:ext uri="{FF2B5EF4-FFF2-40B4-BE49-F238E27FC236}">
                <a16:creationId xmlns:a16="http://schemas.microsoft.com/office/drawing/2014/main" id="{3FBDE918-8568-96B1-7EAC-7CD0C7B1632A}"/>
              </a:ext>
            </a:extLst>
          </p:cNvPr>
          <p:cNvSpPr txBox="1">
            <a:spLocks noChangeArrowheads="1"/>
          </p:cNvSpPr>
          <p:nvPr/>
        </p:nvSpPr>
        <p:spPr bwMode="auto">
          <a:xfrm>
            <a:off x="32972261" y="27859184"/>
            <a:ext cx="16255533" cy="6740307"/>
          </a:xfrm>
          <a:prstGeom prst="rect">
            <a:avLst/>
          </a:prstGeom>
          <a:noFill/>
          <a:ln w="9525">
            <a:noFill/>
            <a:miter lim="800000"/>
            <a:headEnd/>
            <a:tailEnd/>
          </a:ln>
        </p:spPr>
        <p:txBody>
          <a:bodyPr wrap="square">
            <a:spAutoFit/>
          </a:bodyPr>
          <a:lstStyle/>
          <a:p>
            <a:r>
              <a:rPr lang="en-US" sz="3600" dirty="0">
                <a:solidFill>
                  <a:schemeClr val="accent1">
                    <a:lumMod val="20000"/>
                    <a:lumOff val="80000"/>
                  </a:schemeClr>
                </a:solidFill>
                <a:latin typeface="Times New Roman" panose="02020603050405020304" pitchFamily="18" charset="0"/>
              </a:rPr>
              <a:t>First, we are very grateful to Almighty Allah who gave us opportunity, strength, determination and wisdom to achieve our goal. Without His support, this could not have been possible. Though only our names appear on the cover of this dissertation, a great many people have contributed to its production. We owe our gratitude to all those people who have made this dissertation possible and because of whom our graduate experience has been one that we will cherish forever. Foremost, we would like to express our sincere gratitude to our advisor Dr. Alaa Zaghloul for the continuous support of our project study and research, for his patience, motivation, enthusiasm, and immense knowledge. His guidance helped us in all the time of research and writing of this research. We could not have imagined having a better advisor and mentor for our project study. We also wish our sincere thanks and appreciation to Dean. Dr. Rania </a:t>
            </a:r>
            <a:r>
              <a:rPr lang="en-US" sz="3600" dirty="0" err="1">
                <a:solidFill>
                  <a:schemeClr val="accent1">
                    <a:lumMod val="20000"/>
                    <a:lumOff val="80000"/>
                  </a:schemeClr>
                </a:solidFill>
                <a:latin typeface="Times New Roman" panose="02020603050405020304" pitchFamily="18" charset="0"/>
              </a:rPr>
              <a:t>Elgohary</a:t>
            </a:r>
            <a:r>
              <a:rPr lang="en-US" sz="3600" dirty="0">
                <a:solidFill>
                  <a:schemeClr val="accent1">
                    <a:lumMod val="20000"/>
                    <a:lumOff val="80000"/>
                  </a:schemeClr>
                </a:solidFill>
                <a:latin typeface="Times New Roman" panose="02020603050405020304" pitchFamily="18" charset="0"/>
              </a:rPr>
              <a:t> for her support of us all the time.</a:t>
            </a:r>
          </a:p>
        </p:txBody>
      </p:sp>
      <p:sp>
        <p:nvSpPr>
          <p:cNvPr id="43" name="TextBox 42">
            <a:extLst>
              <a:ext uri="{FF2B5EF4-FFF2-40B4-BE49-F238E27FC236}">
                <a16:creationId xmlns:a16="http://schemas.microsoft.com/office/drawing/2014/main" id="{DF6AC566-0419-A0FD-4E3C-0DA15D4BB556}"/>
              </a:ext>
            </a:extLst>
          </p:cNvPr>
          <p:cNvSpPr txBox="1"/>
          <p:nvPr/>
        </p:nvSpPr>
        <p:spPr>
          <a:xfrm>
            <a:off x="33864703" y="26644548"/>
            <a:ext cx="6036283" cy="900246"/>
          </a:xfrm>
          <a:prstGeom prst="rect">
            <a:avLst/>
          </a:prstGeom>
          <a:noFill/>
        </p:spPr>
        <p:txBody>
          <a:bodyPr wrap="square" rtlCol="0">
            <a:spAutoFit/>
          </a:bodyPr>
          <a:lstStyle/>
          <a:p>
            <a:r>
              <a:rPr lang="en-US" sz="5250" b="1" dirty="0">
                <a:solidFill>
                  <a:srgbClr val="FFCC00"/>
                </a:solidFill>
                <a:latin typeface="Times New Roman" panose="02020603050405020304" pitchFamily="18" charset="0"/>
                <a:ea typeface="MS PGothic" pitchFamily="34" charset="-128"/>
                <a:cs typeface="Times New Roman" panose="02020603050405020304" pitchFamily="18" charset="0"/>
              </a:rPr>
              <a:t>A</a:t>
            </a:r>
            <a:r>
              <a:rPr lang="en-US" sz="5250" b="1" dirty="0">
                <a:solidFill>
                  <a:srgbClr val="3399FF"/>
                </a:solidFill>
                <a:latin typeface="Times New Roman" panose="02020603050405020304" pitchFamily="18" charset="0"/>
                <a:ea typeface="MS PGothic" pitchFamily="34" charset="-128"/>
                <a:cs typeface="Times New Roman" panose="02020603050405020304" pitchFamily="18" charset="0"/>
              </a:rPr>
              <a:t>cknowledgement</a:t>
            </a:r>
          </a:p>
        </p:txBody>
      </p:sp>
      <p:sp>
        <p:nvSpPr>
          <p:cNvPr id="3" name="TextBox 2">
            <a:extLst>
              <a:ext uri="{FF2B5EF4-FFF2-40B4-BE49-F238E27FC236}">
                <a16:creationId xmlns:a16="http://schemas.microsoft.com/office/drawing/2014/main" id="{A93F75E3-440C-8032-D985-21F3A88E498B}"/>
              </a:ext>
            </a:extLst>
          </p:cNvPr>
          <p:cNvSpPr txBox="1"/>
          <p:nvPr/>
        </p:nvSpPr>
        <p:spPr>
          <a:xfrm>
            <a:off x="27516559" y="4283236"/>
            <a:ext cx="11688832" cy="832857"/>
          </a:xfrm>
          <a:prstGeom prst="rect">
            <a:avLst/>
          </a:prstGeom>
          <a:noFill/>
        </p:spPr>
        <p:txBody>
          <a:bodyPr wrap="square" rtlCol="0">
            <a:spAutoFit/>
          </a:bodyPr>
          <a:lstStyle/>
          <a:p>
            <a:r>
              <a:rPr lang="en-US" sz="4812" dirty="0">
                <a:solidFill>
                  <a:srgbClr val="FFCC00"/>
                </a:solidFill>
                <a:latin typeface="Times New Roman" panose="02020603050405020304" pitchFamily="18" charset="0"/>
                <a:cs typeface="Times New Roman" panose="02020603050405020304" pitchFamily="18" charset="0"/>
              </a:rPr>
              <a:t>T</a:t>
            </a:r>
            <a:r>
              <a:rPr lang="en-US" sz="4812" dirty="0">
                <a:solidFill>
                  <a:srgbClr val="3399FF"/>
                </a:solidFill>
                <a:latin typeface="Times New Roman" panose="02020603050405020304" pitchFamily="18" charset="0"/>
                <a:cs typeface="Times New Roman" panose="02020603050405020304" pitchFamily="18" charset="0"/>
              </a:rPr>
              <a:t>A.: </a:t>
            </a:r>
            <a:r>
              <a:rPr lang="en-US" sz="4812" dirty="0">
                <a:solidFill>
                  <a:schemeClr val="bg1">
                    <a:lumMod val="95000"/>
                  </a:schemeClr>
                </a:solidFill>
                <a:latin typeface="Times New Roman" panose="02020603050405020304" pitchFamily="18" charset="0"/>
                <a:cs typeface="Times New Roman" panose="02020603050405020304" pitchFamily="18" charset="0"/>
              </a:rPr>
              <a:t>Eng. </a:t>
            </a:r>
            <a:r>
              <a:rPr lang="en-US" sz="4812" dirty="0" err="1">
                <a:solidFill>
                  <a:schemeClr val="bg1">
                    <a:lumMod val="95000"/>
                  </a:schemeClr>
                </a:solidFill>
                <a:latin typeface="Times New Roman" panose="02020603050405020304" pitchFamily="18" charset="0"/>
                <a:cs typeface="Times New Roman" panose="02020603050405020304" pitchFamily="18" charset="0"/>
              </a:rPr>
              <a:t>Rahma</a:t>
            </a:r>
            <a:r>
              <a:rPr lang="en-US" sz="4812" dirty="0">
                <a:solidFill>
                  <a:schemeClr val="bg1">
                    <a:lumMod val="95000"/>
                  </a:schemeClr>
                </a:solidFill>
                <a:latin typeface="Times New Roman" panose="02020603050405020304" pitchFamily="18" charset="0"/>
                <a:cs typeface="Times New Roman" panose="02020603050405020304" pitchFamily="18" charset="0"/>
              </a:rPr>
              <a:t> </a:t>
            </a:r>
            <a:r>
              <a:rPr lang="en-US" sz="4812" dirty="0" err="1">
                <a:solidFill>
                  <a:schemeClr val="bg1">
                    <a:lumMod val="95000"/>
                  </a:schemeClr>
                </a:solidFill>
                <a:latin typeface="Times New Roman" panose="02020603050405020304" pitchFamily="18" charset="0"/>
                <a:cs typeface="Times New Roman" panose="02020603050405020304" pitchFamily="18" charset="0"/>
              </a:rPr>
              <a:t>waleed</a:t>
            </a:r>
            <a:r>
              <a:rPr lang="en-US" sz="4812" dirty="0">
                <a:solidFill>
                  <a:schemeClr val="bg1">
                    <a:lumMod val="95000"/>
                  </a:schemeClr>
                </a:solidFill>
                <a:latin typeface="Times New Roman" panose="02020603050405020304" pitchFamily="18" charset="0"/>
                <a:cs typeface="Times New Roman" panose="02020603050405020304" pitchFamily="18" charset="0"/>
              </a:rPr>
              <a:t> &amp; Eng. Omar Ayman</a:t>
            </a:r>
          </a:p>
        </p:txBody>
      </p:sp>
      <p:pic>
        <p:nvPicPr>
          <p:cNvPr id="21" name="image11.png" descr="Diagram&#10;&#10;Description automatically generated">
            <a:extLst>
              <a:ext uri="{FF2B5EF4-FFF2-40B4-BE49-F238E27FC236}">
                <a16:creationId xmlns:a16="http://schemas.microsoft.com/office/drawing/2014/main" id="{6C63EA67-3DE5-A82A-956E-20A57110D1F6}"/>
              </a:ext>
            </a:extLst>
          </p:cNvPr>
          <p:cNvPicPr/>
          <p:nvPr/>
        </p:nvPicPr>
        <p:blipFill rotWithShape="1">
          <a:blip r:embed="rId11">
            <a:extLst>
              <a:ext uri="{28A0092B-C50C-407E-A947-70E740481C1C}">
                <a14:useLocalDpi xmlns:a14="http://schemas.microsoft.com/office/drawing/2010/main" val="0"/>
              </a:ext>
            </a:extLst>
          </a:blip>
          <a:srcRect l="18532" t="4573" r="16617" b="9386"/>
          <a:stretch/>
        </p:blipFill>
        <p:spPr bwMode="auto">
          <a:xfrm>
            <a:off x="17616784" y="25043232"/>
            <a:ext cx="12170454" cy="9772316"/>
          </a:xfrm>
          <a:prstGeom prst="roundRect">
            <a:avLst>
              <a:gd name="adj" fmla="val 3495"/>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8530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230</TotalTime>
  <Words>838</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Emad</dc:creator>
  <cp:lastModifiedBy>Mark Emad</cp:lastModifiedBy>
  <cp:revision>39</cp:revision>
  <dcterms:created xsi:type="dcterms:W3CDTF">2023-06-25T11:36:24Z</dcterms:created>
  <dcterms:modified xsi:type="dcterms:W3CDTF">2023-07-01T15:07:59Z</dcterms:modified>
</cp:coreProperties>
</file>