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8124825" cy="6096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124528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124825" cy="6096000"/>
          <a:chOff x="0" y="0"/>
          <a:chExt cx="8124825" cy="6096000"/>
        </a:xfrm>
      </p:grpSpPr>
      <p:pic>
        <p:nvPicPr>
          <p:cNvPr id="2" name="P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4825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124825" cy="6096000"/>
          <a:chOff x="0" y="0"/>
          <a:chExt cx="8124825" cy="6096000"/>
        </a:xfrm>
      </p:grpSpPr>
      <p:pic>
        <p:nvPicPr>
          <p:cNvPr id="2" name="P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4825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124825" cy="6096000"/>
          <a:chOff x="0" y="0"/>
          <a:chExt cx="8124825" cy="6096000"/>
        </a:xfrm>
      </p:grpSpPr>
      <p:pic>
        <p:nvPicPr>
          <p:cNvPr id="2" name="P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8344"/>
            <a:ext cx="8124825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124825" cy="6096000"/>
          <a:chOff x="0" y="0"/>
          <a:chExt cx="8124825" cy="6096000"/>
        </a:xfrm>
      </p:grpSpPr>
      <p:pic>
        <p:nvPicPr>
          <p:cNvPr id="2" name="P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4825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124825" cy="6096000"/>
          <a:chOff x="0" y="0"/>
          <a:chExt cx="8124825" cy="6096000"/>
        </a:xfrm>
      </p:grpSpPr>
      <p:pic>
        <p:nvPicPr>
          <p:cNvPr id="2" name="P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4825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124825" cy="6096000"/>
          <a:chOff x="0" y="0"/>
          <a:chExt cx="8124825" cy="6096000"/>
        </a:xfrm>
      </p:grpSpPr>
      <p:pic>
        <p:nvPicPr>
          <p:cNvPr id="2" name="P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4825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124825" cy="6096000"/>
          <a:chOff x="0" y="0"/>
          <a:chExt cx="8124825" cy="6096000"/>
        </a:xfrm>
      </p:grpSpPr>
      <p:pic>
        <p:nvPicPr>
          <p:cNvPr id="2" name="P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4825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124825" cy="6096000"/>
          <a:chOff x="0" y="0"/>
          <a:chExt cx="8124825" cy="6096000"/>
        </a:xfrm>
      </p:grpSpPr>
      <p:pic>
        <p:nvPicPr>
          <p:cNvPr id="2" name="P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4825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124825" cy="6096000"/>
          <a:chOff x="0" y="0"/>
          <a:chExt cx="8124825" cy="6096000"/>
        </a:xfrm>
      </p:grpSpPr>
      <p:pic>
        <p:nvPicPr>
          <p:cNvPr id="2" name="P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4825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124825" cy="6096000"/>
          <a:chOff x="0" y="0"/>
          <a:chExt cx="8124825" cy="6096000"/>
        </a:xfrm>
      </p:grpSpPr>
      <p:pic>
        <p:nvPicPr>
          <p:cNvPr id="2" name="P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4825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124825" cy="6096000"/>
          <a:chOff x="0" y="0"/>
          <a:chExt cx="8124825" cy="6096000"/>
        </a:xfrm>
      </p:grpSpPr>
      <p:pic>
        <p:nvPicPr>
          <p:cNvPr id="2" name="P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24825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1">
  <a:themeElements>
    <a:clrScheme name="Theme6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Theme61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user</cp:lastModifiedBy>
  <cp:revision>1</cp:revision>
  <dcterms:created xsi:type="dcterms:W3CDTF">2025-03-17T16:30:09Z</dcterms:created>
  <dcterms:modified xsi:type="dcterms:W3CDTF">2025-03-17T16:44:53Z</dcterms:modified>
  <cp:category/>
</cp:coreProperties>
</file>