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005496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P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user</cp:lastModifiedBy>
  <cp:revision>1</cp:revision>
  <dcterms:created xsi:type="dcterms:W3CDTF">2025-03-03T21:51:32Z</dcterms:created>
  <dcterms:modified xsi:type="dcterms:W3CDTF">2025-03-03T21:55:45Z</dcterms:modified>
  <cp:category/>
</cp:coreProperties>
</file>