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6858000" cy="51435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368809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2B215-F2C5-B1C8-99A1-0D89FE53A000}"/>
              </a:ext>
            </a:extLst>
          </p:cNvPr>
          <p:cNvSpPr txBox="1"/>
          <p:nvPr/>
        </p:nvSpPr>
        <p:spPr>
          <a:xfrm>
            <a:off x="1673788" y="1419622"/>
            <a:ext cx="3384376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Data Types and Structures in Programming Languages</a:t>
            </a:r>
            <a:endParaRPr lang="ar-EG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2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"/>
          <p:cNvPicPr>
            <a:picLocks noChangeAspect="1"/>
          </p:cNvPicPr>
          <p:nvPr/>
        </p:nvPicPr>
        <p:blipFill>
          <a:blip r:embed="rId2"/>
          <a:srcRect t="16401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858000" cy="5143500"/>
          <a:chOff x="0" y="0"/>
          <a:chExt cx="6858000" cy="5143500"/>
        </a:xfrm>
      </p:grpSpPr>
      <p:pic>
        <p:nvPicPr>
          <p:cNvPr id="2" name="P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6">
  <a:themeElements>
    <a:clrScheme name="Theme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Custom</PresentationFormat>
  <Paragraphs>1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Theme56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Amro Fathy</cp:lastModifiedBy>
  <cp:revision>3</cp:revision>
  <dcterms:created xsi:type="dcterms:W3CDTF">2025-04-14T23:03:45Z</dcterms:created>
  <dcterms:modified xsi:type="dcterms:W3CDTF">2025-04-14T23:11:22Z</dcterms:modified>
  <cp:category/>
</cp:coreProperties>
</file>