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4A17F-2360-C2A3-A6A6-BC4258360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2F9FB0-07C6-555D-CBA6-D1EEF166D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9C2168-8137-1D0B-5B39-3B5080D4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AE53-C562-4E72-946E-F9C71F4F981E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0F832-443D-A3E6-2EF2-81A75298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3B6127-88D5-8E2A-F844-4FECCA66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BF3-174E-43CF-B487-F4908915F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82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DC8375-3B2E-CE0F-A6F2-D957C294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E4F91B-A24F-F733-9562-4705D9F60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23AAEE-4096-733F-1637-9DFBE587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AE53-C562-4E72-946E-F9C71F4F981E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AF9165-DE27-114D-0490-E731E4E3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590E9-36A6-D339-84C1-94CB38D0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BF3-174E-43CF-B487-F4908915F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99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93D683-738A-CB01-7A49-4F70825A9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734DD8-3A86-56A6-3B63-61D1EFC01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87A19-FB4A-BD14-A28D-C9422763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AE53-C562-4E72-946E-F9C71F4F981E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6C174B-8039-4BBE-6E9F-EE85B3A2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DCBB6-108E-6C03-ECA1-81B27F25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BF3-174E-43CF-B487-F4908915F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80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2078B-D9F9-9BE0-DD23-EB532847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576FCC-4022-37FD-4E40-323FA124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9473BD-26FD-C4E6-B057-B113DC18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AE53-C562-4E72-946E-F9C71F4F981E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3B904-B93A-CE0C-A602-DD08F324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F2E1E7-5A63-AEC6-83D8-1A62FD1E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BF3-174E-43CF-B487-F4908915F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21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5BD49-B349-7CBC-B9DD-770089E2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F9263F-EBCF-0067-32FC-E26373B1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825384-808F-EA09-9EE1-C2954798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AE53-C562-4E72-946E-F9C71F4F981E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C4CAED-C9AB-8A99-2395-07AEEBC4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C76CD0-C3E3-C862-3549-5C62C1F6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BF3-174E-43CF-B487-F4908915F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11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E007C-76C5-872D-5D51-8CB9CCAF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A36F7F-02F7-D508-208F-B84787A47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AF3AE9-83C5-EC29-61A1-32530280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5C8C7B-02C8-2084-82C5-20B6C767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AE53-C562-4E72-946E-F9C71F4F981E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317512-76B0-D78F-0547-07FAD3E5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55DE0D-E367-C9A0-66A9-35ACD4EF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BF3-174E-43CF-B487-F4908915F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8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90E40-402D-B950-80E7-C647A9E7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0601B0-A340-7FE3-D299-C1EA6385E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1F04B1-0E6C-0BEA-C8F9-2B11E284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640035-0F34-BE97-4AD7-BDEF9C261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B24D17-853A-A38D-3FE2-00C9ADCF3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989AF8-C45F-E3BD-F7A9-CEBA7A87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AE53-C562-4E72-946E-F9C71F4F981E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AC6A23-5919-72FD-51EC-DC89768A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C4198B-EB41-E27D-9B44-4B6BA6F5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BF3-174E-43CF-B487-F4908915F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52F96-13AA-1D65-BD67-A9CB603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20111D-540A-F6F8-9E3C-9C7D93A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AE53-C562-4E72-946E-F9C71F4F981E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F3307C-10BA-B30D-CE6C-3F78EAC0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D0D306-2C96-F253-E5AB-0D843D75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BF3-174E-43CF-B487-F4908915F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52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5028DA-D1E5-43F3-07C9-0FD8E76D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AE53-C562-4E72-946E-F9C71F4F981E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BF0B53-9CA9-1145-2209-1F1DAF59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FCD5D2-5B4C-6A97-AD76-D8249508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BF3-174E-43CF-B487-F4908915F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54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5C9347-4A6F-A66A-7173-C77A2EF5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8CB98C-50F7-1D6F-4D56-0783E65D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517936-4351-FBA5-FF8A-A7962DE81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04C1C7-3003-A79E-9274-40467511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AE53-C562-4E72-946E-F9C71F4F981E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9AAF2D-628F-A3C0-2CDC-8188AFF7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9B4C32-6A7B-E35E-7425-5A537E85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BF3-174E-43CF-B487-F4908915F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55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92550E-1997-944A-1311-F98A6361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08A1BE-CB9B-665A-2FAE-FE1071BD7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F79B22-4A95-51EA-E808-786B5B93B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F48806-56C7-084E-4E15-9F017BE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AE53-C562-4E72-946E-F9C71F4F981E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2E2639-B946-09C0-A7AE-7A016091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9B8048-33D1-BC80-9242-FC2BB4E4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BF3-174E-43CF-B487-F4908915F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16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F7C1BC-BF5E-98D2-EA1A-584B53E8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50E1C4-CA91-9111-7DF6-26CAFEDC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38E3C4-6B2E-D4B8-9FA3-9CF126586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EAE53-C562-4E72-946E-F9C71F4F981E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80D49-4304-3C27-8FCA-32D0C972C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A62CF6-B5EE-D5C3-3062-7688E578B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B9EBF3-174E-43CF-B487-F4908915F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55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下 4">
            <a:extLst>
              <a:ext uri="{FF2B5EF4-FFF2-40B4-BE49-F238E27FC236}">
                <a16:creationId xmlns:a16="http://schemas.microsoft.com/office/drawing/2014/main" id="{667E3BE3-2324-F95B-10DB-F8198B527CFB}"/>
              </a:ext>
            </a:extLst>
          </p:cNvPr>
          <p:cNvSpPr/>
          <p:nvPr/>
        </p:nvSpPr>
        <p:spPr>
          <a:xfrm rot="17945813">
            <a:off x="5841775" y="-3395009"/>
            <a:ext cx="471221" cy="136480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1F6784-11AC-6DBB-E268-082BA2BB5BCD}"/>
              </a:ext>
            </a:extLst>
          </p:cNvPr>
          <p:cNvSpPr txBox="1"/>
          <p:nvPr/>
        </p:nvSpPr>
        <p:spPr>
          <a:xfrm>
            <a:off x="4567376" y="3136611"/>
            <a:ext cx="3057247" cy="584775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忍者パッケージ</a:t>
            </a:r>
          </a:p>
        </p:txBody>
      </p:sp>
    </p:spTree>
    <p:extLst>
      <p:ext uri="{BB962C8B-B14F-4D97-AF65-F5344CB8AC3E}">
        <p14:creationId xmlns:p14="http://schemas.microsoft.com/office/powerpoint/2010/main" val="392637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DD0780-0C10-AEF8-7BEA-0E4DA7087DDE}"/>
              </a:ext>
            </a:extLst>
          </p:cNvPr>
          <p:cNvSpPr txBox="1"/>
          <p:nvPr/>
        </p:nvSpPr>
        <p:spPr>
          <a:xfrm>
            <a:off x="5124726" y="-2169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時代背景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497D70-B935-F183-DD64-183276071464}"/>
              </a:ext>
            </a:extLst>
          </p:cNvPr>
          <p:cNvSpPr txBox="1"/>
          <p:nvPr/>
        </p:nvSpPr>
        <p:spPr>
          <a:xfrm>
            <a:off x="12475505" y="501615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こういうの流行って影響受けたよー</a:t>
            </a:r>
          </a:p>
        </p:txBody>
      </p:sp>
      <p:pic>
        <p:nvPicPr>
          <p:cNvPr id="1026" name="Picture 2" descr="アーケードアーカイブス サスケ VS コマンダ ダウンロード版 | My Nintendo Store（マイニンテンドーストア）">
            <a:extLst>
              <a:ext uri="{FF2B5EF4-FFF2-40B4-BE49-F238E27FC236}">
                <a16:creationId xmlns:a16="http://schemas.microsoft.com/office/drawing/2014/main" id="{07B8DD90-1163-8681-A63A-4438F77F6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5"/>
          <a:stretch/>
        </p:blipFill>
        <p:spPr bwMode="auto">
          <a:xfrm>
            <a:off x="356866" y="152534"/>
            <a:ext cx="2359026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アーケードアーカイブス 忍者くん 魔城の冒険 ダウンロード版 | My Nintendo Store（マイニンテンドーストア）">
            <a:extLst>
              <a:ext uri="{FF2B5EF4-FFF2-40B4-BE49-F238E27FC236}">
                <a16:creationId xmlns:a16="http://schemas.microsoft.com/office/drawing/2014/main" id="{EFB32148-40B1-8861-3174-6DE9A31CD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3"/>
          <a:stretch/>
        </p:blipFill>
        <p:spPr bwMode="auto">
          <a:xfrm>
            <a:off x="733120" y="468645"/>
            <a:ext cx="2477803" cy="20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アーケードアーカイブス 影の伝説 ダウンロード版 | My Nintendo Store（マイニンテンドーストア）">
            <a:extLst>
              <a:ext uri="{FF2B5EF4-FFF2-40B4-BE49-F238E27FC236}">
                <a16:creationId xmlns:a16="http://schemas.microsoft.com/office/drawing/2014/main" id="{19B068FC-1E69-6C15-FDDF-6BF6EF61D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1"/>
          <a:stretch/>
        </p:blipFill>
        <p:spPr bwMode="auto">
          <a:xfrm>
            <a:off x="1222506" y="964006"/>
            <a:ext cx="2619439" cy="213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456D8B-2F33-78FD-5653-224BA095236E}"/>
              </a:ext>
            </a:extLst>
          </p:cNvPr>
          <p:cNvSpPr txBox="1"/>
          <p:nvPr/>
        </p:nvSpPr>
        <p:spPr>
          <a:xfrm rot="1166358">
            <a:off x="1064363" y="140572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日本に向けて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5E50C68-F0D7-DC06-7451-5380E80A26CA}"/>
              </a:ext>
            </a:extLst>
          </p:cNvPr>
          <p:cNvSpPr/>
          <p:nvPr/>
        </p:nvSpPr>
        <p:spPr>
          <a:xfrm>
            <a:off x="4534736" y="1504449"/>
            <a:ext cx="1296698" cy="1078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 descr="Amazon.co.jp: 燃えよninjaを観る | Prime Video">
            <a:extLst>
              <a:ext uri="{FF2B5EF4-FFF2-40B4-BE49-F238E27FC236}">
                <a16:creationId xmlns:a16="http://schemas.microsoft.com/office/drawing/2014/main" id="{985F995A-BA5F-6565-2D51-5C49F1CF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46" y="827593"/>
            <a:ext cx="3310128" cy="186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3B26E3-95DD-0655-8ABE-5AA8797F2C9D}"/>
              </a:ext>
            </a:extLst>
          </p:cNvPr>
          <p:cNvSpPr txBox="1"/>
          <p:nvPr/>
        </p:nvSpPr>
        <p:spPr>
          <a:xfrm rot="20678192" flipH="1">
            <a:off x="7062792" y="691998"/>
            <a:ext cx="344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海外で大ヒット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4EF146-2B71-14E6-9D8F-BE99167153FE}"/>
              </a:ext>
            </a:extLst>
          </p:cNvPr>
          <p:cNvSpPr txBox="1"/>
          <p:nvPr/>
        </p:nvSpPr>
        <p:spPr>
          <a:xfrm>
            <a:off x="5310247" y="69190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ショーコスギ</a:t>
            </a:r>
          </a:p>
        </p:txBody>
      </p:sp>
      <p:pic>
        <p:nvPicPr>
          <p:cNvPr id="1034" name="Picture 10" descr="SEGA AGES SHINOBI 忍 ダウンロード版 | My Nintendo Store（マイニンテンドーストア）">
            <a:extLst>
              <a:ext uri="{FF2B5EF4-FFF2-40B4-BE49-F238E27FC236}">
                <a16:creationId xmlns:a16="http://schemas.microsoft.com/office/drawing/2014/main" id="{93B98963-6859-615C-DCCA-860DA6648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23"/>
          <a:stretch/>
        </p:blipFill>
        <p:spPr bwMode="auto">
          <a:xfrm>
            <a:off x="8868507" y="1672678"/>
            <a:ext cx="3120925" cy="20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56F3E3-617F-FD3B-8661-B260AEEA1D5C}"/>
              </a:ext>
            </a:extLst>
          </p:cNvPr>
          <p:cNvSpPr txBox="1"/>
          <p:nvPr/>
        </p:nvSpPr>
        <p:spPr>
          <a:xfrm>
            <a:off x="7415898" y="247621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海外に向けて</a:t>
            </a:r>
            <a:endParaRPr kumimoji="1" lang="en-US" altLang="ja-JP" sz="32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D5FE05-C40D-17C1-FE0C-CA295A74C339}"/>
              </a:ext>
            </a:extLst>
          </p:cNvPr>
          <p:cNvSpPr txBox="1"/>
          <p:nvPr/>
        </p:nvSpPr>
        <p:spPr>
          <a:xfrm>
            <a:off x="47712" y="3184881"/>
            <a:ext cx="770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大河ドラマ アニメを原作とした作品</a:t>
            </a:r>
          </a:p>
        </p:txBody>
      </p:sp>
      <p:pic>
        <p:nvPicPr>
          <p:cNvPr id="14" name="図 13" descr="屋内, テーブル, 小さい, 座る が含まれている画像&#10;&#10;自動的に生成された説明">
            <a:extLst>
              <a:ext uri="{FF2B5EF4-FFF2-40B4-BE49-F238E27FC236}">
                <a16:creationId xmlns:a16="http://schemas.microsoft.com/office/drawing/2014/main" id="{AD361591-760A-BE3C-6A71-D554EAE12D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4" r="12364"/>
          <a:stretch/>
        </p:blipFill>
        <p:spPr>
          <a:xfrm>
            <a:off x="204877" y="3937614"/>
            <a:ext cx="2663003" cy="1984739"/>
          </a:xfrm>
          <a:prstGeom prst="rect">
            <a:avLst/>
          </a:prstGeom>
        </p:spPr>
      </p:pic>
      <p:pic>
        <p:nvPicPr>
          <p:cNvPr id="1038" name="Picture 14" descr="忍者ハットリくん】忍法を駆使するアクションゲームでござるの巻 | レトロゲームのつどい">
            <a:extLst>
              <a:ext uri="{FF2B5EF4-FFF2-40B4-BE49-F238E27FC236}">
                <a16:creationId xmlns:a16="http://schemas.microsoft.com/office/drawing/2014/main" id="{E2818528-BB3D-A9E6-F946-1EA2651E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59" y="4856459"/>
            <a:ext cx="2567875" cy="19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子連れ狼 死に風に向う乳母車">
            <a:extLst>
              <a:ext uri="{FF2B5EF4-FFF2-40B4-BE49-F238E27FC236}">
                <a16:creationId xmlns:a16="http://schemas.microsoft.com/office/drawing/2014/main" id="{920C6DE3-83E2-8032-BD2D-28F87DF8E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39" y="3890904"/>
            <a:ext cx="1858141" cy="261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1987 [60fps] Kozure Ookami 1484100pts Loop5-7">
            <a:extLst>
              <a:ext uri="{FF2B5EF4-FFF2-40B4-BE49-F238E27FC236}">
                <a16:creationId xmlns:a16="http://schemas.microsoft.com/office/drawing/2014/main" id="{D786CA0D-3557-23F5-8C49-5D56D2385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r="12679"/>
          <a:stretch/>
        </p:blipFill>
        <p:spPr bwMode="auto">
          <a:xfrm>
            <a:off x="5507742" y="4705068"/>
            <a:ext cx="2655073" cy="199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eenage Mutant Ninja Turtles Opening(Instrumental)">
            <a:extLst>
              <a:ext uri="{FF2B5EF4-FFF2-40B4-BE49-F238E27FC236}">
                <a16:creationId xmlns:a16="http://schemas.microsoft.com/office/drawing/2014/main" id="{7A53F261-58F9-7BC5-EB71-D5610C635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7" y="3985598"/>
            <a:ext cx="2711632" cy="20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.M.N.T. ～スーパー亀忍者～ (ポスターのみ)">
            <a:extLst>
              <a:ext uri="{FF2B5EF4-FFF2-40B4-BE49-F238E27FC236}">
                <a16:creationId xmlns:a16="http://schemas.microsoft.com/office/drawing/2014/main" id="{3ADF3A1C-B335-FFC9-BD91-E5565B0D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538" y="4694257"/>
            <a:ext cx="2868503" cy="20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32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EAB5FC-7B34-73D2-D139-23D05C7E9FFC}"/>
              </a:ext>
            </a:extLst>
          </p:cNvPr>
          <p:cNvSpPr txBox="1"/>
          <p:nvPr/>
        </p:nvSpPr>
        <p:spPr>
          <a:xfrm>
            <a:off x="4315705" y="0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２</a:t>
            </a:r>
            <a:r>
              <a:rPr kumimoji="1" lang="en-US" altLang="ja-JP" sz="2800" b="1" dirty="0"/>
              <a:t>D 3D</a:t>
            </a:r>
            <a:r>
              <a:rPr kumimoji="1" lang="ja-JP" altLang="en-US" sz="2800" b="1" dirty="0"/>
              <a:t>の移り変わり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03D7C6-8EC5-6C2B-A02A-613A420B7757}"/>
              </a:ext>
            </a:extLst>
          </p:cNvPr>
          <p:cNvSpPr txBox="1"/>
          <p:nvPr/>
        </p:nvSpPr>
        <p:spPr>
          <a:xfrm>
            <a:off x="4208303" y="52322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推しポイント、求めるポイント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628800-EF51-23AD-BD4F-29388F76883A}"/>
              </a:ext>
            </a:extLst>
          </p:cNvPr>
          <p:cNvSpPr txBox="1"/>
          <p:nvPr/>
        </p:nvSpPr>
        <p:spPr>
          <a:xfrm>
            <a:off x="4593023" y="322894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堀川、ひのさわ下半身系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86B2A1-1780-8832-CA91-6CE5D8E6A8AC}"/>
              </a:ext>
            </a:extLst>
          </p:cNvPr>
          <p:cNvSpPr txBox="1"/>
          <p:nvPr/>
        </p:nvSpPr>
        <p:spPr>
          <a:xfrm>
            <a:off x="4464782" y="362905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石原、作品まとめたやつ系</a:t>
            </a:r>
          </a:p>
        </p:txBody>
      </p:sp>
    </p:spTree>
    <p:extLst>
      <p:ext uri="{BB962C8B-B14F-4D97-AF65-F5344CB8AC3E}">
        <p14:creationId xmlns:p14="http://schemas.microsoft.com/office/powerpoint/2010/main" val="340750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8AC54B-FA2A-A0BE-3ABC-D96652A31EAB}"/>
              </a:ext>
            </a:extLst>
          </p:cNvPr>
          <p:cNvSpPr txBox="1"/>
          <p:nvPr/>
        </p:nvSpPr>
        <p:spPr>
          <a:xfrm>
            <a:off x="3579926" y="0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/>
              <a:t>今の忍者！！！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9329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59</Words>
  <Application>Microsoft Office PowerPoint</Application>
  <PresentationFormat>ワイド画面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伊吹 奥定</dc:creator>
  <cp:lastModifiedBy>伊吹 奥定</cp:lastModifiedBy>
  <cp:revision>4</cp:revision>
  <dcterms:created xsi:type="dcterms:W3CDTF">2024-04-26T05:15:33Z</dcterms:created>
  <dcterms:modified xsi:type="dcterms:W3CDTF">2024-05-06T09:57:31Z</dcterms:modified>
</cp:coreProperties>
</file>