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6FE35-A3A6-446C-F872-7140E3DD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B7FD07-4B0F-E90C-2B5F-947BDDDB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0CEF8-1CCD-632C-9710-9A4C3EA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CC12F-57FE-6816-D3CF-A2E27F4C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BC56A-1BE2-4E4A-1286-ED56366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A04F0-3691-59A6-C0CD-A3630FF5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AEE49-6147-E3D2-94F6-6751BD2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B6ADB-A668-96FB-1C48-2C4F2AFB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95FA59-843F-19DB-A4B9-819F29A0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22590-9F30-9F7B-798D-D36F462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67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611A1-92E1-6717-3B75-3F8D537E2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F13648-0187-6EF3-9A50-EBAD7169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B22A6-4A04-1827-AA46-C3229FC5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2C244-5E7A-0CC5-EB24-EF71BCA1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38440-4F9F-6220-0F5B-4652505F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6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47CD6-2D65-7F21-D49B-017E5F22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D39D7-CA37-720B-6CF4-DAD79AC0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2914E-677A-71D2-1F69-765EF816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451B33-CC40-2189-0FC1-E5FAA036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61FAB-0E6E-0A24-6275-58C80827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95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74250-1205-C20A-CC18-A3A70BE5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2E1328-932F-6A5B-18D6-DEA069BC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D51CC-39C2-AF20-5A25-FB35D48D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CAEBA-6B9F-7CCD-49F8-16A74794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539F7-2D89-FBC1-164C-8E1672C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80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A69B1-4A12-929F-BBA2-9F9EDFD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CD843-F984-C506-693D-AF3F6D3A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42F86-B36B-FD11-8D4B-3786881D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EDE38-7E44-6847-5CBC-9865EF09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F5235-ECC6-40D6-A6B8-0AA14A49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932D9D-0C28-4A87-9715-C8A21AB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DFCE6-FD2E-DF4E-9712-4CC6491F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9E042-97A0-3253-DFE7-8F79453A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3CCC3-AE4B-0B3D-5010-FC4F6B5B6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BD99EA-438F-FB02-3557-4DD8EF8C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51F0BC-AD7C-390D-1B6A-B9BA8DC3B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6AD5DC-8A2D-393F-3890-0803E81C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B7E6E7-6330-5EEB-BE9A-ECE70485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2F5D37-3D33-FD5E-EF7B-9553D6E7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0E1FD-9E6B-3F83-492F-2233B0A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66BD41-0902-A7B4-61A0-345F63F4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DCB2C2-5474-317F-1D25-F141DF97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2D9D32-3C15-193D-C334-4F016453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8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870AA3-9A9D-F411-373D-56FD58ED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EDB0E5-A3F3-5A4C-ED82-43A5723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FFCDA1-5362-5A71-EE7B-1EFD574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1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B7E03-67C7-3602-C4F1-D483765F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2F8FA-508F-4EE4-7D59-2FFCD334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F422E7-7799-710A-85DE-2E805C027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F984B0-520F-751C-735A-2F3C568B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2BA2D5-65B9-431A-021E-6A5E2A47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E05E0-4C43-7092-C172-C91FFFD3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3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0EC58-4C27-A5B4-16E9-8E2D21E9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523ADD-FB48-B580-95AD-87F46B21D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8AD46E-10F1-C8F4-5084-9A1BF191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3C198-B689-CB35-8582-FAB6E30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B53659-05DA-076B-E7FC-25E1472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9E9A9-17DA-97A8-7A9F-F19A2F09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DE33EA-FACD-2253-2A87-E393621C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BC395-2FBD-B421-B23B-0153A42C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CB38B-C6B4-2CA4-C0BC-432203B31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85957-4428-4D2A-945A-2E4223A80275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EA489-A07C-3747-9CF5-04F86863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36F66-141E-45D4-BB34-B46B0F20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F3600-D390-4DD9-A2B9-64A45CE18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5C8D7-FA6C-B6AC-D274-7AC74BE5EF7C}"/>
              </a:ext>
            </a:extLst>
          </p:cNvPr>
          <p:cNvSpPr txBox="1"/>
          <p:nvPr/>
        </p:nvSpPr>
        <p:spPr>
          <a:xfrm>
            <a:off x="3325046" y="2921168"/>
            <a:ext cx="5541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  <a:effectLst>
                  <a:glow rad="889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889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6000" b="1" dirty="0">
                <a:solidFill>
                  <a:schemeClr val="bg1"/>
                </a:solidFill>
                <a:effectLst>
                  <a:glow rad="889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4E695C-6690-2840-5542-F09AA3F933C8}"/>
              </a:ext>
            </a:extLst>
          </p:cNvPr>
          <p:cNvSpPr txBox="1"/>
          <p:nvPr/>
        </p:nvSpPr>
        <p:spPr>
          <a:xfrm>
            <a:off x="4322115" y="6211669"/>
            <a:ext cx="354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チーム四</a:t>
            </a:r>
            <a:r>
              <a:rPr lang="en-US" altLang="ja-JP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企画書</a:t>
            </a:r>
            <a:endParaRPr lang="en-US" altLang="ja-JP" sz="3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BCA140-E1A1-A98A-9CA9-224EB526A850}"/>
              </a:ext>
            </a:extLst>
          </p:cNvPr>
          <p:cNvSpPr txBox="1"/>
          <p:nvPr/>
        </p:nvSpPr>
        <p:spPr>
          <a:xfrm>
            <a:off x="4721264" y="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F303F2-093D-9CA0-C22C-9B8A3C382339}"/>
              </a:ext>
            </a:extLst>
          </p:cNvPr>
          <p:cNvSpPr txBox="1"/>
          <p:nvPr/>
        </p:nvSpPr>
        <p:spPr>
          <a:xfrm>
            <a:off x="3540777" y="6152141"/>
            <a:ext cx="25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1E8B4-A6A4-9B3D-AE4D-7E7433E3C8FA}"/>
              </a:ext>
            </a:extLst>
          </p:cNvPr>
          <p:cNvSpPr txBox="1"/>
          <p:nvPr/>
        </p:nvSpPr>
        <p:spPr>
          <a:xfrm>
            <a:off x="6095999" y="6174330"/>
            <a:ext cx="437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NINJA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が好きな海外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859379-A88C-669A-71A9-8C72C7A2D81F}"/>
              </a:ext>
            </a:extLst>
          </p:cNvPr>
          <p:cNvSpPr txBox="1"/>
          <p:nvPr/>
        </p:nvSpPr>
        <p:spPr>
          <a:xfrm>
            <a:off x="2442596" y="1621172"/>
            <a:ext cx="7306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超圧倒的すいとん体験 </a:t>
            </a:r>
            <a:endParaRPr kumimoji="1" lang="en-US" altLang="ja-JP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～配達を添えて～</a:t>
            </a:r>
          </a:p>
        </p:txBody>
      </p:sp>
    </p:spTree>
    <p:extLst>
      <p:ext uri="{BB962C8B-B14F-4D97-AF65-F5344CB8AC3E}">
        <p14:creationId xmlns:p14="http://schemas.microsoft.com/office/powerpoint/2010/main" val="34087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3000" t="-10000" r="-12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051BD7-B107-39D0-6A98-153AB77A27B3}"/>
              </a:ext>
            </a:extLst>
          </p:cNvPr>
          <p:cNvSpPr txBox="1"/>
          <p:nvPr/>
        </p:nvSpPr>
        <p:spPr>
          <a:xfrm>
            <a:off x="5237370" y="87070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690163-4596-B027-33B7-6FBA91F8E7D8}"/>
              </a:ext>
            </a:extLst>
          </p:cNvPr>
          <p:cNvSpPr txBox="1"/>
          <p:nvPr/>
        </p:nvSpPr>
        <p:spPr>
          <a:xfrm>
            <a:off x="389889" y="29407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すいとんの術を駆使して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DC9F87-E2CF-67E0-7D80-3E890BC94BEC}"/>
              </a:ext>
            </a:extLst>
          </p:cNvPr>
          <p:cNvSpPr txBox="1"/>
          <p:nvPr/>
        </p:nvSpPr>
        <p:spPr>
          <a:xfrm>
            <a:off x="389889" y="351404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水路を利用して</a:t>
            </a:r>
            <a:r>
              <a:rPr kumimoji="1" lang="ja-JP" altLang="en-US" sz="3200" b="1" dirty="0"/>
              <a:t>運んでいくべし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C36AC1-40D0-0DB9-7D52-8B90E5A1C499}"/>
              </a:ext>
            </a:extLst>
          </p:cNvPr>
          <p:cNvSpPr txBox="1"/>
          <p:nvPr/>
        </p:nvSpPr>
        <p:spPr>
          <a:xfrm>
            <a:off x="389889" y="408737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絶対に水には落とすべからず</a:t>
            </a:r>
            <a:endParaRPr kumimoji="1" lang="ja-JP" altLang="en-US" sz="3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CDAAF8-7E84-71F0-6008-DDC42963A543}"/>
              </a:ext>
            </a:extLst>
          </p:cNvPr>
          <p:cNvSpPr txBox="1"/>
          <p:nvPr/>
        </p:nvSpPr>
        <p:spPr>
          <a:xfrm>
            <a:off x="389889" y="5223613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城下町、渓谷の水をくぐりぬけ依頼人まで無事届けるように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3B5387-5FC1-F747-1079-DC7BCE7A5FC2}"/>
              </a:ext>
            </a:extLst>
          </p:cNvPr>
          <p:cNvSpPr txBox="1"/>
          <p:nvPr/>
        </p:nvSpPr>
        <p:spPr>
          <a:xfrm>
            <a:off x="10292577" y="59302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依頼人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6262D8-D1EA-1AD3-4D6E-A30E8EB7B958}"/>
              </a:ext>
            </a:extLst>
          </p:cNvPr>
          <p:cNvSpPr txBox="1"/>
          <p:nvPr/>
        </p:nvSpPr>
        <p:spPr>
          <a:xfrm>
            <a:off x="389889" y="179403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貴殿に荷物を運んでいただきたい。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0FE33C-E95C-8B77-862C-F61D9D939713}"/>
              </a:ext>
            </a:extLst>
          </p:cNvPr>
          <p:cNvSpPr txBox="1"/>
          <p:nvPr/>
        </p:nvSpPr>
        <p:spPr>
          <a:xfrm>
            <a:off x="389889" y="236736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ただし地上では危険が多い。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A186253-5DB5-13E0-CB7D-1B1FD2AF9BED}"/>
              </a:ext>
            </a:extLst>
          </p:cNvPr>
          <p:cNvSpPr txBox="1"/>
          <p:nvPr/>
        </p:nvSpPr>
        <p:spPr>
          <a:xfrm>
            <a:off x="389889" y="465559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また、道中の障害物にも気を付けるべし。</a:t>
            </a:r>
          </a:p>
        </p:txBody>
      </p:sp>
    </p:spTree>
    <p:extLst>
      <p:ext uri="{BB962C8B-B14F-4D97-AF65-F5344CB8AC3E}">
        <p14:creationId xmlns:p14="http://schemas.microsoft.com/office/powerpoint/2010/main" val="416866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FA3203-FA7E-FF9E-38DE-CBF47B351396}"/>
              </a:ext>
            </a:extLst>
          </p:cNvPr>
          <p:cNvSpPr txBox="1"/>
          <p:nvPr/>
        </p:nvSpPr>
        <p:spPr>
          <a:xfrm>
            <a:off x="5182929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2EA425-3664-8F29-D439-83B60635E81B}"/>
              </a:ext>
            </a:extLst>
          </p:cNvPr>
          <p:cNvSpPr txBox="1"/>
          <p:nvPr/>
        </p:nvSpPr>
        <p:spPr>
          <a:xfrm>
            <a:off x="1115238" y="8096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A0173A-9BE3-409A-0EE1-980FF8A874C3}"/>
              </a:ext>
            </a:extLst>
          </p:cNvPr>
          <p:cNvSpPr/>
          <p:nvPr/>
        </p:nvSpPr>
        <p:spPr>
          <a:xfrm>
            <a:off x="3409950" y="752475"/>
            <a:ext cx="8715375" cy="60102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17CA43-044A-805D-E823-DCCBDAF20922}"/>
              </a:ext>
            </a:extLst>
          </p:cNvPr>
          <p:cNvSpPr txBox="1"/>
          <p:nvPr/>
        </p:nvSpPr>
        <p:spPr>
          <a:xfrm>
            <a:off x="5597812" y="343444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F02366-C931-2A73-90B7-4FAF3FF2D90A}"/>
              </a:ext>
            </a:extLst>
          </p:cNvPr>
          <p:cNvSpPr txBox="1"/>
          <p:nvPr/>
        </p:nvSpPr>
        <p:spPr>
          <a:xfrm>
            <a:off x="849996" y="1332845"/>
            <a:ext cx="1433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空気を出す</a:t>
            </a:r>
            <a:endParaRPr kumimoji="1" lang="en-US" altLang="ja-JP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  <a:endParaRPr kumimoji="1" lang="en-US" altLang="ja-JP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ワザ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C142C3-B8D9-7BD1-1AA8-FC4177F8BC7C}"/>
              </a:ext>
            </a:extLst>
          </p:cNvPr>
          <p:cNvSpPr txBox="1"/>
          <p:nvPr/>
        </p:nvSpPr>
        <p:spPr>
          <a:xfrm>
            <a:off x="1222087" y="316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CDA368-F3BF-41B0-9DA6-0470489DA2AF}"/>
              </a:ext>
            </a:extLst>
          </p:cNvPr>
          <p:cNvSpPr txBox="1"/>
          <p:nvPr/>
        </p:nvSpPr>
        <p:spPr>
          <a:xfrm>
            <a:off x="1222087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</a:t>
            </a:r>
          </a:p>
        </p:txBody>
      </p:sp>
    </p:spTree>
    <p:extLst>
      <p:ext uri="{BB962C8B-B14F-4D97-AF65-F5344CB8AC3E}">
        <p14:creationId xmlns:p14="http://schemas.microsoft.com/office/powerpoint/2010/main" val="6956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277EF-4BEB-37FB-5693-99D25A43C49F}"/>
              </a:ext>
            </a:extLst>
          </p:cNvPr>
          <p:cNvSpPr txBox="1"/>
          <p:nvPr/>
        </p:nvSpPr>
        <p:spPr>
          <a:xfrm>
            <a:off x="3878886" y="0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指南書① 己を知れ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8DE8C5-CC83-707E-EFD3-14F3BFEAB450}"/>
              </a:ext>
            </a:extLst>
          </p:cNvPr>
          <p:cNvSpPr txBox="1"/>
          <p:nvPr/>
        </p:nvSpPr>
        <p:spPr>
          <a:xfrm>
            <a:off x="304670" y="66222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空気は常に出ているわけではない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5B9F79-B8A7-1EEF-15FF-0051A6F425FF}"/>
              </a:ext>
            </a:extLst>
          </p:cNvPr>
          <p:cNvSpPr txBox="1"/>
          <p:nvPr/>
        </p:nvSpPr>
        <p:spPr>
          <a:xfrm>
            <a:off x="366226" y="3819615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自身のタイミングで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吹いて浮かせ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5CE32D-4359-11B3-C669-E2AD5468F97F}"/>
              </a:ext>
            </a:extLst>
          </p:cNvPr>
          <p:cNvSpPr txBox="1"/>
          <p:nvPr/>
        </p:nvSpPr>
        <p:spPr>
          <a:xfrm>
            <a:off x="3813355" y="381961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出すか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出さないか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B23E53-92B9-D5B1-BB71-160AFE22D1AE}"/>
              </a:ext>
            </a:extLst>
          </p:cNvPr>
          <p:cNvSpPr txBox="1"/>
          <p:nvPr/>
        </p:nvSpPr>
        <p:spPr>
          <a:xfrm>
            <a:off x="8094314" y="37445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速度は調整して進むべし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7FA371-901A-AAB4-6857-97AFB6D72082}"/>
              </a:ext>
            </a:extLst>
          </p:cNvPr>
          <p:cNvSpPr txBox="1"/>
          <p:nvPr/>
        </p:nvSpPr>
        <p:spPr>
          <a:xfrm>
            <a:off x="7940425" y="425864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まずは落ち着いてゆっくり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慣れたら素早く届けよ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46369B-A1FD-62B6-0BFE-3BF73F1AB2AE}"/>
              </a:ext>
            </a:extLst>
          </p:cNvPr>
          <p:cNvSpPr txBox="1"/>
          <p:nvPr/>
        </p:nvSpPr>
        <p:spPr>
          <a:xfrm>
            <a:off x="1038267" y="6228877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絶対に荷物を落としてはいけないことを肝に銘じよ</a:t>
            </a:r>
          </a:p>
        </p:txBody>
      </p:sp>
    </p:spTree>
    <p:extLst>
      <p:ext uri="{BB962C8B-B14F-4D97-AF65-F5344CB8AC3E}">
        <p14:creationId xmlns:p14="http://schemas.microsoft.com/office/powerpoint/2010/main" val="99090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8429A0-34E5-A640-DAD9-58C0420AD864}"/>
              </a:ext>
            </a:extLst>
          </p:cNvPr>
          <p:cNvSpPr txBox="1"/>
          <p:nvPr/>
        </p:nvSpPr>
        <p:spPr>
          <a:xfrm>
            <a:off x="386745" y="92246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荷物に息を吹きかけると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少しずつ上がっていく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214CE9-019F-BA1D-555D-9166536BCA32}"/>
              </a:ext>
            </a:extLst>
          </p:cNvPr>
          <p:cNvSpPr txBox="1"/>
          <p:nvPr/>
        </p:nvSpPr>
        <p:spPr>
          <a:xfrm>
            <a:off x="8235049" y="929051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ただし高く上げすぎると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落下速度が早い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26F502-746B-D318-EEB7-3FE4ABA04630}"/>
              </a:ext>
            </a:extLst>
          </p:cNvPr>
          <p:cNvSpPr txBox="1"/>
          <p:nvPr/>
        </p:nvSpPr>
        <p:spPr>
          <a:xfrm>
            <a:off x="1746090" y="5934670"/>
            <a:ext cx="869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適切な呼吸で</a:t>
            </a:r>
            <a:r>
              <a:rPr kumimoji="1"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</a:t>
            </a:r>
            <a:r>
              <a:rPr kumimoji="1"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と共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に先に進むべし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BA58AB-DD64-1DEE-B592-6F698D875F81}"/>
              </a:ext>
            </a:extLst>
          </p:cNvPr>
          <p:cNvSpPr txBox="1"/>
          <p:nvPr/>
        </p:nvSpPr>
        <p:spPr>
          <a:xfrm>
            <a:off x="2772012" y="5104539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上にあげれば上げるほど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不安定になってバランスを崩れてしまう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914340-610B-B8D8-BBA2-49B65ED99D63}"/>
              </a:ext>
            </a:extLst>
          </p:cNvPr>
          <p:cNvSpPr txBox="1"/>
          <p:nvPr/>
        </p:nvSpPr>
        <p:spPr>
          <a:xfrm>
            <a:off x="3622406" y="0"/>
            <a:ext cx="494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指南書</a:t>
            </a: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呼吸</a:t>
            </a: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を操れ</a:t>
            </a:r>
            <a:endParaRPr kumimoji="1" lang="ja-JP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3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A72B84-8B64-FC10-6AB6-F9973A28D7DB}"/>
              </a:ext>
            </a:extLst>
          </p:cNvPr>
          <p:cNvSpPr txBox="1"/>
          <p:nvPr/>
        </p:nvSpPr>
        <p:spPr>
          <a:xfrm>
            <a:off x="369651" y="793166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荷物にはそれぞれ重さがある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08E0EE-C58A-1953-94EA-527DFEF660D6}"/>
              </a:ext>
            </a:extLst>
          </p:cNvPr>
          <p:cNvSpPr txBox="1"/>
          <p:nvPr/>
        </p:nvSpPr>
        <p:spPr>
          <a:xfrm>
            <a:off x="6016798" y="46104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道中には障害物が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136094-A588-C006-1051-350704577A50}"/>
              </a:ext>
            </a:extLst>
          </p:cNvPr>
          <p:cNvSpPr txBox="1"/>
          <p:nvPr/>
        </p:nvSpPr>
        <p:spPr>
          <a:xfrm>
            <a:off x="1058511" y="14271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上昇速度　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落下速度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97BAFE-B7FC-6C81-9ECA-690F18696B71}"/>
              </a:ext>
            </a:extLst>
          </p:cNvPr>
          <p:cNvSpPr txBox="1"/>
          <p:nvPr/>
        </p:nvSpPr>
        <p:spPr>
          <a:xfrm>
            <a:off x="8313907" y="511325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物によっては空気も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FCE83F-BCB7-4657-DF27-3F7A6A6E2302}"/>
              </a:ext>
            </a:extLst>
          </p:cNvPr>
          <p:cNvSpPr txBox="1"/>
          <p:nvPr/>
        </p:nvSpPr>
        <p:spPr>
          <a:xfrm>
            <a:off x="2852971" y="-25458"/>
            <a:ext cx="6486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指南書③ 荷は己より大事に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3CA5E1-10FE-5D1B-EC01-C30357194E00}"/>
              </a:ext>
            </a:extLst>
          </p:cNvPr>
          <p:cNvSpPr txBox="1"/>
          <p:nvPr/>
        </p:nvSpPr>
        <p:spPr>
          <a:xfrm>
            <a:off x="1156186" y="613929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汚すことなく依頼人まで荷を制し届けよ！！！</a:t>
            </a:r>
          </a:p>
        </p:txBody>
      </p:sp>
    </p:spTree>
    <p:extLst>
      <p:ext uri="{BB962C8B-B14F-4D97-AF65-F5344CB8AC3E}">
        <p14:creationId xmlns:p14="http://schemas.microsoft.com/office/powerpoint/2010/main" val="8710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BABE91-5FDD-2310-4C7A-AE753C8F710E}"/>
              </a:ext>
            </a:extLst>
          </p:cNvPr>
          <p:cNvSpPr txBox="1"/>
          <p:nvPr/>
        </p:nvSpPr>
        <p:spPr>
          <a:xfrm>
            <a:off x="1589070" y="9563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ギリギリを攻めて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ニアミス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9CBD34-429F-0A0C-2B5F-20F2172C514B}"/>
              </a:ext>
            </a:extLst>
          </p:cNvPr>
          <p:cNvSpPr txBox="1"/>
          <p:nvPr/>
        </p:nvSpPr>
        <p:spPr>
          <a:xfrm>
            <a:off x="7528284" y="4543207"/>
            <a:ext cx="4134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荷物を回したり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自分自身を浮かしたり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3FD25E-185F-9A9A-E009-576E5E748225}"/>
              </a:ext>
            </a:extLst>
          </p:cNvPr>
          <p:cNvSpPr txBox="1"/>
          <p:nvPr/>
        </p:nvSpPr>
        <p:spPr>
          <a:xfrm>
            <a:off x="7528284" y="5497314"/>
            <a:ext cx="413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一息の間に華麗にキメろ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6663C-9DAB-851E-0B4C-A5B7D9A3D808}"/>
              </a:ext>
            </a:extLst>
          </p:cNvPr>
          <p:cNvSpPr txBox="1"/>
          <p:nvPr/>
        </p:nvSpPr>
        <p:spPr>
          <a:xfrm>
            <a:off x="1079242" y="630748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届けるだけで終わるべからず、娯楽すらも提供すべし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E15AA2-9757-24E6-7C74-C231B3017B7B}"/>
              </a:ext>
            </a:extLst>
          </p:cNvPr>
          <p:cNvSpPr txBox="1"/>
          <p:nvPr/>
        </p:nvSpPr>
        <p:spPr>
          <a:xfrm>
            <a:off x="2596485" y="0"/>
            <a:ext cx="699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指南書④ 常にワザを磨くべし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402451-3826-0B9D-4C51-9CABAEFDCF79}"/>
              </a:ext>
            </a:extLst>
          </p:cNvPr>
          <p:cNvSpPr txBox="1"/>
          <p:nvPr/>
        </p:nvSpPr>
        <p:spPr>
          <a:xfrm>
            <a:off x="227498" y="4897149"/>
            <a:ext cx="632737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kumimoji="1" lang="en-US" altLang="ja-JP" sz="7200" b="1" dirty="0">
                <a:gradFill>
                  <a:gsLst>
                    <a:gs pos="26000">
                      <a:srgbClr val="FF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01600">
                    <a:srgbClr val="FFC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SUGOI YABAI</a:t>
            </a:r>
            <a:endParaRPr kumimoji="1" lang="ja-JP" altLang="en-US" sz="7200" b="1" dirty="0">
              <a:gradFill>
                <a:gsLst>
                  <a:gs pos="26000">
                    <a:srgbClr val="FF0000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glow rad="101600">
                  <a:srgbClr val="FFC0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7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C6E1A5-A931-C875-1B8C-C159A94C59C5}"/>
              </a:ext>
            </a:extLst>
          </p:cNvPr>
          <p:cNvSpPr txBox="1"/>
          <p:nvPr/>
        </p:nvSpPr>
        <p:spPr>
          <a:xfrm>
            <a:off x="3951822" y="2176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アピールポイント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B40943-FDB0-6EAD-9905-9D385E4D0A66}"/>
              </a:ext>
            </a:extLst>
          </p:cNvPr>
          <p:cNvSpPr txBox="1"/>
          <p:nvPr/>
        </p:nvSpPr>
        <p:spPr>
          <a:xfrm>
            <a:off x="2772010" y="1431386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荷物ともに心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揺れるハラハラ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F00805-9CD4-E6F8-DA3F-14EF5CCFBD95}"/>
              </a:ext>
            </a:extLst>
          </p:cNvPr>
          <p:cNvSpPr txBox="1"/>
          <p:nvPr/>
        </p:nvSpPr>
        <p:spPr>
          <a:xfrm>
            <a:off x="2772010" y="378874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すいとんの術で先に進む楽しさ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75E3E6-93D1-68E1-C262-4112518D5A7B}"/>
              </a:ext>
            </a:extLst>
          </p:cNvPr>
          <p:cNvSpPr txBox="1"/>
          <p:nvPr/>
        </p:nvSpPr>
        <p:spPr>
          <a:xfrm>
            <a:off x="3976667" y="6147620"/>
            <a:ext cx="4238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 SUITON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74BDF7A0-687F-4C11-2056-3C472F85F9FE}"/>
              </a:ext>
            </a:extLst>
          </p:cNvPr>
          <p:cNvSpPr/>
          <p:nvPr/>
        </p:nvSpPr>
        <p:spPr>
          <a:xfrm>
            <a:off x="5353457" y="2223560"/>
            <a:ext cx="1485086" cy="1419339"/>
          </a:xfrm>
          <a:prstGeom prst="mathPlus">
            <a:avLst>
              <a:gd name="adj1" fmla="val 15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次の値と等しい 8">
            <a:extLst>
              <a:ext uri="{FF2B5EF4-FFF2-40B4-BE49-F238E27FC236}">
                <a16:creationId xmlns:a16="http://schemas.microsoft.com/office/drawing/2014/main" id="{8B50BC1E-AC68-FEBB-DF80-22998A3C9F3D}"/>
              </a:ext>
            </a:extLst>
          </p:cNvPr>
          <p:cNvSpPr/>
          <p:nvPr/>
        </p:nvSpPr>
        <p:spPr>
          <a:xfrm rot="5400000">
            <a:off x="5181597" y="4741734"/>
            <a:ext cx="1828800" cy="1099226"/>
          </a:xfrm>
          <a:prstGeom prst="mathEqual">
            <a:avLst>
              <a:gd name="adj1" fmla="val 18201"/>
              <a:gd name="adj2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5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300</Words>
  <Application>Microsoft Office PowerPoint</Application>
  <PresentationFormat>ワイド画面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伊吹 奥定</dc:creator>
  <cp:lastModifiedBy>伊吹 奥定</cp:lastModifiedBy>
  <cp:revision>2</cp:revision>
  <dcterms:created xsi:type="dcterms:W3CDTF">2024-05-07T00:20:46Z</dcterms:created>
  <dcterms:modified xsi:type="dcterms:W3CDTF">2024-05-07T04:26:53Z</dcterms:modified>
</cp:coreProperties>
</file>