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90239" y="2772394"/>
            <a:ext cx="7766936" cy="2375338"/>
          </a:xfrm>
        </p:spPr>
        <p:txBody>
          <a:bodyPr/>
          <a:lstStyle/>
          <a:p>
            <a:pPr algn="l"/>
            <a:r>
              <a:rPr kumimoji="1" lang="ja-JP" altLang="en-US" sz="7200" dirty="0" smtClean="0">
                <a:solidFill>
                  <a:schemeClr val="tx2">
                    <a:lumMod val="75000"/>
                  </a:schemeClr>
                </a:solidFill>
              </a:rPr>
              <a:t>自作</a:t>
            </a:r>
            <a:r>
              <a:rPr kumimoji="1" lang="en-US" altLang="ja-JP" sz="72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kumimoji="1" lang="en-US" altLang="ja-JP" sz="72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kumimoji="1" lang="ja-JP" altLang="en-US" sz="7200" dirty="0" smtClean="0">
                <a:solidFill>
                  <a:schemeClr val="accent2">
                    <a:lumMod val="75000"/>
                  </a:schemeClr>
                </a:solidFill>
              </a:rPr>
              <a:t>パソコンゲーム</a:t>
            </a:r>
            <a:r>
              <a:rPr kumimoji="1" lang="en-US" altLang="ja-JP" sz="7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kumimoji="1" lang="en-US" altLang="ja-JP" sz="7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ja-JP" altLang="en-US" sz="7200" dirty="0">
                <a:solidFill>
                  <a:schemeClr val="accent2">
                    <a:lumMod val="75000"/>
                  </a:schemeClr>
                </a:solidFill>
              </a:rPr>
              <a:t>　</a:t>
            </a:r>
            <a:r>
              <a:rPr lang="ja-JP" altLang="en-US" sz="7200" dirty="0" smtClean="0">
                <a:solidFill>
                  <a:schemeClr val="accent2">
                    <a:lumMod val="75000"/>
                  </a:schemeClr>
                </a:solidFill>
              </a:rPr>
              <a:t>　　</a:t>
            </a:r>
            <a:r>
              <a:rPr kumimoji="1" lang="ja-JP" altLang="en-US" sz="7200" dirty="0" smtClean="0"/>
              <a:t>遊べます。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8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Trebuchet MS</vt:lpstr>
      <vt:lpstr>Wingdings 3</vt:lpstr>
      <vt:lpstr>ファセット</vt:lpstr>
      <vt:lpstr>自作 パソコンゲーム 　　　遊べます。</vt:lpstr>
    </vt:vector>
  </TitlesOfParts>
  <Company>聖学院中学校高等学校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自作パソコンゲーム遊べます。</dc:title>
  <dc:creator>聖学院中学校高等学校</dc:creator>
  <cp:lastModifiedBy>聖学院中学校高等学校</cp:lastModifiedBy>
  <cp:revision>3</cp:revision>
  <dcterms:created xsi:type="dcterms:W3CDTF">2019-11-01T06:54:38Z</dcterms:created>
  <dcterms:modified xsi:type="dcterms:W3CDTF">2019-11-01T08:57:21Z</dcterms:modified>
</cp:coreProperties>
</file>