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07066" y="677015"/>
            <a:ext cx="8496237" cy="3520964"/>
          </a:xfrm>
        </p:spPr>
        <p:txBody>
          <a:bodyPr/>
          <a:lstStyle/>
          <a:p>
            <a:pPr algn="ctr"/>
            <a:r>
              <a:rPr lang="ja-JP" altLang="en-US" sz="7200" dirty="0" smtClean="0"/>
              <a:t>プ</a:t>
            </a:r>
            <a:r>
              <a:rPr kumimoji="1" lang="ja-JP" altLang="en-US" sz="7200" dirty="0" smtClean="0"/>
              <a:t>ログラミング部</a:t>
            </a:r>
            <a:r>
              <a:rPr kumimoji="1" lang="en-US" altLang="ja-JP" sz="7200" dirty="0" smtClean="0"/>
              <a:t/>
            </a:r>
            <a:br>
              <a:rPr kumimoji="1" lang="en-US" altLang="ja-JP" sz="7200" dirty="0" smtClean="0"/>
            </a:br>
            <a:r>
              <a:rPr lang="ja-JP" altLang="en-US" sz="7200" dirty="0" smtClean="0"/>
              <a:t>やってま</a:t>
            </a:r>
            <a:r>
              <a:rPr lang="ja-JP" altLang="en-US" sz="7200" dirty="0"/>
              <a:t>す</a:t>
            </a:r>
            <a:endParaRPr kumimoji="1" lang="ja-JP" altLang="en-US" sz="7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71717" y="4637076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7200" smtClean="0"/>
              <a:t>Game Boys </a:t>
            </a:r>
            <a:r>
              <a:rPr kumimoji="1" lang="en-US" altLang="ja-JP" sz="7200" dirty="0" smtClean="0"/>
              <a:t>2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5783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4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Trebuchet MS</vt:lpstr>
      <vt:lpstr>Wingdings 3</vt:lpstr>
      <vt:lpstr>ファセット</vt:lpstr>
      <vt:lpstr>プログラミング部 やってます</vt:lpstr>
    </vt:vector>
  </TitlesOfParts>
  <Company>聖学院中学校高等学校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プログラミング部 やってます</dc:title>
  <dc:creator>聖学院中学校高等学校</dc:creator>
  <cp:lastModifiedBy>聖学院中学校高等学校</cp:lastModifiedBy>
  <cp:revision>2</cp:revision>
  <dcterms:created xsi:type="dcterms:W3CDTF">2019-11-01T06:53:08Z</dcterms:created>
  <dcterms:modified xsi:type="dcterms:W3CDTF">2019-11-01T10:02:28Z</dcterms:modified>
</cp:coreProperties>
</file>