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5" autoAdjust="0"/>
    <p:restoredTop sz="94660"/>
  </p:normalViewPr>
  <p:slideViewPr>
    <p:cSldViewPr snapToGrid="0">
      <p:cViewPr>
        <p:scale>
          <a:sx n="100" d="100"/>
          <a:sy n="100" d="100"/>
        </p:scale>
        <p:origin x="103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3973286" y="212271"/>
            <a:ext cx="16470086" cy="5964242"/>
          </a:xfrm>
        </p:spPr>
        <p:txBody>
          <a:bodyPr anchor="t"/>
          <a:lstStyle/>
          <a:p>
            <a:pPr algn="ctr"/>
            <a:r>
              <a:rPr lang="ja-JP" altLang="en-US" sz="4800" dirty="0" smtClean="0"/>
              <a:t>　　</a:t>
            </a:r>
            <a:r>
              <a:rPr lang="ja-JP" altLang="en-US" dirty="0" smtClean="0"/>
              <a:t>みんなが遊べる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一覧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800" dirty="0" smtClean="0"/>
              <a:t> </a:t>
            </a:r>
            <a:br>
              <a:rPr lang="en-US" altLang="ja-JP" sz="4800" dirty="0" smtClean="0"/>
            </a:br>
            <a:r>
              <a:rPr lang="en-US" altLang="ja-JP" sz="4800" dirty="0" smtClean="0"/>
              <a:t> </a:t>
            </a:r>
            <a:r>
              <a:rPr lang="ja-JP" altLang="en-US" sz="4800" dirty="0" smtClean="0"/>
              <a:t>・</a:t>
            </a:r>
            <a:r>
              <a:rPr lang="en-US" altLang="ja-JP" sz="4800" dirty="0" smtClean="0"/>
              <a:t>asteroid </a:t>
            </a:r>
            <a:r>
              <a:rPr lang="ja-JP" altLang="en-US" sz="4800" dirty="0" smtClean="0"/>
              <a:t>・</a:t>
            </a:r>
            <a:r>
              <a:rPr lang="en-US" altLang="ja-JP" sz="4800" dirty="0" smtClean="0"/>
              <a:t>blocks </a:t>
            </a:r>
            <a:r>
              <a:rPr lang="ja-JP" altLang="en-US" sz="4800" dirty="0"/>
              <a:t>・</a:t>
            </a:r>
            <a:r>
              <a:rPr lang="en-US" altLang="ja-JP" sz="4800" dirty="0"/>
              <a:t>cave</a:t>
            </a:r>
            <a:r>
              <a:rPr lang="ja-JP" altLang="en-US" sz="4800" dirty="0" smtClean="0"/>
              <a:t>   　</a:t>
            </a:r>
            <a:r>
              <a:rPr lang="en-US" altLang="ja-JP" sz="4800" dirty="0" smtClean="0"/>
              <a:t> </a:t>
            </a:r>
            <a:br>
              <a:rPr lang="en-US" altLang="ja-JP" sz="4800" dirty="0" smtClean="0"/>
            </a:br>
            <a:r>
              <a:rPr lang="ja-JP" altLang="en-US" sz="4800" dirty="0" smtClean="0"/>
              <a:t> ・</a:t>
            </a:r>
            <a:r>
              <a:rPr lang="en-US" altLang="ja-JP" sz="4800" dirty="0" smtClean="0"/>
              <a:t>invader </a:t>
            </a:r>
            <a:r>
              <a:rPr lang="ja-JP" altLang="en-US" sz="4800" dirty="0"/>
              <a:t>・</a:t>
            </a:r>
            <a:r>
              <a:rPr lang="en-US" altLang="ja-JP" sz="4800" dirty="0" err="1"/>
              <a:t>mine_sweeper</a:t>
            </a:r>
            <a:r>
              <a:rPr lang="en-US" altLang="ja-JP" sz="4800" dirty="0"/>
              <a:t> </a:t>
            </a:r>
            <a:r>
              <a:rPr lang="ja-JP" altLang="en-US" sz="4800" dirty="0" smtClean="0"/>
              <a:t>　</a:t>
            </a:r>
            <a:r>
              <a:rPr kumimoji="1" lang="ja-JP" altLang="en-US" sz="4800" dirty="0" smtClean="0"/>
              <a:t>　</a:t>
            </a:r>
            <a:r>
              <a:rPr lang="en-US" altLang="ja-JP" sz="4800" dirty="0"/>
              <a:t/>
            </a:r>
            <a:br>
              <a:rPr lang="en-US" altLang="ja-JP" sz="4800" dirty="0"/>
            </a:br>
            <a:r>
              <a:rPr lang="en-US" altLang="ja-JP" sz="4800" dirty="0" smtClean="0"/>
              <a:t>   </a:t>
            </a:r>
            <a:r>
              <a:rPr kumimoji="1" lang="ja-JP" altLang="en-US" sz="4800" dirty="0" smtClean="0"/>
              <a:t>・</a:t>
            </a:r>
            <a:r>
              <a:rPr kumimoji="1" lang="en-US" altLang="ja-JP" sz="4800" dirty="0" err="1" smtClean="0"/>
              <a:t>missile_commande</a:t>
            </a:r>
            <a:r>
              <a:rPr lang="en-US" altLang="ja-JP" sz="4800" dirty="0" err="1" smtClean="0"/>
              <a:t>r</a:t>
            </a:r>
            <a:r>
              <a:rPr lang="en-US" altLang="ja-JP" sz="4800" dirty="0" smtClean="0"/>
              <a:t> </a:t>
            </a:r>
            <a:r>
              <a:rPr lang="ja-JP" altLang="en-US" sz="4800" dirty="0" smtClean="0"/>
              <a:t>・</a:t>
            </a:r>
            <a:r>
              <a:rPr lang="en-US" altLang="ja-JP" sz="4800" dirty="0" err="1" smtClean="0"/>
              <a:t>tetris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>      </a:t>
            </a:r>
            <a:r>
              <a:rPr lang="ja-JP" altLang="en-US" sz="4800" dirty="0" smtClean="0"/>
              <a:t>・</a:t>
            </a:r>
            <a:r>
              <a:rPr lang="en-US" altLang="ja-JP" sz="4800" smtClean="0"/>
              <a:t>saturn_voyage</a:t>
            </a:r>
            <a:r>
              <a:rPr lang="en-US" altLang="ja-JP" sz="4800" dirty="0" smtClean="0"/>
              <a:t> </a:t>
            </a:r>
            <a:r>
              <a:rPr lang="ja-JP" altLang="en-US" sz="4800" dirty="0" smtClean="0"/>
              <a:t>・</a:t>
            </a:r>
            <a:r>
              <a:rPr lang="en-US" altLang="ja-JP" sz="4800" dirty="0" err="1" smtClean="0"/>
              <a:t>snake_bite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9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0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Trebuchet MS</vt:lpstr>
      <vt:lpstr>Wingdings 3</vt:lpstr>
      <vt:lpstr>ファセット</vt:lpstr>
      <vt:lpstr>　　みんなが遊べるGame一覧    ・asteroid ・blocks ・cave   　   ・invader ・mine_sweeper 　　    ・missile_commander ・tetris       ・saturn_voyage ・snake_bite</vt:lpstr>
    </vt:vector>
  </TitlesOfParts>
  <Company>聖学院中学校高等学校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・asteroid  ・blocks  ・ｃ</dc:title>
  <dc:creator>聖学院中学校高等学校</dc:creator>
  <cp:lastModifiedBy>聖学院中学校高等学校</cp:lastModifiedBy>
  <cp:revision>5</cp:revision>
  <dcterms:created xsi:type="dcterms:W3CDTF">2019-11-01T06:53:00Z</dcterms:created>
  <dcterms:modified xsi:type="dcterms:W3CDTF">2019-11-01T08:56:27Z</dcterms:modified>
</cp:coreProperties>
</file>