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0F598-9EEF-56D6-ABFE-6391E7AEC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18D9A4-3B43-4560-9130-59A2E54FF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399762-BCE4-CD52-52C7-CADAB95F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795FE-DFCB-4F01-9E4E-758A77D35F81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18B37-5445-6B73-8A52-B4483905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F24657-A154-D004-A787-AA7A35C3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A1FF-A1DF-422D-9FCE-EC1400A3DB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77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4A8EF-D6AE-3A79-BD2D-96E001F6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AE25ED-B386-2A51-4B82-68EC54479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902F7C-1EF0-7876-B813-376F63DE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795FE-DFCB-4F01-9E4E-758A77D35F81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6DF6CD-5B9F-447C-6AEE-8856375A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D45C58-69BF-3894-50A2-0069EFCF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A1FF-A1DF-422D-9FCE-EC1400A3DB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40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9450B56-C958-FE8E-7122-3CAFE7E18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702340-D10B-C1CC-EA4D-A7DF68E1C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E12D2A-7C39-0389-5D0A-1336F21B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795FE-DFCB-4F01-9E4E-758A77D35F81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2E35A2-9D4F-6897-A2FA-7293760C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DAF207-E696-A8C1-A9DE-323EAFA6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A1FF-A1DF-422D-9FCE-EC1400A3DB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56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E9BD84-D9C4-3490-BB42-232076F1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278390-AFFC-BE80-D108-48036DAE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47102C-FECE-3753-2250-B5DD2A83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795FE-DFCB-4F01-9E4E-758A77D35F81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2C3BCB-A659-5593-0239-961E95C7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08D093-93F3-1F1E-998C-E5C39E86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A1FF-A1DF-422D-9FCE-EC1400A3DB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80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32F28-C57B-A2A7-8D50-C6520A4E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7AB7A4-7EB2-E67B-8674-47573FE98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458DEA-396C-00EB-6BCD-E432710F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795FE-DFCB-4F01-9E4E-758A77D35F81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FB100C-87AE-4515-6945-80BDFEF3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C43FD4-E42C-FB3D-9F89-67D08FA1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A1FF-A1DF-422D-9FCE-EC1400A3DB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90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C78177-D420-E317-67FC-4CB27A60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01A9A4-B3F7-A154-9F4F-EB48105AD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FAA47E-E754-2022-699E-FECA5F30A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3FA1C9-C3FF-F336-DCCE-5AD2DFD6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795FE-DFCB-4F01-9E4E-758A77D35F81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9AD216-B016-7692-BB84-26012141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0D8D30-8A01-6E6A-3364-57DF3B52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A1FF-A1DF-422D-9FCE-EC1400A3DB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26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F54EB1-8D38-6B6F-BFB0-C5C5C293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4AE2DF-DD61-EF8D-5B94-99FB5F54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277D6C-D710-ED71-9608-56271ACE3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28E430-EAE6-4D46-4572-41AAA9991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8C4A8B-F939-6EDB-ECC2-39649B898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74577D-3EA6-D1DC-9E95-E951957C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795FE-DFCB-4F01-9E4E-758A77D35F81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DA3D10-0C0C-059A-23C7-43CCBDAD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F8EC8A-FE72-2D8A-9297-E9D367A7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A1FF-A1DF-422D-9FCE-EC1400A3DB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96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4CDC83-17EB-5CBF-0E60-88D7A22C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85C26B-019A-9CD9-587D-34395366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795FE-DFCB-4F01-9E4E-758A77D35F81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CB42BB-D6B7-662D-FBBF-F3A8AEA9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99E65E-8584-31E0-D629-059E5E66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A1FF-A1DF-422D-9FCE-EC1400A3DB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4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EBD446-1FBA-968B-E074-1CB9BAFA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795FE-DFCB-4F01-9E4E-758A77D35F81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4354E4-B0A0-CF3F-47C8-9367D09E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D7D215-3E95-ADCF-BE4B-3742BC12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A1FF-A1DF-422D-9FCE-EC1400A3DB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9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031285-596D-14F2-9B96-992FDE9D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BF53AF-9EA4-E90B-7658-01211EFF3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6EA943-F240-21D6-9BA8-A26DB6928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3C737B-ED56-4129-03D3-340E5D2F1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795FE-DFCB-4F01-9E4E-758A77D35F81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95EC80-4C5B-C349-2703-53FE07E6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C1E4F4-89AE-E930-C3CD-FB1F149C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A1FF-A1DF-422D-9FCE-EC1400A3DB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93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3032B-AC73-7684-BE28-BFCF6059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999A070-FD98-9126-B337-455F5A3F2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A51FCA-A0EA-80B9-8925-9B155D862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6DA277-BF61-E559-24B2-0E198D81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795FE-DFCB-4F01-9E4E-758A77D35F81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BB0D35-E7D5-78AC-3EA4-DF2D6D78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B5D9D0-7849-B1A3-4E27-BBB1FD80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DA1FF-A1DF-422D-9FCE-EC1400A3DB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63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F940082-C1E3-436E-1DD8-3A319ED0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62D960-0E4A-67B7-53EB-C25DC30D0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59D461-BE9D-2C8F-9BBC-ADC832708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795FE-DFCB-4F01-9E4E-758A77D35F81}" type="datetimeFigureOut">
              <a:rPr kumimoji="1" lang="ja-JP" altLang="en-US" smtClean="0"/>
              <a:t>2023/3/2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02D15C-9CAD-C6E5-2069-A7186B362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0AAA38-450F-1E05-24D5-224AD24A6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DA1FF-A1DF-422D-9FCE-EC1400A3DB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69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D97FAF3C-F094-FD6F-5E56-4AEF9382F640}"/>
              </a:ext>
            </a:extLst>
          </p:cNvPr>
          <p:cNvSpPr/>
          <p:nvPr/>
        </p:nvSpPr>
        <p:spPr>
          <a:xfrm>
            <a:off x="3966519" y="963827"/>
            <a:ext cx="1161535" cy="25949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判断 4">
            <a:extLst>
              <a:ext uri="{FF2B5EF4-FFF2-40B4-BE49-F238E27FC236}">
                <a16:creationId xmlns:a16="http://schemas.microsoft.com/office/drawing/2014/main" id="{FA3BEF25-5471-91F4-D009-CDAD94C17438}"/>
              </a:ext>
            </a:extLst>
          </p:cNvPr>
          <p:cNvSpPr/>
          <p:nvPr/>
        </p:nvSpPr>
        <p:spPr>
          <a:xfrm>
            <a:off x="3614351" y="1618735"/>
            <a:ext cx="1865870" cy="55605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64E6ADF-6447-F4B9-06B6-6DD2BA71AA9E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547286" y="1223319"/>
            <a:ext cx="1" cy="39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ローチャート: 表示 7">
            <a:extLst>
              <a:ext uri="{FF2B5EF4-FFF2-40B4-BE49-F238E27FC236}">
                <a16:creationId xmlns:a16="http://schemas.microsoft.com/office/drawing/2014/main" id="{BEEB50B2-FBF3-3603-C3C3-689A1D7D73F1}"/>
              </a:ext>
            </a:extLst>
          </p:cNvPr>
          <p:cNvSpPr/>
          <p:nvPr/>
        </p:nvSpPr>
        <p:spPr>
          <a:xfrm>
            <a:off x="3756453" y="2866768"/>
            <a:ext cx="1581665" cy="667264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開始します</a:t>
            </a:r>
          </a:p>
        </p:txBody>
      </p:sp>
      <p:sp>
        <p:nvSpPr>
          <p:cNvPr id="9" name="フローチャート: 表示 8">
            <a:extLst>
              <a:ext uri="{FF2B5EF4-FFF2-40B4-BE49-F238E27FC236}">
                <a16:creationId xmlns:a16="http://schemas.microsoft.com/office/drawing/2014/main" id="{C448EB80-07E1-323C-656B-AB5560FB12B7}"/>
              </a:ext>
            </a:extLst>
          </p:cNvPr>
          <p:cNvSpPr/>
          <p:nvPr/>
        </p:nvSpPr>
        <p:spPr>
          <a:xfrm>
            <a:off x="5972432" y="2866768"/>
            <a:ext cx="1581665" cy="667264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F18606B-2345-C71A-E6AC-9ABC5447629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547286" y="2174789"/>
            <a:ext cx="0" cy="69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FEEF0112-07F6-5BEE-4F5F-13351DB3BF40}"/>
              </a:ext>
            </a:extLst>
          </p:cNvPr>
          <p:cNvCxnSpPr>
            <a:stCxn id="5" idx="3"/>
            <a:endCxn id="9" idx="0"/>
          </p:cNvCxnSpPr>
          <p:nvPr/>
        </p:nvCxnSpPr>
        <p:spPr>
          <a:xfrm>
            <a:off x="5480221" y="1896762"/>
            <a:ext cx="1283044" cy="970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20F2FD7-7845-6F63-7B92-89B839A2B143}"/>
              </a:ext>
            </a:extLst>
          </p:cNvPr>
          <p:cNvSpPr txBox="1"/>
          <p:nvPr/>
        </p:nvSpPr>
        <p:spPr>
          <a:xfrm>
            <a:off x="3774485" y="215144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true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1041A66-AABA-023D-9394-0F6BA55CE053}"/>
              </a:ext>
            </a:extLst>
          </p:cNvPr>
          <p:cNvSpPr txBox="1"/>
          <p:nvPr/>
        </p:nvSpPr>
        <p:spPr>
          <a:xfrm>
            <a:off x="5420990" y="152743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false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B04F65B-CEDB-7BD4-4E7B-B30A48EFD4FB}"/>
              </a:ext>
            </a:extLst>
          </p:cNvPr>
          <p:cNvSpPr txBox="1"/>
          <p:nvPr/>
        </p:nvSpPr>
        <p:spPr>
          <a:xfrm>
            <a:off x="2540775" y="13310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準備はいい？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9AC1F72-5C0C-0C03-B336-C89020769926}"/>
              </a:ext>
            </a:extLst>
          </p:cNvPr>
          <p:cNvCxnSpPr/>
          <p:nvPr/>
        </p:nvCxnSpPr>
        <p:spPr>
          <a:xfrm>
            <a:off x="3756453" y="1618735"/>
            <a:ext cx="630700" cy="278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15BD9F-6E59-247C-6F2D-2D81ABE983AC}"/>
              </a:ext>
            </a:extLst>
          </p:cNvPr>
          <p:cNvSpPr txBox="1"/>
          <p:nvPr/>
        </p:nvSpPr>
        <p:spPr>
          <a:xfrm>
            <a:off x="6286210" y="30619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終了します</a:t>
            </a:r>
          </a:p>
        </p:txBody>
      </p:sp>
      <p:sp>
        <p:nvSpPr>
          <p:cNvPr id="21" name="フローチャート: 端子 20">
            <a:extLst>
              <a:ext uri="{FF2B5EF4-FFF2-40B4-BE49-F238E27FC236}">
                <a16:creationId xmlns:a16="http://schemas.microsoft.com/office/drawing/2014/main" id="{8245F6C7-1D58-6ED8-C2B1-B83A51C122BB}"/>
              </a:ext>
            </a:extLst>
          </p:cNvPr>
          <p:cNvSpPr/>
          <p:nvPr/>
        </p:nvSpPr>
        <p:spPr>
          <a:xfrm>
            <a:off x="3966519" y="4096265"/>
            <a:ext cx="1161535" cy="25949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03F77D6-37D4-82FD-F0B7-6E53E7FF8D7D}"/>
              </a:ext>
            </a:extLst>
          </p:cNvPr>
          <p:cNvCxnSpPr>
            <a:stCxn id="8" idx="2"/>
            <a:endCxn id="21" idx="0"/>
          </p:cNvCxnSpPr>
          <p:nvPr/>
        </p:nvCxnSpPr>
        <p:spPr>
          <a:xfrm>
            <a:off x="4547286" y="3534032"/>
            <a:ext cx="1" cy="56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A4E1F5BC-DD93-52B5-43EF-916084CEC851}"/>
              </a:ext>
            </a:extLst>
          </p:cNvPr>
          <p:cNvCxnSpPr>
            <a:stCxn id="9" idx="2"/>
          </p:cNvCxnSpPr>
          <p:nvPr/>
        </p:nvCxnSpPr>
        <p:spPr>
          <a:xfrm rot="5400000">
            <a:off x="5514717" y="2566600"/>
            <a:ext cx="281116" cy="2215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0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糠山 誠一</dc:creator>
  <cp:lastModifiedBy>糠山 誠一</cp:lastModifiedBy>
  <cp:revision>2</cp:revision>
  <dcterms:created xsi:type="dcterms:W3CDTF">2023-02-22T02:05:02Z</dcterms:created>
  <dcterms:modified xsi:type="dcterms:W3CDTF">2023-03-02T03:47:09Z</dcterms:modified>
</cp:coreProperties>
</file>