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65F03-495C-4EC0-9603-B647AC23D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E49F55-F41F-4431-A8BA-A01E53C8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220B8B-AA88-43A6-B010-9A5CAC6B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58BF5-EC4F-414D-A091-B2BF582E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8421BA-282F-44D2-873F-C33D8475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72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FC143-C172-4B89-82A9-59F2708E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B45D4B-923C-44D2-8582-0846ACED9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87C09-2883-41D6-986D-43458785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FE70C-7B1C-4B23-8D8B-E8C3F1B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C6F08-BF1C-4CE5-AC22-F6C6E395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0A3416-7701-483B-9DAF-DA649AE1F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E25705-8962-4F75-9CC9-5C24F96F4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0F6191-12FD-462B-BB14-8DA5F3BF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EB5CC-AEF8-4AED-BBFB-0DA758E6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4C72F-8E7B-4B45-9657-0CDF64B5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B7C47-6765-42E4-9236-E85C137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7835A8-6A8E-4540-83B4-E0EB0B02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31FCC-B66B-46E5-B199-646CFA3A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A8171-7A1C-42AD-92E2-27B9FAA8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A41C0-FCB8-4E18-BB6D-FE1AB915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92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F9187-A971-493F-BA27-5FF93337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486EFA-9BEB-45A4-9587-FDF319B7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AE92C-A9BB-4A99-8C71-1CA74AA5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E6F6BC-82C8-4780-85CA-56C7062A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CBB0F-5532-425D-B001-0282E838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28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F0B6F-6A92-461B-82DF-BC1BABF7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265860-48BD-46DE-8596-45CA6A393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8439D-18B8-4DF2-8D01-0DFD9CED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9DDC75-AED9-4DA7-90D0-87141B3F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9D750D-3241-4B79-90E6-4F1FF030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DB417B-21E3-4D0D-9D66-3E88A705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2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63889-EB0C-401B-978E-318B7F42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EE807E-2982-40F9-B731-68AC6F1B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B8897-F64F-4559-9FDA-AE98BB4FD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9D16E0-280D-45CB-9F3C-D4E41E2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0C8C8-BFFD-4669-B7C4-31B7D51D4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7137D2-DE52-405C-81CF-930F6B3D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FC3ACF-D554-426C-9AB8-C67AD3B2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8FB0C1-98E9-4ED3-928F-038251F9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3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87B75-1CB1-4083-9752-4A6E38E8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C1FBDF-64F9-4F1C-B5E0-81DA9EF9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4297C5-2C47-473A-91B3-5F97693D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ACDE36-7193-4B0C-80A9-C7C99F00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90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CF06EA-7E82-40AB-BD2C-937261A9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1BF387-7914-4E90-AC72-C101AEA0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0686B2-9010-4718-8E4B-D15E4408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39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89102-4D5A-48FA-A018-075418F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C91828-691B-4CC2-AE12-4F152998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D2FBC-8D4A-45C7-A347-FB81AA47B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22EA89-6FD1-4026-A4D1-2079FF02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0A8E8-29F0-48AD-BFFD-1EC418FD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87A463-612C-4868-BA4D-F9C0ECA8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4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CD6CA-A696-452A-93B2-3DAB5E03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55F54A-A015-4154-8DBC-3B2942836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75876C-D6A7-4981-83EE-6100E9C7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E3273-E762-498F-A29E-228B1B9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625F3A-30F3-4D87-811A-E802DAB5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FD227E-8923-4034-A7B8-BDD77FF6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54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A389E0-1244-4E2F-A5EB-E830EEA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BAA8FA-D99F-4CF6-BA12-CCD90F06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88A8B1-A319-4E10-A386-5558F9A34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4549-BA90-47BE-B263-BA9B81A85674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7BEDA-5907-4E7E-961A-B3864A32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C951C3-1A7D-4E9B-B9DF-1B81854F2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E4E9-71CE-4B16-A073-8CAE26A1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1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174513-8642-4AE4-8512-D01CAD1954A0}"/>
              </a:ext>
            </a:extLst>
          </p:cNvPr>
          <p:cNvSpPr/>
          <p:nvPr/>
        </p:nvSpPr>
        <p:spPr>
          <a:xfrm>
            <a:off x="889485" y="5338016"/>
            <a:ext cx="2073190" cy="94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412CB7F-DD7D-4C4E-A33E-4528CDBE6EB6}"/>
              </a:ext>
            </a:extLst>
          </p:cNvPr>
          <p:cNvCxnSpPr>
            <a:cxnSpLocks/>
          </p:cNvCxnSpPr>
          <p:nvPr/>
        </p:nvCxnSpPr>
        <p:spPr>
          <a:xfrm flipV="1">
            <a:off x="898451" y="5673447"/>
            <a:ext cx="206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C11244-BB84-437E-BF84-BDF49E9E7FE1}"/>
              </a:ext>
            </a:extLst>
          </p:cNvPr>
          <p:cNvSpPr txBox="1"/>
          <p:nvPr/>
        </p:nvSpPr>
        <p:spPr>
          <a:xfrm>
            <a:off x="898451" y="534171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車輪速指示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211747-5005-4D96-ADD9-C5D81B2CBBC8}"/>
              </a:ext>
            </a:extLst>
          </p:cNvPr>
          <p:cNvSpPr txBox="1"/>
          <p:nvPr/>
        </p:nvSpPr>
        <p:spPr>
          <a:xfrm>
            <a:off x="5390746" y="5756961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WhSpd</a:t>
            </a:r>
            <a:r>
              <a:rPr lang="en-US" altLang="ja-JP" sz="1200" dirty="0"/>
              <a:t>=</a:t>
            </a:r>
            <a:r>
              <a:rPr lang="en-US" altLang="ja-JP" sz="1200" dirty="0" err="1"/>
              <a:t>GetWhSpd</a:t>
            </a:r>
            <a:endParaRPr lang="en-US" altLang="ja-JP" sz="1200" dirty="0"/>
          </a:p>
          <a:p>
            <a:r>
              <a:rPr lang="ja-JP" altLang="en-US" sz="1200" dirty="0"/>
              <a:t>　　　　　</a:t>
            </a:r>
            <a:r>
              <a:rPr lang="en-US" altLang="ja-JP" sz="1200" dirty="0"/>
              <a:t>(int </a:t>
            </a:r>
            <a:r>
              <a:rPr lang="en-US" altLang="ja-JP" sz="1200" dirty="0" err="1"/>
              <a:t>WhNo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AAA380-747B-43F3-A352-FE82BA357B6E}"/>
              </a:ext>
            </a:extLst>
          </p:cNvPr>
          <p:cNvSpPr/>
          <p:nvPr/>
        </p:nvSpPr>
        <p:spPr>
          <a:xfrm>
            <a:off x="5456309" y="5340179"/>
            <a:ext cx="1994907" cy="94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BC46C56-5B4F-4CE5-897F-6AAF38006BEB}"/>
              </a:ext>
            </a:extLst>
          </p:cNvPr>
          <p:cNvCxnSpPr>
            <a:cxnSpLocks/>
          </p:cNvCxnSpPr>
          <p:nvPr/>
        </p:nvCxnSpPr>
        <p:spPr>
          <a:xfrm>
            <a:off x="5456309" y="5749192"/>
            <a:ext cx="1943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A8CD2E-77DD-4C9F-B319-119A6C7CD390}"/>
              </a:ext>
            </a:extLst>
          </p:cNvPr>
          <p:cNvSpPr txBox="1"/>
          <p:nvPr/>
        </p:nvSpPr>
        <p:spPr>
          <a:xfrm>
            <a:off x="5456309" y="538322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車輪速センサ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C1D129-540D-4732-A9B9-E6A9E8863AE3}"/>
              </a:ext>
            </a:extLst>
          </p:cNvPr>
          <p:cNvSpPr txBox="1"/>
          <p:nvPr/>
        </p:nvSpPr>
        <p:spPr>
          <a:xfrm>
            <a:off x="1355681" y="5703702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SetTargetSpd</a:t>
            </a:r>
            <a:endParaRPr lang="en-US" altLang="ja-JP" sz="1200" dirty="0"/>
          </a:p>
          <a:p>
            <a:r>
              <a:rPr lang="en-US" altLang="ja-JP" sz="1200" dirty="0"/>
              <a:t>(int </a:t>
            </a:r>
            <a:r>
              <a:rPr lang="en-US" altLang="ja-JP" sz="1200" dirty="0" err="1"/>
              <a:t>WhNo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0908C5D-1B6F-4752-84B0-408EE9F896D2}"/>
              </a:ext>
            </a:extLst>
          </p:cNvPr>
          <p:cNvSpPr/>
          <p:nvPr/>
        </p:nvSpPr>
        <p:spPr>
          <a:xfrm>
            <a:off x="3114895" y="5343426"/>
            <a:ext cx="2042314" cy="94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D54F4C-EA92-4FE7-A121-DB426A2FEEF6}"/>
              </a:ext>
            </a:extLst>
          </p:cNvPr>
          <p:cNvCxnSpPr>
            <a:cxnSpLocks/>
          </p:cNvCxnSpPr>
          <p:nvPr/>
        </p:nvCxnSpPr>
        <p:spPr>
          <a:xfrm>
            <a:off x="3123861" y="5713096"/>
            <a:ext cx="2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544DE6-9A6B-4811-8E52-6CFD80AE301B}"/>
              </a:ext>
            </a:extLst>
          </p:cNvPr>
          <p:cNvSpPr txBox="1"/>
          <p:nvPr/>
        </p:nvSpPr>
        <p:spPr>
          <a:xfrm>
            <a:off x="3123861" y="53471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舵角指示</a:t>
            </a:r>
            <a:endParaRPr kumimoji="1"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26145B1-9268-42B2-9D53-3736FB283352}"/>
              </a:ext>
            </a:extLst>
          </p:cNvPr>
          <p:cNvSpPr txBox="1"/>
          <p:nvPr/>
        </p:nvSpPr>
        <p:spPr>
          <a:xfrm>
            <a:off x="3123860" y="5761751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SetStrDir</a:t>
            </a:r>
            <a:r>
              <a:rPr lang="en-US" altLang="ja-JP" sz="1200" dirty="0"/>
              <a:t>(int Angle)</a:t>
            </a:r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4EDFC1-6871-432F-A154-551206E87145}"/>
              </a:ext>
            </a:extLst>
          </p:cNvPr>
          <p:cNvSpPr/>
          <p:nvPr/>
        </p:nvSpPr>
        <p:spPr>
          <a:xfrm>
            <a:off x="5461052" y="4022376"/>
            <a:ext cx="1994908" cy="922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DC6DC2C-74B7-43B0-85B4-6127955AEDDE}"/>
              </a:ext>
            </a:extLst>
          </p:cNvPr>
          <p:cNvCxnSpPr>
            <a:cxnSpLocks/>
          </p:cNvCxnSpPr>
          <p:nvPr/>
        </p:nvCxnSpPr>
        <p:spPr>
          <a:xfrm flipV="1">
            <a:off x="5470018" y="4379048"/>
            <a:ext cx="1985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638194-ECB0-4EFA-83DA-A13D3F944272}"/>
              </a:ext>
            </a:extLst>
          </p:cNvPr>
          <p:cNvSpPr txBox="1"/>
          <p:nvPr/>
        </p:nvSpPr>
        <p:spPr>
          <a:xfrm>
            <a:off x="5470018" y="40260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車速算出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2D86C8-1D26-499E-9059-DE68F95B8EB9}"/>
              </a:ext>
            </a:extLst>
          </p:cNvPr>
          <p:cNvSpPr txBox="1"/>
          <p:nvPr/>
        </p:nvSpPr>
        <p:spPr>
          <a:xfrm>
            <a:off x="5470017" y="4440702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VSpd</a:t>
            </a:r>
            <a:r>
              <a:rPr lang="en-US" altLang="ja-JP" sz="1200" dirty="0"/>
              <a:t>=</a:t>
            </a:r>
            <a:r>
              <a:rPr lang="en-US" altLang="ja-JP" sz="1200" dirty="0" err="1"/>
              <a:t>GetVhSpd</a:t>
            </a:r>
            <a:r>
              <a:rPr lang="en-US" altLang="ja-JP" sz="1200" dirty="0"/>
              <a:t>()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215538-2504-4595-BFEE-ECB657420D48}"/>
              </a:ext>
            </a:extLst>
          </p:cNvPr>
          <p:cNvSpPr/>
          <p:nvPr/>
        </p:nvSpPr>
        <p:spPr>
          <a:xfrm>
            <a:off x="3064546" y="3982249"/>
            <a:ext cx="2092663" cy="904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7D3C458-3D42-43B9-BB5F-79226D867CA5}"/>
              </a:ext>
            </a:extLst>
          </p:cNvPr>
          <p:cNvCxnSpPr>
            <a:cxnSpLocks/>
          </p:cNvCxnSpPr>
          <p:nvPr/>
        </p:nvCxnSpPr>
        <p:spPr>
          <a:xfrm>
            <a:off x="3073511" y="4351920"/>
            <a:ext cx="20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BA0A173-3F1A-4566-955C-93B205B2C299}"/>
              </a:ext>
            </a:extLst>
          </p:cNvPr>
          <p:cNvSpPr txBox="1"/>
          <p:nvPr/>
        </p:nvSpPr>
        <p:spPr>
          <a:xfrm>
            <a:off x="3073512" y="398595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進行方向算出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0B6C3F9-E43C-4199-A44D-9B81A1D28530}"/>
              </a:ext>
            </a:extLst>
          </p:cNvPr>
          <p:cNvSpPr txBox="1"/>
          <p:nvPr/>
        </p:nvSpPr>
        <p:spPr>
          <a:xfrm>
            <a:off x="3073511" y="4400575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Angle=</a:t>
            </a:r>
            <a:r>
              <a:rPr lang="en-US" altLang="ja-JP" sz="1200" dirty="0" err="1"/>
              <a:t>GetStrDir</a:t>
            </a:r>
            <a:r>
              <a:rPr lang="en-US" altLang="ja-JP" sz="1200" dirty="0"/>
              <a:t>()</a:t>
            </a:r>
            <a:endParaRPr kumimoji="1" lang="ja-JP" altLang="en-US" sz="12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DB3097-2965-40DF-96AB-1FE5F45D2837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6453763" y="4944965"/>
            <a:ext cx="4743" cy="39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2FE2E6-2C82-4C88-86AD-19130817DFAF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4110878" y="4886877"/>
            <a:ext cx="0" cy="45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C50582-7E30-415A-8086-36B0D6D3E5DF}"/>
              </a:ext>
            </a:extLst>
          </p:cNvPr>
          <p:cNvSpPr txBox="1"/>
          <p:nvPr/>
        </p:nvSpPr>
        <p:spPr>
          <a:xfrm>
            <a:off x="3132825" y="5970914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Angle=</a:t>
            </a:r>
            <a:r>
              <a:rPr lang="en-US" altLang="ja-JP" sz="1200" dirty="0" err="1"/>
              <a:t>GetStrTgt</a:t>
            </a:r>
            <a:r>
              <a:rPr lang="en-US" altLang="ja-JP" sz="1200" dirty="0"/>
              <a:t>()</a:t>
            </a:r>
            <a:endParaRPr kumimoji="1" lang="ja-JP" altLang="en-US" sz="12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89D2A6E-5083-49A3-A4A4-60A0E6BEDDDD}"/>
              </a:ext>
            </a:extLst>
          </p:cNvPr>
          <p:cNvSpPr/>
          <p:nvPr/>
        </p:nvSpPr>
        <p:spPr>
          <a:xfrm>
            <a:off x="5447345" y="2609374"/>
            <a:ext cx="1994908" cy="922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DF2A500-D43F-4255-80AE-100E3C2D1A71}"/>
              </a:ext>
            </a:extLst>
          </p:cNvPr>
          <p:cNvCxnSpPr>
            <a:cxnSpLocks/>
          </p:cNvCxnSpPr>
          <p:nvPr/>
        </p:nvCxnSpPr>
        <p:spPr>
          <a:xfrm flipV="1">
            <a:off x="5456311" y="2966046"/>
            <a:ext cx="1985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1CEE121-DF3D-40EC-9D8B-FFD9846F2E4E}"/>
              </a:ext>
            </a:extLst>
          </p:cNvPr>
          <p:cNvSpPr txBox="1"/>
          <p:nvPr/>
        </p:nvSpPr>
        <p:spPr>
          <a:xfrm>
            <a:off x="5503598" y="26650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車両位置推定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3D3B7E-8D9A-4E85-A6B3-EDD2FAF059E3}"/>
              </a:ext>
            </a:extLst>
          </p:cNvPr>
          <p:cNvSpPr txBox="1"/>
          <p:nvPr/>
        </p:nvSpPr>
        <p:spPr>
          <a:xfrm>
            <a:off x="5456310" y="3027700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GetVhPos</a:t>
            </a:r>
            <a:r>
              <a:rPr lang="en-US" altLang="ja-JP" sz="1200" dirty="0"/>
              <a:t>(</a:t>
            </a:r>
            <a:r>
              <a:rPr lang="en-US" altLang="ja-JP" sz="1200" dirty="0" err="1"/>
              <a:t>x,y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183F33C-CDE1-4218-9001-2DFEA8F00B07}"/>
              </a:ext>
            </a:extLst>
          </p:cNvPr>
          <p:cNvCxnSpPr>
            <a:cxnSpLocks/>
            <a:stCxn id="44" idx="2"/>
            <a:endCxn id="20" idx="0"/>
          </p:cNvCxnSpPr>
          <p:nvPr/>
        </p:nvCxnSpPr>
        <p:spPr>
          <a:xfrm>
            <a:off x="6444799" y="3531963"/>
            <a:ext cx="13707" cy="49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8DE67F-8D72-4410-91EF-00579E24C46E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flipH="1">
            <a:off x="4110878" y="3531963"/>
            <a:ext cx="2333921" cy="45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4F4B3A0-5C26-4709-8F48-D05A97C9078C}"/>
              </a:ext>
            </a:extLst>
          </p:cNvPr>
          <p:cNvSpPr/>
          <p:nvPr/>
        </p:nvSpPr>
        <p:spPr>
          <a:xfrm>
            <a:off x="5470017" y="1260344"/>
            <a:ext cx="1994908" cy="922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3A0013F-CF48-4D99-98D4-01CAAF362003}"/>
              </a:ext>
            </a:extLst>
          </p:cNvPr>
          <p:cNvCxnSpPr>
            <a:cxnSpLocks/>
          </p:cNvCxnSpPr>
          <p:nvPr/>
        </p:nvCxnSpPr>
        <p:spPr>
          <a:xfrm flipV="1">
            <a:off x="5478983" y="1617016"/>
            <a:ext cx="1985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36E9E0E-055E-4163-B484-2DE871BF1E0B}"/>
              </a:ext>
            </a:extLst>
          </p:cNvPr>
          <p:cNvSpPr txBox="1"/>
          <p:nvPr/>
        </p:nvSpPr>
        <p:spPr>
          <a:xfrm>
            <a:off x="5478983" y="126404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目標値算出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58A7197-203E-45AE-A878-C4E608216954}"/>
              </a:ext>
            </a:extLst>
          </p:cNvPr>
          <p:cNvSpPr txBox="1"/>
          <p:nvPr/>
        </p:nvSpPr>
        <p:spPr>
          <a:xfrm>
            <a:off x="5478982" y="1678670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GetTargetPos</a:t>
            </a:r>
            <a:r>
              <a:rPr lang="en-US" altLang="ja-JP" sz="1200" dirty="0"/>
              <a:t>(</a:t>
            </a:r>
            <a:r>
              <a:rPr lang="en-US" altLang="ja-JP" sz="1200" dirty="0" err="1"/>
              <a:t>x,y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79634D6-F44B-41F5-8345-419FE26FFB3C}"/>
              </a:ext>
            </a:extLst>
          </p:cNvPr>
          <p:cNvCxnSpPr>
            <a:cxnSpLocks/>
            <a:stCxn id="58" idx="2"/>
            <a:endCxn id="44" idx="0"/>
          </p:cNvCxnSpPr>
          <p:nvPr/>
        </p:nvCxnSpPr>
        <p:spPr>
          <a:xfrm flipH="1">
            <a:off x="6444799" y="2182933"/>
            <a:ext cx="22672" cy="42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B8FC04D-AAB7-425B-9C93-C7468B5AF1B7}"/>
              </a:ext>
            </a:extLst>
          </p:cNvPr>
          <p:cNvSpPr/>
          <p:nvPr/>
        </p:nvSpPr>
        <p:spPr>
          <a:xfrm>
            <a:off x="2953710" y="1262206"/>
            <a:ext cx="1994908" cy="922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81DEB34-EE16-4D84-84A6-4569A420F60C}"/>
              </a:ext>
            </a:extLst>
          </p:cNvPr>
          <p:cNvCxnSpPr>
            <a:cxnSpLocks/>
          </p:cNvCxnSpPr>
          <p:nvPr/>
        </p:nvCxnSpPr>
        <p:spPr>
          <a:xfrm flipV="1">
            <a:off x="2962676" y="1618878"/>
            <a:ext cx="1985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C2FA0FD-8210-42C5-9268-09B0FEDD88B3}"/>
              </a:ext>
            </a:extLst>
          </p:cNvPr>
          <p:cNvSpPr txBox="1"/>
          <p:nvPr/>
        </p:nvSpPr>
        <p:spPr>
          <a:xfrm>
            <a:off x="2962676" y="126590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目標値算出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720EEE4-1B55-42A4-B5BC-11C1DA1A9B2B}"/>
              </a:ext>
            </a:extLst>
          </p:cNvPr>
          <p:cNvSpPr txBox="1"/>
          <p:nvPr/>
        </p:nvSpPr>
        <p:spPr>
          <a:xfrm>
            <a:off x="2962675" y="168053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SetTargetSpeed</a:t>
            </a:r>
            <a:r>
              <a:rPr lang="en-US" altLang="ja-JP" sz="1200" dirty="0"/>
              <a:t>()</a:t>
            </a:r>
          </a:p>
          <a:p>
            <a:r>
              <a:rPr kumimoji="1" lang="en-US" altLang="ja-JP" sz="1200" dirty="0" err="1"/>
              <a:t>SetTargetDir</a:t>
            </a:r>
            <a:endParaRPr kumimoji="1" lang="ja-JP" altLang="en-US" sz="12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0CFD337-F54B-48DE-93B7-113BAE5209A1}"/>
              </a:ext>
            </a:extLst>
          </p:cNvPr>
          <p:cNvCxnSpPr>
            <a:cxnSpLocks/>
            <a:stCxn id="67" idx="3"/>
            <a:endCxn id="47" idx="1"/>
          </p:cNvCxnSpPr>
          <p:nvPr/>
        </p:nvCxnSpPr>
        <p:spPr>
          <a:xfrm>
            <a:off x="4948618" y="1723501"/>
            <a:ext cx="507692" cy="144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D3E71CB-12FE-41E4-A27B-0C3D604B4645}"/>
              </a:ext>
            </a:extLst>
          </p:cNvPr>
          <p:cNvCxnSpPr>
            <a:cxnSpLocks/>
            <a:stCxn id="67" idx="3"/>
            <a:endCxn id="61" idx="1"/>
          </p:cNvCxnSpPr>
          <p:nvPr/>
        </p:nvCxnSpPr>
        <p:spPr>
          <a:xfrm>
            <a:off x="4948618" y="1723501"/>
            <a:ext cx="530364" cy="9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9578BC08-70D2-4902-A52C-59F8A7745C38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3923454" y="2184795"/>
            <a:ext cx="27710" cy="315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52FBD733-9ECE-48B0-AC67-A0810D6730C6}"/>
              </a:ext>
            </a:extLst>
          </p:cNvPr>
          <p:cNvCxnSpPr>
            <a:cxnSpLocks/>
            <a:stCxn id="4" idx="0"/>
            <a:endCxn id="67" idx="2"/>
          </p:cNvCxnSpPr>
          <p:nvPr/>
        </p:nvCxnSpPr>
        <p:spPr>
          <a:xfrm flipV="1">
            <a:off x="1926080" y="2184795"/>
            <a:ext cx="2025084" cy="315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B454F96-7967-4285-80F5-BA2B0B746DEB}"/>
              </a:ext>
            </a:extLst>
          </p:cNvPr>
          <p:cNvSpPr/>
          <p:nvPr/>
        </p:nvSpPr>
        <p:spPr>
          <a:xfrm>
            <a:off x="7871485" y="5340179"/>
            <a:ext cx="1994907" cy="94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8F7F69C-C676-4B6C-8979-DA169A888289}"/>
              </a:ext>
            </a:extLst>
          </p:cNvPr>
          <p:cNvCxnSpPr>
            <a:cxnSpLocks/>
          </p:cNvCxnSpPr>
          <p:nvPr/>
        </p:nvCxnSpPr>
        <p:spPr>
          <a:xfrm flipV="1">
            <a:off x="7880451" y="5703702"/>
            <a:ext cx="1985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33A455-387D-4133-A1AC-0E062EEE6FDD}"/>
              </a:ext>
            </a:extLst>
          </p:cNvPr>
          <p:cNvSpPr txBox="1"/>
          <p:nvPr/>
        </p:nvSpPr>
        <p:spPr>
          <a:xfrm>
            <a:off x="7880451" y="534387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壁距離推定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A0A1506-7B7B-4FB1-975C-A04D616CA128}"/>
              </a:ext>
            </a:extLst>
          </p:cNvPr>
          <p:cNvSpPr txBox="1"/>
          <p:nvPr/>
        </p:nvSpPr>
        <p:spPr>
          <a:xfrm>
            <a:off x="7880450" y="5758504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GetDist</a:t>
            </a:r>
            <a:r>
              <a:rPr lang="en-US" altLang="ja-JP" sz="1200" dirty="0"/>
              <a:t>(int </a:t>
            </a:r>
            <a:r>
              <a:rPr lang="en-US" altLang="ja-JP" sz="1200" dirty="0" err="1"/>
              <a:t>SenNo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4688C3AB-877F-4FF0-8831-0A877872B4CB}"/>
              </a:ext>
            </a:extLst>
          </p:cNvPr>
          <p:cNvCxnSpPr>
            <a:cxnSpLocks/>
            <a:stCxn id="44" idx="2"/>
            <a:endCxn id="89" idx="0"/>
          </p:cNvCxnSpPr>
          <p:nvPr/>
        </p:nvCxnSpPr>
        <p:spPr>
          <a:xfrm>
            <a:off x="6444799" y="3531963"/>
            <a:ext cx="2424140" cy="180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BCE0091-9F2A-4381-BD9B-B2C28B610D97}"/>
              </a:ext>
            </a:extLst>
          </p:cNvPr>
          <p:cNvSpPr/>
          <p:nvPr/>
        </p:nvSpPr>
        <p:spPr>
          <a:xfrm>
            <a:off x="10156529" y="5334719"/>
            <a:ext cx="1861923" cy="94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0CB0D26-87E9-481F-8FB7-F60D08A7CDEA}"/>
              </a:ext>
            </a:extLst>
          </p:cNvPr>
          <p:cNvCxnSpPr>
            <a:cxnSpLocks/>
          </p:cNvCxnSpPr>
          <p:nvPr/>
        </p:nvCxnSpPr>
        <p:spPr>
          <a:xfrm>
            <a:off x="10165495" y="5704389"/>
            <a:ext cx="18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046FE11-EFE8-4B7B-918C-793688648C36}"/>
              </a:ext>
            </a:extLst>
          </p:cNvPr>
          <p:cNvSpPr txBox="1"/>
          <p:nvPr/>
        </p:nvSpPr>
        <p:spPr>
          <a:xfrm>
            <a:off x="10165495" y="533841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カメラ情報</a:t>
            </a:r>
            <a:endParaRPr kumimoji="1" lang="ja-JP" altLang="en-US" sz="12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A7BAC59-6A06-4654-9410-DDE3F27E9576}"/>
              </a:ext>
            </a:extLst>
          </p:cNvPr>
          <p:cNvSpPr txBox="1"/>
          <p:nvPr/>
        </p:nvSpPr>
        <p:spPr>
          <a:xfrm>
            <a:off x="10165494" y="57530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未定</a:t>
            </a:r>
            <a:endParaRPr kumimoji="1" lang="ja-JP" altLang="en-US" sz="1200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81CA2080-8991-4123-97B9-3D70C2AC0049}"/>
              </a:ext>
            </a:extLst>
          </p:cNvPr>
          <p:cNvCxnSpPr>
            <a:cxnSpLocks/>
            <a:stCxn id="44" idx="2"/>
            <a:endCxn id="97" idx="0"/>
          </p:cNvCxnSpPr>
          <p:nvPr/>
        </p:nvCxnSpPr>
        <p:spPr>
          <a:xfrm>
            <a:off x="6444799" y="3531963"/>
            <a:ext cx="4642692" cy="180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4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桑原 清二</dc:creator>
  <cp:lastModifiedBy>桑原 清二</cp:lastModifiedBy>
  <cp:revision>3</cp:revision>
  <dcterms:created xsi:type="dcterms:W3CDTF">2020-12-27T05:40:20Z</dcterms:created>
  <dcterms:modified xsi:type="dcterms:W3CDTF">2020-12-27T06:02:50Z</dcterms:modified>
</cp:coreProperties>
</file>