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75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72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73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070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84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478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052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31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45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77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20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374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94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355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97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01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C290-3CCE-4221-8440-72D0615E25AB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6C2B-1031-4AB4-9EBB-10857C671C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85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89EDF4-9C1D-4024-99E5-414030AAA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68363"/>
            <a:ext cx="8791575" cy="1987379"/>
          </a:xfrm>
        </p:spPr>
        <p:txBody>
          <a:bodyPr/>
          <a:lstStyle/>
          <a:p>
            <a:r>
              <a:rPr lang="en-US" dirty="0">
                <a:effectLst>
                  <a:glow rad="127000">
                    <a:schemeClr val="accent5">
                      <a:lumMod val="75000"/>
                      <a:alpha val="28000"/>
                    </a:schemeClr>
                  </a:glow>
                  <a:outerShdw blurRad="50800" dist="50800" dir="5400000" algn="ctr" rotWithShape="0">
                    <a:schemeClr val="bg1"/>
                  </a:outerShdw>
                  <a:reflection stA="37000" endPos="65000" dist="50800" dir="5400000" sy="-100000" algn="bl" rotWithShape="0"/>
                </a:effectLst>
              </a:rPr>
              <a:t>BOOK N’ GO PROJECT</a:t>
            </a:r>
            <a:endParaRPr lang="el-GR" dirty="0">
              <a:effectLst>
                <a:glow rad="127000">
                  <a:schemeClr val="accent5">
                    <a:lumMod val="75000"/>
                    <a:alpha val="28000"/>
                  </a:schemeClr>
                </a:glow>
                <a:outerShdw blurRad="50800" dist="50800" dir="5400000" algn="ctr" rotWithShape="0">
                  <a:schemeClr val="bg1"/>
                </a:outerShdw>
                <a:reflection stA="37000" endPos="65000" dist="50800" dir="5400000" sy="-100000" algn="bl" rotWithShape="0"/>
              </a:effectLst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2AA5697-F3FB-448A-A796-25EECDC3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900" y="3443776"/>
            <a:ext cx="8791576" cy="2717873"/>
          </a:xfrm>
          <a:noFill/>
          <a:effectLst>
            <a:outerShdw blurRad="101600" dist="254000" dir="2940000" sx="121000" sy="121000" algn="ctr" rotWithShape="0">
              <a:schemeClr val="tx1">
                <a:alpha val="24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/>
                  </a:outerShdw>
                </a:effectLst>
                <a:latin typeface="Bauhaus 93" panose="04030905020B02020C02" pitchFamily="82" charset="0"/>
              </a:rPr>
              <a:t>TEAM MEMBERS</a:t>
            </a:r>
            <a:endParaRPr lang="el-GR" sz="2800" dirty="0">
              <a:solidFill>
                <a:schemeClr val="bg2">
                  <a:lumMod val="5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Γιώργος καρανικόλας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Μελέτης παπαδόπουλος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Κώστας Πέτσινας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Μαρία Κρήτου</a:t>
            </a:r>
          </a:p>
        </p:txBody>
      </p:sp>
    </p:spTree>
    <p:extLst>
      <p:ext uri="{BB962C8B-B14F-4D97-AF65-F5344CB8AC3E}">
        <p14:creationId xmlns:p14="http://schemas.microsoft.com/office/powerpoint/2010/main" val="235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D9F874-F746-4E91-B3AB-68E74FF0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927734"/>
          </a:xfrm>
        </p:spPr>
        <p:txBody>
          <a:bodyPr/>
          <a:lstStyle/>
          <a:p>
            <a:r>
              <a:rPr lang="en-US" dirty="0"/>
              <a:t>ABOUT US : </a:t>
            </a:r>
            <a:br>
              <a:rPr lang="el-GR" dirty="0"/>
            </a:b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BE7EE5B-D45D-4BE2-9EE1-26F4A684F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44" y="2399575"/>
            <a:ext cx="2153333" cy="2530415"/>
          </a:xfrm>
          <a:prstGeom prst="rect">
            <a:avLst/>
          </a:prstGeom>
          <a:ln w="38100">
            <a:solidFill>
              <a:schemeClr val="tx2">
                <a:lumMod val="25000"/>
              </a:schemeClr>
            </a:solidFill>
          </a:ln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46C9657-FD65-424F-B4B3-9497E3A93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77" y="2399575"/>
            <a:ext cx="2065847" cy="2530415"/>
          </a:xfrm>
          <a:prstGeom prst="rect">
            <a:avLst/>
          </a:prstGeom>
          <a:ln w="38100">
            <a:solidFill>
              <a:schemeClr val="tx2">
                <a:lumMod val="25000"/>
              </a:schemeClr>
            </a:solidFill>
          </a:ln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C7598228-C97D-41AE-B00F-309DCE64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34441"/>
            <a:ext cx="1992570" cy="2495549"/>
          </a:xfrm>
          <a:prstGeom prst="rect">
            <a:avLst/>
          </a:prstGeom>
          <a:ln w="38100">
            <a:solidFill>
              <a:schemeClr val="tx2">
                <a:lumMod val="25000"/>
              </a:schemeClr>
            </a:solidFill>
          </a:ln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842D0ACD-BA97-4094-B098-6DE7EA081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85" y="2399575"/>
            <a:ext cx="2065846" cy="2498690"/>
          </a:xfrm>
          <a:prstGeom prst="rect">
            <a:avLst/>
          </a:prstGeom>
          <a:ln w="38100"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8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8D56D2-ECAD-4DF7-B76C-943E5272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936"/>
            <a:ext cx="9905999" cy="3934266"/>
          </a:xfrm>
        </p:spPr>
        <p:txBody>
          <a:bodyPr/>
          <a:lstStyle/>
          <a:p>
            <a:r>
              <a:rPr lang="el-GR" dirty="0"/>
              <a:t>Το Book N Go είναι μια ηλεκτρονική πλατφόρμα που επιτρέπει στους χρήστες να νοικιάζουν στους πελάτες τους τα ακίνητά ή τα ελεύθερα δωμάτια τους !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Για την υλοποίηση χρησιμοποιήσαμε </a:t>
            </a:r>
            <a:r>
              <a:rPr lang="en-US" dirty="0"/>
              <a:t>Visual Studio </a:t>
            </a:r>
            <a:r>
              <a:rPr lang="el-GR" dirty="0"/>
              <a:t>με </a:t>
            </a:r>
            <a:r>
              <a:rPr lang="en-US" dirty="0"/>
              <a:t>ASP.NET MVC</a:t>
            </a:r>
            <a:r>
              <a:rPr lang="el-GR" dirty="0"/>
              <a:t> και προσθέσαμε τις λειτουργίες που απαιτούνταν σύμφωνα με τις οδηγίες του </a:t>
            </a:r>
            <a:r>
              <a:rPr lang="en-US" dirty="0"/>
              <a:t>project </a:t>
            </a:r>
            <a:r>
              <a:rPr lang="el-GR" dirty="0"/>
              <a:t>των καθηγητών .</a:t>
            </a:r>
          </a:p>
        </p:txBody>
      </p:sp>
    </p:spTree>
    <p:extLst>
      <p:ext uri="{BB962C8B-B14F-4D97-AF65-F5344CB8AC3E}">
        <p14:creationId xmlns:p14="http://schemas.microsoft.com/office/powerpoint/2010/main" val="140180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6D22B3F-ED15-44B4-83D3-6DD10602F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78" y="1009356"/>
            <a:ext cx="10276643" cy="4839287"/>
          </a:xfrm>
          <a:ln w="63500">
            <a:solidFill>
              <a:schemeClr val="tx2">
                <a:lumMod val="25000"/>
              </a:schemeClr>
            </a:solidFill>
          </a:ln>
          <a:effectLst>
            <a:glow rad="228600">
              <a:schemeClr val="accent2">
                <a:lumMod val="20000"/>
                <a:lumOff val="80000"/>
                <a:alpha val="40000"/>
              </a:schemeClr>
            </a:glow>
            <a:outerShdw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5A3F8-24E6-4BA6-BAA2-35759D373E34}"/>
              </a:ext>
            </a:extLst>
          </p:cNvPr>
          <p:cNvSpPr txBox="1"/>
          <p:nvPr/>
        </p:nvSpPr>
        <p:spPr>
          <a:xfrm>
            <a:off x="1983544" y="351693"/>
            <a:ext cx="71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</a:t>
            </a:r>
            <a:r>
              <a:rPr lang="en-US" sz="2400" b="1" u="sng" dirty="0"/>
              <a:t>DATABASE SCHEMA</a:t>
            </a:r>
            <a:endParaRPr lang="el-GR" sz="2400" b="1" u="sng" dirty="0"/>
          </a:p>
        </p:txBody>
      </p:sp>
    </p:spTree>
    <p:extLst>
      <p:ext uri="{BB962C8B-B14F-4D97-AF65-F5344CB8AC3E}">
        <p14:creationId xmlns:p14="http://schemas.microsoft.com/office/powerpoint/2010/main" val="36047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D32E56-AF5B-4AB9-961C-A922A161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595" y="1518850"/>
            <a:ext cx="9905998" cy="2588916"/>
          </a:xfr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br>
              <a:rPr lang="el-GR" sz="4000" b="1" dirty="0"/>
            </a:br>
            <a:r>
              <a:rPr lang="el-GR" sz="4000" b="1" dirty="0"/>
              <a:t>ΑΣ ΠΡΟΧΩΡΊΣΟΥΜΕ ,  </a:t>
            </a:r>
            <a:br>
              <a:rPr lang="el-GR" sz="4000" b="1" dirty="0"/>
            </a:br>
            <a:br>
              <a:rPr lang="el-GR" sz="4000" b="1" dirty="0"/>
            </a:br>
            <a:r>
              <a:rPr lang="el-GR" sz="4000" b="1" dirty="0"/>
              <a:t>ΣΤΗΝ ΕΦΑΡΜΟΓΉ . . .</a:t>
            </a:r>
          </a:p>
        </p:txBody>
      </p:sp>
    </p:spTree>
    <p:extLst>
      <p:ext uri="{BB962C8B-B14F-4D97-AF65-F5344CB8AC3E}">
        <p14:creationId xmlns:p14="http://schemas.microsoft.com/office/powerpoint/2010/main" val="131289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Ζεστό μπλε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Κύκλωμα</Template>
  <TotalTime>1229</TotalTime>
  <Words>72</Words>
  <Application>Microsoft Office PowerPoint</Application>
  <PresentationFormat>Ευρεία οθόνη</PresentationFormat>
  <Paragraphs>12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Bauhaus 93</vt:lpstr>
      <vt:lpstr>Tw Cen MT</vt:lpstr>
      <vt:lpstr>Κύκλωμα</vt:lpstr>
      <vt:lpstr>BOOK N’ GO PROJECT</vt:lpstr>
      <vt:lpstr>ABOUT US :  </vt:lpstr>
      <vt:lpstr>Παρουσίαση του PowerPoint</vt:lpstr>
      <vt:lpstr>Παρουσίαση του PowerPoint</vt:lpstr>
      <vt:lpstr> ΑΣ ΠΡΟΧΩΡΊΣΟΥΜΕ ,    ΣΤΗΝ ΕΦΑΡΜΟΓΉ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N’ GO PROJECT</dc:title>
  <dc:creator>MARIA KRITOU</dc:creator>
  <cp:lastModifiedBy>MARIA KRITOU</cp:lastModifiedBy>
  <cp:revision>8</cp:revision>
  <dcterms:created xsi:type="dcterms:W3CDTF">2019-05-14T16:47:21Z</dcterms:created>
  <dcterms:modified xsi:type="dcterms:W3CDTF">2019-05-15T13:17:02Z</dcterms:modified>
</cp:coreProperties>
</file>