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60" r:id="rId7"/>
    <p:sldId id="258" r:id="rId8"/>
    <p:sldId id="259" r:id="rId9"/>
    <p:sldId id="261" r:id="rId10"/>
    <p:sldId id="262" r:id="rId11"/>
    <p:sldId id="263" r:id="rId12"/>
    <p:sldId id="264" r:id="rId13"/>
    <p:sldId id="265" r:id="rId14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Calibri" pitchFamily="2" charset="-95"/>
        <a:ea typeface="SimSun" pitchFamily="0" charset="0"/>
        <a:cs typeface="Times New Roman" pitchFamily="1" charset="-95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Calibri" pitchFamily="2" charset="-95"/>
        <a:ea typeface="SimSun" pitchFamily="0" charset="0"/>
        <a:cs typeface="Times New Roman" pitchFamily="1" charset="-95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Calibri" pitchFamily="2" charset="-95"/>
        <a:ea typeface="SimSun" pitchFamily="0" charset="0"/>
        <a:cs typeface="Times New Roman" pitchFamily="1" charset="-95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Calibri" pitchFamily="2" charset="-95"/>
        <a:ea typeface="SimSun" pitchFamily="0" charset="0"/>
        <a:cs typeface="Times New Roman" pitchFamily="1" charset="-95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Calibri" pitchFamily="2" charset="-95"/>
        <a:ea typeface="SimSun" pitchFamily="0" charset="0"/>
        <a:cs typeface="Times New Roman" pitchFamily="1" charset="-95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Calibri" pitchFamily="2" charset="-95"/>
        <a:ea typeface="SimSun" pitchFamily="0" charset="0"/>
        <a:cs typeface="Times New Roman" pitchFamily="1" charset="-95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Calibri" pitchFamily="2" charset="-95"/>
        <a:ea typeface="SimSun" pitchFamily="0" charset="0"/>
        <a:cs typeface="Times New Roman" pitchFamily="1" charset="-95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Calibri" pitchFamily="2" charset="-95"/>
        <a:ea typeface="SimSun" pitchFamily="0" charset="0"/>
        <a:cs typeface="Times New Roman" pitchFamily="1" charset="-95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Calibri" pitchFamily="2" charset="-95"/>
        <a:ea typeface="SimSun" pitchFamily="0" charset="0"/>
        <a:cs typeface="Times New Roman" pitchFamily="1" charset="-95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61805248" val="944" revOS="4"/>
      <pr:smFileRevision xmlns:pr="smNativeData" dt="1561805248" val="101"/>
      <pr:guideOptions xmlns:pr="smNativeData" dt="1561805248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104" d="100"/>
          <a:sy n="104" d="100"/>
        </p:scale>
        <p:origin x="1626" y="212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104" d="100"/>
          <a:sy n="104" d="100"/>
        </p:scale>
        <p:origin x="1626" y="212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val="SMDATA_16_wEEXXRMAAAAlAAAAZAAAAA8BAAAAkAAAAEgAAACQAAAASAAAAAAAAAAB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agQAAD4NAAAXNAAAohUAABAAAAAmAAAACAAAAH3w////////"/>
              </a:ext>
            </a:extLst>
          </p:cNvSpPr>
          <p:nvPr>
            <p:ph type="ctrTitle"/>
          </p:nvPr>
        </p:nvSpPr>
        <p:spPr>
          <a:xfrm>
            <a:off x="717550" y="2152650"/>
            <a:ext cx="7750175" cy="1363980"/>
          </a:xfr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txBgFill val="auto"/>
                <a:latin typeface="Arial" pitchFamily="2" charset="-95"/>
                <a:ea typeface="Arial" pitchFamily="2" charset="-95"/>
                <a:cs typeface="Arial" pitchFamily="2" charset="-95"/>
              </a:defRPr>
            </a:lvl1pPr>
          </a:lstStyle>
          <a:p>
            <a:pPr/>
            <a:r>
              <a:t>Κάντε κλικ για επεξεργασία του στυλ τίτλου υποδείγματος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ZAgAANcXAACtLwAA4CIAABAAAAAmAAAACAAAAH3w////////"/>
              </a:ext>
            </a:extLst>
          </p:cNvSpPr>
          <p:nvPr>
            <p:ph type="subTitle" idx="1"/>
          </p:nvPr>
        </p:nvSpPr>
        <p:spPr>
          <a:xfrm>
            <a:off x="1363980" y="3875405"/>
            <a:ext cx="6386195" cy="1793875"/>
          </a:xfr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txBgFill val="auto"/>
                <a:latin typeface="Arial" pitchFamily="2" charset="-95"/>
                <a:ea typeface="Arial" pitchFamily="2" charset="-95"/>
                <a:cs typeface="Arial" pitchFamily="2" charset="-95"/>
              </a:defRPr>
            </a:lvl1pPr>
            <a:lvl2pPr marL="381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txBgFill val="auto"/>
                <a:latin typeface="Arial" pitchFamily="2" charset="-95"/>
                <a:ea typeface="Arial" pitchFamily="2" charset="-95"/>
                <a:cs typeface="Arial" pitchFamily="2" charset="-95"/>
              </a:defRPr>
            </a:lvl2pPr>
            <a:lvl3pPr marL="762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txBgFill val="auto"/>
                <a:latin typeface="Arial" pitchFamily="2" charset="-95"/>
                <a:ea typeface="Arial" pitchFamily="2" charset="-95"/>
                <a:cs typeface="Arial" pitchFamily="2" charset="-95"/>
              </a:defRPr>
            </a:lvl3pPr>
            <a:lvl4pPr marL="1143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txBgFill val="auto"/>
                <a:latin typeface="Arial" pitchFamily="2" charset="-95"/>
                <a:ea typeface="Arial" pitchFamily="2" charset="-95"/>
                <a:cs typeface="Arial" pitchFamily="2" charset="-95"/>
              </a:defRPr>
            </a:lvl4pPr>
            <a:lvl5pPr marL="1524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txBgFill val="auto"/>
                <a:latin typeface="Arial" pitchFamily="2" charset="-95"/>
                <a:ea typeface="Arial" pitchFamily="2" charset="-95"/>
                <a:cs typeface="Arial" pitchFamily="2" charset="-95"/>
              </a:defRPr>
            </a:lvl5pPr>
          </a:lstStyle>
          <a:p>
            <a:pPr/>
            <a:r>
              <a:t>Κάντε κλικ για επεξεργασία του στυλ υποδείγματος υπότιτλου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pgIAAGYmAACoEQAAfykAABAAAAAmAAAACAAAAHxw////////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fld id="{3D9A8FEC-A2D0-CF79-9E22-542CC16C680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T/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vhQAAGYmAADBIwAAfykAABAAAAAmAAAACAAAAHxw////////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D/AIc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ZiYAAGYmAABpNQAAfykAABAAAAAmAAAACAAAAHxw////////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fld id="{3D9AB481-CFD0-CF42-9E22-3917FA6C686C}" type="slidenum">
              <a:t/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B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AAAAA8zMzADAwP8Af39/AAAAAAAAAAAAAAAAAAAAAAAAAAAAIQAAABgAAAAUAAAApgIAAMUBAABpNQAA1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Κάντε κλικ για επεξεργασία του στυλ τίτλου υποδείγματος</a:t>
            </a:r>
          </a:p>
        </p:txBody>
      </p:sp>
      <p:sp>
        <p:nvSpPr>
          <p:cNvPr id="3" name="Κείμενο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Q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AAAAA8zMzADAwP8Af39/AAAAAAAAAAAAAAAAAAAAAAAAAAAAIQAAABgAAAAUAAAApgIAALUJAABpNQAAhS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Κάντε κλικ για επεξεργασία του στυλ υποδείγματος κειμένου</a:t>
            </a:r>
          </a:p>
          <a:p>
            <a:pPr lvl="1"/>
            <a:r>
              <a:t>Δεύτερο επίπεδο</a:t>
            </a:r>
          </a:p>
          <a:p>
            <a:pPr lvl="2"/>
            <a:r>
              <a:t>Τρίτο επίπεδο</a:t>
            </a:r>
          </a:p>
          <a:p>
            <a:pPr lvl="3"/>
            <a:r>
              <a:t>Τέταρτο επίπεδο</a:t>
            </a:r>
          </a:p>
          <a:p>
            <a:pPr lvl="4"/>
            <a:r>
              <a:t>Πέμπτο επίπεδο</a:t>
            </a:r>
          </a:p>
        </p:txBody>
      </p:sp>
      <p:sp>
        <p:nvSpPr>
          <p:cNvPr id="4" name="ΠεριοχήΗμεριομηνίαςΏρ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pgIAAGYmAACoEQAAfy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ADFCB-85D0-CF29-9E22-737C916C6826}" type="datetime1">
              <a:t>{Datum/Zeit}</a:t>
            </a:fld>
          </a:p>
        </p:txBody>
      </p:sp>
      <p:sp>
        <p:nvSpPr>
          <p:cNvPr id="5" name="ΠεριοχήΥποσέλιδου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Dpc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vhQAAGYmAADBIwAAfy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ΠεριοχήΑριθμού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ZiYAAGYmAABpNQAAfy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AA68B-C5D0-CF50-9E22-3305E86C6866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CAAAAAQ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AAAAA8zMzADAwP8Af39/AAAAAAAAAAAAAAAAAAAAAAAAAAAAIQAAABgAAAAUAAAAyCgAALABAABwNQAAsCUAABAAAAAmAAAACAAAAIM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anchor="b">
            <a:prstTxWarp prst="textNoShape">
              <a:avLst/>
            </a:prstTxWarp>
          </a:bodyPr>
          <a:lstStyle/>
          <a:p>
            <a:pPr/>
            <a:r>
              <a:t>Κάντε κλικ για επεξεργασία του στυλ τίτλου υποδείγματος</a:t>
            </a:r>
          </a:p>
        </p:txBody>
      </p:sp>
      <p:sp>
        <p:nvSpPr>
          <p:cNvPr id="3" name="Κείμενο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Q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NAPXn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AAAAA8zMzADAwP8Af39/AAAAAAAAAAAAAAAAAAAAAAAAAAAAIQAAABgAAAAUAAAA0AIAALABAADYJwAAsCUAABAAAAAmAAAACAAAAAM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Κάντε κλικ για επεξεργασία του στυλ υποδείγματος κειμένου</a:t>
            </a:r>
          </a:p>
          <a:p>
            <a:pPr lvl="1"/>
            <a:r>
              <a:t>Δεύτερο επίπεδο</a:t>
            </a:r>
          </a:p>
          <a:p>
            <a:pPr lvl="2"/>
            <a:r>
              <a:t>Τρίτο επίπεδο</a:t>
            </a:r>
          </a:p>
          <a:p>
            <a:pPr lvl="3"/>
            <a:r>
              <a:t>Τέταρτο επίπεδο</a:t>
            </a:r>
          </a:p>
          <a:p>
            <a:pPr lvl="4"/>
            <a:r>
              <a:t>Πέμπτο επίπεδο</a:t>
            </a:r>
          </a:p>
        </p:txBody>
      </p:sp>
      <p:sp>
        <p:nvSpPr>
          <p:cNvPr id="4" name="ΠεριοχήΗμεριομηνίαςΏρ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pgIAAGYmAACoEQAAfy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AE957-19D0-CF1F-9E22-EF4AA76C68BA}" type="datetime1">
              <a:t>{Datum/Zeit}</a:t>
            </a:fld>
          </a:p>
        </p:txBody>
      </p:sp>
      <p:sp>
        <p:nvSpPr>
          <p:cNvPr id="5" name="ΠεριοχήΥποσέλιδου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vhQAAGYmAADBIwAAfy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ΠεριοχήΑριθμού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ZiYAAGYmAABpNQAAfy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AFB8F-C1D0-CF0D-9E22-3758B56C6862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B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AAAAA8zMzADAwP8Af39/AAAAAAAAAAAAAAAAAAAAAAAAAAAAIQAAABgAAAAUAAAApgIAAMUBAABpNQAA1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Κάντε κλικ για επεξεργασία του στυλ τίτλου υποδείγματος</a:t>
            </a:r>
          </a:p>
        </p:txBody>
      </p:sp>
      <p:sp>
        <p:nvSpPr>
          <p:cNvPr id="3" name="Κείμενο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T/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AAAAA8zMzADAwP8Af39/AAAAAAAAAAAAAAAAAAAAAAAAAAAAIQAAABgAAAAUAAAApgIAALUJAABpNQAAhS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Κάντε κλικ για επεξεργασία του στυλ υποδείγματος κειμένου</a:t>
            </a:r>
          </a:p>
          <a:p>
            <a:pPr lvl="1"/>
            <a:r>
              <a:t>Δεύτερο επίπεδο</a:t>
            </a:r>
          </a:p>
          <a:p>
            <a:pPr lvl="2"/>
            <a:r>
              <a:t>Τρίτο επίπεδο</a:t>
            </a:r>
          </a:p>
          <a:p>
            <a:pPr lvl="3"/>
            <a:r>
              <a:t>Τέταρτο επίπεδο</a:t>
            </a:r>
          </a:p>
          <a:p>
            <a:pPr lvl="4"/>
            <a:r>
              <a:t>Πέμπτο επίπεδο</a:t>
            </a:r>
          </a:p>
        </p:txBody>
      </p:sp>
      <p:sp>
        <p:nvSpPr>
          <p:cNvPr id="4" name="ΠεριοχήΗμεριομηνίαςΏρ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pgIAAGYmAACoEQAAfy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ADDF0-BED0-CF2B-9E22-487E936C681D}" type="datetime1">
              <a:t/>
            </a:fld>
          </a:p>
        </p:txBody>
      </p:sp>
      <p:sp>
        <p:nvSpPr>
          <p:cNvPr id="5" name="ΠεριοχήΥποσέλιδου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vhQAAGYmAADBIwAAfy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ΠεριοχήΑριθμού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ZiYAAGYmAABpNQAAfy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AAB85-CBD0-CF5D-9E22-3D08E56C6868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AAAAA8zMzADAwP8Af39/AAAAAAAAAAAAAAAAAAAAAAAAAAAAIQAAABgAAAAUAAAAcgQAABwbAABCNAAAfSMAABAAAAAmAAAACAAAAIE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Κάντε κλικ για επεξεργασία του στυλ τίτλου υποδείγματος</a:t>
            </a:r>
          </a:p>
        </p:txBody>
      </p:sp>
      <p:sp>
        <p:nvSpPr>
          <p:cNvPr id="3" name="Κείμενο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C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D/AIc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AAAAA8zMzADAwP8Af39/AAAAAAAAAAAAAAAAAAAAAAAAAAAAIQAAABgAAAAUAAAAcgQAAOERAABCNAAAHBsAABAAAAAmAAAACAAAAIE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Κάντε κλικ για επεξεργασία του στυλ υποδείγματος κειμένου</a:t>
            </a:r>
          </a:p>
        </p:txBody>
      </p:sp>
      <p:sp>
        <p:nvSpPr>
          <p:cNvPr id="4" name="ΠεριοχήΗμεριομηνίαςΏρ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pgIAAGYmAACoEQAAfy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AB31E-50D0-CF45-9E22-A610FD6C68F3}" type="datetime1">
              <a:t>{Datum/Zeit}</a:t>
            </a:fld>
          </a:p>
        </p:txBody>
      </p:sp>
      <p:sp>
        <p:nvSpPr>
          <p:cNvPr id="5" name="ΠεριοχήΥποσέλιδου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vhQAAGYmAADBIwAAfy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ΠεριοχήΑριθμού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ZiYAAGYmAABpNQAAfy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A9626-68D0-CF60-9E22-9E35D86C68CB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B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AAAAA8zMzADAwP8Af39/AAAAAAAAAAAAAAAAAAAAAAAAAAAAIQAAABgAAAAUAAAApgIAAMUBAABpNQAA1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Κάντε κλικ για επεξεργασία του στυλ τίτλου υποδείγματος</a:t>
            </a:r>
          </a:p>
        </p:txBody>
      </p:sp>
      <p:sp>
        <p:nvSpPr>
          <p:cNvPr id="3" name="ΚείμενοΔιαφάνειας2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AAAAA8zMzADAwP8Af39/AAAAAAAAAAAAAAAAAAAAAAAAAAAAIQAAABgAAAAUAAAA0AIAANgJAACoGwAAsCUAABAAAAAmAAAACAAAAAEAAAAAAAAA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Κάντε κλικ για επεξεργασία του στυλ υποδείγματος κειμένου</a:t>
            </a:r>
          </a:p>
          <a:p>
            <a:pPr lvl="1"/>
            <a:r>
              <a:t>Δεύτερο επίπεδο</a:t>
            </a:r>
          </a:p>
          <a:p>
            <a:pPr lvl="2"/>
            <a:r>
              <a:t>Τρίτο επίπεδο</a:t>
            </a:r>
          </a:p>
          <a:p>
            <a:pPr lvl="3"/>
            <a:r>
              <a:t>Τέταρτο επίπεδο</a:t>
            </a:r>
          </a:p>
          <a:p>
            <a:pPr lvl="4"/>
            <a:r>
              <a:t>Πέμπτο επίπεδο</a:t>
            </a:r>
          </a:p>
        </p:txBody>
      </p:sp>
      <p:sp>
        <p:nvSpPr>
          <p:cNvPr id="4" name="Κείμενο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AAAAA8zMzADAwP8Af39/AAAAAAAAAAAAAAAAAAAAAAAAAAAAIQAAABgAAAAUAAAAmBwAANgJAABwNQAAsCUAABAAAAAmAAAACAAAAAEAAAAAAAAA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Κάντε κλικ για επεξεργασία του στυλ υποδείγματος κειμένου</a:t>
            </a:r>
          </a:p>
          <a:p>
            <a:pPr lvl="1"/>
            <a:r>
              <a:t>Δεύτερο επίπεδο</a:t>
            </a:r>
          </a:p>
          <a:p>
            <a:pPr lvl="2"/>
            <a:r>
              <a:t>Τρίτο επίπεδο</a:t>
            </a:r>
          </a:p>
          <a:p>
            <a:pPr lvl="3"/>
            <a:r>
              <a:t>Τέταρτο επίπεδο</a:t>
            </a:r>
          </a:p>
          <a:p>
            <a:pPr lvl="4"/>
            <a:r>
              <a:t>Πέμπτο επίπεδο</a:t>
            </a:r>
          </a:p>
        </p:txBody>
      </p:sp>
      <p:sp>
        <p:nvSpPr>
          <p:cNvPr id="5" name="ΠεριοχήΗμεριομηνίαςΏρ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pgIAAGYmAACoEQAAfy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ACBC5-8BD0-CF3D-9E22-7D68856C6828}" type="datetime1">
              <a:t>{Datum/Zeit}</a:t>
            </a:fld>
          </a:p>
        </p:txBody>
      </p:sp>
      <p:sp>
        <p:nvSpPr>
          <p:cNvPr id="6" name="ΠεριοχήΥποσέλιδου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vhQAAGYmAADBIwAAfy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7" name="ΠεριοχήΑριθμού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ZiYAAGYmAABpNQAAfy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A8B2F-61D0-CF7D-9E22-9728C56C68C2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B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AAAAA8zMzADAwP8Af39/AAAAAAAAAAAAAAAAAAAAAAAAAAAAIQAAABgAAAAUAAAApgIAAMUBAABpNQAA1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Κάντε κλικ για επεξεργασία του στυλ τίτλου υποδείγματος</a:t>
            </a:r>
          </a:p>
        </p:txBody>
      </p:sp>
      <p:sp>
        <p:nvSpPr>
          <p:cNvPr id="3" name="ΚείμενοΔιαφάνειας3"/>
          <p:cNvSpPr>
            <a:spLocks noGrp="1" noChangeArrowheads="1"/>
            <a:extLst>
              <a:ext uri="smNativeData">
                <pr:smNativeData xmlns:pr="smNativeData" val="SMDATA_16_wEEXXRMAAAAlAAAAZAAAAA8BAAAAkAAAAEgAAACQAAAASAAAAAAAAAAC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AAAAA8zMzADAwP8Af39/AAAAAAAAAAAAAAAAAAAAAAAAAAAAIQAAABgAAAAUAAAA0AIAAHEJAACqGwAAYQ0AABAAAAAmAAAACAAAAIE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Κάντε κλικ για επεξεργασία του στυλ υποδείγματος κειμένου</a:t>
            </a:r>
          </a:p>
        </p:txBody>
      </p:sp>
      <p:sp>
        <p:nvSpPr>
          <p:cNvPr id="4" name="Κείμενο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AAAAA8zMzADAwP8Af39/AAAAAAAAAAAAAAAAAAAAAAAAAAAAIQAAABgAAAAUAAAA0AIAAGENAACqGwAAsCUAABAAAAAmAAAACAAAAAEAAAAAAAAA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Κάντε κλικ για επεξεργασία του στυλ υποδείγματος κειμένου</a:t>
            </a:r>
          </a:p>
          <a:p>
            <a:pPr lvl="1"/>
            <a:r>
              <a:t>Δεύτερο επίπεδο</a:t>
            </a:r>
          </a:p>
          <a:p>
            <a:pPr lvl="2"/>
            <a:r>
              <a:t>Τρίτο επίπεδο</a:t>
            </a:r>
          </a:p>
          <a:p>
            <a:pPr lvl="3"/>
            <a:r>
              <a:t>Τέταρτο επίπεδο</a:t>
            </a:r>
          </a:p>
          <a:p>
            <a:pPr lvl="4"/>
            <a:r>
              <a:t>Πέμπτο επίπεδο</a:t>
            </a:r>
          </a:p>
        </p:txBody>
      </p:sp>
      <p:sp>
        <p:nvSpPr>
          <p:cNvPr id="5" name="ΚείμενοΔιαφάνειας2"/>
          <p:cNvSpPr>
            <a:spLocks noGrp="1" noChangeArrowheads="1"/>
            <a:extLst>
              <a:ext uri="smNativeData">
                <pr:smNativeData xmlns:pr="smNativeData" val="SMDATA_16_wEEXXRMAAAAlAAAAZAAAAA8BAAAAkAAAAEgAAACQAAAASAAAAAAAAAAC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AAAAA8zMzADAwP8Af39/AAAAAAAAAAAAAAAAAAAAAAAAAAAAIQAAABgAAAAUAAAAlhwAAHEJAABwNQAAYQ0AABAAAAAmAAAACAAAAIEAAAAAAAAA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Κάντε κλικ για επεξεργασία του στυλ υποδείγματος κειμένου</a:t>
            </a:r>
          </a:p>
        </p:txBody>
      </p:sp>
      <p:sp>
        <p:nvSpPr>
          <p:cNvPr id="6" name="ΚείμενοΔιαφάνειας4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AAAAA8zMzADAwP8Af39/AAAAAAAAAAAAAAAAAAAAAAAAAAAAIQAAABgAAAAUAAAAlhwAAGENAABwNQAAsCUAABAAAAAmAAAACAAAAAEAAAAAAAAA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Κάντε κλικ για επεξεργασία του στυλ υποδείγματος κειμένου</a:t>
            </a:r>
          </a:p>
          <a:p>
            <a:pPr lvl="1"/>
            <a:r>
              <a:t>Δεύτερο επίπεδο</a:t>
            </a:r>
          </a:p>
          <a:p>
            <a:pPr lvl="2"/>
            <a:r>
              <a:t>Τρίτο επίπεδο</a:t>
            </a:r>
          </a:p>
          <a:p>
            <a:pPr lvl="3"/>
            <a:r>
              <a:t>Τέταρτο επίπεδο</a:t>
            </a:r>
          </a:p>
          <a:p>
            <a:pPr lvl="4"/>
            <a:r>
              <a:t>Πέμπτο επίπεδο</a:t>
            </a:r>
          </a:p>
        </p:txBody>
      </p:sp>
      <p:sp>
        <p:nvSpPr>
          <p:cNvPr id="7" name="ΠεριοχήΗμεριομηνίαςΏρ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pgIAAGYmAACoEQAAfy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AF7EC-A2D0-CF01-9E22-5454B96C6801}" type="datetime1">
              <a:t>{Datum/Zeit}</a:t>
            </a:fld>
          </a:p>
        </p:txBody>
      </p:sp>
      <p:sp>
        <p:nvSpPr>
          <p:cNvPr id="8" name="ΠεριοχήΥποσέλιδου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vhQAAGYmAADBIwAAfy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9" name="ΠεριοχήΑριθμού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ZiYAAGYmAABpNQAAfy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AC2F6-B8D0-CF34-9E22-4E618C6C681B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Τίτλος μό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B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Hs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AAAAA8zMzADAwP8Af39/AAAAAAAAAAAAAAAAAAAAAAAAAAAAIQAAABgAAAAUAAAApgIAAMUBAABpNQAA1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Κάντε κλικ για επεξεργασία του στυλ τίτλου υποδείγματος</a:t>
            </a:r>
          </a:p>
        </p:txBody>
      </p:sp>
      <p:sp>
        <p:nvSpPr>
          <p:cNvPr id="3" name="ΠεριοχήΗμεριομηνίαςΏρ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pgIAAGYmAACoEQAAfy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AEF06-48D0-CF19-9E22-BE4CA16C68EB}" type="datetime1">
              <a:t/>
            </a:fld>
          </a:p>
        </p:txBody>
      </p:sp>
      <p:sp>
        <p:nvSpPr>
          <p:cNvPr id="4" name="ΠεριοχήΥποσέλιδου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vhQAAGYmAADBIwAAfy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5" name="ΠεριοχήΑριθμού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ZiYAAGYmAABpNQAAfy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A965F-11D0-CF60-9E22-E735D86C68B2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ΠεριοχήΗμεριομηνίαςΏρ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pgIAAGYmAACoEQAAfy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A8D0C-42D0-CF7B-9E22-B42EC36C68E1}" type="datetime1">
              <a:t>{Datum/Zeit}</a:t>
            </a:fld>
          </a:p>
        </p:txBody>
      </p:sp>
      <p:sp>
        <p:nvSpPr>
          <p:cNvPr id="3" name="ΠεριοχήΥποσέλιδου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vhQAAGYmAADBIwAAfy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4" name="ΠεριοχήΑριθμού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ZiYAAGYmAABpNQAAfy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AA1C1-8FD0-CF57-9E22-7902EF6C682C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C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AAAAA8zMzADAwP8Af39/AAAAAAAAAAAAAAAAAAAAAAAAAAAAIQAAABgAAAAUAAAA0AIAAK4BAABSFQAA1AgAABAAAAAmAAAACAAAAIE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Κάντε κλικ για επεξεργασία του στυλ τίτλου υποδείγματος</a:t>
            </a:r>
          </a:p>
        </p:txBody>
      </p:sp>
      <p:sp>
        <p:nvSpPr>
          <p:cNvPr id="3" name="ΚείμενοΔιαφάνειας2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AAAAA8zMzADAwP8Af39/AAAAAAAAAAAAAAAAAAAAAAAAAAAAIQAAABgAAAAUAAAA/hUAAK4BAABwNQAAsCUAABAAAAAmAAAACAAAAAE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Κάντε κλικ για επεξεργασία του στυλ υποδείγματος κειμένου</a:t>
            </a:r>
          </a:p>
          <a:p>
            <a:pPr lvl="1"/>
            <a:r>
              <a:t>Δεύτερο επίπεδο</a:t>
            </a:r>
          </a:p>
          <a:p>
            <a:pPr lvl="2"/>
            <a:r>
              <a:t>Τρίτο επίπεδο</a:t>
            </a:r>
          </a:p>
          <a:p>
            <a:pPr lvl="3"/>
            <a:r>
              <a:t>Τέταρτο επίπεδο</a:t>
            </a:r>
          </a:p>
          <a:p>
            <a:pPr lvl="4"/>
            <a:r>
              <a:t>Πέμπτο επίπεδο</a:t>
            </a:r>
          </a:p>
        </p:txBody>
      </p:sp>
      <p:sp>
        <p:nvSpPr>
          <p:cNvPr id="4" name="Κείμενο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AAAAA8zMzADAwP8Af39/AAAAAAAAAAAAAAAAAAAAAAAAAAAAIQAAABgAAAAUAAAA0AIAANQIAABSFQAAsCUAABAAAAAmAAAACAAAAAEAAAAAAAAA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Κάντε κλικ για επεξεργασία του στυλ υποδείγματος κειμένου</a:t>
            </a:r>
          </a:p>
        </p:txBody>
      </p:sp>
      <p:sp>
        <p:nvSpPr>
          <p:cNvPr id="5" name="ΠεριοχήΗμεριομηνίαςΏρ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pgIAAGYmAACoEQAAfy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AFD90-DED0-CF0B-9E22-285EB36C687D}" type="datetime1">
              <a:t>{Datum/Zeit}</a:t>
            </a:fld>
          </a:p>
        </p:txBody>
      </p:sp>
      <p:sp>
        <p:nvSpPr>
          <p:cNvPr id="6" name="ΠεριοχήΥποσέλιδου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vhQAAGYmAADBIwAAfy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7" name="ΠεριοχήΑριθμού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ZiYAAGYmAABpNQAAfy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A83C6-88D0-CF75-9E22-7E20CD6C682B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C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B8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AAAAA8zMzADAwP8Af39/AAAAAAAAAAAAAAAAAAAAAAAAAAAAIQAAABgAAAAUAAAABgsAAIgdAADGLAAABCEAABAAAAAmAAAACAAAAIE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Κάντε κλικ για επεξεργασία του στυλ τίτλου υποδείγματος</a:t>
            </a:r>
          </a:p>
        </p:txBody>
      </p:sp>
      <p:sp>
        <p:nvSpPr>
          <p:cNvPr id="3" name="ΚείμενοΔιαφάνειας2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Hw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AAAAA8zMzADAwP8Af39/AAAAAAAAAAAAAAAAAAAAAAAAAAAAIQAAABgAAAAUAAAABgsAAMYDAADGLAAAFh0AABAAAAAmAAAACAAAAAE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Κάντε κλικ για επεξεργασία του στυλ υποδείγματος κειμένου</a:t>
            </a:r>
          </a:p>
        </p:txBody>
      </p:sp>
      <p:sp>
        <p:nvSpPr>
          <p:cNvPr id="4" name="Κείμενο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AAAAA8zMzADAwP8Af39/AAAAAAAAAAAAAAAAAAAAAAAAAAAAIQAAABgAAAAUAAAABgsAAAQhAADGLAAA+CUAABAAAAAmAAAACAAAAAEAAAAAAAAA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Κάντε κλικ για επεξεργασία του στυλ υποδείγματος κειμένου</a:t>
            </a:r>
          </a:p>
        </p:txBody>
      </p:sp>
      <p:sp>
        <p:nvSpPr>
          <p:cNvPr id="5" name="ΠεριοχήΗμεριομηνίαςΏρ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0MHl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pgIAAGYmAACoEQAAfy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AE942-0CD0-CF1F-9E22-FA4AA76C68AF}" type="datetime1">
              <a:t>{Datum/Zeit}</a:t>
            </a:fld>
          </a:p>
        </p:txBody>
      </p:sp>
      <p:sp>
        <p:nvSpPr>
          <p:cNvPr id="6" name="ΠεριοχήΥποσέλιδου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vhQAAGYmAADBIwAAfy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7" name="ΠεριοχήΑριθμού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ZiYAAGYmAABpNQAAfy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AA5E7-A9D0-CF53-9E22-5F06EB6C680A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Leaves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pgIAAGYmAACoEQAAfykAABAAAAAmAAAACAAAAP//////////"/>
              </a:ext>
            </a:extLst>
          </p:cNvSpPr>
          <p:nvPr>
            <p:ph type="dt" sz="quarter"/>
          </p:nvPr>
        </p:nvSpPr>
        <p:spPr>
          <a:xfrm>
            <a:off x="430530" y="6242050"/>
            <a:ext cx="2439670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3D9ACB10-5ED0-CF3D-9E22-A868856C68FD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vhQAAGYmAADBIwAAfykAABAAAAAmAAAACAAAAP//////////"/>
              </a:ext>
            </a:extLst>
          </p:cNvSpPr>
          <p:nvPr>
            <p:ph type="ftr" sz="quarter" idx="1"/>
          </p:nvPr>
        </p:nvSpPr>
        <p:spPr>
          <a:xfrm>
            <a:off x="33718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AAAAA8zMzADAwP8Af39/AAAAAAAAAAAAAAAAAAAAAAAAAAAAIQAAABgAAAAUAAAAZiYAAGYmAABpNQAAfykAABAAAAAmAAAACAAAAP//////////"/>
              </a:ext>
            </a:extLst>
          </p:cNvSpPr>
          <p:nvPr>
            <p:ph type="sldNum" sz="quarter" idx="2"/>
          </p:nvPr>
        </p:nvSpPr>
        <p:spPr>
          <a:xfrm>
            <a:off x="62420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3D9ADC7B-35D0-CF2A-9E22-C37F926C6896}" type="slidenum">
              <a:t/>
            </a:fld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val="SMDATA_16_wEEXXRMAAAAlAAAAZAAAAA8BAAAAkAAAAEgAAACQAAAASAAAAAAAAAAB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AAAAA8zMzADAwP8Af39/AAAAAAAAAAAAAAAAAAAAAAAAAAAAIQAAABgAAAAUAAAApgIAAMUBAABpNQAA1AgAABAAAAAmAAAACAAAAP//////////"/>
              </a:ext>
            </a:extLst>
          </p:cNvSpPr>
          <p:nvPr>
            <p:ph type="title" idx="3"/>
          </p:nvPr>
        </p:nvSpPr>
        <p:spPr>
          <a:xfrm>
            <a:off x="430530" y="287655"/>
            <a:ext cx="8251825" cy="11474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Κάντε κλικ για επεξεργασία του στυλ τίτλου υποδείγματος</a:t>
            </a:r>
          </a:p>
        </p:txBody>
      </p:sp>
      <p:sp>
        <p:nvSpPr>
          <p:cNvPr id="6" name="TextPlaceholderArea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AzM5k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AAAAA8zMzADAwP8Af39/AAAAAAAAAAAAAAAAAAAAAAAAAAAAIQAAABgAAAAUAAAApgIAALUJAABpNQAAhSUAABAAAAAmAAAACAAAAP//////////"/>
              </a:ext>
            </a:extLst>
          </p:cNvSpPr>
          <p:nvPr>
            <p:ph type="body" idx="4"/>
          </p:nvPr>
        </p:nvSpPr>
        <p:spPr>
          <a:xfrm>
            <a:off x="430530" y="1577975"/>
            <a:ext cx="8251825" cy="452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Κάντε κλικ για επεξεργασία του στυλ υποδείγματος κειμένου</a:t>
            </a:r>
          </a:p>
          <a:p>
            <a:pPr lvl="1"/>
            <a:r>
              <a:t>Δεύτερο επίπεδο</a:t>
            </a:r>
          </a:p>
          <a:p>
            <a:pPr lvl="2"/>
            <a:r>
              <a:t>Τρίτο επίπεδο</a:t>
            </a:r>
          </a:p>
          <a:p>
            <a:pPr lvl="3"/>
            <a:r>
              <a:t>Τέταρτο επίπεδο</a:t>
            </a:r>
          </a:p>
          <a:p>
            <a:pPr lvl="4"/>
            <a:r>
              <a:t>Πέμπτο επίπεδο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txBgFill val="auto"/>
          <a:latin typeface="Arial" pitchFamily="2" charset="-95"/>
          <a:ea typeface="Arial" pitchFamily="2" charset="-95"/>
          <a:cs typeface="Arial" pitchFamily="2" charset="-95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-95"/>
          <a:ea typeface="SimSun" pitchFamily="0" charset="0"/>
          <a:cs typeface="Times New Roman" pitchFamily="1" charset="-95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-95"/>
          <a:ea typeface="SimSun" pitchFamily="0" charset="0"/>
          <a:cs typeface="Times New Roman" pitchFamily="1" charset="-95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-95"/>
          <a:ea typeface="SimSun" pitchFamily="0" charset="0"/>
          <a:cs typeface="Times New Roman" pitchFamily="1" charset="-95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-95"/>
          <a:ea typeface="SimSun" pitchFamily="0" charset="0"/>
          <a:cs typeface="Times New Roman" pitchFamily="1" charset="-95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-95"/>
          <a:ea typeface="SimSun" pitchFamily="0" charset="0"/>
          <a:cs typeface="Times New Roman" pitchFamily="1" charset="-95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-95"/>
          <a:ea typeface="SimSun" pitchFamily="0" charset="0"/>
          <a:cs typeface="Times New Roman" pitchFamily="1" charset="-95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-95"/>
          <a:ea typeface="SimSun" pitchFamily="0" charset="0"/>
          <a:cs typeface="Times New Roman" pitchFamily="1" charset="-95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-95"/>
          <a:ea typeface="SimSun" pitchFamily="0" charset="0"/>
          <a:cs typeface="Times New Roman" pitchFamily="1" charset="-95"/>
        </a:defRPr>
      </a:lvl9pPr>
    </p:titleStyle>
    <p:bodyStyle>
      <a:lvl1pPr marL="2857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txBgFill val="auto"/>
          <a:latin typeface="Arial" pitchFamily="2" charset="-95"/>
          <a:ea typeface="Arial" pitchFamily="2" charset="-95"/>
          <a:cs typeface="Arial" pitchFamily="2" charset="-95"/>
        </a:defRPr>
      </a:lvl1pPr>
      <a:lvl2pPr marL="619125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txBgFill val="auto"/>
          <a:latin typeface="Arial" pitchFamily="2" charset="-95"/>
          <a:ea typeface="Arial" pitchFamily="2" charset="-95"/>
          <a:cs typeface="Arial" pitchFamily="2" charset="-95"/>
        </a:defRPr>
      </a:lvl2pPr>
      <a:lvl3pPr marL="952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txBgFill val="auto"/>
          <a:latin typeface="Arial" pitchFamily="2" charset="-95"/>
          <a:ea typeface="Arial" pitchFamily="2" charset="-95"/>
          <a:cs typeface="Arial" pitchFamily="2" charset="-95"/>
        </a:defRPr>
      </a:lvl3pPr>
      <a:lvl4pPr marL="1333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txBgFill val="auto"/>
          <a:latin typeface="Arial" pitchFamily="2" charset="-95"/>
          <a:ea typeface="Arial" pitchFamily="2" charset="-95"/>
          <a:cs typeface="Arial" pitchFamily="2" charset="-95"/>
        </a:defRPr>
      </a:lvl4pPr>
      <a:lvl5pPr marL="1714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txBgFill val="auto"/>
          <a:latin typeface="Arial" pitchFamily="2" charset="-95"/>
          <a:ea typeface="Arial" pitchFamily="2" charset="-95"/>
          <a:cs typeface="Arial" pitchFamily="2" charset="-95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-95"/>
          <a:ea typeface="SimSun" pitchFamily="0" charset="0"/>
          <a:cs typeface="Times New Roman" pitchFamily="1" charset="-95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-95"/>
          <a:ea typeface="SimSun" pitchFamily="0" charset="0"/>
          <a:cs typeface="Times New Roman" pitchFamily="1" charset="-95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-95"/>
          <a:ea typeface="SimSun" pitchFamily="0" charset="0"/>
          <a:cs typeface="Times New Roman" pitchFamily="1" charset="-95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-95"/>
          <a:ea typeface="SimSun" pitchFamily="0" charset="0"/>
          <a:cs typeface="Times New Roman" pitchFamily="1" charset="-95"/>
        </a:defRPr>
      </a:lvl9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elegram.org/" TargetMode="External"/><Relationship Id="rId3" Type="http://schemas.openxmlformats.org/officeDocument/2006/relationships/image" Target="../media/image4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B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RTA6wEAAAAAAAAAAAAAAAAAAAAAAAAAAAAAAAAAAAAAAAAAAAAAAAJ/f38AlpaWA8zMzADAwP8Af39/AAAAAAAAAAAAAAAAAAAAAAAAAAAAIQAAABgAAAAUAAAAAAAAAP////9AOAAAJwoAABAAAAAmAAAACAAAAAEAAAAAAAAA"/>
              </a:ext>
            </a:extLst>
          </p:cNvSpPr>
          <p:nvPr>
            <p:ph type="ctrTitle"/>
          </p:nvPr>
        </p:nvSpPr>
        <p:spPr>
          <a:xfrm>
            <a:off x="0" y="-635"/>
            <a:ext cx="9144000" cy="1651000"/>
          </a:xfrm>
        </p:spPr>
        <p:txBody>
          <a:bodyPr/>
          <a:lstStyle/>
          <a:p>
            <a:pPr>
              <a:defRPr sz="6000" b="1" i="1">
                <a:latin typeface="Glasgow Heavy" pitchFamily="0" charset="0"/>
                <a:ea typeface="Glasgow Heavy" pitchFamily="0" charset="0"/>
                <a:cs typeface="Glasgow Heavy" pitchFamily="0" charset="0"/>
              </a:defRPr>
            </a:pPr>
            <a:r>
              <a:t>Telegram</a:t>
            </a:r>
          </a:p>
        </p:txBody>
      </p:sp>
      <p:pic>
        <p:nvPicPr>
          <p:cNvPr id="3" name="Εικόνα1"/>
          <p:cNvPicPr>
            <a:picLocks noChangeAspect="1"/>
            <a:extLst>
              <a:ext uri="smNativeData">
                <pr:smNativeData xmlns:pr="smNativeData" val="SMDATA_18_wEEXXRMAAAAlAAAAEQAAAC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UUwOsBAAAAAAAAAAAAAAAAAAAAAAAAAAAAAAAAAAAAAAAAAAAAAAACf39/AJaWlgPMzMwAwMD/AH9/fwAAAAAAAAAAAAAAAAD///8AAAAAACEAAAAYAAAAFAAAAFMBAACMCgAAxDYAAJw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" y="1714500"/>
            <a:ext cx="8687435" cy="48869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  <p:bldP spid="3" grpId="0" animBg="1" advAuto="0"/>
    </p:bldLst>
    <p:extLst>
      <p:ext uri="smNativeData">
        <pr:smNativeData xmlns:pr="smNativeData" val="wEEXXQIAAAAFAAAA/f///wEAAABAAAAAAAAAAAAAAAAAAAAAAAAAAAoAAAD9////AQAAAA8AAAAAAAAAAAAAAAAAAAAAAAAA"/>
      </p:ext>
    </p:ext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B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lpaWA8zMzADAwP8Af39/AAAAAAAAAAAAAAAAAAAAAAAAAAAAIQAAABgAAAAUAAAApgIAAMUBAABpNQAA8gcAABAAAAAmAAAACAAAAH1w////////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003935"/>
          </a:xfr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>
              <a:defRPr b="1" i="1"/>
            </a:pPr>
            <a:r>
              <a:t>What is?</a:t>
            </a:r>
          </a:p>
        </p:txBody>
      </p:sp>
      <p:sp>
        <p:nvSpPr>
          <p:cNvPr id="3" name="Κείμενο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lpaWA8zMzADAwP8Af39/AAAAAAAAAAAAAAAAAAAAAAAAAAAAIQAAABgAAAAUAAAApgIAALUJAABpNQAAhSUAABAAAAAmAAAACAAAAHxw////////"/>
              </a:ext>
            </a:extLst>
          </p:cNvSpPr>
          <p:nvPr>
            <p:ph type="body" idx="1"/>
          </p:nvPr>
        </p:nvSpPr>
        <p:spPr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buFont typeface="Symbol" pitchFamily="1" charset="2"/>
              <a:buChar char=""/>
              <a:defRPr b="1" i="1"/>
            </a:pPr>
            <a:r>
              <a:t>Telegram is a messaging app with a focus on speed and security, it’s super-fast, simple and free.</a:t>
            </a:r>
          </a:p>
          <a:p>
            <a:pPr>
              <a:buFont typeface="Symbol" pitchFamily="1" charset="2"/>
              <a:buChar char=""/>
              <a:defRPr b="1" i="1"/>
            </a:pPr>
          </a:p>
          <a:p>
            <a:pPr>
              <a:buFont typeface="Symbol" pitchFamily="1" charset="2"/>
              <a:buChar char=""/>
              <a:defRPr b="1" i="1"/>
            </a:pPr>
            <a:r>
              <a:t> You can use Telegram on all your devices at the same time — your messages sync seamlessly across any number of your phones, tablets or computers.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2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2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</p:bldLst>
    <p:extLst>
      <p:ext uri="smNativeData">
        <pr:smNativeData xmlns:pr="smNativeData" val="wEEXXQIAAAAFAAAA/v///wEAAAAbAAAAAAAAAAAAAAAAAAAGAAAABwsAAAD/////AQAAABsAAAAAAAAAAAAAAAAAAAYAAAAH"/>
      </p:ext>
    </p:ext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είμενοΔιαφάνειας2"/>
          <p:cNvSpPr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FkK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lpaWA8zMzADAwP8Af39/AAAAAAAAAAAAAAAAAAAAAAAAAAAAIQAAABgAAAAUAAAAIh0AALEcAAC8NgAADikAABAAAAAmAAAACAAAAP//////////"/>
              </a:ext>
            </a:extLst>
          </p:cNvSpPr>
          <p:nvPr/>
        </p:nvSpPr>
        <p:spPr>
          <a:xfrm>
            <a:off x="4735830" y="4664075"/>
            <a:ext cx="4161790" cy="2009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marL="285750" indent="-285750">
              <a:buChar char="•"/>
              <a:defRPr sz="3200">
                <a:latin typeface="Arial" pitchFamily="2" charset="-95"/>
                <a:ea typeface="Arial" pitchFamily="2" charset="-95"/>
                <a:cs typeface="Arial" pitchFamily="2" charset="-95"/>
              </a:defRPr>
            </a:pPr>
          </a:p>
        </p:txBody>
      </p:sp>
      <p:sp>
        <p:nvSpPr>
          <p:cNvPr id="3" name="Ορθογώνιο1"/>
          <p:cNvSpPr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lpaWA8zMzADAwP8Af39/AAAAAAAAAAAAAAAAAAAAAAAAAAAAIQAAABgAAAAUAAAAIh0AAFIBAAC8NgAArw0AABAAAAAmAAAACAAAAP//////////"/>
              </a:ext>
            </a:extLst>
          </p:cNvSpPr>
          <p:nvPr/>
        </p:nvSpPr>
        <p:spPr>
          <a:xfrm>
            <a:off x="4735830" y="214630"/>
            <a:ext cx="4161790" cy="2009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buNone/>
              <a:defRPr sz="3000" b="1" i="1"/>
            </a:pPr>
            <a:r>
              <a:t>Users can send messages, images, videos, stickers, audio and files of any type.</a:t>
            </a:r>
          </a:p>
        </p:txBody>
      </p:sp>
      <p:sp>
        <p:nvSpPr>
          <p:cNvPr id="4" name="Ορθογώνιο2"/>
          <p:cNvSpPr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lpaWA8zMzADAwP8Af39/AAAAAAAAAAAAAAAAAAAAAAAAAAAAIQAAABgAAAAUAAAAIh0AALEcAAC8NgAADikAABAAAAAmAAAACAAAAP//////////"/>
              </a:ext>
            </a:extLst>
          </p:cNvSpPr>
          <p:nvPr/>
        </p:nvSpPr>
        <p:spPr>
          <a:xfrm>
            <a:off x="4735830" y="4664075"/>
            <a:ext cx="4161790" cy="2009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3000" b="1" i="1">
                <a:latin typeface="Arial" pitchFamily="2" charset="-95"/>
                <a:ea typeface="Arial" pitchFamily="2" charset="-95"/>
                <a:cs typeface="Arial" pitchFamily="2" charset="-95"/>
              </a:defRPr>
            </a:pPr>
            <a:r>
              <a:t>Over 200 million monthly active users</a:t>
            </a:r>
          </a:p>
        </p:txBody>
      </p:sp>
      <p:sp>
        <p:nvSpPr>
          <p:cNvPr id="5" name="Ορθογώνιο3"/>
          <p:cNvSpPr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lpaWA8zMzADAwP8Af39/AAAAAAAAAAAAAAAAAAAAAAAAAAAAIQAAABgAAAAUAAAA4gAAAAIPAAB8GgAAXxsAABAAAAAmAAAACAAAAP//////////"/>
              </a:ext>
            </a:extLst>
          </p:cNvSpPr>
          <p:nvPr/>
        </p:nvSpPr>
        <p:spPr>
          <a:xfrm>
            <a:off x="143510" y="2439670"/>
            <a:ext cx="4161790" cy="2009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3000">
                <a:latin typeface="Arial" pitchFamily="2" charset="-95"/>
                <a:ea typeface="Arial" pitchFamily="2" charset="-95"/>
                <a:cs typeface="Arial" pitchFamily="2" charset="-95"/>
              </a:defRPr>
            </a:pPr>
            <a:r>
              <a:t> </a:t>
            </a:r>
            <a:r>
              <a:rPr b="1" i="1"/>
              <a:t>Launched in 2013 by the brothers Nikolai and Pavel Durov</a:t>
            </a:r>
            <a:endParaRPr b="1" i="1"/>
          </a:p>
        </p:txBody>
      </p:sp>
      <p:sp>
        <p:nvSpPr>
          <p:cNvPr id="6" name="Ορθογώνιο4"/>
          <p:cNvSpPr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lpaWA8zMzADAwP8Af39/AAAAAAAAAAAAAAAAAAAAAAAAAAAAIQAAABgAAAAUAAAA4gAAAMMBAAB8GgAAIA4AABAAAAAmAAAACAAAAP//////////"/>
              </a:ext>
            </a:extLst>
          </p:cNvSpPr>
          <p:nvPr/>
        </p:nvSpPr>
        <p:spPr>
          <a:xfrm>
            <a:off x="143510" y="286385"/>
            <a:ext cx="4161790" cy="2009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buNone/>
              <a:defRPr sz="3000" b="1" i="1"/>
            </a:pPr>
            <a:r>
              <a:t>Available for Android, iOS, Windows Phone, WIndows, macOS and Linux.</a:t>
            </a:r>
          </a:p>
          <a:p>
            <a:pPr algn="ctr">
              <a:defRPr sz="3200">
                <a:latin typeface="Arial" pitchFamily="2" charset="-95"/>
                <a:ea typeface="Arial" pitchFamily="2" charset="-95"/>
                <a:cs typeface="Arial" pitchFamily="2" charset="-95"/>
              </a:defRPr>
            </a:pPr>
          </a:p>
        </p:txBody>
      </p:sp>
      <p:sp>
        <p:nvSpPr>
          <p:cNvPr id="7" name="Ορθογώνιο5"/>
          <p:cNvSpPr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lpaWA8zMzADAwP8Af39/AAAAAAAAAAAAAAAAAAAAAAAAAAAAIQAAABgAAAAUAAAAIh0AAAIPAAC8NgAAXxsAABAAAAAmAAAACAAAAP//////////"/>
              </a:ext>
            </a:extLst>
          </p:cNvSpPr>
          <p:nvPr/>
        </p:nvSpPr>
        <p:spPr>
          <a:xfrm>
            <a:off x="4735830" y="2439670"/>
            <a:ext cx="4161790" cy="2009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buNone/>
              <a:defRPr sz="3000" b="1" i="1"/>
            </a:pPr>
            <a:r>
              <a:rPr>
                <a:latin typeface="Arial" pitchFamily="2" charset="-95"/>
                <a:ea typeface="Arial" pitchFamily="2" charset="-95"/>
                <a:cs typeface="Arial" pitchFamily="2" charset="-95"/>
              </a:rPr>
              <a:t>Open Source</a:t>
            </a:r>
            <a:endParaRPr>
              <a:latin typeface="Arial" pitchFamily="2" charset="-95"/>
              <a:ea typeface="Arial" pitchFamily="2" charset="-95"/>
              <a:cs typeface="Arial" pitchFamily="2" charset="-95"/>
            </a:endParaRPr>
          </a:p>
          <a:p>
            <a:pPr marL="0" indent="0" algn="ctr">
              <a:buNone/>
              <a:defRPr sz="3000" b="1" i="1">
                <a:latin typeface="Arial" pitchFamily="2" charset="-95"/>
                <a:ea typeface="Arial" pitchFamily="2" charset="-95"/>
                <a:cs typeface="Arial" pitchFamily="2" charset="-95"/>
              </a:defRPr>
            </a:pPr>
            <a:r>
              <a:t>with</a:t>
            </a:r>
          </a:p>
          <a:p>
            <a:pPr algn="ctr">
              <a:buNone/>
              <a:defRPr sz="3000" b="1" i="1"/>
            </a:pPr>
            <a:r>
              <a:rPr>
                <a:latin typeface="Arial" pitchFamily="2" charset="-95"/>
                <a:ea typeface="Arial" pitchFamily="2" charset="-95"/>
                <a:cs typeface="Arial" pitchFamily="2" charset="-95"/>
              </a:rPr>
              <a:t>GNU GPL v2 or v3</a:t>
            </a:r>
            <a:endParaRPr>
              <a:latin typeface="Arial" pitchFamily="2" charset="-95"/>
              <a:ea typeface="Arial" pitchFamily="2" charset="-95"/>
              <a:cs typeface="Arial" pitchFamily="2" charset="-95"/>
            </a:endParaRPr>
          </a:p>
        </p:txBody>
      </p:sp>
      <p:sp>
        <p:nvSpPr>
          <p:cNvPr id="8" name="Ορθογώνιο6"/>
          <p:cNvSpPr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lpaWA8zMzADAwP8Af39/AAAAAAAAAAAAAAAAAAAAAAAAAAAAIQAAABgAAAAUAAAA4gAAALEcAAB8GgAADikAABAAAAAmAAAACAAAAP//////////"/>
              </a:ext>
            </a:extLst>
          </p:cNvSpPr>
          <p:nvPr/>
        </p:nvSpPr>
        <p:spPr>
          <a:xfrm>
            <a:off x="143510" y="4664075"/>
            <a:ext cx="4161790" cy="2009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3000" b="1" i="1">
                <a:latin typeface="Arial" pitchFamily="2" charset="-95"/>
                <a:ea typeface="Arial" pitchFamily="2" charset="-95"/>
                <a:cs typeface="Arial" pitchFamily="2" charset="-95"/>
              </a:defRPr>
            </a:pPr>
            <a:r>
              <a:t>Telegram has an open API and protocol free for everyone.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8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8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8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8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8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8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8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8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8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8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8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4" grpId="0" animBg="1" advAuto="0"/>
      <p:bldP spid="5" grpId="0" animBg="1" advAuto="0"/>
      <p:bldP spid="6" grpId="0" animBg="1" advAuto="0"/>
      <p:bldP spid="7" grpId="0" animBg="1" advAuto="0"/>
      <p:bldP spid="8" grpId="0" animBg="1" advAuto="0"/>
    </p:bldLst>
    <p:extLst>
      <p:ext uri="smNativeData">
        <pr:smNativeData xmlns:pr="smNativeData" val="wEEXXQwAAAAFAAAA/v///wEAAAA6AAAAAAAAAAAAAAAAAAAAAAAAAAwAAAD/////AQAAADoAAAAAAAAAAAAAAAAAAAAAAAAAFQAAAP7///8BAAAAOgAAAAAAAAAAAAAAAAAAAAAAAAAcAAAA/////wEAAAA6AAAAAAAAAAAAAAAAAAAAAAAAACUAAAD+////AQAAADoAAAAAAAAAAAAAAAAAAAAAAAAALAAAAP////8BAAAAOgAAAAAAAAAAAAAAAAAAAAAAAAA1AAAA/v///wEAAAA6AAAAAAAAAAAAAAAAAAAAAAAAADwAAAD/////AQAAADoAAAAAAAAAAAAAAAAAAAAAAAAARQAAAP7///8BAAAAOgAAAAAAAAAAAAAAAAAAAAAAAABMAAAA/////wEAAAA6AAAAAAAAAAAAAAAAAAAAAAAAAFUAAAD+////AQAAADoAAAAAAAAAAAAAAAAAAAAAAAAAXAAAAP////8BAAAAOgAAAAAAAAAAAAAAAAAAAAAAAAA="/>
      </p:ext>
    </p:ext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B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lpaWA8zMzADAwP8Af39/AAAAAAAAAAAAAAAAAAAAAAAAAAAAIQAAABgAAAAUAAAApgIAAOIAAABpNQAALgYAABAAAAAmAAAACAAAAAEAAAAAAAAA"/>
              </a:ext>
            </a:extLst>
          </p:cNvSpPr>
          <p:nvPr>
            <p:ph type="title"/>
          </p:nvPr>
        </p:nvSpPr>
        <p:spPr>
          <a:xfrm>
            <a:off x="430530" y="143510"/>
            <a:ext cx="8251825" cy="861060"/>
          </a:xfrm>
        </p:spPr>
        <p:txBody>
          <a:bodyPr/>
          <a:lstStyle/>
          <a:p>
            <a:pPr>
              <a:defRPr b="1" i="1"/>
            </a:pPr>
            <a:r>
              <a:t>Features</a:t>
            </a:r>
          </a:p>
        </p:txBody>
      </p:sp>
      <p:sp>
        <p:nvSpPr>
          <p:cNvPr id="3" name="ΚείμενοΔιαφάνειας2"/>
          <p:cNvSpPr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lpaWA8zMzADAwP8Af39/AAAAAAAAAAAAAAAAAAAAAAAAAAAAIQAAABgAAAAUAAAApgIAABAHAABpNQAAgQoAABAAAAAmAAAACAAAAP//////////"/>
              </a:ext>
            </a:extLst>
          </p:cNvSpPr>
          <p:nvPr/>
        </p:nvSpPr>
        <p:spPr>
          <a:xfrm>
            <a:off x="430530" y="1148080"/>
            <a:ext cx="8251825" cy="5594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marL="285750" indent="-285750">
              <a:buFont typeface="Symbol" pitchFamily="1" charset="2"/>
              <a:buChar char=""/>
              <a:defRPr sz="3200">
                <a:latin typeface="Arial" pitchFamily="2" charset="-95"/>
                <a:ea typeface="Arial" pitchFamily="2" charset="-95"/>
                <a:cs typeface="Arial" pitchFamily="2" charset="-95"/>
              </a:defRPr>
            </a:pPr>
            <a:r>
              <a:t>Bots</a:t>
            </a:r>
          </a:p>
        </p:txBody>
      </p:sp>
      <p:sp>
        <p:nvSpPr>
          <p:cNvPr id="4" name="Ορθογώνιο1"/>
          <p:cNvSpPr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lpaWA8zMzADAwP8Af39/AAAAAAAAAAAAAAAAAAAAAAAAAAAAIQAAABgAAAAUAAAApgIAACALAABpNQAAkQ4AABAAAAAmAAAACAAAAP//////////"/>
              </a:ext>
            </a:extLst>
          </p:cNvSpPr>
          <p:nvPr/>
        </p:nvSpPr>
        <p:spPr>
          <a:xfrm>
            <a:off x="430530" y="1808480"/>
            <a:ext cx="8251825" cy="5594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marL="285750" indent="-285750">
              <a:buFont typeface="Symbol" pitchFamily="1" charset="2"/>
              <a:buChar char=""/>
              <a:defRPr sz="3200">
                <a:latin typeface="Arial" pitchFamily="2" charset="-95"/>
                <a:ea typeface="Arial" pitchFamily="2" charset="-95"/>
                <a:cs typeface="Arial" pitchFamily="2" charset="-95"/>
              </a:defRPr>
            </a:pPr>
            <a:r>
              <a:t>Stickers and Gifs</a:t>
            </a:r>
          </a:p>
        </p:txBody>
      </p:sp>
      <p:sp>
        <p:nvSpPr>
          <p:cNvPr id="5" name="Ορθογώνιο2"/>
          <p:cNvSpPr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lpaWA8zMzADAwP8Af39/AAAAAAAAAAAAAAAAAAAAAAAAAAAAIQAAABgAAAAUAAAApgIAABkPAABpNQAAihIAABAAAAAmAAAACAAAAP//////////"/>
              </a:ext>
            </a:extLst>
          </p:cNvSpPr>
          <p:nvPr/>
        </p:nvSpPr>
        <p:spPr>
          <a:xfrm>
            <a:off x="430530" y="2454275"/>
            <a:ext cx="8251825" cy="5594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marL="285750" indent="-285750">
              <a:buFont typeface="Symbol" pitchFamily="1" charset="2"/>
              <a:buChar char=""/>
              <a:defRPr sz="3200">
                <a:latin typeface="Arial" pitchFamily="2" charset="-95"/>
                <a:ea typeface="Arial" pitchFamily="2" charset="-95"/>
                <a:cs typeface="Arial" pitchFamily="2" charset="-95"/>
              </a:defRPr>
            </a:pPr>
            <a:r>
              <a:t>Secret Chats</a:t>
            </a:r>
          </a:p>
        </p:txBody>
      </p:sp>
      <p:sp>
        <p:nvSpPr>
          <p:cNvPr id="6" name="Ορθογώνιο3"/>
          <p:cNvSpPr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lpaWA8zMzADAwP8Af39/AAAAAAAAAAAAAAAAAAAAAAAAAAAAIQAAABgAAAAUAAAApgIAABITAABpNQAAgxYAABAAAAAmAAAACAAAAP//////////"/>
              </a:ext>
            </a:extLst>
          </p:cNvSpPr>
          <p:nvPr/>
        </p:nvSpPr>
        <p:spPr>
          <a:xfrm>
            <a:off x="430530" y="3100070"/>
            <a:ext cx="8251825" cy="5594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marL="285750" indent="-285750">
              <a:buFont typeface="Symbol" pitchFamily="1" charset="2"/>
              <a:buChar char=""/>
              <a:defRPr sz="3200">
                <a:latin typeface="Arial" pitchFamily="2" charset="-95"/>
                <a:ea typeface="Arial" pitchFamily="2" charset="-95"/>
                <a:cs typeface="Arial" pitchFamily="2" charset="-95"/>
              </a:defRPr>
            </a:pPr>
            <a:r>
              <a:t>Channels and Groups</a:t>
            </a:r>
          </a:p>
        </p:txBody>
      </p:sp>
      <p:sp>
        <p:nvSpPr>
          <p:cNvPr id="7" name="Ορθογώνιο4"/>
          <p:cNvSpPr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lpaWA8zMzADAwP8Af39/AAAAAAAAAAAAAAAAAAAAAAAAAAAAIQAAABgAAAAUAAAApgIAAAsXAABpNQAAfBoAAAAAAAAmAAAACAAAAP//////////"/>
              </a:ext>
            </a:extLst>
          </p:cNvSpPr>
          <p:nvPr/>
        </p:nvSpPr>
        <p:spPr>
          <a:xfrm>
            <a:off x="430530" y="3745865"/>
            <a:ext cx="8251825" cy="5594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marL="285750" indent="-285750">
              <a:buFont typeface="Symbol" pitchFamily="1" charset="2"/>
              <a:buChar char=""/>
              <a:defRPr sz="3200">
                <a:latin typeface="Arial" pitchFamily="2" charset="-95"/>
                <a:ea typeface="Arial" pitchFamily="2" charset="-95"/>
                <a:cs typeface="Arial" pitchFamily="2" charset="-95"/>
              </a:defRPr>
            </a:pPr>
            <a:r>
              <a:t>Drafts Messages, Archived Chats</a:t>
            </a:r>
          </a:p>
        </p:txBody>
      </p:sp>
      <p:sp>
        <p:nvSpPr>
          <p:cNvPr id="8" name="Ορθογώνιο5"/>
          <p:cNvSpPr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lpaWA8zMzADAwP8Af39/AAAAAAAAAAAAAAAAAAAAAAAAAAAAIQAAABgAAAAUAAAApgIAAAQbAABpNQAAdR4AABAAAAAmAAAACAAAAP//////////"/>
              </a:ext>
            </a:extLst>
          </p:cNvSpPr>
          <p:nvPr/>
        </p:nvSpPr>
        <p:spPr>
          <a:xfrm>
            <a:off x="430530" y="4391660"/>
            <a:ext cx="8251825" cy="5594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marL="285750" indent="-285750">
              <a:buFont typeface="Symbol" pitchFamily="1" charset="2"/>
              <a:buChar char=""/>
              <a:defRPr sz="3200">
                <a:latin typeface="Arial" pitchFamily="2" charset="-95"/>
                <a:ea typeface="Arial" pitchFamily="2" charset="-95"/>
                <a:cs typeface="Arial" pitchFamily="2" charset="-95"/>
              </a:defRPr>
            </a:pPr>
            <a:r>
              <a:t>Live locations</a:t>
            </a:r>
          </a:p>
        </p:txBody>
      </p:sp>
      <p:sp>
        <p:nvSpPr>
          <p:cNvPr id="9" name="Ορθογώνιο6"/>
          <p:cNvSpPr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lpaWA8zMzADAwP8Af39/AAAAAAAAAAAAAAAAAAAAAAAAAAAAIQAAABgAAAAUAAAApgIAAP0eAABpNQAAbiIAABAAAAAmAAAACAAAAP//////////"/>
              </a:ext>
            </a:extLst>
          </p:cNvSpPr>
          <p:nvPr/>
        </p:nvSpPr>
        <p:spPr>
          <a:xfrm>
            <a:off x="430530" y="5037455"/>
            <a:ext cx="8251825" cy="5594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marL="285750" indent="-285750">
              <a:buFont typeface="Symbol" pitchFamily="1" charset="2"/>
              <a:buChar char=""/>
              <a:defRPr sz="3200">
                <a:latin typeface="Arial" pitchFamily="2" charset="-95"/>
                <a:ea typeface="Arial" pitchFamily="2" charset="-95"/>
                <a:cs typeface="Arial" pitchFamily="2" charset="-95"/>
              </a:defRPr>
            </a:pPr>
            <a:r>
              <a:t>Voice Calls ( peer-to-peer)</a:t>
            </a:r>
          </a:p>
        </p:txBody>
      </p:sp>
      <p:sp>
        <p:nvSpPr>
          <p:cNvPr id="10" name="Ορθογώνιο7"/>
          <p:cNvSpPr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lpaWA8zMzADAwP8Af39/AAAAAAAAAAAAAAAAAAAAAAAAAAAAIQAAABgAAAAUAAAApgIAAN8iAABpNQAAUCYAABAAAAAmAAAACAAAAP//////////"/>
              </a:ext>
            </a:extLst>
          </p:cNvSpPr>
          <p:nvPr/>
        </p:nvSpPr>
        <p:spPr>
          <a:xfrm>
            <a:off x="430530" y="5668645"/>
            <a:ext cx="8251825" cy="5594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marL="285750" indent="-285750">
              <a:buFont typeface="Symbol" pitchFamily="1" charset="2"/>
              <a:buChar char=""/>
              <a:defRPr sz="3200">
                <a:latin typeface="Arial" pitchFamily="2" charset="-95"/>
                <a:ea typeface="Arial" pitchFamily="2" charset="-95"/>
                <a:cs typeface="Arial" pitchFamily="2" charset="-95"/>
              </a:defRPr>
            </a:pPr>
            <a:r>
              <a:t>Privacy Settings and Proxy Server</a:t>
            </a:r>
          </a:p>
        </p:txBody>
      </p:sp>
      <p:sp>
        <p:nvSpPr>
          <p:cNvPr id="11" name="Ορθογώνιο8"/>
          <p:cNvSpPr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lpaWA8zMzADAwP8Af39/AAAAAAAAAAAAAAAAAAAAAAAAAAAAIQAAABgAAAAUAAAApgIAAL8mAABpNQAAMCoAABAAAAAmAAAACAAAAP//////////"/>
              </a:ext>
            </a:extLst>
          </p:cNvSpPr>
          <p:nvPr/>
        </p:nvSpPr>
        <p:spPr>
          <a:xfrm>
            <a:off x="430530" y="6298565"/>
            <a:ext cx="8251825" cy="5594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marL="285750" indent="-285750">
              <a:buFont typeface="Symbol" pitchFamily="1" charset="2"/>
              <a:buChar char=""/>
              <a:defRPr sz="3200">
                <a:latin typeface="Arial" pitchFamily="2" charset="-95"/>
                <a:ea typeface="Arial" pitchFamily="2" charset="-95"/>
                <a:cs typeface="Arial" pitchFamily="2" charset="-95"/>
              </a:defRPr>
            </a:pPr>
            <a:r>
              <a:t>Full Control Messages and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4" grpId="0" animBg="1" advAuto="0"/>
      <p:bldP spid="5" grpId="0" animBg="1" advAuto="0"/>
      <p:bldP spid="6" grpId="0" animBg="1" advAuto="0"/>
      <p:bldP spid="7" grpId="0" animBg="1" advAuto="0"/>
      <p:bldP spid="8" grpId="0" animBg="1" advAuto="0"/>
      <p:bldP spid="9" grpId="0" animBg="1" advAuto="0"/>
      <p:bldP spid="10" grpId="0" animBg="1" advAuto="0"/>
      <p:bldP spid="11" grpId="0" animBg="1" advAuto="0"/>
    </p:bldLst>
    <p:extLst>
      <p:ext uri="smNativeData">
        <pr:smNativeData xmlns:pr="smNativeData" val="wEEXXRIAAAAFAAAA/v///wEAAABRAAAACQAAAAAAAAAAAAAAAAAAAAkAAAD/////AQAAAFEAAAAJAAAAAAAAAAAAAAAAAAAADgAAAP7///8BAAAAUQAAAAkAAAAAAAAAAAAAAAAAAAASAAAA/////wEAAABRAAAACQAAAAAAAAAAAAAAAAAAABcAAAD+////AQAAAFEAAAAJAAAAAAAAAAAAAAAAAAAAGwAAAP////8BAAAAUQAAAAkAAAAAAAAAAAAAAAAAAAAgAAAA/v///wEAAABRAAAACQAAAAAAAAAAAAAAAAAAACQAAAD/////AQAAAFEAAAAJAAAAAAAAAAAAAAAAAAAAKQAAAP7///8BAAAAUQAAAAkAAAAAAAAAAAAAAAAAAAAtAAAA/////wEAAABRAAAACQAAAAAAAAAAAAAAAAAAADIAAAD+////AQAAAFEAAAAJAAAAAAAAAAAAAAAAAAAANgAAAP////8BAAAAUQAAAAkAAAAAAAAAAAAAAAAAAAA7AAAA/v///wEAAABRAAAACQAAAAAAAAAAAAAAAAAAAD8AAAD/////AQAAAFEAAAAJAAAAAAAAAAAAAAAAAAAARAAAAP7///8BAAAAUQAAAAkAAAAAAAAAAAAAAAAAAABIAAAA/////wEAAABRAAAACQAAAAAAAAAAAAAAAAAAAE0AAAD+////AQAAAFEAAAAJAAAAAAAAAAAAAAAAAAAAUQAAAP////8BAAAAUQAAAAkAAAAAAAAAAAAAAAAAAAA="/>
      </p:ext>
    </p:ext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B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lpaWA8zMzADAwP8Af39/AAAAAAAAAAAAAAAAAAAAAAAAAAAAIQAAABgAAAAUAAAApgIAAMUBAABpNQAAgQcAABAAAAAmAAAACAAAAAEAAAAAAAAA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932180"/>
          </a:xfrm>
        </p:spPr>
        <p:txBody>
          <a:bodyPr/>
          <a:lstStyle/>
          <a:p>
            <a:pPr>
              <a:defRPr b="1" i="1"/>
            </a:pPr>
            <a:r>
              <a:t>Bots</a:t>
            </a:r>
          </a:p>
        </p:txBody>
      </p:sp>
      <p:sp>
        <p:nvSpPr>
          <p:cNvPr id="3" name="Κείμενο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lpaWA8zMzADAwP8Af39/AAAAAAAAAAAAAAAAAAAAAAAAAAAAIQAAABgAAAAUAAAApgIAALUJAABpNQAArw0AABAAAAAmAAAACAAAAAEAAAAAAAAA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646430"/>
          </a:xfrm>
        </p:spPr>
        <p:txBody>
          <a:bodyPr/>
          <a:lstStyle/>
          <a:p>
            <a:pPr marL="0" indent="0">
              <a:buNone/>
            </a:pPr>
            <a:r>
              <a:t>What can I do with bots?</a:t>
            </a:r>
          </a:p>
          <a:p>
            <a:pPr marL="0" indent="0">
              <a:buNone/>
            </a:pPr>
          </a:p>
        </p:txBody>
      </p:sp>
      <p:sp>
        <p:nvSpPr>
          <p:cNvPr id="4" name="ΚείμενοΔιαφάνειας2"/>
          <p:cNvSpPr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lpaWA8zMzADAwP8Af39/AAAAAAAAAAAAAAAAAAAAAAAAAAAAIQAAABgAAAAUAAAA2wQAAJEOAABpNQAAixIAABAAAAAmAAAACAAAAP//////////"/>
              </a:ext>
            </a:extLst>
          </p:cNvSpPr>
          <p:nvPr/>
        </p:nvSpPr>
        <p:spPr>
          <a:xfrm>
            <a:off x="789305" y="2367915"/>
            <a:ext cx="7893050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buFont typeface="Wingdings" pitchFamily="2" charset="2"/>
              <a:buChar char=""/>
              <a:defRPr sz="3200">
                <a:latin typeface="Arial" pitchFamily="2" charset="-95"/>
                <a:ea typeface="Arial" pitchFamily="2" charset="-95"/>
                <a:cs typeface="Arial" pitchFamily="2" charset="-95"/>
              </a:defRPr>
            </a:pPr>
            <a:r>
              <a:t>Get customized notifications and news.</a:t>
            </a:r>
          </a:p>
          <a:p>
            <a:pPr>
              <a:buFont typeface="Wingdings" pitchFamily="2" charset="2"/>
              <a:buChar char=""/>
              <a:defRPr sz="3200">
                <a:latin typeface="Arial" pitchFamily="2" charset="-95"/>
                <a:ea typeface="Arial" pitchFamily="2" charset="-95"/>
                <a:cs typeface="Arial" pitchFamily="2" charset="-95"/>
              </a:defRPr>
            </a:pPr>
          </a:p>
        </p:txBody>
      </p:sp>
      <p:sp>
        <p:nvSpPr>
          <p:cNvPr id="5" name="Ορθογώνιο1"/>
          <p:cNvSpPr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lpaWA8zMzADAwP8Af39/AAAAAAAAAAAAAAAAAAAAAAAAAAAAIQAAABgAAAAUAAAA2wQAAPsSAABpNQAA9RYAABAAAAAmAAAACAAAAP//////////"/>
              </a:ext>
            </a:extLst>
          </p:cNvSpPr>
          <p:nvPr/>
        </p:nvSpPr>
        <p:spPr>
          <a:xfrm>
            <a:off x="789305" y="3085465"/>
            <a:ext cx="7893050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buFont typeface="Wingdings" pitchFamily="2" charset="2"/>
              <a:buChar char=""/>
              <a:defRPr sz="3200">
                <a:latin typeface="Arial" pitchFamily="2" charset="-95"/>
                <a:ea typeface="Arial" pitchFamily="2" charset="-95"/>
                <a:cs typeface="Arial" pitchFamily="2" charset="-95"/>
              </a:defRPr>
            </a:pPr>
            <a:r>
              <a:t>Integrate with other services.</a:t>
            </a:r>
          </a:p>
          <a:p>
            <a:pPr>
              <a:buFont typeface="Wingdings" pitchFamily="2" charset="2"/>
              <a:buChar char=""/>
              <a:defRPr sz="3200">
                <a:latin typeface="Arial" pitchFamily="2" charset="-95"/>
                <a:ea typeface="Arial" pitchFamily="2" charset="-95"/>
                <a:cs typeface="Arial" pitchFamily="2" charset="-95"/>
              </a:defRPr>
            </a:pPr>
          </a:p>
        </p:txBody>
      </p:sp>
      <p:sp>
        <p:nvSpPr>
          <p:cNvPr id="6" name="Ορθογώνιο2"/>
          <p:cNvSpPr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lpaWA8zMzADAwP8Af39/AAAAAAAAAAAAAAAAAAAAAAAAAAAAIQAAABgAAAAUAAAA2wQAAGUXAABpNQAAXxsAABAAAAAmAAAACAAAAP//////////"/>
              </a:ext>
            </a:extLst>
          </p:cNvSpPr>
          <p:nvPr/>
        </p:nvSpPr>
        <p:spPr>
          <a:xfrm>
            <a:off x="789305" y="3803015"/>
            <a:ext cx="7893050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buFont typeface="Wingdings" pitchFamily="2" charset="2"/>
              <a:buChar char=""/>
              <a:defRPr sz="3200">
                <a:latin typeface="Arial" pitchFamily="2" charset="-95"/>
                <a:ea typeface="Arial" pitchFamily="2" charset="-95"/>
                <a:cs typeface="Arial" pitchFamily="2" charset="-95"/>
              </a:defRPr>
            </a:pPr>
            <a:r>
              <a:t>Accept payments from Telegram users.</a:t>
            </a:r>
          </a:p>
          <a:p>
            <a:pPr>
              <a:buFont typeface="Wingdings" pitchFamily="2" charset="2"/>
              <a:buChar char=""/>
              <a:defRPr sz="3200">
                <a:latin typeface="Arial" pitchFamily="2" charset="-95"/>
                <a:ea typeface="Arial" pitchFamily="2" charset="-95"/>
                <a:cs typeface="Arial" pitchFamily="2" charset="-95"/>
              </a:defRPr>
            </a:pPr>
          </a:p>
        </p:txBody>
      </p:sp>
      <p:sp>
        <p:nvSpPr>
          <p:cNvPr id="7" name="Ορθογώνιο3"/>
          <p:cNvSpPr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lpaWA8zMzADAwP8Af39/AAAAAAAAAAAAAAAAAAAAAAAAAAAAIQAAABgAAAAUAAAA2wQAAM8bAABpNQAAyR8AABAAAAAmAAAACAAAAP//////////"/>
              </a:ext>
            </a:extLst>
          </p:cNvSpPr>
          <p:nvPr/>
        </p:nvSpPr>
        <p:spPr>
          <a:xfrm>
            <a:off x="789305" y="4520565"/>
            <a:ext cx="7893050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buFont typeface="Wingdings" pitchFamily="2" charset="2"/>
              <a:buChar char=""/>
              <a:defRPr sz="3200">
                <a:latin typeface="Arial" pitchFamily="2" charset="-95"/>
                <a:ea typeface="Arial" pitchFamily="2" charset="-95"/>
                <a:cs typeface="Arial" pitchFamily="2" charset="-95"/>
              </a:defRPr>
            </a:pPr>
            <a:r>
              <a:t>Create custom tools.</a:t>
            </a:r>
          </a:p>
        </p:txBody>
      </p:sp>
      <p:sp>
        <p:nvSpPr>
          <p:cNvPr id="8" name="Ορθογώνιο4"/>
          <p:cNvSpPr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lpaWA8zMzADAwP8Af39/AAAAAAAAAAAAAAAAAAAAAAAAAAAAIQAAABgAAAAUAAAA2wQAADggAABpNQAAMiQAABAAAAAmAAAACAAAAP//////////"/>
              </a:ext>
            </a:extLst>
          </p:cNvSpPr>
          <p:nvPr/>
        </p:nvSpPr>
        <p:spPr>
          <a:xfrm>
            <a:off x="789305" y="5237480"/>
            <a:ext cx="7893050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buFont typeface="Wingdings" pitchFamily="2" charset="2"/>
              <a:buChar char=""/>
              <a:defRPr sz="3200">
                <a:latin typeface="Arial" pitchFamily="2" charset="-95"/>
                <a:ea typeface="Arial" pitchFamily="2" charset="-95"/>
                <a:cs typeface="Arial" pitchFamily="2" charset="-95"/>
              </a:defRPr>
            </a:pPr>
            <a:r>
              <a:t>Build single- and multiplayer games.</a:t>
            </a:r>
          </a:p>
          <a:p>
            <a:pPr>
              <a:buFont typeface="Wingdings" pitchFamily="2" charset="2"/>
              <a:buChar char=""/>
              <a:defRPr sz="3200">
                <a:latin typeface="Arial" pitchFamily="2" charset="-95"/>
                <a:ea typeface="Arial" pitchFamily="2" charset="-95"/>
                <a:cs typeface="Arial" pitchFamily="2" charset="-95"/>
              </a:defRPr>
            </a:pPr>
          </a:p>
        </p:txBody>
      </p:sp>
      <p:sp>
        <p:nvSpPr>
          <p:cNvPr id="9" name="Ορθογώνιο5"/>
          <p:cNvSpPr>
            <a:extLst>
              <a:ext uri="smNativeData">
                <pr:smNativeData xmlns:pr="smNativeData" val="SMDATA_16_wEEXXRMAAAAlAAAAZAAAAA8BAAAAkAAAAEgAAACQAAAASAAAAAAAAAAA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lpaWA8zMzADAwP8Af39/AAAAAAAAAAAAAAAAAAAAAAAAAAAAIQAAABgAAAAUAAAA2wQAAKMkAABpNQAAnSgAABAAAAAmAAAACAAAAP//////////"/>
              </a:ext>
            </a:extLst>
          </p:cNvSpPr>
          <p:nvPr/>
        </p:nvSpPr>
        <p:spPr>
          <a:xfrm>
            <a:off x="789305" y="5955665"/>
            <a:ext cx="7893050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buFont typeface="Wingdings" pitchFamily="2" charset="2"/>
              <a:buChar char=""/>
              <a:defRPr sz="3200">
                <a:latin typeface="Arial" pitchFamily="2" charset="-95"/>
                <a:ea typeface="Arial" pitchFamily="2" charset="-95"/>
                <a:cs typeface="Arial" pitchFamily="2" charset="-95"/>
              </a:defRPr>
            </a:pPr>
            <a:r>
              <a:t>Build social services.</a:t>
            </a:r>
          </a:p>
          <a:p>
            <a:pPr>
              <a:buFont typeface="Wingdings" pitchFamily="2" charset="2"/>
              <a:buChar char=""/>
              <a:defRPr sz="3200">
                <a:latin typeface="Arial" pitchFamily="2" charset="-95"/>
                <a:ea typeface="Arial" pitchFamily="2" charset="-95"/>
                <a:cs typeface="Arial" pitchFamily="2" charset="-95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5" grpId="0" animBg="1" advAuto="0"/>
      <p:bldP spid="6" grpId="0" animBg="1" advAuto="0"/>
      <p:bldP spid="7" grpId="0" animBg="1" advAuto="0"/>
      <p:bldP spid="8" grpId="0" animBg="1" advAuto="0"/>
      <p:bldP spid="9" grpId="0" animBg="1" advAuto="0"/>
    </p:bldLst>
    <p:extLst>
      <p:ext uri="smNativeData">
        <pr:smNativeData xmlns:pr="smNativeData" val="wEEXXQYAAAAFAAAA/f///wEAAABQAAAAAAAAAAAAAAAAAAAAAAAAAAoAAAD9////AQAAAFAAAAAAAAAAAAAAAAAAAAAAAAAADwAAAP3///8BAAAAUAAAAAAAAAAAAAAAAAAAAAAAAAAUAAAA/f///wEAAABQAAAAAAAAAAAAAAAAAAAAAAAAABkAAAD9////AQAAAFAAAAAAAAAAAAAAAAAAAAAAAAAAHgAAAP3///8BAAAAUAAAAAAAAAAAAAAAAAAAAAAAAAA="/>
      </p:ext>
    </p:ext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B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lpaWA8zMzADAwP8Af39/AAAAAAAAAAAAAAAAAAAAAAAAAAAAIQAAABgAAAAUAAAAFwMAADgRAADaNQAARxgAABAAAAAmAAAACAAAAAEAAAAAAAAA"/>
              </a:ext>
            </a:extLst>
          </p:cNvSpPr>
          <p:nvPr>
            <p:ph type="title"/>
          </p:nvPr>
        </p:nvSpPr>
        <p:spPr>
          <a:xfrm>
            <a:off x="502285" y="2799080"/>
            <a:ext cx="8251825" cy="1147445"/>
          </a:xfrm>
        </p:spPr>
        <p:txBody>
          <a:bodyPr/>
          <a:lstStyle/>
          <a:p>
            <a:pPr>
              <a:defRPr sz="4800" b="1" i="1"/>
            </a:pPr>
            <a:r>
              <a:t>How to get started?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5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</p:bldLst>
    <p:extLst>
      <p:ext uri="smNativeData">
        <pr:smNativeData xmlns:pr="smNativeData" val="wEEXXQIAAAAFAAAA/v///wEAAAAlAAAAAAAAAAAAAAAAAAAAAAAAAAwAAAD/////AQAAACUAAAAAAAAAAAAAAAAAAAAAAAAA"/>
      </p:ext>
    </p:ext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B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lpaWA8zMzADAwP8Af39/AAAAAAAAAAAAAAAAAAAAAAAAAAAAIQAAABgAAAAUAAAApgIAAMUBAABpNQAA1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b="1" i="1"/>
            </a:pPr>
            <a:r>
              <a:t>Download Application</a:t>
            </a:r>
          </a:p>
        </p:txBody>
      </p:sp>
      <p:pic>
        <p:nvPicPr>
          <p:cNvPr id="3" name="Εικόνα1">
            <a:hlinkClick r:id="rId2"/>
          </p:cNvPr>
          <p:cNvPicPr>
            <a:picLocks noChangeAspect="1"/>
            <a:extLst>
              <a:ext uri="smNativeData">
                <pr:smNativeData xmlns:pr="smNativeData" val="SMDATA_18_wEEXXRMAAAAlAAAAEQAAAC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UUwOsBAAAAAAAAAAAAAAAAAAAAAAAAAAAAAAAAAAAAAAAAAAAAAAACf39/AJaWlgPMzMwAwMD/AH9/fwAAAAAAAAAAAAAAAAD///8AAAAAACEAAAAYAAAAFAAAAC4GAAAnCgAANDMAAOcp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04570" y="1650365"/>
            <a:ext cx="7319010" cy="51612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</p:bldLst>
    <p:extLst>
      <p:ext uri="smNativeData">
        <pr:smNativeData xmlns:pr="smNativeData" val="wEEXXQEAAAAFAAAA/f///wEAAAA1AAAAAAAAAAAAAAAAAAAAAAAAAA=="/>
      </p:ext>
    </p:ext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Διαφάνειας1"/>
          <p:cNvSpPr>
            <a:spLocks noGrp="1" noChangeArrowheads="1"/>
            <a:extLst>
              <a:ext uri="smNativeData">
                <pr:smNativeData xmlns:pr="smNativeData" val="SMDATA_16_wEEXXRMAAAAlAAAAZAAAAA8BAAAAkAAAAEgAAACQAAAASAAAAAAAAAABAAAAAAAAAAEAAABQAAAAAAAAAAAA4D8AAAAAAADgPwAAAAAAAOA/AAAAAAAA4D8AAAAAAADgPwAAAAAAAOA/AAAAAAAA4D8AAAAAAADgPwAAAAAAAOA/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MDrARTA6wEAAAAAAAAAAAAAAAAAAAAAAAAAAAAAAAAAAAAAAAAAAAAAAAJ/f38AlpaWA8zMzADAwP8Af39/AAAAAAAAAAAAAAAAAAAAAAAAAAAAIQAAABgAAAAUAAAApgIAAMUBAABpNQAA1AgAAAAAAAAmAAAACAAAAAEAAAAAAAAA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>
              <a:defRPr b="1" i="1"/>
            </a:pPr>
            <a:r>
              <a:t>Tutorial</a:t>
            </a:r>
          </a:p>
        </p:txBody>
      </p:sp>
      <p:pic>
        <p:nvPicPr>
          <p:cNvPr id="3" name="ΚείμενοΔιαφάνειας1"/>
          <p:cNvPicPr>
            <a:picLocks noGrp="1" noChangeArrowheads="1" noChangeAspect="1"/>
            <a:extLst>
              <a:ext uri="smNativeData">
                <pr:smNativeData xmlns:pr="smNativeData" val="SMDATA_18_wEEXXRMAAAAlAAAAEQAAAC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C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UUwOsBAAAAAAAAAAAAAAAAAAAAAAAAAAAAAAAAAAAAAAAAAAAAAAACf39/AJaWlgPMzMwAwMD/AH9/fwAAAAAAAAAAAAAAAAD///8AAAAAACEAAAAYAAAAFAAAAFoMAAAnCgAAsysAAH8pAAAAAAAAJgAAAAgAAAABgQAA/////w=="/>
              </a:ext>
            </a:extLst>
          </p:cNvPicPr>
          <p:nvPr>
            <p:ph type="clipArt" idx="1"/>
          </p:nvPr>
        </p:nvPicPr>
        <p:blipFill>
          <a:blip r:embed="rId2"/>
          <a:stretch>
            <a:fillRect/>
          </a:stretch>
        </p:blipFill>
        <p:spPr>
          <a:xfrm>
            <a:off x="2007870" y="1650365"/>
            <a:ext cx="5095875" cy="50952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ΚείμενοΔιαφάνειας1"/>
          <p:cNvPicPr>
            <a:picLocks noGrp="1" noChangeArrowheads="1" noChangeAspect="1"/>
            <a:extLst>
              <a:ext uri="smNativeData">
                <pr:smNativeData xmlns:pr="smNativeData" val="SMDATA_18_wEEXXRMAAAAlAAAAEQAAAC8BAAAAkAAAAEgAAACQAAAASAAAAAAAAAAAAAAAAAAAAAEAAABQAAAAAAAAAAAA4D8AAAAAAADgPwAAAAAAAOA/AAAAAAAA4D8AAAAAAADgPwAAAAAAAOA/AAAAAAAA4D8AAAAAAADgPwAAAAAAAOA/AAAAAAAA4D8CAAAAjAAAAAAAAAAAAAAA////DBTA6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D8JMA2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UUwOsBAAAAAAAAAAAAAAAAAAAAAAAAAAAAAAAAAAAAAAAAAAAAAAACf39/AJaWlgPMzMwAwMD/AH9/fwAAAAAAAAAAAAAAAAD///8AAAAAACEAAAAYAAAAFAAAAPIHAAC2AAAAwDAAAH4pAAAAAAAAJgAAAAgAAAABgQAA/////w=="/>
              </a:ext>
            </a:extLst>
          </p:cNvPicPr>
          <p:nvPr>
            <p:ph type="clipArt" idx="1"/>
          </p:nvPr>
        </p:nvPicPr>
        <p:blipFill>
          <a:blip r:embed="rId2"/>
          <a:stretch>
            <a:fillRect/>
          </a:stretch>
        </p:blipFill>
        <p:spPr>
          <a:xfrm>
            <a:off x="1291590" y="115570"/>
            <a:ext cx="6633210" cy="6629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14C0EB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66CC"/>
      </a:hlink>
      <a:folHlink>
        <a:srgbClr val="00A80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14C0EB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9B"/>
        </a:dk1>
        <a:lt1>
          <a:srgbClr val="FFFFD7"/>
        </a:lt1>
        <a:dk2>
          <a:srgbClr val="FFFF9B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1328B"/>
        </a:dk1>
        <a:lt1>
          <a:srgbClr val="1C6AFD"/>
        </a:lt1>
        <a:dk2>
          <a:srgbClr val="01328B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4D4D4D"/>
        </a:dk1>
        <a:lt1>
          <a:srgbClr val="686B5D"/>
        </a:lt1>
        <a:dk2>
          <a:srgbClr val="4D4D4D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A6D6B"/>
        </a:dk1>
        <a:lt1>
          <a:srgbClr val="2ED1A0"/>
        </a:lt1>
        <a:dk2>
          <a:srgbClr val="0A6D6B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14C0EB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14C0EB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14C0EB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14C0EB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14C0EB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000000"/>
    </a:dk1>
    <a:lt1>
      <a:srgbClr val="14C0EB"/>
    </a:lt1>
    <a:dk2>
      <a:srgbClr val="000000"/>
    </a:dk2>
    <a:lt2>
      <a:srgbClr val="969696"/>
    </a:lt2>
    <a:accent1>
      <a:srgbClr val="FFFFFF"/>
    </a:accent1>
    <a:accent2>
      <a:srgbClr val="8DC6FF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66CC"/>
    </a:hlink>
    <a:folHlink>
      <a:srgbClr val="00A8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SeijinD</cp:lastModifiedBy>
  <cp:revision>0</cp:revision>
  <dcterms:created xsi:type="dcterms:W3CDTF">2019-06-10T17:34:52Z</dcterms:created>
  <dcterms:modified xsi:type="dcterms:W3CDTF">2019-06-29T10:47:28Z</dcterms:modified>
</cp:coreProperties>
</file>