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>
        <p:scale>
          <a:sx n="51" d="100"/>
          <a:sy n="51" d="100"/>
        </p:scale>
        <p:origin x="2920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D81F9-8520-9C95-C326-3DECB6D10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AFD30B-DA81-3612-49B9-E36F27FA4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C0FE6B-0126-6FF3-9C74-4FD9A3A4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AC9-F121-AB48-A337-BCC5D43ED662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3D4CC9-A47A-B1C0-E70D-EB4A718C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72219-BC88-31A3-5337-38C20987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B75-756D-FD4F-9A37-35F35F8E8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88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43CBA-71D1-39B4-ACF7-F78E5C42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07971C-FCB1-408B-2E33-45699335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9132D-8508-D5C0-A8F8-199C018E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AC9-F121-AB48-A337-BCC5D43ED662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3DD34-DC69-4BDA-3333-1E927FCF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CA08EA-AB24-3437-1D28-786EE759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B75-756D-FD4F-9A37-35F35F8E8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92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DF2F34-2E91-A01B-72E8-30D42B4D0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6C689F-4527-B4E0-BFCF-4974383FE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48520A-3B9B-5767-7EB7-AFD27E29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AC9-F121-AB48-A337-BCC5D43ED662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8CA00E-33B9-CCC8-6001-C394A326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33B46D-7600-420E-720A-A6A5514F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B75-756D-FD4F-9A37-35F35F8E8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BFA9C-7C76-21AC-41CC-DC1D07D0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E2385D-01BD-21D6-CDAD-B3DE12E4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51A7D2-976C-CCDB-1040-8C356E01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AC9-F121-AB48-A337-BCC5D43ED662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931042-7D8A-5B55-18DF-5F8506DC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76AD27-EDDB-0041-612D-62129919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B75-756D-FD4F-9A37-35F35F8E8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2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39E47F-CEFE-5B81-C753-B5CA18A2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CB7674-0C89-A1B6-B226-876068A46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4B0457-AEF0-970A-FC3E-7FBE8BD5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AC9-F121-AB48-A337-BCC5D43ED662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C89135-059D-ADBF-3545-E145D86F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E1F66-E618-0DF9-FA4B-FE629053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B75-756D-FD4F-9A37-35F35F8E8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73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FEDB8-1226-939E-ECB5-EBDDE3AD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8B81DF-84E2-2923-14D3-DFA3D07B3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EEB5FC-275F-9768-41BD-D6C0CD1FA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48290D-24E4-DE24-53F7-2AC95946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AC9-F121-AB48-A337-BCC5D43ED662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B79E59-1299-49E2-F0B9-A254089C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AE5796-DF10-5079-13B3-CC5A7193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B75-756D-FD4F-9A37-35F35F8E8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2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22248-FC6B-BA17-B3B6-BC2E4CA3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D5B1A3-990E-CDA6-C063-D0BFA1C1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CDF631-1642-F008-F3E3-EEFEDE279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73E173-8D05-1A06-E5A1-28EA7381A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B73454-20F2-27BE-2621-56CAB697C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028949-4FB1-D130-1EA9-28BC7BF1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AC9-F121-AB48-A337-BCC5D43ED662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B077DC-E7A3-EEA3-EED4-668BA7EF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AF6B3C3-9555-1F92-9251-8AE06E4D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B75-756D-FD4F-9A37-35F35F8E8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80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D7E330-5384-E8C6-060C-AC787811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24D466-708D-4669-0457-32AC8142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AC9-F121-AB48-A337-BCC5D43ED662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64E479-801C-9AE3-FB0A-A460F5F5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AFD97E-F31F-0EA6-C5DB-7C6B0E1A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B75-756D-FD4F-9A37-35F35F8E8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40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DAAF3A-1F3A-257A-4DAF-EDFFF25C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AC9-F121-AB48-A337-BCC5D43ED662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731F08-8B17-0D2D-413B-63938487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0BDE82-070A-1917-71E5-613911E9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B75-756D-FD4F-9A37-35F35F8E8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5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8728D-A230-B30B-1713-6CCC3703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A87373-22C2-70D5-DAD5-DA8D34C1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74F1FD-57CC-DC68-E532-97CDC7866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2D1614-277A-8044-7EE1-938FB7A9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AC9-F121-AB48-A337-BCC5D43ED662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735B50-459C-6869-DA1D-2A0B30DB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11F031-81F4-1619-668D-0B5A9A25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B75-756D-FD4F-9A37-35F35F8E8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39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FE519A-D06A-5AA5-C8F8-5174B0CB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1284C3-625F-0EC1-6784-A63B83C33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306353-AA4A-5E0D-5683-589EE7688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E751A0-F439-2D92-C52E-8258DDF3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EAC9-F121-AB48-A337-BCC5D43ED662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79EDF7-465A-994A-F82C-CCFCC711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6579EE-08B3-686C-2B91-DA4C0078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B75-756D-FD4F-9A37-35F35F8E8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22F5EEC-41F1-35BE-A8B5-1CFF96C7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20E42D-54CC-7844-CFE2-A425F76C6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CA6AFD-1718-61AB-9DA1-07DADD5D9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DEAC9-F121-AB48-A337-BCC5D43ED662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B6F3F3-F026-D5A1-36CF-4DEACF6F3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1E648-49FC-EB9D-E9CA-4E338E7D8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3B75-756D-FD4F-9A37-35F35F8E8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65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48DBF29-0985-D51C-B317-909ED11AE3F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AF68C0E-9623-87E8-C48F-2C7676499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188"/>
            <a:ext cx="9144000" cy="2387600"/>
          </a:xfrm>
        </p:spPr>
        <p:txBody>
          <a:bodyPr/>
          <a:lstStyle/>
          <a:p>
            <a:r>
              <a:rPr kumimoji="1" lang="ja-JP" altLang="en-US"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生物　</a:t>
            </a:r>
            <a:r>
              <a:rPr lang="ja-JP" altLang="en-US"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記述・</a:t>
            </a:r>
            <a:r>
              <a:rPr kumimoji="1" lang="ja-JP" altLang="en-US"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論述問題</a:t>
            </a:r>
            <a:br>
              <a:rPr kumimoji="1" lang="en-US" altLang="ja-JP" dirty="0">
                <a:latin typeface="UD Digi Kyokasho NP-R" panose="02020400000000000000" pitchFamily="18" charset="-128"/>
                <a:ea typeface="UD Digi Kyokasho NP-R" panose="02020400000000000000" pitchFamily="18" charset="-128"/>
              </a:rPr>
            </a:br>
            <a:r>
              <a:rPr kumimoji="1" lang="ja-JP" altLang="en-US">
                <a:latin typeface="UD Digi Kyokasho NP-R" panose="02020400000000000000" pitchFamily="18" charset="-128"/>
                <a:ea typeface="UD Digi Kyokasho NP-R" panose="02020400000000000000" pitchFamily="18" charset="-128"/>
              </a:rPr>
              <a:t>添削コース</a:t>
            </a:r>
          </a:p>
        </p:txBody>
      </p:sp>
    </p:spTree>
    <p:extLst>
      <p:ext uri="{BB962C8B-B14F-4D97-AF65-F5344CB8AC3E}">
        <p14:creationId xmlns:p14="http://schemas.microsoft.com/office/powerpoint/2010/main" val="422536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UD Digi Kyokasho NP-R</vt:lpstr>
      <vt:lpstr>游ゴシック</vt:lpstr>
      <vt:lpstr>游ゴシック Light</vt:lpstr>
      <vt:lpstr>Arial</vt:lpstr>
      <vt:lpstr>Office テーマ</vt:lpstr>
      <vt:lpstr>生物　記述・論述問題 添削コース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生物　記述・論述問題 添削コース</dc:title>
  <dc:creator>Benner Seiju</dc:creator>
  <cp:lastModifiedBy>Benner Seiju</cp:lastModifiedBy>
  <cp:revision>1</cp:revision>
  <dcterms:created xsi:type="dcterms:W3CDTF">2022-05-23T13:30:23Z</dcterms:created>
  <dcterms:modified xsi:type="dcterms:W3CDTF">2022-05-23T14:57:11Z</dcterms:modified>
</cp:coreProperties>
</file>