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3" r:id="rId5"/>
    <p:sldId id="264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3" autoAdjust="0"/>
    <p:restoredTop sz="94660"/>
  </p:normalViewPr>
  <p:slideViewPr>
    <p:cSldViewPr snapToGrid="0">
      <p:cViewPr varScale="1">
        <p:scale>
          <a:sx n="81" d="100"/>
          <a:sy n="81" d="100"/>
        </p:scale>
        <p:origin x="74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C06CC-8989-45E9-9CBA-F4EB43421F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4D2ADB-B322-4A23-8CB8-54C5CA2D1A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CCBEF-0F95-4D79-9120-8B7184D97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81FF4-1F21-464C-AB6D-14AD6899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8C222-395E-4647-9B2B-C32F2C623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66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D4D18-6291-459F-829C-7F2FFB7E8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560427-CEBE-4C22-9511-CE31FB934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64319-3D25-4B47-8303-86080C8BC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569AD-2859-4B56-9DF9-DE66B6948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1B990-4269-4A38-9602-5681E047F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4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806A27-0046-40C8-9A52-27491C66B4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E04BBE-7B02-42BE-BD2E-701C50CCB2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8C23D-B2B7-4EA9-8CF3-49A2039C1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19128-8A07-4674-9FAA-EFC2F9C53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96E5D-DF47-438F-AB42-09918313A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645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40393-CD25-4AAD-A4F7-D998AF4D3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11DF6-1729-4466-B11F-45323B9BF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EE35F4-95B3-4F04-A014-671D533E7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75B52-3426-40D9-9061-AACD9CAD3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03D1B-68EC-4935-A098-D3E609096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502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E499F-1EDD-4187-9EAB-060B67A25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EA5567-9E94-4AA3-AB3C-C9BB4D587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44507-CB1B-45E8-B9BC-4C7FCDAC7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D558E-A1FC-422A-B21A-C387F29B1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604C5-6482-4281-9DA2-44FB6B06A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437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1175-F3DA-47A2-961C-7BFBA82C3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FC690-4AC0-4F70-AC75-E831DD5B6B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832B9E-21D0-4A7E-865C-36E7EB8CA7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B1183-66A7-44BD-A542-82536C112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BCF1BE-2365-4469-8342-2AC3A0FB2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D22835-4005-4901-B74B-1768D23C4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374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88AD2-B55E-4C4A-9B44-EF0F919A7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933032-D900-49EF-89FB-04E251365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4F774A-AE30-4AA1-B4E8-61B8D1E6B3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EFF342-DD5A-474A-96D8-1D96EE8152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241F7E-7CC7-40E5-A690-93CFC5E393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188E9E-21D6-4E90-B507-876544FF4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4F36AD-6D50-4404-BA61-FDD365EF9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FA4D96-C7F1-44EC-9067-50352111B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36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E2544-B01F-4A04-BAE1-75E68ABA6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41B370-C6E4-4F19-A437-687A5A4A6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DA8E5A-FDC8-4C61-B5CE-08FB6934F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63E6EC-10C7-4420-A43D-67A3C5F1B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596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0EBBAB-9521-4571-8AFB-C384872C5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B87F55-4F38-4E47-A300-58A9CDDB5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2FB973-1CD9-4053-977F-7C41DD64E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674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AA612-5D41-4BDC-98E8-15EF770A6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D9FC1-549D-421B-A6F5-1C191F180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D6D952-B4BB-454A-959F-5993561DEC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32B216-C243-4E32-9665-C19F0EB77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3F664-8DB2-42D5-BE34-12AC45D6B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CA020A-B863-4E47-85F4-2CC1EB02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630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9D3D9-D5DC-4D58-8566-C1721F9DA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FD1ABF-DF47-4F7F-9526-323301095B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BD9E5A-47F3-40F6-B808-65F47D3694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DE865E-1736-4BED-8291-5BAA50248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2CA010-0A80-4215-982B-79D721101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640A04-16C7-41A6-B145-4BB6505B8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728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A8D336-0A7B-48B1-9B30-F3BE17D88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1FB1D-F9B9-417D-9DF5-C9C2839DB5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265AD9-A427-4DF2-B2E4-7BB909E7FE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AEE99-BDB4-4A2A-B2E9-74B86D049DCB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04746-4729-4FC3-8B13-76FD21E870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BA287-10D9-4DEF-BEE5-1983998D6D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390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2D02B6-1145-4799-99DB-44CD02686498}"/>
              </a:ext>
            </a:extLst>
          </p:cNvPr>
          <p:cNvSpPr txBox="1"/>
          <p:nvPr/>
        </p:nvSpPr>
        <p:spPr>
          <a:xfrm>
            <a:off x="3309660" y="406400"/>
            <a:ext cx="5572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Identify</a:t>
            </a:r>
            <a:r>
              <a:rPr lang="en-US" sz="2400" dirty="0"/>
              <a:t> root components of website below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A1E41E-2407-443F-A384-76DD9D204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441" y="1530821"/>
            <a:ext cx="10128738" cy="445050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718043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3476E2A-D8F6-9CDC-05AC-35FD2411D2B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1364514"/>
            <a:ext cx="8764310" cy="324058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79F6ADF-6249-1778-B933-68BAEB978598}"/>
              </a:ext>
            </a:extLst>
          </p:cNvPr>
          <p:cNvSpPr/>
          <p:nvPr/>
        </p:nvSpPr>
        <p:spPr>
          <a:xfrm>
            <a:off x="0" y="1378582"/>
            <a:ext cx="8736037" cy="29330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60E155-0D92-58C7-8605-857548779AF5}"/>
              </a:ext>
            </a:extLst>
          </p:cNvPr>
          <p:cNvSpPr/>
          <p:nvPr/>
        </p:nvSpPr>
        <p:spPr>
          <a:xfrm>
            <a:off x="0" y="1688121"/>
            <a:ext cx="8736037" cy="29330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313F9F-E527-3118-4080-FAB3E9ACE438}"/>
              </a:ext>
            </a:extLst>
          </p:cNvPr>
          <p:cNvSpPr/>
          <p:nvPr/>
        </p:nvSpPr>
        <p:spPr>
          <a:xfrm>
            <a:off x="0" y="1983592"/>
            <a:ext cx="8736037" cy="2841622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A8DBC9-FA7D-F506-9A29-BB3D90E11FCA}"/>
              </a:ext>
            </a:extLst>
          </p:cNvPr>
          <p:cNvSpPr/>
          <p:nvPr/>
        </p:nvSpPr>
        <p:spPr>
          <a:xfrm>
            <a:off x="9161063" y="1197281"/>
            <a:ext cx="2785403" cy="36279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896180-E723-218A-142E-5576DC6B8CF3}"/>
              </a:ext>
            </a:extLst>
          </p:cNvPr>
          <p:cNvSpPr/>
          <p:nvPr/>
        </p:nvSpPr>
        <p:spPr>
          <a:xfrm>
            <a:off x="9161063" y="1197281"/>
            <a:ext cx="2785403" cy="49084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nav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CFDC6F-D4D6-0F3B-0630-1D9F1C33A262}"/>
              </a:ext>
            </a:extLst>
          </p:cNvPr>
          <p:cNvSpPr/>
          <p:nvPr/>
        </p:nvSpPr>
        <p:spPr>
          <a:xfrm>
            <a:off x="9161062" y="1670397"/>
            <a:ext cx="2785403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F8646DB-A5EA-A0FC-01F6-E5B8D68CDE60}"/>
              </a:ext>
            </a:extLst>
          </p:cNvPr>
          <p:cNvCxnSpPr>
            <a:cxnSpLocks/>
          </p:cNvCxnSpPr>
          <p:nvPr/>
        </p:nvCxnSpPr>
        <p:spPr>
          <a:xfrm>
            <a:off x="8950047" y="1071209"/>
            <a:ext cx="0" cy="5991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7EF7DE6-5017-37B5-7EE3-302E7C022AEA}"/>
              </a:ext>
            </a:extLst>
          </p:cNvPr>
          <p:cNvCxnSpPr>
            <a:cxnSpLocks/>
          </p:cNvCxnSpPr>
          <p:nvPr/>
        </p:nvCxnSpPr>
        <p:spPr>
          <a:xfrm>
            <a:off x="8938324" y="1688121"/>
            <a:ext cx="11722" cy="2933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B613AB5-C2E0-BAE2-5B9D-6494E23AEA92}"/>
              </a:ext>
            </a:extLst>
          </p:cNvPr>
          <p:cNvCxnSpPr>
            <a:cxnSpLocks/>
          </p:cNvCxnSpPr>
          <p:nvPr/>
        </p:nvCxnSpPr>
        <p:spPr>
          <a:xfrm>
            <a:off x="8950046" y="2039729"/>
            <a:ext cx="1" cy="27854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C4E39AD-64A4-A81D-28AB-B8500CFF2740}"/>
              </a:ext>
            </a:extLst>
          </p:cNvPr>
          <p:cNvSpPr txBox="1"/>
          <p:nvPr/>
        </p:nvSpPr>
        <p:spPr>
          <a:xfrm>
            <a:off x="9242854" y="1700990"/>
            <a:ext cx="78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Flex: 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8D41DD-4002-18AD-DFB2-046AE7D6F3A5}"/>
              </a:ext>
            </a:extLst>
          </p:cNvPr>
          <p:cNvSpPr txBox="1"/>
          <p:nvPr/>
        </p:nvSpPr>
        <p:spPr>
          <a:xfrm>
            <a:off x="9242854" y="1197281"/>
            <a:ext cx="78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Flex: 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45E768-D285-F3A9-4EFF-01AEBB0686DE}"/>
              </a:ext>
            </a:extLst>
          </p:cNvPr>
          <p:cNvSpPr txBox="1"/>
          <p:nvPr/>
        </p:nvSpPr>
        <p:spPr>
          <a:xfrm>
            <a:off x="9242855" y="3166584"/>
            <a:ext cx="78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Flex: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971C65-1458-A498-439F-6BE39D4BE085}"/>
              </a:ext>
            </a:extLst>
          </p:cNvPr>
          <p:cNvSpPr txBox="1"/>
          <p:nvPr/>
        </p:nvSpPr>
        <p:spPr>
          <a:xfrm>
            <a:off x="196093" y="304339"/>
            <a:ext cx="969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Root</a:t>
            </a:r>
            <a:r>
              <a:rPr lang="en-US" dirty="0"/>
              <a:t> div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F7E6F3-6DD7-41AB-97C5-C66C2CFF05EE}"/>
              </a:ext>
            </a:extLst>
          </p:cNvPr>
          <p:cNvSpPr txBox="1"/>
          <p:nvPr/>
        </p:nvSpPr>
        <p:spPr>
          <a:xfrm>
            <a:off x="509359" y="664278"/>
            <a:ext cx="16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Height: 100vh</a:t>
            </a:r>
          </a:p>
        </p:txBody>
      </p:sp>
    </p:spTree>
    <p:extLst>
      <p:ext uri="{BB962C8B-B14F-4D97-AF65-F5344CB8AC3E}">
        <p14:creationId xmlns:p14="http://schemas.microsoft.com/office/powerpoint/2010/main" val="3483976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CC9522D-E160-BB09-FE67-4224CD964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631" y="1203747"/>
            <a:ext cx="10128738" cy="445050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E6CBC31-5781-D0AA-6FF9-E52C27B9A10A}"/>
              </a:ext>
            </a:extLst>
          </p:cNvPr>
          <p:cNvSpPr/>
          <p:nvPr/>
        </p:nvSpPr>
        <p:spPr>
          <a:xfrm>
            <a:off x="1031631" y="1196488"/>
            <a:ext cx="10128738" cy="326686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30EB4D-5EC2-A560-8A96-D02711A0DC4E}"/>
              </a:ext>
            </a:extLst>
          </p:cNvPr>
          <p:cNvSpPr/>
          <p:nvPr/>
        </p:nvSpPr>
        <p:spPr>
          <a:xfrm>
            <a:off x="1031632" y="1530433"/>
            <a:ext cx="10128736" cy="4123819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099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9C043CC-FCF6-F815-F3C1-1438682B4D14}"/>
              </a:ext>
            </a:extLst>
          </p:cNvPr>
          <p:cNvSpPr/>
          <p:nvPr/>
        </p:nvSpPr>
        <p:spPr>
          <a:xfrm>
            <a:off x="1031629" y="1530432"/>
            <a:ext cx="10128733" cy="4131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6D819BE-845A-B33A-507A-8A0A08153C9C}"/>
              </a:ext>
            </a:extLst>
          </p:cNvPr>
          <p:cNvSpPr/>
          <p:nvPr/>
        </p:nvSpPr>
        <p:spPr>
          <a:xfrm>
            <a:off x="1031630" y="1183428"/>
            <a:ext cx="10128736" cy="33974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DD44A8B-ABEC-77A4-7C7C-B8001AB20840}"/>
              </a:ext>
            </a:extLst>
          </p:cNvPr>
          <p:cNvCxnSpPr>
            <a:cxnSpLocks/>
          </p:cNvCxnSpPr>
          <p:nvPr/>
        </p:nvCxnSpPr>
        <p:spPr>
          <a:xfrm>
            <a:off x="852422" y="1203747"/>
            <a:ext cx="0" cy="30636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712EA0D-7CD8-E83F-52A4-F25B84B89819}"/>
              </a:ext>
            </a:extLst>
          </p:cNvPr>
          <p:cNvCxnSpPr>
            <a:cxnSpLocks/>
          </p:cNvCxnSpPr>
          <p:nvPr/>
        </p:nvCxnSpPr>
        <p:spPr>
          <a:xfrm>
            <a:off x="852421" y="1523174"/>
            <a:ext cx="0" cy="14841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5867231-3B26-77A7-1B36-27E4021B6D3B}"/>
              </a:ext>
            </a:extLst>
          </p:cNvPr>
          <p:cNvCxnSpPr>
            <a:cxnSpLocks/>
          </p:cNvCxnSpPr>
          <p:nvPr/>
        </p:nvCxnSpPr>
        <p:spPr>
          <a:xfrm>
            <a:off x="852422" y="3007359"/>
            <a:ext cx="0" cy="264689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690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3F41E5-F77F-C171-1FBA-C8ACCFF308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EC2B550-3CB0-5F66-8AC1-97519C65FA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761" t="9173" r="23724"/>
          <a:stretch/>
        </p:blipFill>
        <p:spPr>
          <a:xfrm>
            <a:off x="477628" y="1555422"/>
            <a:ext cx="5420412" cy="404226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8197B0D-9CA8-8542-DEEF-753122AA1CCD}"/>
              </a:ext>
            </a:extLst>
          </p:cNvPr>
          <p:cNvSpPr/>
          <p:nvPr/>
        </p:nvSpPr>
        <p:spPr>
          <a:xfrm>
            <a:off x="477629" y="1555423"/>
            <a:ext cx="5420412" cy="139537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F18286-513A-F0EC-BE1F-7D2547F97EA6}"/>
              </a:ext>
            </a:extLst>
          </p:cNvPr>
          <p:cNvSpPr/>
          <p:nvPr/>
        </p:nvSpPr>
        <p:spPr>
          <a:xfrm>
            <a:off x="477627" y="2963858"/>
            <a:ext cx="5420412" cy="2633833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D6C9DDF-44E2-3C51-3CC9-5403F945686C}"/>
              </a:ext>
            </a:extLst>
          </p:cNvPr>
          <p:cNvSpPr/>
          <p:nvPr/>
        </p:nvSpPr>
        <p:spPr>
          <a:xfrm>
            <a:off x="6256256" y="2960394"/>
            <a:ext cx="5420411" cy="2621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Main-content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82F3C0-508D-1E68-1EB7-A266763D0912}"/>
              </a:ext>
            </a:extLst>
          </p:cNvPr>
          <p:cNvSpPr/>
          <p:nvPr/>
        </p:nvSpPr>
        <p:spPr>
          <a:xfrm>
            <a:off x="6256257" y="1555422"/>
            <a:ext cx="5420411" cy="139191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Main-title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B1EB77D-A5CC-B668-6FE2-5C8449D5A3C6}"/>
              </a:ext>
            </a:extLst>
          </p:cNvPr>
          <p:cNvCxnSpPr>
            <a:cxnSpLocks/>
          </p:cNvCxnSpPr>
          <p:nvPr/>
        </p:nvCxnSpPr>
        <p:spPr>
          <a:xfrm>
            <a:off x="6077046" y="1539871"/>
            <a:ext cx="0" cy="13919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ABDF084-388A-DDE2-909D-320F31B1B044}"/>
              </a:ext>
            </a:extLst>
          </p:cNvPr>
          <p:cNvCxnSpPr>
            <a:cxnSpLocks/>
          </p:cNvCxnSpPr>
          <p:nvPr/>
        </p:nvCxnSpPr>
        <p:spPr>
          <a:xfrm>
            <a:off x="6077046" y="2960394"/>
            <a:ext cx="0" cy="262174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5074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52C850A-37E2-0FB7-F407-A11AB59B39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090" y="417744"/>
            <a:ext cx="10899820" cy="42647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F99F322-1475-EA9C-715B-0C57298D5A69}"/>
              </a:ext>
            </a:extLst>
          </p:cNvPr>
          <p:cNvSpPr/>
          <p:nvPr/>
        </p:nvSpPr>
        <p:spPr>
          <a:xfrm>
            <a:off x="646090" y="417744"/>
            <a:ext cx="2672080" cy="426479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B459D2-504B-40E7-6081-C8692B24C4C7}"/>
              </a:ext>
            </a:extLst>
          </p:cNvPr>
          <p:cNvSpPr/>
          <p:nvPr/>
        </p:nvSpPr>
        <p:spPr>
          <a:xfrm>
            <a:off x="3318170" y="417743"/>
            <a:ext cx="5555662" cy="426479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13D50AC-A148-1F94-3CFA-FA5ED8A4F30C}"/>
              </a:ext>
            </a:extLst>
          </p:cNvPr>
          <p:cNvSpPr/>
          <p:nvPr/>
        </p:nvSpPr>
        <p:spPr>
          <a:xfrm>
            <a:off x="8873832" y="417743"/>
            <a:ext cx="2621278" cy="426479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015AF49-2018-24DD-C722-172BB4A739F3}"/>
              </a:ext>
            </a:extLst>
          </p:cNvPr>
          <p:cNvSpPr/>
          <p:nvPr/>
        </p:nvSpPr>
        <p:spPr>
          <a:xfrm>
            <a:off x="8873833" y="1100070"/>
            <a:ext cx="2621278" cy="490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 right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2A0CEFA-4DBD-71A4-9EF3-932E1FB64EE2}"/>
              </a:ext>
            </a:extLst>
          </p:cNvPr>
          <p:cNvSpPr/>
          <p:nvPr/>
        </p:nvSpPr>
        <p:spPr>
          <a:xfrm>
            <a:off x="646250" y="1100075"/>
            <a:ext cx="2671920" cy="49084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 left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DB0EA5-1343-B8AF-89CF-480A8AED75C4}"/>
              </a:ext>
            </a:extLst>
          </p:cNvPr>
          <p:cNvSpPr/>
          <p:nvPr/>
        </p:nvSpPr>
        <p:spPr>
          <a:xfrm>
            <a:off x="3318170" y="1100073"/>
            <a:ext cx="5555662" cy="49083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Nav-bar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404A899-01CE-2874-3E1B-936421150D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141" y="2723456"/>
            <a:ext cx="5497080" cy="282647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EFBB584-6AF3-36A4-6504-5787755C1B37}"/>
              </a:ext>
            </a:extLst>
          </p:cNvPr>
          <p:cNvSpPr/>
          <p:nvPr/>
        </p:nvSpPr>
        <p:spPr>
          <a:xfrm>
            <a:off x="382139" y="2764336"/>
            <a:ext cx="1137307" cy="2826472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0F1C39C-46B5-79E4-8DFB-6D7E83F1AE14}"/>
              </a:ext>
            </a:extLst>
          </p:cNvPr>
          <p:cNvSpPr/>
          <p:nvPr/>
        </p:nvSpPr>
        <p:spPr>
          <a:xfrm>
            <a:off x="1519446" y="2764336"/>
            <a:ext cx="4410015" cy="2826472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5FBD101-36CA-149F-E636-6316E815095E}"/>
              </a:ext>
            </a:extLst>
          </p:cNvPr>
          <p:cNvSpPr/>
          <p:nvPr/>
        </p:nvSpPr>
        <p:spPr>
          <a:xfrm>
            <a:off x="6198477" y="2723456"/>
            <a:ext cx="1137307" cy="290823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 sidebar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414DAE4-06A8-FDAF-A89D-EA07C0B3488B}"/>
              </a:ext>
            </a:extLst>
          </p:cNvPr>
          <p:cNvSpPr/>
          <p:nvPr/>
        </p:nvSpPr>
        <p:spPr>
          <a:xfrm>
            <a:off x="7335784" y="2723456"/>
            <a:ext cx="4410015" cy="29082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Primary content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BC0D964-9345-8AF5-0594-F44E1C9A1C85}"/>
              </a:ext>
            </a:extLst>
          </p:cNvPr>
          <p:cNvCxnSpPr>
            <a:cxnSpLocks/>
          </p:cNvCxnSpPr>
          <p:nvPr/>
        </p:nvCxnSpPr>
        <p:spPr>
          <a:xfrm>
            <a:off x="3318169" y="1756153"/>
            <a:ext cx="555566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34C522F-CA5D-0236-EEBB-8EECD699C347}"/>
              </a:ext>
            </a:extLst>
          </p:cNvPr>
          <p:cNvCxnSpPr>
            <a:cxnSpLocks/>
          </p:cNvCxnSpPr>
          <p:nvPr/>
        </p:nvCxnSpPr>
        <p:spPr>
          <a:xfrm flipV="1">
            <a:off x="8873831" y="1756151"/>
            <a:ext cx="2621281" cy="35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2D8E548-7912-3A45-39FB-4562DB994D20}"/>
              </a:ext>
            </a:extLst>
          </p:cNvPr>
          <p:cNvCxnSpPr>
            <a:cxnSpLocks/>
          </p:cNvCxnSpPr>
          <p:nvPr/>
        </p:nvCxnSpPr>
        <p:spPr>
          <a:xfrm>
            <a:off x="646091" y="1976727"/>
            <a:ext cx="10849019" cy="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C5463E2-2186-F808-CC45-3ABB74C81D64}"/>
              </a:ext>
            </a:extLst>
          </p:cNvPr>
          <p:cNvCxnSpPr>
            <a:cxnSpLocks/>
          </p:cNvCxnSpPr>
          <p:nvPr/>
        </p:nvCxnSpPr>
        <p:spPr>
          <a:xfrm>
            <a:off x="646090" y="1752885"/>
            <a:ext cx="267207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7277788-7EDB-FC38-73F1-0F04512960AB}"/>
              </a:ext>
            </a:extLst>
          </p:cNvPr>
          <p:cNvCxnSpPr>
            <a:cxnSpLocks/>
          </p:cNvCxnSpPr>
          <p:nvPr/>
        </p:nvCxnSpPr>
        <p:spPr>
          <a:xfrm>
            <a:off x="6198477" y="2554665"/>
            <a:ext cx="113730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E8876C6-2A39-069C-B5A4-CA04A3F4DEBB}"/>
              </a:ext>
            </a:extLst>
          </p:cNvPr>
          <p:cNvCxnSpPr>
            <a:cxnSpLocks/>
          </p:cNvCxnSpPr>
          <p:nvPr/>
        </p:nvCxnSpPr>
        <p:spPr>
          <a:xfrm>
            <a:off x="7335784" y="2554665"/>
            <a:ext cx="441001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F740E98-6023-CB1B-0459-FE6EECA0777E}"/>
              </a:ext>
            </a:extLst>
          </p:cNvPr>
          <p:cNvCxnSpPr>
            <a:cxnSpLocks/>
          </p:cNvCxnSpPr>
          <p:nvPr/>
        </p:nvCxnSpPr>
        <p:spPr>
          <a:xfrm>
            <a:off x="6198477" y="5846191"/>
            <a:ext cx="554732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6593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61498D-8B29-7E73-3FE4-8A5C0267A5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5C41030-70CA-390F-0B3E-66246F79A5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00" t="21027" r="270" b="59578"/>
          <a:stretch/>
        </p:blipFill>
        <p:spPr>
          <a:xfrm>
            <a:off x="1625600" y="969130"/>
            <a:ext cx="9052560" cy="108712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22426EE-08B3-0579-E777-634B69D34498}"/>
              </a:ext>
            </a:extLst>
          </p:cNvPr>
          <p:cNvSpPr/>
          <p:nvPr/>
        </p:nvSpPr>
        <p:spPr>
          <a:xfrm>
            <a:off x="1976021" y="1212970"/>
            <a:ext cx="685899" cy="599439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8E706E-698B-7894-A862-3422D6C6F7B3}"/>
              </a:ext>
            </a:extLst>
          </p:cNvPr>
          <p:cNvSpPr/>
          <p:nvPr/>
        </p:nvSpPr>
        <p:spPr>
          <a:xfrm>
            <a:off x="2661920" y="1212969"/>
            <a:ext cx="7101840" cy="599439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12447A-0A49-ED7D-3187-55202302E2EB}"/>
              </a:ext>
            </a:extLst>
          </p:cNvPr>
          <p:cNvSpPr/>
          <p:nvPr/>
        </p:nvSpPr>
        <p:spPr>
          <a:xfrm>
            <a:off x="9763760" y="1215398"/>
            <a:ext cx="726539" cy="597009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B209366-0B7C-3E6A-72D6-DA4A0D25D553}"/>
              </a:ext>
            </a:extLst>
          </p:cNvPr>
          <p:cNvSpPr/>
          <p:nvPr/>
        </p:nvSpPr>
        <p:spPr>
          <a:xfrm>
            <a:off x="9763759" y="2018489"/>
            <a:ext cx="802641" cy="490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tool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752B8E-33D7-0FE4-3DD6-4CA976FFBE4F}"/>
              </a:ext>
            </a:extLst>
          </p:cNvPr>
          <p:cNvSpPr/>
          <p:nvPr/>
        </p:nvSpPr>
        <p:spPr>
          <a:xfrm>
            <a:off x="1976021" y="2018494"/>
            <a:ext cx="685899" cy="49084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icon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ABD832-435F-FAD0-A7D2-CB8526B884B3}"/>
              </a:ext>
            </a:extLst>
          </p:cNvPr>
          <p:cNvSpPr/>
          <p:nvPr/>
        </p:nvSpPr>
        <p:spPr>
          <a:xfrm>
            <a:off x="2661920" y="2016911"/>
            <a:ext cx="7101840" cy="49083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984984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40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 Ogor</dc:creator>
  <cp:lastModifiedBy>Manh Solita</cp:lastModifiedBy>
  <cp:revision>3</cp:revision>
  <dcterms:created xsi:type="dcterms:W3CDTF">2024-08-04T11:27:57Z</dcterms:created>
  <dcterms:modified xsi:type="dcterms:W3CDTF">2024-11-06T16:40:58Z</dcterms:modified>
</cp:coreProperties>
</file>