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7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28791-1420-4957-883D-44C070D0620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2E1A9-E85B-4D17-9BB9-8024A3EF7D45}">
      <dgm:prSet custT="1"/>
      <dgm:spPr/>
      <dgm:t>
        <a:bodyPr/>
        <a:lstStyle/>
        <a:p>
          <a:r>
            <a:rPr lang="en-US" sz="1800" dirty="0"/>
            <a:t>Train / Test</a:t>
          </a:r>
        </a:p>
      </dgm:t>
    </dgm:pt>
    <dgm:pt modelId="{3F8B6934-6461-4B09-A65D-22B5E896B1F1}" type="parTrans" cxnId="{CE64357E-A21F-4B0A-ABF7-B7BA57B3E25E}">
      <dgm:prSet/>
      <dgm:spPr/>
      <dgm:t>
        <a:bodyPr/>
        <a:lstStyle/>
        <a:p>
          <a:endParaRPr lang="en-US"/>
        </a:p>
      </dgm:t>
    </dgm:pt>
    <dgm:pt modelId="{3B94F57A-B995-4390-91B4-E002B3ADB910}" type="sibTrans" cxnId="{CE64357E-A21F-4B0A-ABF7-B7BA57B3E25E}">
      <dgm:prSet/>
      <dgm:spPr/>
      <dgm:t>
        <a:bodyPr/>
        <a:lstStyle/>
        <a:p>
          <a:endParaRPr lang="en-US"/>
        </a:p>
      </dgm:t>
    </dgm:pt>
    <dgm:pt modelId="{2DE9DC25-2234-4642-A3B8-F25FC6EDBC14}">
      <dgm:prSet custT="1"/>
      <dgm:spPr/>
      <dgm:t>
        <a:bodyPr/>
        <a:lstStyle/>
        <a:p>
          <a:r>
            <a:rPr lang="en-US" sz="2000" dirty="0"/>
            <a:t>EDA</a:t>
          </a:r>
        </a:p>
      </dgm:t>
    </dgm:pt>
    <dgm:pt modelId="{D54A96F3-E881-4EFF-A01F-42EC9074C0BA}" type="parTrans" cxnId="{B32AC85A-4E76-4612-A6B2-BF38AD1F343D}">
      <dgm:prSet/>
      <dgm:spPr/>
      <dgm:t>
        <a:bodyPr/>
        <a:lstStyle/>
        <a:p>
          <a:endParaRPr lang="en-US"/>
        </a:p>
      </dgm:t>
    </dgm:pt>
    <dgm:pt modelId="{6F54206C-ECAA-4FD9-A785-9CF8AD66C81F}" type="sibTrans" cxnId="{B32AC85A-4E76-4612-A6B2-BF38AD1F343D}">
      <dgm:prSet/>
      <dgm:spPr/>
      <dgm:t>
        <a:bodyPr/>
        <a:lstStyle/>
        <a:p>
          <a:endParaRPr lang="en-US"/>
        </a:p>
      </dgm:t>
    </dgm:pt>
    <dgm:pt modelId="{D5D43532-5039-4249-90F5-F6BB468D5FE9}">
      <dgm:prSet custT="1"/>
      <dgm:spPr/>
      <dgm:t>
        <a:bodyPr/>
        <a:lstStyle/>
        <a:p>
          <a:r>
            <a:rPr lang="en-US" sz="1600" dirty="0"/>
            <a:t>Baseline</a:t>
          </a:r>
        </a:p>
      </dgm:t>
    </dgm:pt>
    <dgm:pt modelId="{C545A824-6ADC-47C6-8372-A84FDA230B3E}" type="parTrans" cxnId="{BB1379A7-B8AE-420B-906A-EF91081B477C}">
      <dgm:prSet/>
      <dgm:spPr/>
      <dgm:t>
        <a:bodyPr/>
        <a:lstStyle/>
        <a:p>
          <a:endParaRPr lang="en-US"/>
        </a:p>
      </dgm:t>
    </dgm:pt>
    <dgm:pt modelId="{679E47DA-DC3A-4ECB-BEC3-5E5B7F56AC76}" type="sibTrans" cxnId="{BB1379A7-B8AE-420B-906A-EF91081B477C}">
      <dgm:prSet/>
      <dgm:spPr/>
      <dgm:t>
        <a:bodyPr/>
        <a:lstStyle/>
        <a:p>
          <a:endParaRPr lang="en-US"/>
        </a:p>
      </dgm:t>
    </dgm:pt>
    <dgm:pt modelId="{AB6B4108-ABAA-4BE6-87C0-9CE8262A7967}">
      <dgm:prSet/>
      <dgm:spPr/>
      <dgm:t>
        <a:bodyPr/>
        <a:lstStyle/>
        <a:p>
          <a:r>
            <a:rPr lang="ru-RU" dirty="0"/>
            <a:t>Добавление фичей, оценка прироста, расширение </a:t>
          </a:r>
          <a:r>
            <a:rPr lang="en-US" dirty="0"/>
            <a:t>EDA</a:t>
          </a:r>
        </a:p>
      </dgm:t>
    </dgm:pt>
    <dgm:pt modelId="{0CB0D452-C2A9-4114-8E2C-48781065AE54}" type="parTrans" cxnId="{A52BBA47-EAF3-4275-84B2-6EE81360D0F1}">
      <dgm:prSet/>
      <dgm:spPr/>
      <dgm:t>
        <a:bodyPr/>
        <a:lstStyle/>
        <a:p>
          <a:endParaRPr lang="en-US"/>
        </a:p>
      </dgm:t>
    </dgm:pt>
    <dgm:pt modelId="{DABA30A3-315F-4194-887D-28F449206124}" type="sibTrans" cxnId="{A52BBA47-EAF3-4275-84B2-6EE81360D0F1}">
      <dgm:prSet/>
      <dgm:spPr/>
      <dgm:t>
        <a:bodyPr/>
        <a:lstStyle/>
        <a:p>
          <a:endParaRPr lang="en-US"/>
        </a:p>
      </dgm:t>
    </dgm:pt>
    <dgm:pt modelId="{767FC590-A39A-4831-A8F3-845C44661A1C}">
      <dgm:prSet custT="1"/>
      <dgm:spPr/>
      <dgm:t>
        <a:bodyPr/>
        <a:lstStyle/>
        <a:p>
          <a:r>
            <a:rPr lang="ru-RU" sz="1100" dirty="0"/>
            <a:t>Другие архитектуры</a:t>
          </a:r>
          <a:endParaRPr lang="en-US" sz="1100" dirty="0"/>
        </a:p>
      </dgm:t>
    </dgm:pt>
    <dgm:pt modelId="{915F44CE-C796-4B42-BDB7-0B916E3A0570}" type="parTrans" cxnId="{2C48DDC9-5C38-49FD-B591-6AF0B20A53B6}">
      <dgm:prSet/>
      <dgm:spPr/>
      <dgm:t>
        <a:bodyPr/>
        <a:lstStyle/>
        <a:p>
          <a:endParaRPr lang="en-US"/>
        </a:p>
      </dgm:t>
    </dgm:pt>
    <dgm:pt modelId="{13B90A31-FD59-4897-90BC-79FCF7DBC092}" type="sibTrans" cxnId="{2C48DDC9-5C38-49FD-B591-6AF0B20A53B6}">
      <dgm:prSet/>
      <dgm:spPr/>
      <dgm:t>
        <a:bodyPr/>
        <a:lstStyle/>
        <a:p>
          <a:endParaRPr lang="en-US"/>
        </a:p>
      </dgm:t>
    </dgm:pt>
    <dgm:pt modelId="{C8CBC5F4-E5CF-4DF8-8FF4-1251DB690187}">
      <dgm:prSet/>
      <dgm:spPr/>
      <dgm:t>
        <a:bodyPr/>
        <a:lstStyle/>
        <a:p>
          <a:r>
            <a:rPr lang="ru-RU"/>
            <a:t>Подбор гиперпараметров и выбор финальной модели</a:t>
          </a:r>
          <a:endParaRPr lang="en-US"/>
        </a:p>
      </dgm:t>
    </dgm:pt>
    <dgm:pt modelId="{1382BD21-5EC2-43BD-AEFA-58D3F41EF327}" type="parTrans" cxnId="{94AC1418-2394-4AE5-B42E-488B6FDE839A}">
      <dgm:prSet/>
      <dgm:spPr/>
      <dgm:t>
        <a:bodyPr/>
        <a:lstStyle/>
        <a:p>
          <a:endParaRPr lang="en-US"/>
        </a:p>
      </dgm:t>
    </dgm:pt>
    <dgm:pt modelId="{D8D5B469-AD56-45FF-BE67-1253D93A3D32}" type="sibTrans" cxnId="{94AC1418-2394-4AE5-B42E-488B6FDE839A}">
      <dgm:prSet/>
      <dgm:spPr/>
      <dgm:t>
        <a:bodyPr/>
        <a:lstStyle/>
        <a:p>
          <a:endParaRPr lang="en-US"/>
        </a:p>
      </dgm:t>
    </dgm:pt>
    <dgm:pt modelId="{62B4C578-C425-C64D-9058-D8B81ECED111}" type="pres">
      <dgm:prSet presAssocID="{FDA28791-1420-4957-883D-44C070D0620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C0EA4136-993A-C84B-8DBE-8F72A365EB20}" type="pres">
      <dgm:prSet presAssocID="{C8CBC5F4-E5CF-4DF8-8FF4-1251DB690187}" presName="Accent6" presStyleCnt="0"/>
      <dgm:spPr/>
    </dgm:pt>
    <dgm:pt modelId="{D2445EB5-6ADB-394D-A4FC-C40655426F6A}" type="pres">
      <dgm:prSet presAssocID="{C8CBC5F4-E5CF-4DF8-8FF4-1251DB690187}" presName="Accent" presStyleLbl="node1" presStyleIdx="0" presStyleCnt="12"/>
      <dgm:spPr/>
    </dgm:pt>
    <dgm:pt modelId="{01D7BD16-55D1-C544-8B41-C5284464328F}" type="pres">
      <dgm:prSet presAssocID="{C8CBC5F4-E5CF-4DF8-8FF4-1251DB690187}" presName="ParentBackground6" presStyleCnt="0"/>
      <dgm:spPr/>
    </dgm:pt>
    <dgm:pt modelId="{A6268C5E-1764-E149-BD23-3B70714CF07B}" type="pres">
      <dgm:prSet presAssocID="{C8CBC5F4-E5CF-4DF8-8FF4-1251DB690187}" presName="ParentBackground" presStyleLbl="node1" presStyleIdx="1" presStyleCnt="12"/>
      <dgm:spPr/>
      <dgm:t>
        <a:bodyPr/>
        <a:lstStyle/>
        <a:p>
          <a:endParaRPr lang="ru-RU"/>
        </a:p>
      </dgm:t>
    </dgm:pt>
    <dgm:pt modelId="{366B2CBB-0F1C-DF4D-8A72-9470D08959CF}" type="pres">
      <dgm:prSet presAssocID="{C8CBC5F4-E5CF-4DF8-8FF4-1251DB690187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3186B-B670-2149-90BF-496E05C48CA2}" type="pres">
      <dgm:prSet presAssocID="{767FC590-A39A-4831-A8F3-845C44661A1C}" presName="Accent5" presStyleCnt="0"/>
      <dgm:spPr/>
    </dgm:pt>
    <dgm:pt modelId="{AC6EFAED-081D-CD4E-A35F-FEB6A5B38BEA}" type="pres">
      <dgm:prSet presAssocID="{767FC590-A39A-4831-A8F3-845C44661A1C}" presName="Accent" presStyleLbl="node1" presStyleIdx="2" presStyleCnt="12"/>
      <dgm:spPr/>
    </dgm:pt>
    <dgm:pt modelId="{C53F9A86-E698-7545-A728-4E68F0DABA1F}" type="pres">
      <dgm:prSet presAssocID="{767FC590-A39A-4831-A8F3-845C44661A1C}" presName="ParentBackground5" presStyleCnt="0"/>
      <dgm:spPr/>
    </dgm:pt>
    <dgm:pt modelId="{AC997F06-7BD8-EC47-A078-E3FB44975C6F}" type="pres">
      <dgm:prSet presAssocID="{767FC590-A39A-4831-A8F3-845C44661A1C}" presName="ParentBackground" presStyleLbl="node1" presStyleIdx="3" presStyleCnt="12"/>
      <dgm:spPr/>
      <dgm:t>
        <a:bodyPr/>
        <a:lstStyle/>
        <a:p>
          <a:endParaRPr lang="ru-RU"/>
        </a:p>
      </dgm:t>
    </dgm:pt>
    <dgm:pt modelId="{BBA0AEFA-26D4-E14A-8815-2ED27A6E8FB8}" type="pres">
      <dgm:prSet presAssocID="{767FC590-A39A-4831-A8F3-845C44661A1C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9C32B-3693-E448-A2AA-875AA9E94E4D}" type="pres">
      <dgm:prSet presAssocID="{AB6B4108-ABAA-4BE6-87C0-9CE8262A7967}" presName="Accent4" presStyleCnt="0"/>
      <dgm:spPr/>
    </dgm:pt>
    <dgm:pt modelId="{562D044F-02FB-ED44-9221-6CBA268983A9}" type="pres">
      <dgm:prSet presAssocID="{AB6B4108-ABAA-4BE6-87C0-9CE8262A7967}" presName="Accent" presStyleLbl="node1" presStyleIdx="4" presStyleCnt="12"/>
      <dgm:spPr/>
    </dgm:pt>
    <dgm:pt modelId="{17C61595-5FE5-2842-8B3A-684E3CEB9468}" type="pres">
      <dgm:prSet presAssocID="{AB6B4108-ABAA-4BE6-87C0-9CE8262A7967}" presName="ParentBackground4" presStyleCnt="0"/>
      <dgm:spPr/>
    </dgm:pt>
    <dgm:pt modelId="{8A42DB13-70BD-B64F-ACBD-55F98A1FF5CA}" type="pres">
      <dgm:prSet presAssocID="{AB6B4108-ABAA-4BE6-87C0-9CE8262A7967}" presName="ParentBackground" presStyleLbl="node1" presStyleIdx="5" presStyleCnt="12"/>
      <dgm:spPr/>
      <dgm:t>
        <a:bodyPr/>
        <a:lstStyle/>
        <a:p>
          <a:endParaRPr lang="ru-RU"/>
        </a:p>
      </dgm:t>
    </dgm:pt>
    <dgm:pt modelId="{25967A50-46C9-2744-AF1B-59E95121E01F}" type="pres">
      <dgm:prSet presAssocID="{AB6B4108-ABAA-4BE6-87C0-9CE8262A796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DF185C-F4DD-7F4E-938E-432FD82A7EC8}" type="pres">
      <dgm:prSet presAssocID="{D5D43532-5039-4249-90F5-F6BB468D5FE9}" presName="Accent3" presStyleCnt="0"/>
      <dgm:spPr/>
    </dgm:pt>
    <dgm:pt modelId="{83B9B017-8447-5B47-A601-8740828F65D6}" type="pres">
      <dgm:prSet presAssocID="{D5D43532-5039-4249-90F5-F6BB468D5FE9}" presName="Accent" presStyleLbl="node1" presStyleIdx="6" presStyleCnt="12"/>
      <dgm:spPr/>
    </dgm:pt>
    <dgm:pt modelId="{5F150E4F-28D8-B34C-94D9-7EF258322BC7}" type="pres">
      <dgm:prSet presAssocID="{D5D43532-5039-4249-90F5-F6BB468D5FE9}" presName="ParentBackground3" presStyleCnt="0"/>
      <dgm:spPr/>
    </dgm:pt>
    <dgm:pt modelId="{D9E104C6-FFA7-1243-A76D-4D75D89664CD}" type="pres">
      <dgm:prSet presAssocID="{D5D43532-5039-4249-90F5-F6BB468D5FE9}" presName="ParentBackground" presStyleLbl="node1" presStyleIdx="7" presStyleCnt="12"/>
      <dgm:spPr/>
      <dgm:t>
        <a:bodyPr/>
        <a:lstStyle/>
        <a:p>
          <a:endParaRPr lang="ru-RU"/>
        </a:p>
      </dgm:t>
    </dgm:pt>
    <dgm:pt modelId="{9049400D-CB9C-9946-ABB8-380C8F09852B}" type="pres">
      <dgm:prSet presAssocID="{D5D43532-5039-4249-90F5-F6BB468D5FE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2EFB0-2E81-5240-B702-8D2F42829493}" type="pres">
      <dgm:prSet presAssocID="{2DE9DC25-2234-4642-A3B8-F25FC6EDBC14}" presName="Accent2" presStyleCnt="0"/>
      <dgm:spPr/>
    </dgm:pt>
    <dgm:pt modelId="{A0AF8A19-0ED1-4242-A761-FF2090ACE5CC}" type="pres">
      <dgm:prSet presAssocID="{2DE9DC25-2234-4642-A3B8-F25FC6EDBC14}" presName="Accent" presStyleLbl="node1" presStyleIdx="8" presStyleCnt="12"/>
      <dgm:spPr/>
    </dgm:pt>
    <dgm:pt modelId="{9A672AB4-0EC0-8147-A705-741E2C9D32F5}" type="pres">
      <dgm:prSet presAssocID="{2DE9DC25-2234-4642-A3B8-F25FC6EDBC14}" presName="ParentBackground2" presStyleCnt="0"/>
      <dgm:spPr/>
    </dgm:pt>
    <dgm:pt modelId="{30294968-378C-7344-9042-1033225D9764}" type="pres">
      <dgm:prSet presAssocID="{2DE9DC25-2234-4642-A3B8-F25FC6EDBC14}" presName="ParentBackground" presStyleLbl="node1" presStyleIdx="9" presStyleCnt="12"/>
      <dgm:spPr/>
      <dgm:t>
        <a:bodyPr/>
        <a:lstStyle/>
        <a:p>
          <a:endParaRPr lang="ru-RU"/>
        </a:p>
      </dgm:t>
    </dgm:pt>
    <dgm:pt modelId="{3EC9168F-D62F-894F-984F-F24D5C5DCA56}" type="pres">
      <dgm:prSet presAssocID="{2DE9DC25-2234-4642-A3B8-F25FC6EDBC14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C2CA5-5688-5142-8AA9-16FA9860E834}" type="pres">
      <dgm:prSet presAssocID="{9BC2E1A9-E85B-4D17-9BB9-8024A3EF7D45}" presName="Accent1" presStyleCnt="0"/>
      <dgm:spPr/>
    </dgm:pt>
    <dgm:pt modelId="{337B4B59-7214-D140-87D8-1364F723743D}" type="pres">
      <dgm:prSet presAssocID="{9BC2E1A9-E85B-4D17-9BB9-8024A3EF7D45}" presName="Accent" presStyleLbl="node1" presStyleIdx="10" presStyleCnt="12"/>
      <dgm:spPr/>
    </dgm:pt>
    <dgm:pt modelId="{8A68E68B-6EA5-E24B-9A76-15933D2734AD}" type="pres">
      <dgm:prSet presAssocID="{9BC2E1A9-E85B-4D17-9BB9-8024A3EF7D45}" presName="ParentBackground1" presStyleCnt="0"/>
      <dgm:spPr/>
    </dgm:pt>
    <dgm:pt modelId="{22293B78-BC58-4F4B-AEC7-896D77001E9E}" type="pres">
      <dgm:prSet presAssocID="{9BC2E1A9-E85B-4D17-9BB9-8024A3EF7D45}" presName="ParentBackground" presStyleLbl="node1" presStyleIdx="11" presStyleCnt="12"/>
      <dgm:spPr/>
      <dgm:t>
        <a:bodyPr/>
        <a:lstStyle/>
        <a:p>
          <a:endParaRPr lang="ru-RU"/>
        </a:p>
      </dgm:t>
    </dgm:pt>
    <dgm:pt modelId="{651397F4-DB39-644C-BB86-44D633EC34A6}" type="pres">
      <dgm:prSet presAssocID="{9BC2E1A9-E85B-4D17-9BB9-8024A3EF7D4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45230E-3A0C-4444-94F7-6623D61E36FF}" type="presOf" srcId="{767FC590-A39A-4831-A8F3-845C44661A1C}" destId="{BBA0AEFA-26D4-E14A-8815-2ED27A6E8FB8}" srcOrd="1" destOrd="0" presId="urn:microsoft.com/office/officeart/2018/layout/CircleProcess"/>
    <dgm:cxn modelId="{A637EE8C-6333-474B-BFC3-77E418654208}" type="presOf" srcId="{9BC2E1A9-E85B-4D17-9BB9-8024A3EF7D45}" destId="{22293B78-BC58-4F4B-AEC7-896D77001E9E}" srcOrd="0" destOrd="0" presId="urn:microsoft.com/office/officeart/2018/layout/CircleProcess"/>
    <dgm:cxn modelId="{BB1379A7-B8AE-420B-906A-EF91081B477C}" srcId="{FDA28791-1420-4957-883D-44C070D0620A}" destId="{D5D43532-5039-4249-90F5-F6BB468D5FE9}" srcOrd="2" destOrd="0" parTransId="{C545A824-6ADC-47C6-8372-A84FDA230B3E}" sibTransId="{679E47DA-DC3A-4ECB-BEC3-5E5B7F56AC76}"/>
    <dgm:cxn modelId="{F9DD2A02-81C5-E247-B90C-6AAE307188AB}" type="presOf" srcId="{FDA28791-1420-4957-883D-44C070D0620A}" destId="{62B4C578-C425-C64D-9058-D8B81ECED111}" srcOrd="0" destOrd="0" presId="urn:microsoft.com/office/officeart/2018/layout/CircleProcess"/>
    <dgm:cxn modelId="{A52BBA47-EAF3-4275-84B2-6EE81360D0F1}" srcId="{FDA28791-1420-4957-883D-44C070D0620A}" destId="{AB6B4108-ABAA-4BE6-87C0-9CE8262A7967}" srcOrd="3" destOrd="0" parTransId="{0CB0D452-C2A9-4114-8E2C-48781065AE54}" sibTransId="{DABA30A3-315F-4194-887D-28F449206124}"/>
    <dgm:cxn modelId="{7C8D6D46-02EA-7543-942E-37639F94F795}" type="presOf" srcId="{C8CBC5F4-E5CF-4DF8-8FF4-1251DB690187}" destId="{A6268C5E-1764-E149-BD23-3B70714CF07B}" srcOrd="0" destOrd="0" presId="urn:microsoft.com/office/officeart/2018/layout/CircleProcess"/>
    <dgm:cxn modelId="{6E7AEFB4-196D-744D-9D49-42B6CBBFB92F}" type="presOf" srcId="{D5D43532-5039-4249-90F5-F6BB468D5FE9}" destId="{D9E104C6-FFA7-1243-A76D-4D75D89664CD}" srcOrd="0" destOrd="0" presId="urn:microsoft.com/office/officeart/2018/layout/CircleProcess"/>
    <dgm:cxn modelId="{CE64357E-A21F-4B0A-ABF7-B7BA57B3E25E}" srcId="{FDA28791-1420-4957-883D-44C070D0620A}" destId="{9BC2E1A9-E85B-4D17-9BB9-8024A3EF7D45}" srcOrd="0" destOrd="0" parTransId="{3F8B6934-6461-4B09-A65D-22B5E896B1F1}" sibTransId="{3B94F57A-B995-4390-91B4-E002B3ADB910}"/>
    <dgm:cxn modelId="{B32AC85A-4E76-4612-A6B2-BF38AD1F343D}" srcId="{FDA28791-1420-4957-883D-44C070D0620A}" destId="{2DE9DC25-2234-4642-A3B8-F25FC6EDBC14}" srcOrd="1" destOrd="0" parTransId="{D54A96F3-E881-4EFF-A01F-42EC9074C0BA}" sibTransId="{6F54206C-ECAA-4FD9-A785-9CF8AD66C81F}"/>
    <dgm:cxn modelId="{D2033C25-1171-B843-89D1-C71A7169CB57}" type="presOf" srcId="{C8CBC5F4-E5CF-4DF8-8FF4-1251DB690187}" destId="{366B2CBB-0F1C-DF4D-8A72-9470D08959CF}" srcOrd="1" destOrd="0" presId="urn:microsoft.com/office/officeart/2018/layout/CircleProcess"/>
    <dgm:cxn modelId="{94AC1418-2394-4AE5-B42E-488B6FDE839A}" srcId="{FDA28791-1420-4957-883D-44C070D0620A}" destId="{C8CBC5F4-E5CF-4DF8-8FF4-1251DB690187}" srcOrd="5" destOrd="0" parTransId="{1382BD21-5EC2-43BD-AEFA-58D3F41EF327}" sibTransId="{D8D5B469-AD56-45FF-BE67-1253D93A3D32}"/>
    <dgm:cxn modelId="{2C48DDC9-5C38-49FD-B591-6AF0B20A53B6}" srcId="{FDA28791-1420-4957-883D-44C070D0620A}" destId="{767FC590-A39A-4831-A8F3-845C44661A1C}" srcOrd="4" destOrd="0" parTransId="{915F44CE-C796-4B42-BDB7-0B916E3A0570}" sibTransId="{13B90A31-FD59-4897-90BC-79FCF7DBC092}"/>
    <dgm:cxn modelId="{2BA086BB-4930-2E4A-894C-3B7F3E719389}" type="presOf" srcId="{D5D43532-5039-4249-90F5-F6BB468D5FE9}" destId="{9049400D-CB9C-9946-ABB8-380C8F09852B}" srcOrd="1" destOrd="0" presId="urn:microsoft.com/office/officeart/2018/layout/CircleProcess"/>
    <dgm:cxn modelId="{16258DC7-966D-0D4B-9610-B181C5D50CD3}" type="presOf" srcId="{AB6B4108-ABAA-4BE6-87C0-9CE8262A7967}" destId="{8A42DB13-70BD-B64F-ACBD-55F98A1FF5CA}" srcOrd="0" destOrd="0" presId="urn:microsoft.com/office/officeart/2018/layout/CircleProcess"/>
    <dgm:cxn modelId="{F1A7154F-02FB-604A-BCB9-1C76D56B43BF}" type="presOf" srcId="{2DE9DC25-2234-4642-A3B8-F25FC6EDBC14}" destId="{3EC9168F-D62F-894F-984F-F24D5C5DCA56}" srcOrd="1" destOrd="0" presId="urn:microsoft.com/office/officeart/2018/layout/CircleProcess"/>
    <dgm:cxn modelId="{BE1B33B4-FEA6-CF41-B528-5E479F7CAB9B}" type="presOf" srcId="{767FC590-A39A-4831-A8F3-845C44661A1C}" destId="{AC997F06-7BD8-EC47-A078-E3FB44975C6F}" srcOrd="0" destOrd="0" presId="urn:microsoft.com/office/officeart/2018/layout/CircleProcess"/>
    <dgm:cxn modelId="{D10EFA50-D974-F04C-877A-BB9EACD88C9D}" type="presOf" srcId="{2DE9DC25-2234-4642-A3B8-F25FC6EDBC14}" destId="{30294968-378C-7344-9042-1033225D9764}" srcOrd="0" destOrd="0" presId="urn:microsoft.com/office/officeart/2018/layout/CircleProcess"/>
    <dgm:cxn modelId="{AB01CF37-65F4-7644-9AD4-B2E2C1B293AA}" type="presOf" srcId="{AB6B4108-ABAA-4BE6-87C0-9CE8262A7967}" destId="{25967A50-46C9-2744-AF1B-59E95121E01F}" srcOrd="1" destOrd="0" presId="urn:microsoft.com/office/officeart/2018/layout/CircleProcess"/>
    <dgm:cxn modelId="{6E2F6CC2-B55B-2B44-BB0C-7569973AB902}" type="presOf" srcId="{9BC2E1A9-E85B-4D17-9BB9-8024A3EF7D45}" destId="{651397F4-DB39-644C-BB86-44D633EC34A6}" srcOrd="1" destOrd="0" presId="urn:microsoft.com/office/officeart/2018/layout/CircleProcess"/>
    <dgm:cxn modelId="{9E9EE7ED-0DD5-1144-807D-3292C47452D2}" type="presParOf" srcId="{62B4C578-C425-C64D-9058-D8B81ECED111}" destId="{C0EA4136-993A-C84B-8DBE-8F72A365EB20}" srcOrd="0" destOrd="0" presId="urn:microsoft.com/office/officeart/2018/layout/CircleProcess"/>
    <dgm:cxn modelId="{81C71011-313C-7448-8FC3-691BA0627ABF}" type="presParOf" srcId="{C0EA4136-993A-C84B-8DBE-8F72A365EB20}" destId="{D2445EB5-6ADB-394D-A4FC-C40655426F6A}" srcOrd="0" destOrd="0" presId="urn:microsoft.com/office/officeart/2018/layout/CircleProcess"/>
    <dgm:cxn modelId="{F5FF4A6D-81C1-5442-98CF-C32150BB9DAA}" type="presParOf" srcId="{62B4C578-C425-C64D-9058-D8B81ECED111}" destId="{01D7BD16-55D1-C544-8B41-C5284464328F}" srcOrd="1" destOrd="0" presId="urn:microsoft.com/office/officeart/2018/layout/CircleProcess"/>
    <dgm:cxn modelId="{56AF6B79-49BC-9B4A-95FB-DC20D41ABA7E}" type="presParOf" srcId="{01D7BD16-55D1-C544-8B41-C5284464328F}" destId="{A6268C5E-1764-E149-BD23-3B70714CF07B}" srcOrd="0" destOrd="0" presId="urn:microsoft.com/office/officeart/2018/layout/CircleProcess"/>
    <dgm:cxn modelId="{E3FCC2EE-5E8C-F143-B6F0-4BF0F31E35CE}" type="presParOf" srcId="{62B4C578-C425-C64D-9058-D8B81ECED111}" destId="{366B2CBB-0F1C-DF4D-8A72-9470D08959CF}" srcOrd="2" destOrd="0" presId="urn:microsoft.com/office/officeart/2018/layout/CircleProcess"/>
    <dgm:cxn modelId="{A465BDEE-160B-3B40-A682-17F2E379BDD3}" type="presParOf" srcId="{62B4C578-C425-C64D-9058-D8B81ECED111}" destId="{44F3186B-B670-2149-90BF-496E05C48CA2}" srcOrd="3" destOrd="0" presId="urn:microsoft.com/office/officeart/2018/layout/CircleProcess"/>
    <dgm:cxn modelId="{DDCE9066-9C7F-AC4E-9574-A745A7571231}" type="presParOf" srcId="{44F3186B-B670-2149-90BF-496E05C48CA2}" destId="{AC6EFAED-081D-CD4E-A35F-FEB6A5B38BEA}" srcOrd="0" destOrd="0" presId="urn:microsoft.com/office/officeart/2018/layout/CircleProcess"/>
    <dgm:cxn modelId="{9314A634-AE77-C044-B9B2-432A750CB4FB}" type="presParOf" srcId="{62B4C578-C425-C64D-9058-D8B81ECED111}" destId="{C53F9A86-E698-7545-A728-4E68F0DABA1F}" srcOrd="4" destOrd="0" presId="urn:microsoft.com/office/officeart/2018/layout/CircleProcess"/>
    <dgm:cxn modelId="{395D92A4-6BF8-2343-A9B2-461024A16DE7}" type="presParOf" srcId="{C53F9A86-E698-7545-A728-4E68F0DABA1F}" destId="{AC997F06-7BD8-EC47-A078-E3FB44975C6F}" srcOrd="0" destOrd="0" presId="urn:microsoft.com/office/officeart/2018/layout/CircleProcess"/>
    <dgm:cxn modelId="{51D79D20-76DB-084C-8AF7-5F61DD24DC9B}" type="presParOf" srcId="{62B4C578-C425-C64D-9058-D8B81ECED111}" destId="{BBA0AEFA-26D4-E14A-8815-2ED27A6E8FB8}" srcOrd="5" destOrd="0" presId="urn:microsoft.com/office/officeart/2018/layout/CircleProcess"/>
    <dgm:cxn modelId="{DF550480-73B3-2345-B144-C4ED3182AA99}" type="presParOf" srcId="{62B4C578-C425-C64D-9058-D8B81ECED111}" destId="{E029C32B-3693-E448-A2AA-875AA9E94E4D}" srcOrd="6" destOrd="0" presId="urn:microsoft.com/office/officeart/2018/layout/CircleProcess"/>
    <dgm:cxn modelId="{CDBC1E44-9A71-A541-9BD7-BF03708B82FC}" type="presParOf" srcId="{E029C32B-3693-E448-A2AA-875AA9E94E4D}" destId="{562D044F-02FB-ED44-9221-6CBA268983A9}" srcOrd="0" destOrd="0" presId="urn:microsoft.com/office/officeart/2018/layout/CircleProcess"/>
    <dgm:cxn modelId="{3A39631B-0C88-9241-9470-C86DAD608302}" type="presParOf" srcId="{62B4C578-C425-C64D-9058-D8B81ECED111}" destId="{17C61595-5FE5-2842-8B3A-684E3CEB9468}" srcOrd="7" destOrd="0" presId="urn:microsoft.com/office/officeart/2018/layout/CircleProcess"/>
    <dgm:cxn modelId="{C015E397-489D-1640-805F-E89B2804DD25}" type="presParOf" srcId="{17C61595-5FE5-2842-8B3A-684E3CEB9468}" destId="{8A42DB13-70BD-B64F-ACBD-55F98A1FF5CA}" srcOrd="0" destOrd="0" presId="urn:microsoft.com/office/officeart/2018/layout/CircleProcess"/>
    <dgm:cxn modelId="{EBD294C3-7C4B-BB4C-B0D6-7CE08D4D0911}" type="presParOf" srcId="{62B4C578-C425-C64D-9058-D8B81ECED111}" destId="{25967A50-46C9-2744-AF1B-59E95121E01F}" srcOrd="8" destOrd="0" presId="urn:microsoft.com/office/officeart/2018/layout/CircleProcess"/>
    <dgm:cxn modelId="{FCA040DA-2BBB-FB4D-A262-08AE6294ED7B}" type="presParOf" srcId="{62B4C578-C425-C64D-9058-D8B81ECED111}" destId="{97DF185C-F4DD-7F4E-938E-432FD82A7EC8}" srcOrd="9" destOrd="0" presId="urn:microsoft.com/office/officeart/2018/layout/CircleProcess"/>
    <dgm:cxn modelId="{D0E5239C-223E-8343-BA62-9DE766E18D9A}" type="presParOf" srcId="{97DF185C-F4DD-7F4E-938E-432FD82A7EC8}" destId="{83B9B017-8447-5B47-A601-8740828F65D6}" srcOrd="0" destOrd="0" presId="urn:microsoft.com/office/officeart/2018/layout/CircleProcess"/>
    <dgm:cxn modelId="{D1E46FC7-820E-0D44-8314-F59B3378744D}" type="presParOf" srcId="{62B4C578-C425-C64D-9058-D8B81ECED111}" destId="{5F150E4F-28D8-B34C-94D9-7EF258322BC7}" srcOrd="10" destOrd="0" presId="urn:microsoft.com/office/officeart/2018/layout/CircleProcess"/>
    <dgm:cxn modelId="{8D563937-4D0C-7240-8FBC-9A572D99EFDE}" type="presParOf" srcId="{5F150E4F-28D8-B34C-94D9-7EF258322BC7}" destId="{D9E104C6-FFA7-1243-A76D-4D75D89664CD}" srcOrd="0" destOrd="0" presId="urn:microsoft.com/office/officeart/2018/layout/CircleProcess"/>
    <dgm:cxn modelId="{6521E12C-F935-5C45-BE46-7AEFBE99D8AE}" type="presParOf" srcId="{62B4C578-C425-C64D-9058-D8B81ECED111}" destId="{9049400D-CB9C-9946-ABB8-380C8F09852B}" srcOrd="11" destOrd="0" presId="urn:microsoft.com/office/officeart/2018/layout/CircleProcess"/>
    <dgm:cxn modelId="{732091A9-E937-504F-92F5-DFCAB97F2BC8}" type="presParOf" srcId="{62B4C578-C425-C64D-9058-D8B81ECED111}" destId="{F1D2EFB0-2E81-5240-B702-8D2F42829493}" srcOrd="12" destOrd="0" presId="urn:microsoft.com/office/officeart/2018/layout/CircleProcess"/>
    <dgm:cxn modelId="{E74F8A04-4770-754E-A2E9-384FDFD36251}" type="presParOf" srcId="{F1D2EFB0-2E81-5240-B702-8D2F42829493}" destId="{A0AF8A19-0ED1-4242-A761-FF2090ACE5CC}" srcOrd="0" destOrd="0" presId="urn:microsoft.com/office/officeart/2018/layout/CircleProcess"/>
    <dgm:cxn modelId="{89CB7756-9CB4-9541-9E3D-268C8A1B52B3}" type="presParOf" srcId="{62B4C578-C425-C64D-9058-D8B81ECED111}" destId="{9A672AB4-0EC0-8147-A705-741E2C9D32F5}" srcOrd="13" destOrd="0" presId="urn:microsoft.com/office/officeart/2018/layout/CircleProcess"/>
    <dgm:cxn modelId="{2148FD9C-8E31-6B4F-AFD8-C77EAE4D320D}" type="presParOf" srcId="{9A672AB4-0EC0-8147-A705-741E2C9D32F5}" destId="{30294968-378C-7344-9042-1033225D9764}" srcOrd="0" destOrd="0" presId="urn:microsoft.com/office/officeart/2018/layout/CircleProcess"/>
    <dgm:cxn modelId="{2025A1C4-0DBB-3945-A836-C36F8D3D5C53}" type="presParOf" srcId="{62B4C578-C425-C64D-9058-D8B81ECED111}" destId="{3EC9168F-D62F-894F-984F-F24D5C5DCA56}" srcOrd="14" destOrd="0" presId="urn:microsoft.com/office/officeart/2018/layout/CircleProcess"/>
    <dgm:cxn modelId="{4CEC9AF6-E3E2-C74F-9169-F40A31232F9D}" type="presParOf" srcId="{62B4C578-C425-C64D-9058-D8B81ECED111}" destId="{7FAC2CA5-5688-5142-8AA9-16FA9860E834}" srcOrd="15" destOrd="0" presId="urn:microsoft.com/office/officeart/2018/layout/CircleProcess"/>
    <dgm:cxn modelId="{63C5BD4C-7A6C-1C4E-A9E3-BAC195C0D3E7}" type="presParOf" srcId="{7FAC2CA5-5688-5142-8AA9-16FA9860E834}" destId="{337B4B59-7214-D140-87D8-1364F723743D}" srcOrd="0" destOrd="0" presId="urn:microsoft.com/office/officeart/2018/layout/CircleProcess"/>
    <dgm:cxn modelId="{6514C6ED-6580-A747-AEB7-B770048D27E3}" type="presParOf" srcId="{62B4C578-C425-C64D-9058-D8B81ECED111}" destId="{8A68E68B-6EA5-E24B-9A76-15933D2734AD}" srcOrd="16" destOrd="0" presId="urn:microsoft.com/office/officeart/2018/layout/CircleProcess"/>
    <dgm:cxn modelId="{B4F42B43-B2B3-3D4F-8349-759601C7E861}" type="presParOf" srcId="{8A68E68B-6EA5-E24B-9A76-15933D2734AD}" destId="{22293B78-BC58-4F4B-AEC7-896D77001E9E}" srcOrd="0" destOrd="0" presId="urn:microsoft.com/office/officeart/2018/layout/CircleProcess"/>
    <dgm:cxn modelId="{B7F5EE75-4A5B-B344-9ECB-33F65EDC8F7E}" type="presParOf" srcId="{62B4C578-C425-C64D-9058-D8B81ECED111}" destId="{651397F4-DB39-644C-BB86-44D633EC34A6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F878-9624-4CC6-8290-DEC1E311D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83336-9D04-49E2-A067-CC6E75DB4F91}">
      <dgm:prSet/>
      <dgm:spPr/>
      <dgm:t>
        <a:bodyPr/>
        <a:lstStyle/>
        <a:p>
          <a:r>
            <a:rPr lang="ru-RU"/>
            <a:t>Добавление гео-аналитики</a:t>
          </a:r>
          <a:endParaRPr lang="en-US"/>
        </a:p>
      </dgm:t>
    </dgm:pt>
    <dgm:pt modelId="{0C495FFB-F075-4C81-830E-0FDD70AFB30F}" type="parTrans" cxnId="{7FFC8719-ACD2-4C6F-BCD7-1D005A75CEC1}">
      <dgm:prSet/>
      <dgm:spPr/>
      <dgm:t>
        <a:bodyPr/>
        <a:lstStyle/>
        <a:p>
          <a:endParaRPr lang="en-US"/>
        </a:p>
      </dgm:t>
    </dgm:pt>
    <dgm:pt modelId="{A6CD00E3-9600-4A46-BCD6-539F3715D5AC}" type="sibTrans" cxnId="{7FFC8719-ACD2-4C6F-BCD7-1D005A75CEC1}">
      <dgm:prSet/>
      <dgm:spPr/>
      <dgm:t>
        <a:bodyPr/>
        <a:lstStyle/>
        <a:p>
          <a:endParaRPr lang="en-US"/>
        </a:p>
      </dgm:t>
    </dgm:pt>
    <dgm:pt modelId="{1445981B-B142-459C-86BE-0CAF2A6FDF23}">
      <dgm:prSet/>
      <dgm:spPr/>
      <dgm:t>
        <a:bodyPr/>
        <a:lstStyle/>
        <a:p>
          <a:r>
            <a:rPr lang="ru-RU"/>
            <a:t>Анализ отзывов с карт</a:t>
          </a:r>
          <a:endParaRPr lang="en-US"/>
        </a:p>
      </dgm:t>
    </dgm:pt>
    <dgm:pt modelId="{32C3B007-1FD1-4120-9450-604083DEF455}" type="parTrans" cxnId="{7BBE0C3C-33CC-40E0-BC53-F338B7CE025C}">
      <dgm:prSet/>
      <dgm:spPr/>
      <dgm:t>
        <a:bodyPr/>
        <a:lstStyle/>
        <a:p>
          <a:endParaRPr lang="en-US"/>
        </a:p>
      </dgm:t>
    </dgm:pt>
    <dgm:pt modelId="{9A3D1130-64CB-446E-9C9E-EE82E63445CA}" type="sibTrans" cxnId="{7BBE0C3C-33CC-40E0-BC53-F338B7CE025C}">
      <dgm:prSet/>
      <dgm:spPr/>
      <dgm:t>
        <a:bodyPr/>
        <a:lstStyle/>
        <a:p>
          <a:endParaRPr lang="en-US"/>
        </a:p>
      </dgm:t>
    </dgm:pt>
    <dgm:pt modelId="{667ED35B-178B-4F67-A127-7849999E8C46}">
      <dgm:prSet/>
      <dgm:spPr/>
      <dgm:t>
        <a:bodyPr/>
        <a:lstStyle/>
        <a:p>
          <a:r>
            <a:rPr lang="ru-RU"/>
            <a:t>Прогнозирование временных рядов (</a:t>
          </a:r>
          <a:r>
            <a:rPr lang="en-US"/>
            <a:t>ARIMA, fbprophet)</a:t>
          </a:r>
        </a:p>
      </dgm:t>
    </dgm:pt>
    <dgm:pt modelId="{D36AE983-0C4C-4FD6-9584-B5A3D7BE07B2}" type="parTrans" cxnId="{344F9094-75C5-4A0D-8477-D173715BF7D4}">
      <dgm:prSet/>
      <dgm:spPr/>
      <dgm:t>
        <a:bodyPr/>
        <a:lstStyle/>
        <a:p>
          <a:endParaRPr lang="en-US"/>
        </a:p>
      </dgm:t>
    </dgm:pt>
    <dgm:pt modelId="{9059832D-E564-4231-B1A2-27FC09F26002}" type="sibTrans" cxnId="{344F9094-75C5-4A0D-8477-D173715BF7D4}">
      <dgm:prSet/>
      <dgm:spPr/>
      <dgm:t>
        <a:bodyPr/>
        <a:lstStyle/>
        <a:p>
          <a:endParaRPr lang="en-US"/>
        </a:p>
      </dgm:t>
    </dgm:pt>
    <dgm:pt modelId="{2905F8E1-BEC8-4D0F-AEFD-940DD49141AB}">
      <dgm:prSet/>
      <dgm:spPr/>
      <dgm:t>
        <a:bodyPr/>
        <a:lstStyle/>
        <a:p>
          <a:r>
            <a:rPr lang="en-US"/>
            <a:t>Tabnet</a:t>
          </a:r>
        </a:p>
      </dgm:t>
    </dgm:pt>
    <dgm:pt modelId="{2437AEC2-62E4-4B6D-952A-AD87F6C5040D}" type="parTrans" cxnId="{2478EF86-C0BB-497D-9695-E9EA729C4091}">
      <dgm:prSet/>
      <dgm:spPr/>
      <dgm:t>
        <a:bodyPr/>
        <a:lstStyle/>
        <a:p>
          <a:endParaRPr lang="en-US"/>
        </a:p>
      </dgm:t>
    </dgm:pt>
    <dgm:pt modelId="{9DC271F6-5D4E-43DF-B874-300F98CEF6B6}" type="sibTrans" cxnId="{2478EF86-C0BB-497D-9695-E9EA729C4091}">
      <dgm:prSet/>
      <dgm:spPr/>
      <dgm:t>
        <a:bodyPr/>
        <a:lstStyle/>
        <a:p>
          <a:endParaRPr lang="en-US"/>
        </a:p>
      </dgm:t>
    </dgm:pt>
    <dgm:pt modelId="{057F4C63-D5D6-6A48-8533-0B6C155A19BD}" type="pres">
      <dgm:prSet presAssocID="{B854F878-9624-4CC6-8290-DEC1E311D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D889C4-1441-794B-9FA1-99F17DEFBE21}" type="pres">
      <dgm:prSet presAssocID="{08E83336-9D04-49E2-A067-CC6E75DB4F91}" presName="hierRoot1" presStyleCnt="0"/>
      <dgm:spPr/>
    </dgm:pt>
    <dgm:pt modelId="{9FC4C192-86E6-4344-B94C-09AA1F60426C}" type="pres">
      <dgm:prSet presAssocID="{08E83336-9D04-49E2-A067-CC6E75DB4F91}" presName="composite" presStyleCnt="0"/>
      <dgm:spPr/>
    </dgm:pt>
    <dgm:pt modelId="{95A04020-851B-1842-821E-CEBACB03050B}" type="pres">
      <dgm:prSet presAssocID="{08E83336-9D04-49E2-A067-CC6E75DB4F91}" presName="background" presStyleLbl="node0" presStyleIdx="0" presStyleCnt="4"/>
      <dgm:spPr/>
    </dgm:pt>
    <dgm:pt modelId="{99F2A621-D307-6247-9BEB-E7A8C3D1AE05}" type="pres">
      <dgm:prSet presAssocID="{08E83336-9D04-49E2-A067-CC6E75DB4F91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7B250D-F1A2-F248-96E1-49242B52778E}" type="pres">
      <dgm:prSet presAssocID="{08E83336-9D04-49E2-A067-CC6E75DB4F91}" presName="hierChild2" presStyleCnt="0"/>
      <dgm:spPr/>
    </dgm:pt>
    <dgm:pt modelId="{F625D0E7-6966-224F-B7C0-15BACE8B8C57}" type="pres">
      <dgm:prSet presAssocID="{1445981B-B142-459C-86BE-0CAF2A6FDF23}" presName="hierRoot1" presStyleCnt="0"/>
      <dgm:spPr/>
    </dgm:pt>
    <dgm:pt modelId="{E12257AF-88AF-214C-88B8-BF1BE45691EF}" type="pres">
      <dgm:prSet presAssocID="{1445981B-B142-459C-86BE-0CAF2A6FDF23}" presName="composite" presStyleCnt="0"/>
      <dgm:spPr/>
    </dgm:pt>
    <dgm:pt modelId="{CA362CDB-CCAD-584C-8CA5-131FE18B1C57}" type="pres">
      <dgm:prSet presAssocID="{1445981B-B142-459C-86BE-0CAF2A6FDF23}" presName="background" presStyleLbl="node0" presStyleIdx="1" presStyleCnt="4"/>
      <dgm:spPr/>
    </dgm:pt>
    <dgm:pt modelId="{0CA540F2-E1F4-714C-8B9D-7820BC2FC825}" type="pres">
      <dgm:prSet presAssocID="{1445981B-B142-459C-86BE-0CAF2A6FDF23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C4B801-D7E5-654C-961D-AF87A22796F5}" type="pres">
      <dgm:prSet presAssocID="{1445981B-B142-459C-86BE-0CAF2A6FDF23}" presName="hierChild2" presStyleCnt="0"/>
      <dgm:spPr/>
    </dgm:pt>
    <dgm:pt modelId="{98554F5F-33F6-9640-9E97-2930C77939E9}" type="pres">
      <dgm:prSet presAssocID="{667ED35B-178B-4F67-A127-7849999E8C46}" presName="hierRoot1" presStyleCnt="0"/>
      <dgm:spPr/>
    </dgm:pt>
    <dgm:pt modelId="{4CEF0A94-4DFD-B44B-8655-B216A4ED31C7}" type="pres">
      <dgm:prSet presAssocID="{667ED35B-178B-4F67-A127-7849999E8C46}" presName="composite" presStyleCnt="0"/>
      <dgm:spPr/>
    </dgm:pt>
    <dgm:pt modelId="{719E2B00-A233-8C48-92AC-70E118457F06}" type="pres">
      <dgm:prSet presAssocID="{667ED35B-178B-4F67-A127-7849999E8C46}" presName="background" presStyleLbl="node0" presStyleIdx="2" presStyleCnt="4"/>
      <dgm:spPr/>
    </dgm:pt>
    <dgm:pt modelId="{31AD7DEC-3472-804B-B0E3-02D5134CD063}" type="pres">
      <dgm:prSet presAssocID="{667ED35B-178B-4F67-A127-7849999E8C4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35DBD9-662C-CA49-BEFE-0A8783CE25E1}" type="pres">
      <dgm:prSet presAssocID="{667ED35B-178B-4F67-A127-7849999E8C46}" presName="hierChild2" presStyleCnt="0"/>
      <dgm:spPr/>
    </dgm:pt>
    <dgm:pt modelId="{CDD933B9-B78D-0349-A175-3D8ABB90844E}" type="pres">
      <dgm:prSet presAssocID="{2905F8E1-BEC8-4D0F-AEFD-940DD49141AB}" presName="hierRoot1" presStyleCnt="0"/>
      <dgm:spPr/>
    </dgm:pt>
    <dgm:pt modelId="{DFFF65D3-900B-C54D-A75F-DFF216E8199B}" type="pres">
      <dgm:prSet presAssocID="{2905F8E1-BEC8-4D0F-AEFD-940DD49141AB}" presName="composite" presStyleCnt="0"/>
      <dgm:spPr/>
    </dgm:pt>
    <dgm:pt modelId="{1B248349-C756-2846-8BCF-7C1FA9477697}" type="pres">
      <dgm:prSet presAssocID="{2905F8E1-BEC8-4D0F-AEFD-940DD49141AB}" presName="background" presStyleLbl="node0" presStyleIdx="3" presStyleCnt="4"/>
      <dgm:spPr/>
    </dgm:pt>
    <dgm:pt modelId="{9797BFA8-A65B-2C48-8473-A29292A388D0}" type="pres">
      <dgm:prSet presAssocID="{2905F8E1-BEC8-4D0F-AEFD-940DD49141AB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6DA88A-B087-AB4D-ABC0-DCDDE2807306}" type="pres">
      <dgm:prSet presAssocID="{2905F8E1-BEC8-4D0F-AEFD-940DD49141AB}" presName="hierChild2" presStyleCnt="0"/>
      <dgm:spPr/>
    </dgm:pt>
  </dgm:ptLst>
  <dgm:cxnLst>
    <dgm:cxn modelId="{0CEE98A6-8829-ED46-B798-DCA29B847D6E}" type="presOf" srcId="{2905F8E1-BEC8-4D0F-AEFD-940DD49141AB}" destId="{9797BFA8-A65B-2C48-8473-A29292A388D0}" srcOrd="0" destOrd="0" presId="urn:microsoft.com/office/officeart/2005/8/layout/hierarchy1"/>
    <dgm:cxn modelId="{2478EF86-C0BB-497D-9695-E9EA729C4091}" srcId="{B854F878-9624-4CC6-8290-DEC1E311D37D}" destId="{2905F8E1-BEC8-4D0F-AEFD-940DD49141AB}" srcOrd="3" destOrd="0" parTransId="{2437AEC2-62E4-4B6D-952A-AD87F6C5040D}" sibTransId="{9DC271F6-5D4E-43DF-B874-300F98CEF6B6}"/>
    <dgm:cxn modelId="{9BBC2436-2926-614C-AE98-282253556F0C}" type="presOf" srcId="{08E83336-9D04-49E2-A067-CC6E75DB4F91}" destId="{99F2A621-D307-6247-9BEB-E7A8C3D1AE05}" srcOrd="0" destOrd="0" presId="urn:microsoft.com/office/officeart/2005/8/layout/hierarchy1"/>
    <dgm:cxn modelId="{F894A1CD-3504-EF4F-A19C-FD1D1542FE14}" type="presOf" srcId="{1445981B-B142-459C-86BE-0CAF2A6FDF23}" destId="{0CA540F2-E1F4-714C-8B9D-7820BC2FC825}" srcOrd="0" destOrd="0" presId="urn:microsoft.com/office/officeart/2005/8/layout/hierarchy1"/>
    <dgm:cxn modelId="{7BBE0C3C-33CC-40E0-BC53-F338B7CE025C}" srcId="{B854F878-9624-4CC6-8290-DEC1E311D37D}" destId="{1445981B-B142-459C-86BE-0CAF2A6FDF23}" srcOrd="1" destOrd="0" parTransId="{32C3B007-1FD1-4120-9450-604083DEF455}" sibTransId="{9A3D1130-64CB-446E-9C9E-EE82E63445CA}"/>
    <dgm:cxn modelId="{2E0FD169-7950-C74F-92DA-C2B4738A291B}" type="presOf" srcId="{667ED35B-178B-4F67-A127-7849999E8C46}" destId="{31AD7DEC-3472-804B-B0E3-02D5134CD063}" srcOrd="0" destOrd="0" presId="urn:microsoft.com/office/officeart/2005/8/layout/hierarchy1"/>
    <dgm:cxn modelId="{344F9094-75C5-4A0D-8477-D173715BF7D4}" srcId="{B854F878-9624-4CC6-8290-DEC1E311D37D}" destId="{667ED35B-178B-4F67-A127-7849999E8C46}" srcOrd="2" destOrd="0" parTransId="{D36AE983-0C4C-4FD6-9584-B5A3D7BE07B2}" sibTransId="{9059832D-E564-4231-B1A2-27FC09F26002}"/>
    <dgm:cxn modelId="{7FFC8719-ACD2-4C6F-BCD7-1D005A75CEC1}" srcId="{B854F878-9624-4CC6-8290-DEC1E311D37D}" destId="{08E83336-9D04-49E2-A067-CC6E75DB4F91}" srcOrd="0" destOrd="0" parTransId="{0C495FFB-F075-4C81-830E-0FDD70AFB30F}" sibTransId="{A6CD00E3-9600-4A46-BCD6-539F3715D5AC}"/>
    <dgm:cxn modelId="{EBFB9922-B0FF-C742-9350-75CDA900104D}" type="presOf" srcId="{B854F878-9624-4CC6-8290-DEC1E311D37D}" destId="{057F4C63-D5D6-6A48-8533-0B6C155A19BD}" srcOrd="0" destOrd="0" presId="urn:microsoft.com/office/officeart/2005/8/layout/hierarchy1"/>
    <dgm:cxn modelId="{40CA3755-C27F-3E45-8C27-F9BE7F00019D}" type="presParOf" srcId="{057F4C63-D5D6-6A48-8533-0B6C155A19BD}" destId="{B4D889C4-1441-794B-9FA1-99F17DEFBE21}" srcOrd="0" destOrd="0" presId="urn:microsoft.com/office/officeart/2005/8/layout/hierarchy1"/>
    <dgm:cxn modelId="{32314706-2EBF-BB4A-BFDD-4958C0BA40B4}" type="presParOf" srcId="{B4D889C4-1441-794B-9FA1-99F17DEFBE21}" destId="{9FC4C192-86E6-4344-B94C-09AA1F60426C}" srcOrd="0" destOrd="0" presId="urn:microsoft.com/office/officeart/2005/8/layout/hierarchy1"/>
    <dgm:cxn modelId="{1C8A5A73-3406-A443-90B9-0CDB5ED08944}" type="presParOf" srcId="{9FC4C192-86E6-4344-B94C-09AA1F60426C}" destId="{95A04020-851B-1842-821E-CEBACB03050B}" srcOrd="0" destOrd="0" presId="urn:microsoft.com/office/officeart/2005/8/layout/hierarchy1"/>
    <dgm:cxn modelId="{77E6D4A0-B4F1-D147-AE3A-6BD59A93B90F}" type="presParOf" srcId="{9FC4C192-86E6-4344-B94C-09AA1F60426C}" destId="{99F2A621-D307-6247-9BEB-E7A8C3D1AE05}" srcOrd="1" destOrd="0" presId="urn:microsoft.com/office/officeart/2005/8/layout/hierarchy1"/>
    <dgm:cxn modelId="{0C2986A4-228B-1541-BCD0-36186165E6DF}" type="presParOf" srcId="{B4D889C4-1441-794B-9FA1-99F17DEFBE21}" destId="{437B250D-F1A2-F248-96E1-49242B52778E}" srcOrd="1" destOrd="0" presId="urn:microsoft.com/office/officeart/2005/8/layout/hierarchy1"/>
    <dgm:cxn modelId="{09178BCA-E769-2C4D-9291-21FE49FE3A68}" type="presParOf" srcId="{057F4C63-D5D6-6A48-8533-0B6C155A19BD}" destId="{F625D0E7-6966-224F-B7C0-15BACE8B8C57}" srcOrd="1" destOrd="0" presId="urn:microsoft.com/office/officeart/2005/8/layout/hierarchy1"/>
    <dgm:cxn modelId="{E7956D41-0ECD-CA4D-8BFC-958703D50C89}" type="presParOf" srcId="{F625D0E7-6966-224F-B7C0-15BACE8B8C57}" destId="{E12257AF-88AF-214C-88B8-BF1BE45691EF}" srcOrd="0" destOrd="0" presId="urn:microsoft.com/office/officeart/2005/8/layout/hierarchy1"/>
    <dgm:cxn modelId="{4D7C04B3-D0D3-3D49-BCED-8C0B4AD1F063}" type="presParOf" srcId="{E12257AF-88AF-214C-88B8-BF1BE45691EF}" destId="{CA362CDB-CCAD-584C-8CA5-131FE18B1C57}" srcOrd="0" destOrd="0" presId="urn:microsoft.com/office/officeart/2005/8/layout/hierarchy1"/>
    <dgm:cxn modelId="{C0719004-DB98-A441-A47D-C77B57EA678D}" type="presParOf" srcId="{E12257AF-88AF-214C-88B8-BF1BE45691EF}" destId="{0CA540F2-E1F4-714C-8B9D-7820BC2FC825}" srcOrd="1" destOrd="0" presId="urn:microsoft.com/office/officeart/2005/8/layout/hierarchy1"/>
    <dgm:cxn modelId="{4F0A14D4-6A48-9645-9387-92AB95C754DF}" type="presParOf" srcId="{F625D0E7-6966-224F-B7C0-15BACE8B8C57}" destId="{51C4B801-D7E5-654C-961D-AF87A22796F5}" srcOrd="1" destOrd="0" presId="urn:microsoft.com/office/officeart/2005/8/layout/hierarchy1"/>
    <dgm:cxn modelId="{92A0A11D-F606-604B-A68A-CB6DED773B6B}" type="presParOf" srcId="{057F4C63-D5D6-6A48-8533-0B6C155A19BD}" destId="{98554F5F-33F6-9640-9E97-2930C77939E9}" srcOrd="2" destOrd="0" presId="urn:microsoft.com/office/officeart/2005/8/layout/hierarchy1"/>
    <dgm:cxn modelId="{3BEC960E-923D-2F4B-B2E2-C1C3604BEAB0}" type="presParOf" srcId="{98554F5F-33F6-9640-9E97-2930C77939E9}" destId="{4CEF0A94-4DFD-B44B-8655-B216A4ED31C7}" srcOrd="0" destOrd="0" presId="urn:microsoft.com/office/officeart/2005/8/layout/hierarchy1"/>
    <dgm:cxn modelId="{215A5DEE-2674-A146-94D0-72396401F656}" type="presParOf" srcId="{4CEF0A94-4DFD-B44B-8655-B216A4ED31C7}" destId="{719E2B00-A233-8C48-92AC-70E118457F06}" srcOrd="0" destOrd="0" presId="urn:microsoft.com/office/officeart/2005/8/layout/hierarchy1"/>
    <dgm:cxn modelId="{37D0CB46-56F9-8947-8172-BF520D442A0B}" type="presParOf" srcId="{4CEF0A94-4DFD-B44B-8655-B216A4ED31C7}" destId="{31AD7DEC-3472-804B-B0E3-02D5134CD063}" srcOrd="1" destOrd="0" presId="urn:microsoft.com/office/officeart/2005/8/layout/hierarchy1"/>
    <dgm:cxn modelId="{7BD65B6B-60DF-5F44-972D-3858AD19AF25}" type="presParOf" srcId="{98554F5F-33F6-9640-9E97-2930C77939E9}" destId="{8735DBD9-662C-CA49-BEFE-0A8783CE25E1}" srcOrd="1" destOrd="0" presId="urn:microsoft.com/office/officeart/2005/8/layout/hierarchy1"/>
    <dgm:cxn modelId="{519086E6-8064-8549-ABB5-691B26246522}" type="presParOf" srcId="{057F4C63-D5D6-6A48-8533-0B6C155A19BD}" destId="{CDD933B9-B78D-0349-A175-3D8ABB90844E}" srcOrd="3" destOrd="0" presId="urn:microsoft.com/office/officeart/2005/8/layout/hierarchy1"/>
    <dgm:cxn modelId="{4E090DC0-C5A4-AC40-A176-62572F220358}" type="presParOf" srcId="{CDD933B9-B78D-0349-A175-3D8ABB90844E}" destId="{DFFF65D3-900B-C54D-A75F-DFF216E8199B}" srcOrd="0" destOrd="0" presId="urn:microsoft.com/office/officeart/2005/8/layout/hierarchy1"/>
    <dgm:cxn modelId="{6F262A18-092A-294D-B4D7-D3E709CAE840}" type="presParOf" srcId="{DFFF65D3-900B-C54D-A75F-DFF216E8199B}" destId="{1B248349-C756-2846-8BCF-7C1FA9477697}" srcOrd="0" destOrd="0" presId="urn:microsoft.com/office/officeart/2005/8/layout/hierarchy1"/>
    <dgm:cxn modelId="{24DB539C-E447-8B45-BFF5-76A8B73837BD}" type="presParOf" srcId="{DFFF65D3-900B-C54D-A75F-DFF216E8199B}" destId="{9797BFA8-A65B-2C48-8473-A29292A388D0}" srcOrd="1" destOrd="0" presId="urn:microsoft.com/office/officeart/2005/8/layout/hierarchy1"/>
    <dgm:cxn modelId="{D1B50452-4DAC-2048-AA90-3C3724F38560}" type="presParOf" srcId="{CDD933B9-B78D-0349-A175-3D8ABB90844E}" destId="{7A6DA88A-B087-AB4D-ABC0-DCDDE2807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45EB5-6ADB-394D-A4FC-C40655426F6A}">
      <dsp:nvSpPr>
        <dsp:cNvPr id="0" name=""/>
        <dsp:cNvSpPr/>
      </dsp:nvSpPr>
      <dsp:spPr>
        <a:xfrm>
          <a:off x="7199823" y="654891"/>
          <a:ext cx="1327214" cy="1326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8C5E-1764-E149-BD23-3B70714CF07B}">
      <dsp:nvSpPr>
        <dsp:cNvPr id="0" name=""/>
        <dsp:cNvSpPr/>
      </dsp:nvSpPr>
      <dsp:spPr>
        <a:xfrm>
          <a:off x="7244513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/>
            <a:t>Подбор гиперпараметров и выбор финальной модели</a:t>
          </a:r>
          <a:endParaRPr lang="en-US" sz="800" kern="1200"/>
        </a:p>
      </dsp:txBody>
      <dsp:txXfrm>
        <a:off x="7421587" y="876090"/>
        <a:ext cx="884528" cy="884563"/>
      </dsp:txXfrm>
    </dsp:sp>
    <dsp:sp modelId="{AC6EFAED-081D-CD4E-A35F-FEB6A5B38BEA}">
      <dsp:nvSpPr>
        <dsp:cNvPr id="0" name=""/>
        <dsp:cNvSpPr/>
      </dsp:nvSpPr>
      <dsp:spPr>
        <a:xfrm rot="2700000">
          <a:off x="5828855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7F06-7BD8-EC47-A078-E3FB44975C6F}">
      <dsp:nvSpPr>
        <dsp:cNvPr id="0" name=""/>
        <dsp:cNvSpPr/>
      </dsp:nvSpPr>
      <dsp:spPr>
        <a:xfrm>
          <a:off x="5873452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Другие архитектуры</a:t>
          </a:r>
          <a:endParaRPr lang="en-US" sz="1100" kern="1200" dirty="0"/>
        </a:p>
      </dsp:txBody>
      <dsp:txXfrm>
        <a:off x="6050526" y="876090"/>
        <a:ext cx="884528" cy="884563"/>
      </dsp:txXfrm>
    </dsp:sp>
    <dsp:sp modelId="{562D044F-02FB-ED44-9221-6CBA268983A9}">
      <dsp:nvSpPr>
        <dsp:cNvPr id="0" name=""/>
        <dsp:cNvSpPr/>
      </dsp:nvSpPr>
      <dsp:spPr>
        <a:xfrm rot="2700000">
          <a:off x="4457794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DB13-70BD-B64F-ACBD-55F98A1FF5CA}">
      <dsp:nvSpPr>
        <dsp:cNvPr id="0" name=""/>
        <dsp:cNvSpPr/>
      </dsp:nvSpPr>
      <dsp:spPr>
        <a:xfrm>
          <a:off x="4502391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Добавление фичей, оценка прироста, расширение </a:t>
          </a:r>
          <a:r>
            <a:rPr lang="en-US" sz="800" kern="1200" dirty="0"/>
            <a:t>EDA</a:t>
          </a:r>
        </a:p>
      </dsp:txBody>
      <dsp:txXfrm>
        <a:off x="4679465" y="876090"/>
        <a:ext cx="884528" cy="884563"/>
      </dsp:txXfrm>
    </dsp:sp>
    <dsp:sp modelId="{83B9B017-8447-5B47-A601-8740828F65D6}">
      <dsp:nvSpPr>
        <dsp:cNvPr id="0" name=""/>
        <dsp:cNvSpPr/>
      </dsp:nvSpPr>
      <dsp:spPr>
        <a:xfrm rot="2700000">
          <a:off x="3086733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04C6-FFA7-1243-A76D-4D75D89664CD}">
      <dsp:nvSpPr>
        <dsp:cNvPr id="0" name=""/>
        <dsp:cNvSpPr/>
      </dsp:nvSpPr>
      <dsp:spPr>
        <a:xfrm>
          <a:off x="3131329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Baseline</a:t>
          </a:r>
        </a:p>
      </dsp:txBody>
      <dsp:txXfrm>
        <a:off x="3307561" y="876090"/>
        <a:ext cx="884528" cy="884563"/>
      </dsp:txXfrm>
    </dsp:sp>
    <dsp:sp modelId="{A0AF8A19-0ED1-4242-A761-FF2090ACE5CC}">
      <dsp:nvSpPr>
        <dsp:cNvPr id="0" name=""/>
        <dsp:cNvSpPr/>
      </dsp:nvSpPr>
      <dsp:spPr>
        <a:xfrm rot="2700000">
          <a:off x="1715672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4968-378C-7344-9042-1033225D9764}">
      <dsp:nvSpPr>
        <dsp:cNvPr id="0" name=""/>
        <dsp:cNvSpPr/>
      </dsp:nvSpPr>
      <dsp:spPr>
        <a:xfrm>
          <a:off x="1760268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EDA</a:t>
          </a:r>
        </a:p>
      </dsp:txBody>
      <dsp:txXfrm>
        <a:off x="1936499" y="876090"/>
        <a:ext cx="884528" cy="884563"/>
      </dsp:txXfrm>
    </dsp:sp>
    <dsp:sp modelId="{337B4B59-7214-D140-87D8-1364F723743D}">
      <dsp:nvSpPr>
        <dsp:cNvPr id="0" name=""/>
        <dsp:cNvSpPr/>
      </dsp:nvSpPr>
      <dsp:spPr>
        <a:xfrm rot="2700000">
          <a:off x="344611" y="654742"/>
          <a:ext cx="1327027" cy="132702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3B78-BC58-4F4B-AEC7-896D77001E9E}">
      <dsp:nvSpPr>
        <dsp:cNvPr id="0" name=""/>
        <dsp:cNvSpPr/>
      </dsp:nvSpPr>
      <dsp:spPr>
        <a:xfrm>
          <a:off x="388364" y="699131"/>
          <a:ext cx="1238676" cy="123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Train / Test</a:t>
          </a:r>
        </a:p>
      </dsp:txBody>
      <dsp:txXfrm>
        <a:off x="565438" y="876090"/>
        <a:ext cx="884528" cy="884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4020-851B-1842-821E-CEBACB03050B}">
      <dsp:nvSpPr>
        <dsp:cNvPr id="0" name=""/>
        <dsp:cNvSpPr/>
      </dsp:nvSpPr>
      <dsp:spPr>
        <a:xfrm>
          <a:off x="2117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A621-D307-6247-9BEB-E7A8C3D1AE05}">
      <dsp:nvSpPr>
        <dsp:cNvPr id="0" name=""/>
        <dsp:cNvSpPr/>
      </dsp:nvSpPr>
      <dsp:spPr>
        <a:xfrm>
          <a:off x="170134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Добавление гео-аналитики</a:t>
          </a:r>
          <a:endParaRPr lang="en-US" sz="1300" kern="1200"/>
        </a:p>
      </dsp:txBody>
      <dsp:txXfrm>
        <a:off x="198258" y="807594"/>
        <a:ext cx="1455900" cy="903966"/>
      </dsp:txXfrm>
    </dsp:sp>
    <dsp:sp modelId="{CA362CDB-CCAD-584C-8CA5-131FE18B1C57}">
      <dsp:nvSpPr>
        <dsp:cNvPr id="0" name=""/>
        <dsp:cNvSpPr/>
      </dsp:nvSpPr>
      <dsp:spPr>
        <a:xfrm>
          <a:off x="1850299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40F2-E1F4-714C-8B9D-7820BC2FC825}">
      <dsp:nvSpPr>
        <dsp:cNvPr id="0" name=""/>
        <dsp:cNvSpPr/>
      </dsp:nvSpPr>
      <dsp:spPr>
        <a:xfrm>
          <a:off x="2018316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Анализ отзывов с карт</a:t>
          </a:r>
          <a:endParaRPr lang="en-US" sz="1300" kern="1200"/>
        </a:p>
      </dsp:txBody>
      <dsp:txXfrm>
        <a:off x="2046440" y="807594"/>
        <a:ext cx="1455900" cy="903966"/>
      </dsp:txXfrm>
    </dsp:sp>
    <dsp:sp modelId="{719E2B00-A233-8C48-92AC-70E118457F06}">
      <dsp:nvSpPr>
        <dsp:cNvPr id="0" name=""/>
        <dsp:cNvSpPr/>
      </dsp:nvSpPr>
      <dsp:spPr>
        <a:xfrm>
          <a:off x="3698481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7DEC-3472-804B-B0E3-02D5134CD063}">
      <dsp:nvSpPr>
        <dsp:cNvPr id="0" name=""/>
        <dsp:cNvSpPr/>
      </dsp:nvSpPr>
      <dsp:spPr>
        <a:xfrm>
          <a:off x="3866498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Прогнозирование временных рядов (</a:t>
          </a:r>
          <a:r>
            <a:rPr lang="en-US" sz="1300" kern="1200"/>
            <a:t>ARIMA, fbprophet)</a:t>
          </a:r>
        </a:p>
      </dsp:txBody>
      <dsp:txXfrm>
        <a:off x="3894622" y="807594"/>
        <a:ext cx="1455900" cy="903966"/>
      </dsp:txXfrm>
    </dsp:sp>
    <dsp:sp modelId="{1B248349-C756-2846-8BCF-7C1FA9477697}">
      <dsp:nvSpPr>
        <dsp:cNvPr id="0" name=""/>
        <dsp:cNvSpPr/>
      </dsp:nvSpPr>
      <dsp:spPr>
        <a:xfrm>
          <a:off x="5546663" y="619854"/>
          <a:ext cx="1512148" cy="960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BFA8-A65B-2C48-8473-A29292A388D0}">
      <dsp:nvSpPr>
        <dsp:cNvPr id="0" name=""/>
        <dsp:cNvSpPr/>
      </dsp:nvSpPr>
      <dsp:spPr>
        <a:xfrm>
          <a:off x="5714680" y="779470"/>
          <a:ext cx="1512148" cy="960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Tabnet</a:t>
          </a:r>
        </a:p>
      </dsp:txBody>
      <dsp:txXfrm>
        <a:off x="5742804" y="807594"/>
        <a:ext cx="1455900" cy="903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374ED6F6CFFD50F0FFCD1E5CF36BBBC7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374ED6F6CFFD50F0FFCD1E5CF36BBBC7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7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2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28" name="Рисунок 27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9" name="Рисунок 28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0" name="Рисунок 29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1" name="Рисунок 30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2" name="Рисунок 31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3" name="Рисунок 32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4" name="Рисунок 33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5" name="Рисунок 34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" name="Рисунок 35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" name="Рисунок 36" descr="http://AC16FA8483B6FD409CDE2A5657A655F5.dms.sberbank.ru/AC16FA8483B6FD409CDE2A5657A655F5-4C7408180EE7FEC3F8EF04E7EFAAE906-374ED6F6CFFD50F0FFCD1E5CF36BBBC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ililinka/SkillFactory_dev/tree/Seililinka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/ud7ndrq1r6zs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eBmG29eZfUCSaaRqIEI5vlMlEpyaxHuh/view?usp=drivesdk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A32E-3DD6-28E4-A406-A893B0E2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535" y="4050833"/>
            <a:ext cx="3540468" cy="84244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Выполнила: Брусова Галина </a:t>
            </a:r>
          </a:p>
          <a:p>
            <a:r>
              <a:rPr lang="ru-RU" dirty="0">
                <a:solidFill>
                  <a:schemeClr val="tx1"/>
                </a:solidFill>
              </a:rPr>
              <a:t>Ментор: Никита Сидоров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E42D-406E-23B7-4981-052D838C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3" y="2404534"/>
            <a:ext cx="73834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Дипломная работа по курсу  «Специализация </a:t>
            </a:r>
            <a:r>
              <a:rPr lang="en-US" sz="4000" dirty="0"/>
              <a:t>Data Science</a:t>
            </a:r>
            <a:r>
              <a:rPr lang="ru-RU" sz="4000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41250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3183556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Точки роста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EC459D0-7161-4118-D42C-F7821B2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67942"/>
              </p:ext>
            </p:extLst>
          </p:nvPr>
        </p:nvGraphicFramePr>
        <p:xfrm>
          <a:off x="632692" y="554358"/>
          <a:ext cx="7228947" cy="2359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126" y="3248368"/>
            <a:ext cx="5786480" cy="3428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BED7B-3F1A-44F5-903C-6CB493E1F77E}"/>
              </a:ext>
            </a:extLst>
          </p:cNvPr>
          <p:cNvSpPr txBox="1"/>
          <p:nvPr/>
        </p:nvSpPr>
        <p:spPr>
          <a:xfrm>
            <a:off x="3436979" y="6343303"/>
            <a:ext cx="3081627" cy="3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*</a:t>
            </a:r>
            <a:r>
              <a:rPr lang="ru-RU" dirty="0">
                <a:hlinkClick r:id="rId8"/>
              </a:rPr>
              <a:t>ссылка на репозиторий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 txBox="1">
            <a:spLocks/>
          </p:cNvSpPr>
          <p:nvPr/>
        </p:nvSpPr>
        <p:spPr>
          <a:xfrm>
            <a:off x="612244" y="2147454"/>
            <a:ext cx="318355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5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9BE4-6C5C-9A2E-D6FF-37F3B77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Graphic 6" descr="Вопросы контур">
            <a:extLst>
              <a:ext uri="{FF2B5EF4-FFF2-40B4-BE49-F238E27FC236}">
                <a16:creationId xmlns:a16="http://schemas.microsoft.com/office/drawing/2014/main" id="{8C491DF3-B1E4-1646-BE5B-CA32266C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ED0D6A-A901-4E5F-2CFD-F5C4126F6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5" r="2322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F7E5-DE98-E981-1E72-61D9BF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5EBC802-C2EB-2F08-6574-D879FFCE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297"/>
            <a:ext cx="3851122" cy="3506304"/>
          </a:xfrm>
        </p:spPr>
        <p:txBody>
          <a:bodyPr>
            <a:normAutofit/>
          </a:bodyPr>
          <a:lstStyle/>
          <a:p>
            <a:r>
              <a:rPr lang="ru-RU" dirty="0"/>
              <a:t>Цель: помесячное прогнозирование средней стоимости за квадратный метр недвижимости в различных районах Москвы</a:t>
            </a:r>
          </a:p>
          <a:p>
            <a:r>
              <a:rPr lang="ru-RU" dirty="0"/>
              <a:t>Данные: агрегированная статистика по районам и объявления Яндекс Недвижимости за 2017–2019 года</a:t>
            </a:r>
          </a:p>
          <a:p>
            <a:r>
              <a:rPr lang="ru-RU" dirty="0"/>
              <a:t>Метрика: </a:t>
            </a:r>
            <a:r>
              <a:rPr lang="en-US" dirty="0"/>
              <a:t>RMSE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EF4D-9D8A-B642-B434-44012CC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E5AC-4C9B-616C-CE76-4294E73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7"/>
            <a:ext cx="8596668" cy="1629031"/>
          </a:xfrm>
        </p:spPr>
        <p:txBody>
          <a:bodyPr>
            <a:normAutofit/>
          </a:bodyPr>
          <a:lstStyle/>
          <a:p>
            <a:r>
              <a:rPr lang="ru-RU" dirty="0"/>
              <a:t>Только обучающая выборка из </a:t>
            </a:r>
            <a:r>
              <a:rPr lang="ru-RU" dirty="0" err="1"/>
              <a:t>хакатона</a:t>
            </a:r>
            <a:endParaRPr lang="ru-RU" dirty="0"/>
          </a:p>
          <a:p>
            <a:r>
              <a:rPr lang="ru-RU" dirty="0"/>
              <a:t>«Чистые» данные</a:t>
            </a:r>
          </a:p>
          <a:p>
            <a:r>
              <a:rPr lang="ru-RU" dirty="0"/>
              <a:t>2 способа выделения тестовой выборки – </a:t>
            </a:r>
            <a:r>
              <a:rPr lang="en-US" dirty="0"/>
              <a:t>OOT </a:t>
            </a:r>
            <a:r>
              <a:rPr lang="ru-RU" dirty="0"/>
              <a:t>и </a:t>
            </a:r>
            <a:r>
              <a:rPr lang="en-US" dirty="0"/>
              <a:t>OOS</a:t>
            </a:r>
          </a:p>
          <a:p>
            <a:r>
              <a:rPr lang="ru-RU" dirty="0"/>
              <a:t>Различные сценарии применения модели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DA346E1-4DE6-1C8F-92C2-4D6FAC973D31}"/>
              </a:ext>
            </a:extLst>
          </p:cNvPr>
          <p:cNvSpPr txBox="1">
            <a:spLocks/>
          </p:cNvSpPr>
          <p:nvPr/>
        </p:nvSpPr>
        <p:spPr>
          <a:xfrm>
            <a:off x="677334" y="3274275"/>
            <a:ext cx="8596668" cy="672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Общий план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E3FD7262-1904-6940-94EB-B4BAD3938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817133"/>
              </p:ext>
            </p:extLst>
          </p:nvPr>
        </p:nvGraphicFramePr>
        <p:xfrm>
          <a:off x="677334" y="3610549"/>
          <a:ext cx="8596668" cy="263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8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6677D-60B2-6998-D7D2-03A5B9B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8C4703-9199-4302-6116-5A9411F7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354348"/>
            <a:ext cx="3525371" cy="2313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D3F8F3-8E71-121B-A61E-3F45007A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58" y="4316453"/>
            <a:ext cx="3525370" cy="23893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A1C302-E44F-33D3-0FFD-A5908B876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55" y="1346886"/>
            <a:ext cx="7673546" cy="27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433DB-59F3-9115-8B26-7EA86844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2" y="689956"/>
            <a:ext cx="5820031" cy="45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F3F85D-E44B-383A-3907-3D355DE39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3" r="20899"/>
          <a:stretch/>
        </p:blipFill>
        <p:spPr>
          <a:xfrm>
            <a:off x="157942" y="456478"/>
            <a:ext cx="5868785" cy="4821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4596939" y="2505806"/>
            <a:ext cx="201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hlinkClick r:id="rId3"/>
              </a:rPr>
              <a:t>DataLens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309" y="3128779"/>
            <a:ext cx="7499691" cy="3713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57942" y="97887"/>
            <a:ext cx="39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>
                <a:hlinkClick r:id="rId5"/>
              </a:rPr>
              <a:t>Pandas Profiling Report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5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EF54-6E36-C57D-DFD4-D96E297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308920"/>
            <a:ext cx="3183556" cy="9228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Baseline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46AA5-F59A-CEBE-E27B-D3893BB7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90"/>
            <a:ext cx="4371763" cy="2767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LGBMRegressor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Максимальная глубина – 5</a:t>
            </a:r>
          </a:p>
          <a:p>
            <a:pPr>
              <a:lnSpc>
                <a:spcPct val="90000"/>
              </a:lnSpc>
            </a:pPr>
            <a:r>
              <a:rPr lang="ru-RU" dirty="0"/>
              <a:t>Фичи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Агрегированная статистика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История объявлений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Факторы из временной метки + производственный календарь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Лаги</a:t>
            </a:r>
          </a:p>
          <a:p>
            <a:pPr lvl="1">
              <a:lnSpc>
                <a:spcPct val="90000"/>
              </a:lnSpc>
            </a:pPr>
            <a:endParaRPr lang="ru-RU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6B4D1C-E7D9-4214-6936-9CC623F9D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6" r="-2" b="-2"/>
          <a:stretch/>
        </p:blipFill>
        <p:spPr>
          <a:xfrm>
            <a:off x="799814" y="1231727"/>
            <a:ext cx="5062993" cy="43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BE14D9-6F54-9F13-5C07-C7CC8357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161969"/>
              </p:ext>
            </p:extLst>
          </p:nvPr>
        </p:nvGraphicFramePr>
        <p:xfrm>
          <a:off x="677334" y="1269494"/>
          <a:ext cx="10906129" cy="1203535"/>
        </p:xfrm>
        <a:graphic>
          <a:graphicData uri="http://schemas.openxmlformats.org/drawingml/2006/table">
            <a:tbl>
              <a:tblPr/>
              <a:tblGrid>
                <a:gridCol w="430343">
                  <a:extLst>
                    <a:ext uri="{9D8B030D-6E8A-4147-A177-3AD203B41FA5}">
                      <a16:colId xmlns:a16="http://schemas.microsoft.com/office/drawing/2014/main" val="2358993059"/>
                    </a:ext>
                  </a:extLst>
                </a:gridCol>
                <a:gridCol w="663349">
                  <a:extLst>
                    <a:ext uri="{9D8B030D-6E8A-4147-A177-3AD203B41FA5}">
                      <a16:colId xmlns:a16="http://schemas.microsoft.com/office/drawing/2014/main" val="2714991204"/>
                    </a:ext>
                  </a:extLst>
                </a:gridCol>
                <a:gridCol w="1240111">
                  <a:extLst>
                    <a:ext uri="{9D8B030D-6E8A-4147-A177-3AD203B41FA5}">
                      <a16:colId xmlns:a16="http://schemas.microsoft.com/office/drawing/2014/main" val="924127745"/>
                    </a:ext>
                  </a:extLst>
                </a:gridCol>
                <a:gridCol w="1792421">
                  <a:extLst>
                    <a:ext uri="{9D8B030D-6E8A-4147-A177-3AD203B41FA5}">
                      <a16:colId xmlns:a16="http://schemas.microsoft.com/office/drawing/2014/main" val="3917539837"/>
                    </a:ext>
                  </a:extLst>
                </a:gridCol>
                <a:gridCol w="2081522">
                  <a:extLst>
                    <a:ext uri="{9D8B030D-6E8A-4147-A177-3AD203B41FA5}">
                      <a16:colId xmlns:a16="http://schemas.microsoft.com/office/drawing/2014/main" val="2187423469"/>
                    </a:ext>
                  </a:extLst>
                </a:gridCol>
                <a:gridCol w="2015360">
                  <a:extLst>
                    <a:ext uri="{9D8B030D-6E8A-4147-A177-3AD203B41FA5}">
                      <a16:colId xmlns:a16="http://schemas.microsoft.com/office/drawing/2014/main" val="695716708"/>
                    </a:ext>
                  </a:extLst>
                </a:gridCol>
                <a:gridCol w="2082960">
                  <a:extLst>
                    <a:ext uri="{9D8B030D-6E8A-4147-A177-3AD203B41FA5}">
                      <a16:colId xmlns:a16="http://schemas.microsoft.com/office/drawing/2014/main" val="2503755769"/>
                    </a:ext>
                  </a:extLst>
                </a:gridCol>
                <a:gridCol w="600063">
                  <a:extLst>
                    <a:ext uri="{9D8B030D-6E8A-4147-A177-3AD203B41FA5}">
                      <a16:colId xmlns:a16="http://schemas.microsoft.com/office/drawing/2014/main" val="2041096474"/>
                    </a:ext>
                  </a:extLst>
                </a:gridCol>
              </a:tblGrid>
              <a:tr h="1936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Baseline_housebase_TimeFeat_Lags_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AN_Baseline_housebase_TimeFeat_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Baseline_housebase_TimeFeat_TUNE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94412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0,989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0,652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01924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3896,985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3498,833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3530,585</a:t>
                      </a:r>
                      <a:endParaRPr lang="ru-RU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2782,058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11310,756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3437,108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88600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10811,923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8322,351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8452,243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10161,256</a:t>
                      </a:r>
                      <a:endParaRPr lang="ru-RU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59894,016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8368,615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8178,346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74821"/>
                  </a:ext>
                </a:extLst>
              </a:tr>
              <a:tr h="19365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1,662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1,634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1,462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1,988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1,623</a:t>
                      </a:r>
                      <a:endParaRPr lang="ru-RU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689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6B94DD-CDB2-6D17-1744-0455AEAFA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93710"/>
              </p:ext>
            </p:extLst>
          </p:nvPr>
        </p:nvGraphicFramePr>
        <p:xfrm>
          <a:off x="677334" y="2667000"/>
          <a:ext cx="2870200" cy="38100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71270065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12778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Linear_Regression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12564,635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9332,663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0591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0B7-2FA1-665D-2AD9-D7577ED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" y="244834"/>
            <a:ext cx="8596668" cy="8324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400" dirty="0">
                <a:solidFill>
                  <a:schemeClr val="tx1"/>
                </a:solidFill>
              </a:rPr>
              <a:t>Путь в метриках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798BB6-3EA5-3B96-1CB0-85E47712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5" y="3349391"/>
            <a:ext cx="5268027" cy="343053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7EED8FE-D80A-F74B-1C6D-F97B7287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23" y="2748477"/>
            <a:ext cx="4416666" cy="40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DFEC-CFE5-9217-1609-33FC970E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5" y="518160"/>
            <a:ext cx="6180666" cy="729374"/>
          </a:xfrm>
        </p:spPr>
        <p:txBody>
          <a:bodyPr/>
          <a:lstStyle/>
          <a:p>
            <a:r>
              <a:rPr lang="ru-RU" dirty="0"/>
              <a:t>Итоговый вариант модели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E6D7C5CD-5B94-60D6-B76D-401F3E7D7867}"/>
              </a:ext>
            </a:extLst>
          </p:cNvPr>
          <p:cNvSpPr/>
          <p:nvPr/>
        </p:nvSpPr>
        <p:spPr>
          <a:xfrm rot="5400000">
            <a:off x="4233884" y="2140387"/>
            <a:ext cx="831850" cy="335764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981C9-7534-26C0-844D-E3C6C9CE461C}"/>
              </a:ext>
            </a:extLst>
          </p:cNvPr>
          <p:cNvSpPr txBox="1"/>
          <p:nvPr/>
        </p:nvSpPr>
        <p:spPr>
          <a:xfrm>
            <a:off x="3217805" y="3688300"/>
            <a:ext cx="2766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Интерпретируемое разделение на дешевое и дорогое жилье по </a:t>
            </a:r>
            <a:r>
              <a:rPr lang="en-US" sz="1100" dirty="0"/>
              <a:t>Q3</a:t>
            </a:r>
            <a:endParaRPr lang="ru-RU" sz="11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D46DAA-D63E-FA17-E0C5-1A38DEB85CA2}"/>
              </a:ext>
            </a:extLst>
          </p:cNvPr>
          <p:cNvCxnSpPr>
            <a:cxnSpLocks/>
          </p:cNvCxnSpPr>
          <p:nvPr/>
        </p:nvCxnSpPr>
        <p:spPr>
          <a:xfrm>
            <a:off x="2277687" y="4577301"/>
            <a:ext cx="89860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4009B-C3C7-89EA-FC1A-05417AAA29B1}"/>
              </a:ext>
            </a:extLst>
          </p:cNvPr>
          <p:cNvSpPr txBox="1"/>
          <p:nvPr/>
        </p:nvSpPr>
        <p:spPr>
          <a:xfrm>
            <a:off x="4416263" y="2615116"/>
            <a:ext cx="1839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Классификатор</a:t>
            </a:r>
            <a:endParaRPr lang="en-US" dirty="0"/>
          </a:p>
        </p:txBody>
      </p:sp>
      <p:sp>
        <p:nvSpPr>
          <p:cNvPr id="23" name="Левая фигурная скобка 12">
            <a:extLst>
              <a:ext uri="{FF2B5EF4-FFF2-40B4-BE49-F238E27FC236}">
                <a16:creationId xmlns:a16="http://schemas.microsoft.com/office/drawing/2014/main" id="{1AAC8BD7-A126-4FE5-FC92-DFA5BA64136E}"/>
              </a:ext>
            </a:extLst>
          </p:cNvPr>
          <p:cNvSpPr/>
          <p:nvPr/>
        </p:nvSpPr>
        <p:spPr>
          <a:xfrm rot="5400000">
            <a:off x="5120464" y="757385"/>
            <a:ext cx="431404" cy="4858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Цилиндр 23">
            <a:extLst>
              <a:ext uri="{FF2B5EF4-FFF2-40B4-BE49-F238E27FC236}">
                <a16:creationId xmlns:a16="http://schemas.microsoft.com/office/drawing/2014/main" id="{2403F4E0-AE1A-B323-8E1C-127E048FA382}"/>
              </a:ext>
            </a:extLst>
          </p:cNvPr>
          <p:cNvSpPr/>
          <p:nvPr/>
        </p:nvSpPr>
        <p:spPr>
          <a:xfrm rot="5400000">
            <a:off x="8849335" y="2526880"/>
            <a:ext cx="831850" cy="258445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29135-EB32-E10E-311A-D68EA837D503}"/>
              </a:ext>
            </a:extLst>
          </p:cNvPr>
          <p:cNvSpPr txBox="1"/>
          <p:nvPr/>
        </p:nvSpPr>
        <p:spPr>
          <a:xfrm>
            <a:off x="7973035" y="3536914"/>
            <a:ext cx="246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Градиентный бустинг на решающих деревьях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FA0DA-111C-C405-EDCB-EFBAFC6414CB}"/>
              </a:ext>
            </a:extLst>
          </p:cNvPr>
          <p:cNvSpPr txBox="1"/>
          <p:nvPr/>
        </p:nvSpPr>
        <p:spPr>
          <a:xfrm>
            <a:off x="8662599" y="2580092"/>
            <a:ext cx="147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Регрессия</a:t>
            </a:r>
            <a:endParaRPr lang="en-US" dirty="0"/>
          </a:p>
        </p:txBody>
      </p:sp>
      <p:sp>
        <p:nvSpPr>
          <p:cNvPr id="27" name="Левая фигурная скобка 19">
            <a:extLst>
              <a:ext uri="{FF2B5EF4-FFF2-40B4-BE49-F238E27FC236}">
                <a16:creationId xmlns:a16="http://schemas.microsoft.com/office/drawing/2014/main" id="{3F1A10C7-0CF6-5E64-CC8D-F5006B5AC176}"/>
              </a:ext>
            </a:extLst>
          </p:cNvPr>
          <p:cNvSpPr/>
          <p:nvPr/>
        </p:nvSpPr>
        <p:spPr>
          <a:xfrm rot="5400000">
            <a:off x="9062337" y="1772156"/>
            <a:ext cx="431404" cy="2828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Цилиндр 27">
            <a:extLst>
              <a:ext uri="{FF2B5EF4-FFF2-40B4-BE49-F238E27FC236}">
                <a16:creationId xmlns:a16="http://schemas.microsoft.com/office/drawing/2014/main" id="{71037B22-8AF8-7608-4C2C-544A847ED90A}"/>
              </a:ext>
            </a:extLst>
          </p:cNvPr>
          <p:cNvSpPr/>
          <p:nvPr/>
        </p:nvSpPr>
        <p:spPr>
          <a:xfrm rot="5400000">
            <a:off x="6640336" y="3157371"/>
            <a:ext cx="831850" cy="132715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A66BF057-05B1-0245-2066-311D36656E62}"/>
              </a:ext>
            </a:extLst>
          </p:cNvPr>
          <p:cNvSpPr/>
          <p:nvPr/>
        </p:nvSpPr>
        <p:spPr>
          <a:xfrm>
            <a:off x="334507" y="2580092"/>
            <a:ext cx="1911152" cy="211957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AC1DA-3523-F2E6-BEF1-63C96B080DD1}"/>
              </a:ext>
            </a:extLst>
          </p:cNvPr>
          <p:cNvSpPr txBox="1"/>
          <p:nvPr/>
        </p:nvSpPr>
        <p:spPr>
          <a:xfrm>
            <a:off x="352236" y="3420318"/>
            <a:ext cx="143389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Статистика по районам + агрегация объявлений + календарь</a:t>
            </a:r>
            <a:endParaRPr lang="en-US" sz="11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10D5232-1462-D7EA-2F0D-1D9AE5382CE6}"/>
              </a:ext>
            </a:extLst>
          </p:cNvPr>
          <p:cNvSpPr/>
          <p:nvPr/>
        </p:nvSpPr>
        <p:spPr>
          <a:xfrm>
            <a:off x="2030550" y="3406262"/>
            <a:ext cx="215109" cy="83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46">
            <a:extLst>
              <a:ext uri="{FF2B5EF4-FFF2-40B4-BE49-F238E27FC236}">
                <a16:creationId xmlns:a16="http://schemas.microsoft.com/office/drawing/2014/main" id="{F97ECE39-29A8-115D-384C-6B1BFD01B070}"/>
              </a:ext>
            </a:extLst>
          </p:cNvPr>
          <p:cNvSpPr/>
          <p:nvPr/>
        </p:nvSpPr>
        <p:spPr>
          <a:xfrm>
            <a:off x="2128058" y="3723702"/>
            <a:ext cx="750845" cy="201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право 52">
            <a:extLst>
              <a:ext uri="{FF2B5EF4-FFF2-40B4-BE49-F238E27FC236}">
                <a16:creationId xmlns:a16="http://schemas.microsoft.com/office/drawing/2014/main" id="{A7309AF2-9F2E-FE35-D3E2-BB41F6DD6DE9}"/>
              </a:ext>
            </a:extLst>
          </p:cNvPr>
          <p:cNvSpPr/>
          <p:nvPr/>
        </p:nvSpPr>
        <p:spPr>
          <a:xfrm>
            <a:off x="6196949" y="3725615"/>
            <a:ext cx="195737" cy="201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A51B5-7F3C-D0D4-A89A-320B0811A89F}"/>
              </a:ext>
            </a:extLst>
          </p:cNvPr>
          <p:cNvSpPr txBox="1"/>
          <p:nvPr/>
        </p:nvSpPr>
        <p:spPr>
          <a:xfrm>
            <a:off x="6456742" y="3442904"/>
            <a:ext cx="1159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Бинарная классификация с помощью </a:t>
            </a:r>
            <a:r>
              <a:rPr lang="en-US" sz="1050" dirty="0"/>
              <a:t>lightAutoML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9736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{D54B214D-0419-F442-ABE5-52E299147C89}tf10001060</Template>
  <TotalTime>249</TotalTime>
  <Words>225</Words>
  <Application>Microsoft Office PowerPoint</Application>
  <PresentationFormat>Широкоэкранный</PresentationFormat>
  <Paragraphs>86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Аспект</vt:lpstr>
      <vt:lpstr>Дипломная работа по курсу  «Специализация Data Science» </vt:lpstr>
      <vt:lpstr>Постановка задачи</vt:lpstr>
      <vt:lpstr>Особенности задачи</vt:lpstr>
      <vt:lpstr>EDA</vt:lpstr>
      <vt:lpstr>Презентация PowerPoint</vt:lpstr>
      <vt:lpstr>Презентация PowerPoint</vt:lpstr>
      <vt:lpstr>Baseline </vt:lpstr>
      <vt:lpstr>Путь в метриках </vt:lpstr>
      <vt:lpstr>Итоговый вариант модели</vt:lpstr>
      <vt:lpstr>Точки роста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курсу  «Специализация Data Science» </dc:title>
  <cp:lastModifiedBy>Брусова Галина Сергеевна</cp:lastModifiedBy>
  <cp:revision>4</cp:revision>
  <dcterms:created xsi:type="dcterms:W3CDTF">2022-05-24T17:29:20Z</dcterms:created>
  <dcterms:modified xsi:type="dcterms:W3CDTF">2022-05-25T08:49:15Z</dcterms:modified>
</cp:coreProperties>
</file>