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7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8791-1420-4957-883D-44C070D062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E1A9-E85B-4D17-9BB9-8024A3EF7D45}">
      <dgm:prSet custT="1"/>
      <dgm:spPr/>
      <dgm:t>
        <a:bodyPr/>
        <a:lstStyle/>
        <a:p>
          <a:r>
            <a:rPr lang="en-US" sz="1800" dirty="0"/>
            <a:t>Train / Test</a:t>
          </a:r>
        </a:p>
      </dgm:t>
    </dgm:pt>
    <dgm:pt modelId="{3F8B6934-6461-4B09-A65D-22B5E896B1F1}" type="parTrans" cxnId="{CE64357E-A21F-4B0A-ABF7-B7BA57B3E25E}">
      <dgm:prSet/>
      <dgm:spPr/>
      <dgm:t>
        <a:bodyPr/>
        <a:lstStyle/>
        <a:p>
          <a:endParaRPr lang="en-US"/>
        </a:p>
      </dgm:t>
    </dgm:pt>
    <dgm:pt modelId="{3B94F57A-B995-4390-91B4-E002B3ADB910}" type="sibTrans" cxnId="{CE64357E-A21F-4B0A-ABF7-B7BA57B3E25E}">
      <dgm:prSet/>
      <dgm:spPr/>
      <dgm:t>
        <a:bodyPr/>
        <a:lstStyle/>
        <a:p>
          <a:endParaRPr lang="en-US"/>
        </a:p>
      </dgm:t>
    </dgm:pt>
    <dgm:pt modelId="{2DE9DC25-2234-4642-A3B8-F25FC6EDBC14}">
      <dgm:prSet custT="1"/>
      <dgm:spPr/>
      <dgm:t>
        <a:bodyPr/>
        <a:lstStyle/>
        <a:p>
          <a:r>
            <a:rPr lang="en-US" sz="2000" dirty="0"/>
            <a:t>EDA</a:t>
          </a:r>
        </a:p>
      </dgm:t>
    </dgm:pt>
    <dgm:pt modelId="{D54A96F3-E881-4EFF-A01F-42EC9074C0BA}" type="parTrans" cxnId="{B32AC85A-4E76-4612-A6B2-BF38AD1F343D}">
      <dgm:prSet/>
      <dgm:spPr/>
      <dgm:t>
        <a:bodyPr/>
        <a:lstStyle/>
        <a:p>
          <a:endParaRPr lang="en-US"/>
        </a:p>
      </dgm:t>
    </dgm:pt>
    <dgm:pt modelId="{6F54206C-ECAA-4FD9-A785-9CF8AD66C81F}" type="sibTrans" cxnId="{B32AC85A-4E76-4612-A6B2-BF38AD1F343D}">
      <dgm:prSet/>
      <dgm:spPr/>
      <dgm:t>
        <a:bodyPr/>
        <a:lstStyle/>
        <a:p>
          <a:endParaRPr lang="en-US"/>
        </a:p>
      </dgm:t>
    </dgm:pt>
    <dgm:pt modelId="{D5D43532-5039-4249-90F5-F6BB468D5FE9}">
      <dgm:prSet custT="1"/>
      <dgm:spPr/>
      <dgm:t>
        <a:bodyPr/>
        <a:lstStyle/>
        <a:p>
          <a:r>
            <a:rPr lang="en-US" sz="1600" dirty="0"/>
            <a:t>Baseline</a:t>
          </a:r>
        </a:p>
      </dgm:t>
    </dgm:pt>
    <dgm:pt modelId="{C545A824-6ADC-47C6-8372-A84FDA230B3E}" type="parTrans" cxnId="{BB1379A7-B8AE-420B-906A-EF91081B477C}">
      <dgm:prSet/>
      <dgm:spPr/>
      <dgm:t>
        <a:bodyPr/>
        <a:lstStyle/>
        <a:p>
          <a:endParaRPr lang="en-US"/>
        </a:p>
      </dgm:t>
    </dgm:pt>
    <dgm:pt modelId="{679E47DA-DC3A-4ECB-BEC3-5E5B7F56AC76}" type="sibTrans" cxnId="{BB1379A7-B8AE-420B-906A-EF91081B477C}">
      <dgm:prSet/>
      <dgm:spPr/>
      <dgm:t>
        <a:bodyPr/>
        <a:lstStyle/>
        <a:p>
          <a:endParaRPr lang="en-US"/>
        </a:p>
      </dgm:t>
    </dgm:pt>
    <dgm:pt modelId="{AB6B4108-ABAA-4BE6-87C0-9CE8262A7967}">
      <dgm:prSet/>
      <dgm:spPr/>
      <dgm:t>
        <a:bodyPr/>
        <a:lstStyle/>
        <a:p>
          <a:r>
            <a:rPr lang="ru-RU" dirty="0"/>
            <a:t>Добавление фичей, оценка прироста, расширение </a:t>
          </a:r>
          <a:r>
            <a:rPr lang="en-US" dirty="0"/>
            <a:t>EDA</a:t>
          </a:r>
        </a:p>
      </dgm:t>
    </dgm:pt>
    <dgm:pt modelId="{0CB0D452-C2A9-4114-8E2C-48781065AE54}" type="parTrans" cxnId="{A52BBA47-EAF3-4275-84B2-6EE81360D0F1}">
      <dgm:prSet/>
      <dgm:spPr/>
      <dgm:t>
        <a:bodyPr/>
        <a:lstStyle/>
        <a:p>
          <a:endParaRPr lang="en-US"/>
        </a:p>
      </dgm:t>
    </dgm:pt>
    <dgm:pt modelId="{DABA30A3-315F-4194-887D-28F449206124}" type="sibTrans" cxnId="{A52BBA47-EAF3-4275-84B2-6EE81360D0F1}">
      <dgm:prSet/>
      <dgm:spPr/>
      <dgm:t>
        <a:bodyPr/>
        <a:lstStyle/>
        <a:p>
          <a:endParaRPr lang="en-US"/>
        </a:p>
      </dgm:t>
    </dgm:pt>
    <dgm:pt modelId="{767FC590-A39A-4831-A8F3-845C44661A1C}">
      <dgm:prSet custT="1"/>
      <dgm:spPr/>
      <dgm:t>
        <a:bodyPr/>
        <a:lstStyle/>
        <a:p>
          <a:r>
            <a:rPr lang="ru-RU" sz="1100" dirty="0"/>
            <a:t>Другие архитектуры</a:t>
          </a:r>
          <a:endParaRPr lang="en-US" sz="1100" dirty="0"/>
        </a:p>
      </dgm:t>
    </dgm:pt>
    <dgm:pt modelId="{915F44CE-C796-4B42-BDB7-0B916E3A0570}" type="parTrans" cxnId="{2C48DDC9-5C38-49FD-B591-6AF0B20A53B6}">
      <dgm:prSet/>
      <dgm:spPr/>
      <dgm:t>
        <a:bodyPr/>
        <a:lstStyle/>
        <a:p>
          <a:endParaRPr lang="en-US"/>
        </a:p>
      </dgm:t>
    </dgm:pt>
    <dgm:pt modelId="{13B90A31-FD59-4897-90BC-79FCF7DBC092}" type="sibTrans" cxnId="{2C48DDC9-5C38-49FD-B591-6AF0B20A53B6}">
      <dgm:prSet/>
      <dgm:spPr/>
      <dgm:t>
        <a:bodyPr/>
        <a:lstStyle/>
        <a:p>
          <a:endParaRPr lang="en-US"/>
        </a:p>
      </dgm:t>
    </dgm:pt>
    <dgm:pt modelId="{C8CBC5F4-E5CF-4DF8-8FF4-1251DB690187}">
      <dgm:prSet/>
      <dgm:spPr/>
      <dgm:t>
        <a:bodyPr/>
        <a:lstStyle/>
        <a:p>
          <a:r>
            <a:rPr lang="ru-RU"/>
            <a:t>Подбор гиперпараметров и выбор финальной модели</a:t>
          </a:r>
          <a:endParaRPr lang="en-US"/>
        </a:p>
      </dgm:t>
    </dgm:pt>
    <dgm:pt modelId="{1382BD21-5EC2-43BD-AEFA-58D3F41EF327}" type="parTrans" cxnId="{94AC1418-2394-4AE5-B42E-488B6FDE839A}">
      <dgm:prSet/>
      <dgm:spPr/>
      <dgm:t>
        <a:bodyPr/>
        <a:lstStyle/>
        <a:p>
          <a:endParaRPr lang="en-US"/>
        </a:p>
      </dgm:t>
    </dgm:pt>
    <dgm:pt modelId="{D8D5B469-AD56-45FF-BE67-1253D93A3D32}" type="sibTrans" cxnId="{94AC1418-2394-4AE5-B42E-488B6FDE839A}">
      <dgm:prSet/>
      <dgm:spPr/>
      <dgm:t>
        <a:bodyPr/>
        <a:lstStyle/>
        <a:p>
          <a:endParaRPr lang="en-US"/>
        </a:p>
      </dgm:t>
    </dgm:pt>
    <dgm:pt modelId="{62B4C578-C425-C64D-9058-D8B81ECED111}" type="pres">
      <dgm:prSet presAssocID="{FDA28791-1420-4957-883D-44C070D0620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0EA4136-993A-C84B-8DBE-8F72A365EB20}" type="pres">
      <dgm:prSet presAssocID="{C8CBC5F4-E5CF-4DF8-8FF4-1251DB690187}" presName="Accent6" presStyleCnt="0"/>
      <dgm:spPr/>
    </dgm:pt>
    <dgm:pt modelId="{D2445EB5-6ADB-394D-A4FC-C40655426F6A}" type="pres">
      <dgm:prSet presAssocID="{C8CBC5F4-E5CF-4DF8-8FF4-1251DB690187}" presName="Accent" presStyleLbl="node1" presStyleIdx="0" presStyleCnt="12"/>
      <dgm:spPr/>
    </dgm:pt>
    <dgm:pt modelId="{01D7BD16-55D1-C544-8B41-C5284464328F}" type="pres">
      <dgm:prSet presAssocID="{C8CBC5F4-E5CF-4DF8-8FF4-1251DB690187}" presName="ParentBackground6" presStyleCnt="0"/>
      <dgm:spPr/>
    </dgm:pt>
    <dgm:pt modelId="{A6268C5E-1764-E149-BD23-3B70714CF07B}" type="pres">
      <dgm:prSet presAssocID="{C8CBC5F4-E5CF-4DF8-8FF4-1251DB690187}" presName="ParentBackground" presStyleLbl="node1" presStyleIdx="1" presStyleCnt="12"/>
      <dgm:spPr/>
    </dgm:pt>
    <dgm:pt modelId="{366B2CBB-0F1C-DF4D-8A72-9470D08959CF}" type="pres">
      <dgm:prSet presAssocID="{C8CBC5F4-E5CF-4DF8-8FF4-1251DB69018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4F3186B-B670-2149-90BF-496E05C48CA2}" type="pres">
      <dgm:prSet presAssocID="{767FC590-A39A-4831-A8F3-845C44661A1C}" presName="Accent5" presStyleCnt="0"/>
      <dgm:spPr/>
    </dgm:pt>
    <dgm:pt modelId="{AC6EFAED-081D-CD4E-A35F-FEB6A5B38BEA}" type="pres">
      <dgm:prSet presAssocID="{767FC590-A39A-4831-A8F3-845C44661A1C}" presName="Accent" presStyleLbl="node1" presStyleIdx="2" presStyleCnt="12"/>
      <dgm:spPr/>
    </dgm:pt>
    <dgm:pt modelId="{C53F9A86-E698-7545-A728-4E68F0DABA1F}" type="pres">
      <dgm:prSet presAssocID="{767FC590-A39A-4831-A8F3-845C44661A1C}" presName="ParentBackground5" presStyleCnt="0"/>
      <dgm:spPr/>
    </dgm:pt>
    <dgm:pt modelId="{AC997F06-7BD8-EC47-A078-E3FB44975C6F}" type="pres">
      <dgm:prSet presAssocID="{767FC590-A39A-4831-A8F3-845C44661A1C}" presName="ParentBackground" presStyleLbl="node1" presStyleIdx="3" presStyleCnt="12"/>
      <dgm:spPr/>
    </dgm:pt>
    <dgm:pt modelId="{BBA0AEFA-26D4-E14A-8815-2ED27A6E8FB8}" type="pres">
      <dgm:prSet presAssocID="{767FC590-A39A-4831-A8F3-845C44661A1C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029C32B-3693-E448-A2AA-875AA9E94E4D}" type="pres">
      <dgm:prSet presAssocID="{AB6B4108-ABAA-4BE6-87C0-9CE8262A7967}" presName="Accent4" presStyleCnt="0"/>
      <dgm:spPr/>
    </dgm:pt>
    <dgm:pt modelId="{562D044F-02FB-ED44-9221-6CBA268983A9}" type="pres">
      <dgm:prSet presAssocID="{AB6B4108-ABAA-4BE6-87C0-9CE8262A7967}" presName="Accent" presStyleLbl="node1" presStyleIdx="4" presStyleCnt="12"/>
      <dgm:spPr/>
    </dgm:pt>
    <dgm:pt modelId="{17C61595-5FE5-2842-8B3A-684E3CEB9468}" type="pres">
      <dgm:prSet presAssocID="{AB6B4108-ABAA-4BE6-87C0-9CE8262A7967}" presName="ParentBackground4" presStyleCnt="0"/>
      <dgm:spPr/>
    </dgm:pt>
    <dgm:pt modelId="{8A42DB13-70BD-B64F-ACBD-55F98A1FF5CA}" type="pres">
      <dgm:prSet presAssocID="{AB6B4108-ABAA-4BE6-87C0-9CE8262A7967}" presName="ParentBackground" presStyleLbl="node1" presStyleIdx="5" presStyleCnt="12"/>
      <dgm:spPr/>
    </dgm:pt>
    <dgm:pt modelId="{25967A50-46C9-2744-AF1B-59E95121E01F}" type="pres">
      <dgm:prSet presAssocID="{AB6B4108-ABAA-4BE6-87C0-9CE8262A796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7DF185C-F4DD-7F4E-938E-432FD82A7EC8}" type="pres">
      <dgm:prSet presAssocID="{D5D43532-5039-4249-90F5-F6BB468D5FE9}" presName="Accent3" presStyleCnt="0"/>
      <dgm:spPr/>
    </dgm:pt>
    <dgm:pt modelId="{83B9B017-8447-5B47-A601-8740828F65D6}" type="pres">
      <dgm:prSet presAssocID="{D5D43532-5039-4249-90F5-F6BB468D5FE9}" presName="Accent" presStyleLbl="node1" presStyleIdx="6" presStyleCnt="12"/>
      <dgm:spPr/>
    </dgm:pt>
    <dgm:pt modelId="{5F150E4F-28D8-B34C-94D9-7EF258322BC7}" type="pres">
      <dgm:prSet presAssocID="{D5D43532-5039-4249-90F5-F6BB468D5FE9}" presName="ParentBackground3" presStyleCnt="0"/>
      <dgm:spPr/>
    </dgm:pt>
    <dgm:pt modelId="{D9E104C6-FFA7-1243-A76D-4D75D89664CD}" type="pres">
      <dgm:prSet presAssocID="{D5D43532-5039-4249-90F5-F6BB468D5FE9}" presName="ParentBackground" presStyleLbl="node1" presStyleIdx="7" presStyleCnt="12"/>
      <dgm:spPr/>
    </dgm:pt>
    <dgm:pt modelId="{9049400D-CB9C-9946-ABB8-380C8F09852B}" type="pres">
      <dgm:prSet presAssocID="{D5D43532-5039-4249-90F5-F6BB468D5FE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1D2EFB0-2E81-5240-B702-8D2F42829493}" type="pres">
      <dgm:prSet presAssocID="{2DE9DC25-2234-4642-A3B8-F25FC6EDBC14}" presName="Accent2" presStyleCnt="0"/>
      <dgm:spPr/>
    </dgm:pt>
    <dgm:pt modelId="{A0AF8A19-0ED1-4242-A761-FF2090ACE5CC}" type="pres">
      <dgm:prSet presAssocID="{2DE9DC25-2234-4642-A3B8-F25FC6EDBC14}" presName="Accent" presStyleLbl="node1" presStyleIdx="8" presStyleCnt="12"/>
      <dgm:spPr/>
    </dgm:pt>
    <dgm:pt modelId="{9A672AB4-0EC0-8147-A705-741E2C9D32F5}" type="pres">
      <dgm:prSet presAssocID="{2DE9DC25-2234-4642-A3B8-F25FC6EDBC14}" presName="ParentBackground2" presStyleCnt="0"/>
      <dgm:spPr/>
    </dgm:pt>
    <dgm:pt modelId="{30294968-378C-7344-9042-1033225D9764}" type="pres">
      <dgm:prSet presAssocID="{2DE9DC25-2234-4642-A3B8-F25FC6EDBC14}" presName="ParentBackground" presStyleLbl="node1" presStyleIdx="9" presStyleCnt="12"/>
      <dgm:spPr/>
    </dgm:pt>
    <dgm:pt modelId="{3EC9168F-D62F-894F-984F-F24D5C5DCA56}" type="pres">
      <dgm:prSet presAssocID="{2DE9DC25-2234-4642-A3B8-F25FC6EDBC1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FAC2CA5-5688-5142-8AA9-16FA9860E834}" type="pres">
      <dgm:prSet presAssocID="{9BC2E1A9-E85B-4D17-9BB9-8024A3EF7D45}" presName="Accent1" presStyleCnt="0"/>
      <dgm:spPr/>
    </dgm:pt>
    <dgm:pt modelId="{337B4B59-7214-D140-87D8-1364F723743D}" type="pres">
      <dgm:prSet presAssocID="{9BC2E1A9-E85B-4D17-9BB9-8024A3EF7D45}" presName="Accent" presStyleLbl="node1" presStyleIdx="10" presStyleCnt="12"/>
      <dgm:spPr/>
    </dgm:pt>
    <dgm:pt modelId="{8A68E68B-6EA5-E24B-9A76-15933D2734AD}" type="pres">
      <dgm:prSet presAssocID="{9BC2E1A9-E85B-4D17-9BB9-8024A3EF7D45}" presName="ParentBackground1" presStyleCnt="0"/>
      <dgm:spPr/>
    </dgm:pt>
    <dgm:pt modelId="{22293B78-BC58-4F4B-AEC7-896D77001E9E}" type="pres">
      <dgm:prSet presAssocID="{9BC2E1A9-E85B-4D17-9BB9-8024A3EF7D45}" presName="ParentBackground" presStyleLbl="node1" presStyleIdx="11" presStyleCnt="12"/>
      <dgm:spPr/>
    </dgm:pt>
    <dgm:pt modelId="{651397F4-DB39-644C-BB86-44D633EC34A6}" type="pres">
      <dgm:prSet presAssocID="{9BC2E1A9-E85B-4D17-9BB9-8024A3EF7D4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9DD2A02-81C5-E247-B90C-6AAE307188AB}" type="presOf" srcId="{FDA28791-1420-4957-883D-44C070D0620A}" destId="{62B4C578-C425-C64D-9058-D8B81ECED111}" srcOrd="0" destOrd="0" presId="urn:microsoft.com/office/officeart/2018/layout/CircleProcess"/>
    <dgm:cxn modelId="{1245230E-3A0C-4444-94F7-6623D61E36FF}" type="presOf" srcId="{767FC590-A39A-4831-A8F3-845C44661A1C}" destId="{BBA0AEFA-26D4-E14A-8815-2ED27A6E8FB8}" srcOrd="1" destOrd="0" presId="urn:microsoft.com/office/officeart/2018/layout/CircleProcess"/>
    <dgm:cxn modelId="{94AC1418-2394-4AE5-B42E-488B6FDE839A}" srcId="{FDA28791-1420-4957-883D-44C070D0620A}" destId="{C8CBC5F4-E5CF-4DF8-8FF4-1251DB690187}" srcOrd="5" destOrd="0" parTransId="{1382BD21-5EC2-43BD-AEFA-58D3F41EF327}" sibTransId="{D8D5B469-AD56-45FF-BE67-1253D93A3D32}"/>
    <dgm:cxn modelId="{D2033C25-1171-B843-89D1-C71A7169CB57}" type="presOf" srcId="{C8CBC5F4-E5CF-4DF8-8FF4-1251DB690187}" destId="{366B2CBB-0F1C-DF4D-8A72-9470D08959CF}" srcOrd="1" destOrd="0" presId="urn:microsoft.com/office/officeart/2018/layout/CircleProcess"/>
    <dgm:cxn modelId="{AB01CF37-65F4-7644-9AD4-B2E2C1B293AA}" type="presOf" srcId="{AB6B4108-ABAA-4BE6-87C0-9CE8262A7967}" destId="{25967A50-46C9-2744-AF1B-59E95121E01F}" srcOrd="1" destOrd="0" presId="urn:microsoft.com/office/officeart/2018/layout/CircleProcess"/>
    <dgm:cxn modelId="{7C8D6D46-02EA-7543-942E-37639F94F795}" type="presOf" srcId="{C8CBC5F4-E5CF-4DF8-8FF4-1251DB690187}" destId="{A6268C5E-1764-E149-BD23-3B70714CF07B}" srcOrd="0" destOrd="0" presId="urn:microsoft.com/office/officeart/2018/layout/CircleProcess"/>
    <dgm:cxn modelId="{A52BBA47-EAF3-4275-84B2-6EE81360D0F1}" srcId="{FDA28791-1420-4957-883D-44C070D0620A}" destId="{AB6B4108-ABAA-4BE6-87C0-9CE8262A7967}" srcOrd="3" destOrd="0" parTransId="{0CB0D452-C2A9-4114-8E2C-48781065AE54}" sibTransId="{DABA30A3-315F-4194-887D-28F449206124}"/>
    <dgm:cxn modelId="{F1A7154F-02FB-604A-BCB9-1C76D56B43BF}" type="presOf" srcId="{2DE9DC25-2234-4642-A3B8-F25FC6EDBC14}" destId="{3EC9168F-D62F-894F-984F-F24D5C5DCA56}" srcOrd="1" destOrd="0" presId="urn:microsoft.com/office/officeart/2018/layout/CircleProcess"/>
    <dgm:cxn modelId="{D10EFA50-D974-F04C-877A-BB9EACD88C9D}" type="presOf" srcId="{2DE9DC25-2234-4642-A3B8-F25FC6EDBC14}" destId="{30294968-378C-7344-9042-1033225D9764}" srcOrd="0" destOrd="0" presId="urn:microsoft.com/office/officeart/2018/layout/CircleProcess"/>
    <dgm:cxn modelId="{B32AC85A-4E76-4612-A6B2-BF38AD1F343D}" srcId="{FDA28791-1420-4957-883D-44C070D0620A}" destId="{2DE9DC25-2234-4642-A3B8-F25FC6EDBC14}" srcOrd="1" destOrd="0" parTransId="{D54A96F3-E881-4EFF-A01F-42EC9074C0BA}" sibTransId="{6F54206C-ECAA-4FD9-A785-9CF8AD66C81F}"/>
    <dgm:cxn modelId="{CE64357E-A21F-4B0A-ABF7-B7BA57B3E25E}" srcId="{FDA28791-1420-4957-883D-44C070D0620A}" destId="{9BC2E1A9-E85B-4D17-9BB9-8024A3EF7D45}" srcOrd="0" destOrd="0" parTransId="{3F8B6934-6461-4B09-A65D-22B5E896B1F1}" sibTransId="{3B94F57A-B995-4390-91B4-E002B3ADB910}"/>
    <dgm:cxn modelId="{A637EE8C-6333-474B-BFC3-77E418654208}" type="presOf" srcId="{9BC2E1A9-E85B-4D17-9BB9-8024A3EF7D45}" destId="{22293B78-BC58-4F4B-AEC7-896D77001E9E}" srcOrd="0" destOrd="0" presId="urn:microsoft.com/office/officeart/2018/layout/CircleProcess"/>
    <dgm:cxn modelId="{BB1379A7-B8AE-420B-906A-EF91081B477C}" srcId="{FDA28791-1420-4957-883D-44C070D0620A}" destId="{D5D43532-5039-4249-90F5-F6BB468D5FE9}" srcOrd="2" destOrd="0" parTransId="{C545A824-6ADC-47C6-8372-A84FDA230B3E}" sibTransId="{679E47DA-DC3A-4ECB-BEC3-5E5B7F56AC76}"/>
    <dgm:cxn modelId="{BE1B33B4-FEA6-CF41-B528-5E479F7CAB9B}" type="presOf" srcId="{767FC590-A39A-4831-A8F3-845C44661A1C}" destId="{AC997F06-7BD8-EC47-A078-E3FB44975C6F}" srcOrd="0" destOrd="0" presId="urn:microsoft.com/office/officeart/2018/layout/CircleProcess"/>
    <dgm:cxn modelId="{6E7AEFB4-196D-744D-9D49-42B6CBBFB92F}" type="presOf" srcId="{D5D43532-5039-4249-90F5-F6BB468D5FE9}" destId="{D9E104C6-FFA7-1243-A76D-4D75D89664CD}" srcOrd="0" destOrd="0" presId="urn:microsoft.com/office/officeart/2018/layout/CircleProcess"/>
    <dgm:cxn modelId="{2BA086BB-4930-2E4A-894C-3B7F3E719389}" type="presOf" srcId="{D5D43532-5039-4249-90F5-F6BB468D5FE9}" destId="{9049400D-CB9C-9946-ABB8-380C8F09852B}" srcOrd="1" destOrd="0" presId="urn:microsoft.com/office/officeart/2018/layout/CircleProcess"/>
    <dgm:cxn modelId="{6E2F6CC2-B55B-2B44-BB0C-7569973AB902}" type="presOf" srcId="{9BC2E1A9-E85B-4D17-9BB9-8024A3EF7D45}" destId="{651397F4-DB39-644C-BB86-44D633EC34A6}" srcOrd="1" destOrd="0" presId="urn:microsoft.com/office/officeart/2018/layout/CircleProcess"/>
    <dgm:cxn modelId="{16258DC7-966D-0D4B-9610-B181C5D50CD3}" type="presOf" srcId="{AB6B4108-ABAA-4BE6-87C0-9CE8262A7967}" destId="{8A42DB13-70BD-B64F-ACBD-55F98A1FF5CA}" srcOrd="0" destOrd="0" presId="urn:microsoft.com/office/officeart/2018/layout/CircleProcess"/>
    <dgm:cxn modelId="{2C48DDC9-5C38-49FD-B591-6AF0B20A53B6}" srcId="{FDA28791-1420-4957-883D-44C070D0620A}" destId="{767FC590-A39A-4831-A8F3-845C44661A1C}" srcOrd="4" destOrd="0" parTransId="{915F44CE-C796-4B42-BDB7-0B916E3A0570}" sibTransId="{13B90A31-FD59-4897-90BC-79FCF7DBC092}"/>
    <dgm:cxn modelId="{9E9EE7ED-0DD5-1144-807D-3292C47452D2}" type="presParOf" srcId="{62B4C578-C425-C64D-9058-D8B81ECED111}" destId="{C0EA4136-993A-C84B-8DBE-8F72A365EB20}" srcOrd="0" destOrd="0" presId="urn:microsoft.com/office/officeart/2018/layout/CircleProcess"/>
    <dgm:cxn modelId="{81C71011-313C-7448-8FC3-691BA0627ABF}" type="presParOf" srcId="{C0EA4136-993A-C84B-8DBE-8F72A365EB20}" destId="{D2445EB5-6ADB-394D-A4FC-C40655426F6A}" srcOrd="0" destOrd="0" presId="urn:microsoft.com/office/officeart/2018/layout/CircleProcess"/>
    <dgm:cxn modelId="{F5FF4A6D-81C1-5442-98CF-C32150BB9DAA}" type="presParOf" srcId="{62B4C578-C425-C64D-9058-D8B81ECED111}" destId="{01D7BD16-55D1-C544-8B41-C5284464328F}" srcOrd="1" destOrd="0" presId="urn:microsoft.com/office/officeart/2018/layout/CircleProcess"/>
    <dgm:cxn modelId="{56AF6B79-49BC-9B4A-95FB-DC20D41ABA7E}" type="presParOf" srcId="{01D7BD16-55D1-C544-8B41-C5284464328F}" destId="{A6268C5E-1764-E149-BD23-3B70714CF07B}" srcOrd="0" destOrd="0" presId="urn:microsoft.com/office/officeart/2018/layout/CircleProcess"/>
    <dgm:cxn modelId="{E3FCC2EE-5E8C-F143-B6F0-4BF0F31E35CE}" type="presParOf" srcId="{62B4C578-C425-C64D-9058-D8B81ECED111}" destId="{366B2CBB-0F1C-DF4D-8A72-9470D08959CF}" srcOrd="2" destOrd="0" presId="urn:microsoft.com/office/officeart/2018/layout/CircleProcess"/>
    <dgm:cxn modelId="{A465BDEE-160B-3B40-A682-17F2E379BDD3}" type="presParOf" srcId="{62B4C578-C425-C64D-9058-D8B81ECED111}" destId="{44F3186B-B670-2149-90BF-496E05C48CA2}" srcOrd="3" destOrd="0" presId="urn:microsoft.com/office/officeart/2018/layout/CircleProcess"/>
    <dgm:cxn modelId="{DDCE9066-9C7F-AC4E-9574-A745A7571231}" type="presParOf" srcId="{44F3186B-B670-2149-90BF-496E05C48CA2}" destId="{AC6EFAED-081D-CD4E-A35F-FEB6A5B38BEA}" srcOrd="0" destOrd="0" presId="urn:microsoft.com/office/officeart/2018/layout/CircleProcess"/>
    <dgm:cxn modelId="{9314A634-AE77-C044-B9B2-432A750CB4FB}" type="presParOf" srcId="{62B4C578-C425-C64D-9058-D8B81ECED111}" destId="{C53F9A86-E698-7545-A728-4E68F0DABA1F}" srcOrd="4" destOrd="0" presId="urn:microsoft.com/office/officeart/2018/layout/CircleProcess"/>
    <dgm:cxn modelId="{395D92A4-6BF8-2343-A9B2-461024A16DE7}" type="presParOf" srcId="{C53F9A86-E698-7545-A728-4E68F0DABA1F}" destId="{AC997F06-7BD8-EC47-A078-E3FB44975C6F}" srcOrd="0" destOrd="0" presId="urn:microsoft.com/office/officeart/2018/layout/CircleProcess"/>
    <dgm:cxn modelId="{51D79D20-76DB-084C-8AF7-5F61DD24DC9B}" type="presParOf" srcId="{62B4C578-C425-C64D-9058-D8B81ECED111}" destId="{BBA0AEFA-26D4-E14A-8815-2ED27A6E8FB8}" srcOrd="5" destOrd="0" presId="urn:microsoft.com/office/officeart/2018/layout/CircleProcess"/>
    <dgm:cxn modelId="{DF550480-73B3-2345-B144-C4ED3182AA99}" type="presParOf" srcId="{62B4C578-C425-C64D-9058-D8B81ECED111}" destId="{E029C32B-3693-E448-A2AA-875AA9E94E4D}" srcOrd="6" destOrd="0" presId="urn:microsoft.com/office/officeart/2018/layout/CircleProcess"/>
    <dgm:cxn modelId="{CDBC1E44-9A71-A541-9BD7-BF03708B82FC}" type="presParOf" srcId="{E029C32B-3693-E448-A2AA-875AA9E94E4D}" destId="{562D044F-02FB-ED44-9221-6CBA268983A9}" srcOrd="0" destOrd="0" presId="urn:microsoft.com/office/officeart/2018/layout/CircleProcess"/>
    <dgm:cxn modelId="{3A39631B-0C88-9241-9470-C86DAD608302}" type="presParOf" srcId="{62B4C578-C425-C64D-9058-D8B81ECED111}" destId="{17C61595-5FE5-2842-8B3A-684E3CEB9468}" srcOrd="7" destOrd="0" presId="urn:microsoft.com/office/officeart/2018/layout/CircleProcess"/>
    <dgm:cxn modelId="{C015E397-489D-1640-805F-E89B2804DD25}" type="presParOf" srcId="{17C61595-5FE5-2842-8B3A-684E3CEB9468}" destId="{8A42DB13-70BD-B64F-ACBD-55F98A1FF5CA}" srcOrd="0" destOrd="0" presId="urn:microsoft.com/office/officeart/2018/layout/CircleProcess"/>
    <dgm:cxn modelId="{EBD294C3-7C4B-BB4C-B0D6-7CE08D4D0911}" type="presParOf" srcId="{62B4C578-C425-C64D-9058-D8B81ECED111}" destId="{25967A50-46C9-2744-AF1B-59E95121E01F}" srcOrd="8" destOrd="0" presId="urn:microsoft.com/office/officeart/2018/layout/CircleProcess"/>
    <dgm:cxn modelId="{FCA040DA-2BBB-FB4D-A262-08AE6294ED7B}" type="presParOf" srcId="{62B4C578-C425-C64D-9058-D8B81ECED111}" destId="{97DF185C-F4DD-7F4E-938E-432FD82A7EC8}" srcOrd="9" destOrd="0" presId="urn:microsoft.com/office/officeart/2018/layout/CircleProcess"/>
    <dgm:cxn modelId="{D0E5239C-223E-8343-BA62-9DE766E18D9A}" type="presParOf" srcId="{97DF185C-F4DD-7F4E-938E-432FD82A7EC8}" destId="{83B9B017-8447-5B47-A601-8740828F65D6}" srcOrd="0" destOrd="0" presId="urn:microsoft.com/office/officeart/2018/layout/CircleProcess"/>
    <dgm:cxn modelId="{D1E46FC7-820E-0D44-8314-F59B3378744D}" type="presParOf" srcId="{62B4C578-C425-C64D-9058-D8B81ECED111}" destId="{5F150E4F-28D8-B34C-94D9-7EF258322BC7}" srcOrd="10" destOrd="0" presId="urn:microsoft.com/office/officeart/2018/layout/CircleProcess"/>
    <dgm:cxn modelId="{8D563937-4D0C-7240-8FBC-9A572D99EFDE}" type="presParOf" srcId="{5F150E4F-28D8-B34C-94D9-7EF258322BC7}" destId="{D9E104C6-FFA7-1243-A76D-4D75D89664CD}" srcOrd="0" destOrd="0" presId="urn:microsoft.com/office/officeart/2018/layout/CircleProcess"/>
    <dgm:cxn modelId="{6521E12C-F935-5C45-BE46-7AEFBE99D8AE}" type="presParOf" srcId="{62B4C578-C425-C64D-9058-D8B81ECED111}" destId="{9049400D-CB9C-9946-ABB8-380C8F09852B}" srcOrd="11" destOrd="0" presId="urn:microsoft.com/office/officeart/2018/layout/CircleProcess"/>
    <dgm:cxn modelId="{732091A9-E937-504F-92F5-DFCAB97F2BC8}" type="presParOf" srcId="{62B4C578-C425-C64D-9058-D8B81ECED111}" destId="{F1D2EFB0-2E81-5240-B702-8D2F42829493}" srcOrd="12" destOrd="0" presId="urn:microsoft.com/office/officeart/2018/layout/CircleProcess"/>
    <dgm:cxn modelId="{E74F8A04-4770-754E-A2E9-384FDFD36251}" type="presParOf" srcId="{F1D2EFB0-2E81-5240-B702-8D2F42829493}" destId="{A0AF8A19-0ED1-4242-A761-FF2090ACE5CC}" srcOrd="0" destOrd="0" presId="urn:microsoft.com/office/officeart/2018/layout/CircleProcess"/>
    <dgm:cxn modelId="{89CB7756-9CB4-9541-9E3D-268C8A1B52B3}" type="presParOf" srcId="{62B4C578-C425-C64D-9058-D8B81ECED111}" destId="{9A672AB4-0EC0-8147-A705-741E2C9D32F5}" srcOrd="13" destOrd="0" presId="urn:microsoft.com/office/officeart/2018/layout/CircleProcess"/>
    <dgm:cxn modelId="{2148FD9C-8E31-6B4F-AFD8-C77EAE4D320D}" type="presParOf" srcId="{9A672AB4-0EC0-8147-A705-741E2C9D32F5}" destId="{30294968-378C-7344-9042-1033225D9764}" srcOrd="0" destOrd="0" presId="urn:microsoft.com/office/officeart/2018/layout/CircleProcess"/>
    <dgm:cxn modelId="{2025A1C4-0DBB-3945-A836-C36F8D3D5C53}" type="presParOf" srcId="{62B4C578-C425-C64D-9058-D8B81ECED111}" destId="{3EC9168F-D62F-894F-984F-F24D5C5DCA56}" srcOrd="14" destOrd="0" presId="urn:microsoft.com/office/officeart/2018/layout/CircleProcess"/>
    <dgm:cxn modelId="{4CEC9AF6-E3E2-C74F-9169-F40A31232F9D}" type="presParOf" srcId="{62B4C578-C425-C64D-9058-D8B81ECED111}" destId="{7FAC2CA5-5688-5142-8AA9-16FA9860E834}" srcOrd="15" destOrd="0" presId="urn:microsoft.com/office/officeart/2018/layout/CircleProcess"/>
    <dgm:cxn modelId="{63C5BD4C-7A6C-1C4E-A9E3-BAC195C0D3E7}" type="presParOf" srcId="{7FAC2CA5-5688-5142-8AA9-16FA9860E834}" destId="{337B4B59-7214-D140-87D8-1364F723743D}" srcOrd="0" destOrd="0" presId="urn:microsoft.com/office/officeart/2018/layout/CircleProcess"/>
    <dgm:cxn modelId="{6514C6ED-6580-A747-AEB7-B770048D27E3}" type="presParOf" srcId="{62B4C578-C425-C64D-9058-D8B81ECED111}" destId="{8A68E68B-6EA5-E24B-9A76-15933D2734AD}" srcOrd="16" destOrd="0" presId="urn:microsoft.com/office/officeart/2018/layout/CircleProcess"/>
    <dgm:cxn modelId="{B4F42B43-B2B3-3D4F-8349-759601C7E861}" type="presParOf" srcId="{8A68E68B-6EA5-E24B-9A76-15933D2734AD}" destId="{22293B78-BC58-4F4B-AEC7-896D77001E9E}" srcOrd="0" destOrd="0" presId="urn:microsoft.com/office/officeart/2018/layout/CircleProcess"/>
    <dgm:cxn modelId="{B7F5EE75-4A5B-B344-9ECB-33F65EDC8F7E}" type="presParOf" srcId="{62B4C578-C425-C64D-9058-D8B81ECED111}" destId="{651397F4-DB39-644C-BB86-44D633EC34A6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/>
            <a:t>Tabnet</a:t>
          </a:r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4"/>
      <dgm:spPr/>
    </dgm:pt>
    <dgm:pt modelId="{99F2A621-D307-6247-9BEB-E7A8C3D1AE05}" type="pres">
      <dgm:prSet presAssocID="{08E83336-9D04-49E2-A067-CC6E75DB4F91}" presName="text" presStyleLbl="fgAcc0" presStyleIdx="0" presStyleCnt="4">
        <dgm:presLayoutVars>
          <dgm:chPref val="3"/>
        </dgm:presLayoutVars>
      </dgm:prSet>
      <dgm:spPr/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4"/>
      <dgm:spPr/>
    </dgm:pt>
    <dgm:pt modelId="{0CA540F2-E1F4-714C-8B9D-7820BC2FC825}" type="pres">
      <dgm:prSet presAssocID="{1445981B-B142-459C-86BE-0CAF2A6FDF23}" presName="text" presStyleLbl="fgAcc0" presStyleIdx="1" presStyleCnt="4">
        <dgm:presLayoutVars>
          <dgm:chPref val="3"/>
        </dgm:presLayoutVars>
      </dgm:prSet>
      <dgm:spPr/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4"/>
      <dgm:spPr/>
    </dgm:pt>
    <dgm:pt modelId="{31AD7DEC-3472-804B-B0E3-02D5134CD063}" type="pres">
      <dgm:prSet presAssocID="{667ED35B-178B-4F67-A127-7849999E8C46}" presName="text" presStyleLbl="fgAcc0" presStyleIdx="2" presStyleCnt="4">
        <dgm:presLayoutVars>
          <dgm:chPref val="3"/>
        </dgm:presLayoutVars>
      </dgm:prSet>
      <dgm:spPr/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4"/>
      <dgm:spPr/>
    </dgm:pt>
    <dgm:pt modelId="{9797BFA8-A65B-2C48-8473-A29292A388D0}" type="pres">
      <dgm:prSet presAssocID="{2905F8E1-BEC8-4D0F-AEFD-940DD49141AB}" presName="text" presStyleLbl="fgAcc0" presStyleIdx="3" presStyleCnt="4">
        <dgm:presLayoutVars>
          <dgm:chPref val="3"/>
        </dgm:presLayoutVars>
      </dgm:prSet>
      <dgm:spPr/>
    </dgm:pt>
    <dgm:pt modelId="{7A6DA88A-B087-AB4D-ABC0-DCDDE2807306}" type="pres">
      <dgm:prSet presAssocID="{2905F8E1-BEC8-4D0F-AEFD-940DD49141AB}" presName="hierChild2" presStyleCnt="0"/>
      <dgm:spPr/>
    </dgm:pt>
  </dgm:ptLst>
  <dgm:cxnLst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45EB5-6ADB-394D-A4FC-C40655426F6A}">
      <dsp:nvSpPr>
        <dsp:cNvPr id="0" name=""/>
        <dsp:cNvSpPr/>
      </dsp:nvSpPr>
      <dsp:spPr>
        <a:xfrm>
          <a:off x="7199823" y="654891"/>
          <a:ext cx="1327214" cy="1326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8C5E-1764-E149-BD23-3B70714CF07B}">
      <dsp:nvSpPr>
        <dsp:cNvPr id="0" name=""/>
        <dsp:cNvSpPr/>
      </dsp:nvSpPr>
      <dsp:spPr>
        <a:xfrm>
          <a:off x="7244513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Подбор гиперпараметров и выбор финальной модели</a:t>
          </a:r>
          <a:endParaRPr lang="en-US" sz="800" kern="1200"/>
        </a:p>
      </dsp:txBody>
      <dsp:txXfrm>
        <a:off x="7421587" y="876090"/>
        <a:ext cx="884528" cy="884563"/>
      </dsp:txXfrm>
    </dsp:sp>
    <dsp:sp modelId="{AC6EFAED-081D-CD4E-A35F-FEB6A5B38BEA}">
      <dsp:nvSpPr>
        <dsp:cNvPr id="0" name=""/>
        <dsp:cNvSpPr/>
      </dsp:nvSpPr>
      <dsp:spPr>
        <a:xfrm rot="2700000">
          <a:off x="5828855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7F06-7BD8-EC47-A078-E3FB44975C6F}">
      <dsp:nvSpPr>
        <dsp:cNvPr id="0" name=""/>
        <dsp:cNvSpPr/>
      </dsp:nvSpPr>
      <dsp:spPr>
        <a:xfrm>
          <a:off x="5873452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Другие архитектуры</a:t>
          </a:r>
          <a:endParaRPr lang="en-US" sz="1100" kern="1200" dirty="0"/>
        </a:p>
      </dsp:txBody>
      <dsp:txXfrm>
        <a:off x="6050526" y="876090"/>
        <a:ext cx="884528" cy="884563"/>
      </dsp:txXfrm>
    </dsp:sp>
    <dsp:sp modelId="{562D044F-02FB-ED44-9221-6CBA268983A9}">
      <dsp:nvSpPr>
        <dsp:cNvPr id="0" name=""/>
        <dsp:cNvSpPr/>
      </dsp:nvSpPr>
      <dsp:spPr>
        <a:xfrm rot="2700000">
          <a:off x="4457794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DB13-70BD-B64F-ACBD-55F98A1FF5CA}">
      <dsp:nvSpPr>
        <dsp:cNvPr id="0" name=""/>
        <dsp:cNvSpPr/>
      </dsp:nvSpPr>
      <dsp:spPr>
        <a:xfrm>
          <a:off x="4502391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Добавление фичей, оценка прироста, расширение </a:t>
          </a:r>
          <a:r>
            <a:rPr lang="en-US" sz="800" kern="1200" dirty="0"/>
            <a:t>EDA</a:t>
          </a:r>
        </a:p>
      </dsp:txBody>
      <dsp:txXfrm>
        <a:off x="4679465" y="876090"/>
        <a:ext cx="884528" cy="884563"/>
      </dsp:txXfrm>
    </dsp:sp>
    <dsp:sp modelId="{83B9B017-8447-5B47-A601-8740828F65D6}">
      <dsp:nvSpPr>
        <dsp:cNvPr id="0" name=""/>
        <dsp:cNvSpPr/>
      </dsp:nvSpPr>
      <dsp:spPr>
        <a:xfrm rot="2700000">
          <a:off x="3086733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04C6-FFA7-1243-A76D-4D75D89664CD}">
      <dsp:nvSpPr>
        <dsp:cNvPr id="0" name=""/>
        <dsp:cNvSpPr/>
      </dsp:nvSpPr>
      <dsp:spPr>
        <a:xfrm>
          <a:off x="3131329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Baseline</a:t>
          </a:r>
        </a:p>
      </dsp:txBody>
      <dsp:txXfrm>
        <a:off x="3307561" y="876090"/>
        <a:ext cx="884528" cy="884563"/>
      </dsp:txXfrm>
    </dsp:sp>
    <dsp:sp modelId="{A0AF8A19-0ED1-4242-A761-FF2090ACE5CC}">
      <dsp:nvSpPr>
        <dsp:cNvPr id="0" name=""/>
        <dsp:cNvSpPr/>
      </dsp:nvSpPr>
      <dsp:spPr>
        <a:xfrm rot="2700000">
          <a:off x="1715672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4968-378C-7344-9042-1033225D9764}">
      <dsp:nvSpPr>
        <dsp:cNvPr id="0" name=""/>
        <dsp:cNvSpPr/>
      </dsp:nvSpPr>
      <dsp:spPr>
        <a:xfrm>
          <a:off x="1760268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EDA</a:t>
          </a:r>
        </a:p>
      </dsp:txBody>
      <dsp:txXfrm>
        <a:off x="1936499" y="876090"/>
        <a:ext cx="884528" cy="884563"/>
      </dsp:txXfrm>
    </dsp:sp>
    <dsp:sp modelId="{337B4B59-7214-D140-87D8-1364F723743D}">
      <dsp:nvSpPr>
        <dsp:cNvPr id="0" name=""/>
        <dsp:cNvSpPr/>
      </dsp:nvSpPr>
      <dsp:spPr>
        <a:xfrm rot="2700000">
          <a:off x="344611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3B78-BC58-4F4B-AEC7-896D77001E9E}">
      <dsp:nvSpPr>
        <dsp:cNvPr id="0" name=""/>
        <dsp:cNvSpPr/>
      </dsp:nvSpPr>
      <dsp:spPr>
        <a:xfrm>
          <a:off x="388364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/ Test</a:t>
          </a:r>
        </a:p>
      </dsp:txBody>
      <dsp:txXfrm>
        <a:off x="565438" y="876090"/>
        <a:ext cx="884528" cy="884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2117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170134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Добавление гео-аналитики</a:t>
          </a:r>
          <a:endParaRPr lang="en-US" sz="1300" kern="1200"/>
        </a:p>
      </dsp:txBody>
      <dsp:txXfrm>
        <a:off x="198258" y="807594"/>
        <a:ext cx="1455900" cy="903966"/>
      </dsp:txXfrm>
    </dsp:sp>
    <dsp:sp modelId="{CA362CDB-CCAD-584C-8CA5-131FE18B1C57}">
      <dsp:nvSpPr>
        <dsp:cNvPr id="0" name=""/>
        <dsp:cNvSpPr/>
      </dsp:nvSpPr>
      <dsp:spPr>
        <a:xfrm>
          <a:off x="1850299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2018316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Анализ отзывов с карт</a:t>
          </a:r>
          <a:endParaRPr lang="en-US" sz="1300" kern="1200"/>
        </a:p>
      </dsp:txBody>
      <dsp:txXfrm>
        <a:off x="2046440" y="807594"/>
        <a:ext cx="1455900" cy="903966"/>
      </dsp:txXfrm>
    </dsp:sp>
    <dsp:sp modelId="{719E2B00-A233-8C48-92AC-70E118457F06}">
      <dsp:nvSpPr>
        <dsp:cNvPr id="0" name=""/>
        <dsp:cNvSpPr/>
      </dsp:nvSpPr>
      <dsp:spPr>
        <a:xfrm>
          <a:off x="3698481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3866498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Прогнозирование временных рядов (</a:t>
          </a:r>
          <a:r>
            <a:rPr lang="en-US" sz="1300" kern="1200"/>
            <a:t>ARIMA, fbprophet)</a:t>
          </a:r>
        </a:p>
      </dsp:txBody>
      <dsp:txXfrm>
        <a:off x="3894622" y="807594"/>
        <a:ext cx="1455900" cy="903966"/>
      </dsp:txXfrm>
    </dsp:sp>
    <dsp:sp modelId="{1B248349-C756-2846-8BCF-7C1FA9477697}">
      <dsp:nvSpPr>
        <dsp:cNvPr id="0" name=""/>
        <dsp:cNvSpPr/>
      </dsp:nvSpPr>
      <dsp:spPr>
        <a:xfrm>
          <a:off x="5546663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5714680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Tabnet</a:t>
          </a:r>
        </a:p>
      </dsp:txBody>
      <dsp:txXfrm>
        <a:off x="5742804" y="807594"/>
        <a:ext cx="1455900" cy="903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lens.yandex.ru/l449ax0mkkqmd-lin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Seililinka/SkillFactory_dev/tree/Seililinka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535" y="4050833"/>
            <a:ext cx="3540468" cy="84244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2404534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/>
              <a:t>RMSE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/>
              <a:t>хакатона</a:t>
            </a:r>
            <a:endParaRPr lang="ru-RU" dirty="0"/>
          </a:p>
          <a:p>
            <a:r>
              <a:rPr lang="ru-RU" dirty="0"/>
              <a:t>«Чистые» данные</a:t>
            </a:r>
          </a:p>
          <a:p>
            <a:r>
              <a:rPr lang="ru-RU" dirty="0"/>
              <a:t>2 способа выделения тестовой выборки – </a:t>
            </a:r>
            <a:r>
              <a:rPr lang="en-US" dirty="0"/>
              <a:t>OOT </a:t>
            </a:r>
            <a:r>
              <a:rPr lang="ru-RU" dirty="0"/>
              <a:t>и </a:t>
            </a:r>
            <a:r>
              <a:rPr lang="en-US" dirty="0"/>
              <a:t>OOS</a:t>
            </a:r>
          </a:p>
          <a:p>
            <a:r>
              <a:rPr lang="ru-RU" dirty="0"/>
              <a:t>Различные сценарии применения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3FD7262-1904-6940-94EB-B4BAD393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817133"/>
              </p:ext>
            </p:extLst>
          </p:nvPr>
        </p:nvGraphicFramePr>
        <p:xfrm>
          <a:off x="677334" y="3610549"/>
          <a:ext cx="8596668" cy="263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354348"/>
            <a:ext cx="3525371" cy="2313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58" y="4316453"/>
            <a:ext cx="3525370" cy="23893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55" y="1346886"/>
            <a:ext cx="7673546" cy="27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20031" cy="45199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F3F85D-E44B-383A-3907-3D355DE3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27" y="806621"/>
            <a:ext cx="9287009" cy="4836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7241058" y="6051379"/>
            <a:ext cx="1569310" cy="52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linkClick r:id="rId4"/>
              </a:rPr>
              <a:t>Datalens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90"/>
            <a:ext cx="4371763" cy="2767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LGBMRegressor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Лаги</a:t>
            </a:r>
          </a:p>
          <a:p>
            <a:pPr lvl="1">
              <a:lnSpc>
                <a:spcPct val="90000"/>
              </a:lnSpc>
            </a:pPr>
            <a:endParaRPr lang="ru-RU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6" r="-2" b="-2"/>
          <a:stretch/>
        </p:blipFill>
        <p:spPr>
          <a:xfrm>
            <a:off x="799814" y="1231727"/>
            <a:ext cx="5062993" cy="43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17100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bg1"/>
                </a:solidFill>
              </a:rPr>
              <a:t>Путь в метриках</a:t>
            </a:r>
            <a:br>
              <a:rPr lang="ru-RU" sz="4400" dirty="0">
                <a:solidFill>
                  <a:schemeClr val="bg1"/>
                </a:solidFill>
              </a:rPr>
            </a:br>
            <a:endParaRPr lang="ru-RU" sz="4400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BE14D9-6F54-9F13-5C07-C7CC8357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61969"/>
              </p:ext>
            </p:extLst>
          </p:nvPr>
        </p:nvGraphicFramePr>
        <p:xfrm>
          <a:off x="677334" y="1269494"/>
          <a:ext cx="10906129" cy="1203535"/>
        </p:xfrm>
        <a:graphic>
          <a:graphicData uri="http://schemas.openxmlformats.org/drawingml/2006/table">
            <a:tbl>
              <a:tblPr/>
              <a:tblGrid>
                <a:gridCol w="430343">
                  <a:extLst>
                    <a:ext uri="{9D8B030D-6E8A-4147-A177-3AD203B41FA5}">
                      <a16:colId xmlns:a16="http://schemas.microsoft.com/office/drawing/2014/main" val="2358993059"/>
                    </a:ext>
                  </a:extLst>
                </a:gridCol>
                <a:gridCol w="663349">
                  <a:extLst>
                    <a:ext uri="{9D8B030D-6E8A-4147-A177-3AD203B41FA5}">
                      <a16:colId xmlns:a16="http://schemas.microsoft.com/office/drawing/2014/main" val="2714991204"/>
                    </a:ext>
                  </a:extLst>
                </a:gridCol>
                <a:gridCol w="1240111">
                  <a:extLst>
                    <a:ext uri="{9D8B030D-6E8A-4147-A177-3AD203B41FA5}">
                      <a16:colId xmlns:a16="http://schemas.microsoft.com/office/drawing/2014/main" val="924127745"/>
                    </a:ext>
                  </a:extLst>
                </a:gridCol>
                <a:gridCol w="1792421">
                  <a:extLst>
                    <a:ext uri="{9D8B030D-6E8A-4147-A177-3AD203B41FA5}">
                      <a16:colId xmlns:a16="http://schemas.microsoft.com/office/drawing/2014/main" val="3917539837"/>
                    </a:ext>
                  </a:extLst>
                </a:gridCol>
                <a:gridCol w="2081522">
                  <a:extLst>
                    <a:ext uri="{9D8B030D-6E8A-4147-A177-3AD203B41FA5}">
                      <a16:colId xmlns:a16="http://schemas.microsoft.com/office/drawing/2014/main" val="2187423469"/>
                    </a:ext>
                  </a:extLst>
                </a:gridCol>
                <a:gridCol w="2015360">
                  <a:extLst>
                    <a:ext uri="{9D8B030D-6E8A-4147-A177-3AD203B41FA5}">
                      <a16:colId xmlns:a16="http://schemas.microsoft.com/office/drawing/2014/main" val="695716708"/>
                    </a:ext>
                  </a:extLst>
                </a:gridCol>
                <a:gridCol w="2082960">
                  <a:extLst>
                    <a:ext uri="{9D8B030D-6E8A-4147-A177-3AD203B41FA5}">
                      <a16:colId xmlns:a16="http://schemas.microsoft.com/office/drawing/2014/main" val="2503755769"/>
                    </a:ext>
                  </a:extLst>
                </a:gridCol>
                <a:gridCol w="600063">
                  <a:extLst>
                    <a:ext uri="{9D8B030D-6E8A-4147-A177-3AD203B41FA5}">
                      <a16:colId xmlns:a16="http://schemas.microsoft.com/office/drawing/2014/main" val="2041096474"/>
                    </a:ext>
                  </a:extLst>
                </a:gridCol>
              </a:tblGrid>
              <a:tr h="1936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Baseline_housebase_TimeFeat_Lags_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AN_Baseline_housebase_TimeFeat_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Baseline_housebase_TimeFeat_TUNE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94412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01924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3896,985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3498,833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3530,585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2782,058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11310,756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3437,108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88600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10811,923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8322,351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8452,243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10161,256</a:t>
                      </a:r>
                      <a:endParaRPr lang="ru-RU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59894,016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8368,615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8178,346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74821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1,662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1,634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1,988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689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6B94DD-CDB2-6D17-1744-0455AEAFA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93710"/>
              </p:ext>
            </p:extLst>
          </p:nvPr>
        </p:nvGraphicFramePr>
        <p:xfrm>
          <a:off x="677334" y="2667000"/>
          <a:ext cx="2870200" cy="38100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71270065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12778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Linear_Regression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12564,635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9332,663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33884" y="2140387"/>
            <a:ext cx="831850" cy="335764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217805" y="3688300"/>
            <a:ext cx="2766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Интерпретируемое разделение на дешевое и дорогое жилье по </a:t>
            </a:r>
            <a:r>
              <a:rPr lang="en-US" sz="1100" dirty="0"/>
              <a:t>Q3</a:t>
            </a:r>
            <a:endParaRPr lang="ru-RU" sz="11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1787591" y="4577301"/>
            <a:ext cx="10058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416263" y="2615116"/>
            <a:ext cx="1839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Классификатор</a:t>
            </a:r>
            <a:endParaRPr lang="en-US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120464" y="757385"/>
            <a:ext cx="431404" cy="4858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9162676" y="2526880"/>
            <a:ext cx="831850" cy="258445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8286376" y="3536914"/>
            <a:ext cx="246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Градиентный </a:t>
            </a:r>
            <a:r>
              <a:rPr lang="ru-RU" sz="1100" dirty="0" err="1"/>
              <a:t>бустинг</a:t>
            </a:r>
            <a:r>
              <a:rPr lang="ru-RU" sz="1100" dirty="0"/>
              <a:t>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975940" y="2580092"/>
            <a:ext cx="147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Регрессия</a:t>
            </a:r>
            <a:endParaRPr lang="en-US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375678" y="1772156"/>
            <a:ext cx="431404" cy="2828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640336" y="3157371"/>
            <a:ext cx="831850" cy="132715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-965666" y="2577113"/>
            <a:ext cx="3086250" cy="23504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16787" y="3542934"/>
            <a:ext cx="15521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Статистика по районам + агрегация объявлений + календарь</a:t>
            </a:r>
            <a:endParaRPr lang="en-US" sz="11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1687136" y="3403283"/>
            <a:ext cx="215109" cy="83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1794690" y="3723702"/>
            <a:ext cx="1084213" cy="201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196949" y="3725615"/>
            <a:ext cx="195737" cy="201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456742" y="3442904"/>
            <a:ext cx="115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Бинарная классификация с помощью </a:t>
            </a:r>
            <a:r>
              <a:rPr lang="en-US" sz="1050" dirty="0" err="1"/>
              <a:t>lightAutoML</a:t>
            </a:r>
            <a:endParaRPr lang="ru-RU" sz="1050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5" y="1906016"/>
            <a:ext cx="5268027" cy="343053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03" y="1413511"/>
            <a:ext cx="4864177" cy="44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20" y="1247307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/>
              <a:t>Точки роста</a:t>
            </a:r>
            <a:endParaRPr lang="ru-RU" dirty="0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138824"/>
              </p:ext>
            </p:extLst>
          </p:nvPr>
        </p:nvGraphicFramePr>
        <p:xfrm>
          <a:off x="1044720" y="2249230"/>
          <a:ext cx="7228947" cy="235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500234" y="6305550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7"/>
              </a:rPr>
              <a:t>*</a:t>
            </a:r>
            <a:r>
              <a:rPr lang="ru-RU">
                <a:hlinkClick r:id="rId7"/>
              </a:rPr>
              <a:t>ссылка на 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238</TotalTime>
  <Words>247</Words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Baseline </vt:lpstr>
      <vt:lpstr>Путь в метриках </vt:lpstr>
      <vt:lpstr>Итоговый вариант модели</vt:lpstr>
      <vt:lpstr>Точки роста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2022-05-24T17:29:20Z</dcterms:created>
  <dcterms:modified xsi:type="dcterms:W3CDTF">2022-05-24T22:01:24Z</dcterms:modified>
</cp:coreProperties>
</file>