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310" r:id="rId3"/>
    <p:sldId id="258" r:id="rId4"/>
    <p:sldId id="259" r:id="rId5"/>
    <p:sldId id="260" r:id="rId6"/>
    <p:sldId id="261" r:id="rId7"/>
    <p:sldId id="264" r:id="rId8"/>
    <p:sldId id="274" r:id="rId9"/>
    <p:sldId id="283" r:id="rId10"/>
    <p:sldId id="312" r:id="rId11"/>
    <p:sldId id="311" r:id="rId12"/>
    <p:sldId id="309" r:id="rId13"/>
    <p:sldId id="307" r:id="rId14"/>
    <p:sldId id="308" r:id="rId15"/>
  </p:sldIdLst>
  <p:sldSz cx="9144000" cy="5143500" type="screen16x9"/>
  <p:notesSz cx="6858000" cy="9144000"/>
  <p:embeddedFontLst>
    <p:embeddedFont>
      <p:font typeface="Oswald" panose="00000500000000000000" pitchFamily="2" charset="0"/>
      <p:regular r:id="rId17"/>
      <p:bold r:id="rId18"/>
    </p:embeddedFont>
    <p:embeddedFont>
      <p:font typeface="Squada One" panose="020B0604020202020204" charset="0"/>
      <p:regular r:id="rId19"/>
    </p:embeddedFont>
    <p:embeddedFont>
      <p:font typeface="Titillium Web"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660AED-9C1D-4019-B3D5-3EBE1E037159}">
  <a:tblStyle styleId="{96660AED-9C1D-4019-B3D5-3EBE1E0371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 Table of contents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 Introduction</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3. Our company</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4. Our team</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5. Problem</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6. Them vs. us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7. Solution</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8. SWOT analysis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9. Product overview</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10. Our plans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11. Product demo</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12. Traction</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13. Case study</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14. Reviews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15. Awards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16. Market size</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17. Target</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18. Competitors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19. Business model</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20. Timing</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21. Predicted growth</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22. Investment</a:t>
            </a:r>
            <a:endParaRPr sz="850" dirty="0">
              <a:solidFill>
                <a:srgbClr val="5F7D96"/>
              </a:solidFill>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a48774def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a48774def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243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9a4ac67cd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9a4ac67cd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116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4fd31017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4fd31017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40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a48774def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a48774def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43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a4ac67c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9a4ac67c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48774def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48774de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4fd31017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4fd31017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a48774def6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a48774def6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a48774def6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a48774def6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101981" y="1837129"/>
            <a:ext cx="3748915" cy="3156397"/>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flipH="1">
            <a:off x="101981" y="93204"/>
            <a:ext cx="3748915" cy="3156397"/>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19"/>
        <p:cNvGrpSpPr/>
        <p:nvPr/>
      </p:nvGrpSpPr>
      <p:grpSpPr>
        <a:xfrm>
          <a:off x="0" y="0"/>
          <a:ext cx="0" cy="0"/>
          <a:chOff x="0" y="0"/>
          <a:chExt cx="0" cy="0"/>
        </a:xfrm>
      </p:grpSpPr>
      <p:sp>
        <p:nvSpPr>
          <p:cNvPr id="320" name="Google Shape;320;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1" name="Google Shape;321;p1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22" name="Google Shape;322;p16"/>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3" name="Google Shape;323;p16"/>
          <p:cNvSpPr txBox="1">
            <a:spLocks noGrp="1"/>
          </p:cNvSpPr>
          <p:nvPr>
            <p:ph type="subTitle" idx="2"/>
          </p:nvPr>
        </p:nvSpPr>
        <p:spPr>
          <a:xfrm>
            <a:off x="6187075"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4" name="Google Shape;324;p16"/>
          <p:cNvSpPr txBox="1">
            <a:spLocks noGrp="1"/>
          </p:cNvSpPr>
          <p:nvPr>
            <p:ph type="subTitle" idx="3"/>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5" name="Google Shape;325;p16"/>
          <p:cNvSpPr txBox="1">
            <a:spLocks noGrp="1"/>
          </p:cNvSpPr>
          <p:nvPr>
            <p:ph type="subTitle" idx="4"/>
          </p:nvPr>
        </p:nvSpPr>
        <p:spPr>
          <a:xfrm>
            <a:off x="6187075"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6" name="Google Shape;326;p16"/>
          <p:cNvSpPr txBox="1">
            <a:spLocks noGrp="1"/>
          </p:cNvSpPr>
          <p:nvPr>
            <p:ph type="subTitle" idx="5"/>
          </p:nvPr>
        </p:nvSpPr>
        <p:spPr>
          <a:xfrm>
            <a:off x="2203850"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7" name="Google Shape;327;p16"/>
          <p:cNvSpPr txBox="1">
            <a:spLocks noGrp="1"/>
          </p:cNvSpPr>
          <p:nvPr>
            <p:ph type="subTitle" idx="6"/>
          </p:nvPr>
        </p:nvSpPr>
        <p:spPr>
          <a:xfrm>
            <a:off x="2203850"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8" name="Google Shape;328;p16"/>
          <p:cNvSpPr txBox="1">
            <a:spLocks noGrp="1"/>
          </p:cNvSpPr>
          <p:nvPr>
            <p:ph type="subTitle" idx="7"/>
          </p:nvPr>
        </p:nvSpPr>
        <p:spPr>
          <a:xfrm>
            <a:off x="2203850"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9" name="Google Shape;329;p16"/>
          <p:cNvSpPr txBox="1">
            <a:spLocks noGrp="1"/>
          </p:cNvSpPr>
          <p:nvPr>
            <p:ph type="subTitle" idx="8"/>
          </p:nvPr>
        </p:nvSpPr>
        <p:spPr>
          <a:xfrm>
            <a:off x="2203850"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2271850" y="1208325"/>
            <a:ext cx="4591500" cy="222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rgbClr val="FFFFFF"/>
                </a:solidFill>
                <a:latin typeface="Titillium Web"/>
                <a:ea typeface="Titillium Web"/>
                <a:cs typeface="Titillium Web"/>
                <a:sym typeface="Titillium We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87" name="Google Shape;387;p22"/>
          <p:cNvSpPr txBox="1">
            <a:spLocks noGrp="1"/>
          </p:cNvSpPr>
          <p:nvPr>
            <p:ph type="subTitle" idx="1"/>
          </p:nvPr>
        </p:nvSpPr>
        <p:spPr>
          <a:xfrm>
            <a:off x="2173700" y="3582975"/>
            <a:ext cx="4805400" cy="352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100">
                <a:latin typeface="Squada One"/>
                <a:ea typeface="Squada One"/>
                <a:cs typeface="Squada One"/>
                <a:sym typeface="Squada One"/>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388" name="Google Shape;388;p22"/>
          <p:cNvSpPr/>
          <p:nvPr/>
        </p:nvSpPr>
        <p:spPr>
          <a:xfrm rot="5400000" flipH="1">
            <a:off x="66797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2"/>
          <p:cNvSpPr/>
          <p:nvPr/>
        </p:nvSpPr>
        <p:spPr>
          <a:xfrm rot="5400000">
            <a:off x="66797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390" name="Google Shape;390;p22"/>
          <p:cNvCxnSpPr/>
          <p:nvPr/>
        </p:nvCxnSpPr>
        <p:spPr>
          <a:xfrm rot="5400000" flipH="1">
            <a:off x="7896100"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391" name="Google Shape;391;p22"/>
          <p:cNvGrpSpPr/>
          <p:nvPr/>
        </p:nvGrpSpPr>
        <p:grpSpPr>
          <a:xfrm flipH="1">
            <a:off x="82531" y="1916411"/>
            <a:ext cx="3748915" cy="3156397"/>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2"/>
          <p:cNvSpPr/>
          <p:nvPr/>
        </p:nvSpPr>
        <p:spPr>
          <a:xfrm rot="-5400000">
            <a:off x="1563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15" name="Google Shape;415;p22"/>
          <p:cNvSpPr/>
          <p:nvPr/>
        </p:nvSpPr>
        <p:spPr>
          <a:xfrm rot="-5400000" flipH="1">
            <a:off x="1563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16" name="Google Shape;416;p22"/>
          <p:cNvCxnSpPr/>
          <p:nvPr/>
        </p:nvCxnSpPr>
        <p:spPr>
          <a:xfrm rot="-5400000">
            <a:off x="1230175"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17" name="Google Shape;417;p22"/>
          <p:cNvGrpSpPr/>
          <p:nvPr/>
        </p:nvGrpSpPr>
        <p:grpSpPr>
          <a:xfrm rot="10800000" flipH="1">
            <a:off x="5317381" y="71061"/>
            <a:ext cx="3748915" cy="3156397"/>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0" name="Google Shape;440;p22"/>
          <p:cNvCxnSpPr/>
          <p:nvPr/>
        </p:nvCxnSpPr>
        <p:spPr>
          <a:xfrm rot="5400000">
            <a:off x="6210625"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41" name="Google Shape;441;p22"/>
          <p:cNvCxnSpPr/>
          <p:nvPr/>
        </p:nvCxnSpPr>
        <p:spPr>
          <a:xfrm rot="5400000">
            <a:off x="-2254850"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451"/>
        <p:cNvGrpSpPr/>
        <p:nvPr/>
      </p:nvGrpSpPr>
      <p:grpSpPr>
        <a:xfrm>
          <a:off x="0" y="0"/>
          <a:ext cx="0" cy="0"/>
          <a:chOff x="0" y="0"/>
          <a:chExt cx="0" cy="0"/>
        </a:xfrm>
      </p:grpSpPr>
      <p:sp>
        <p:nvSpPr>
          <p:cNvPr id="452" name="Google Shape;452;p2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53" name="Google Shape;453;p24"/>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54" name="Google Shape;454;p24"/>
          <p:cNvSpPr txBox="1">
            <a:spLocks noGrp="1"/>
          </p:cNvSpPr>
          <p:nvPr>
            <p:ph type="subTitle" idx="1"/>
          </p:nvPr>
        </p:nvSpPr>
        <p:spPr>
          <a:xfrm>
            <a:off x="738750" y="1522050"/>
            <a:ext cx="7704000" cy="308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1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rgbClr val="403F6E"/>
            </a:gs>
            <a:gs pos="100000">
              <a:srgbClr val="0B0D17"/>
            </a:gs>
          </a:gsLst>
          <a:lin ang="2700006" scaled="0"/>
        </a:gradFill>
        <a:effectLst/>
      </p:bgPr>
    </p:bg>
    <p:spTree>
      <p:nvGrpSpPr>
        <p:cNvPr id="1" name="Shape 511"/>
        <p:cNvGrpSpPr/>
        <p:nvPr/>
      </p:nvGrpSpPr>
      <p:grpSpPr>
        <a:xfrm>
          <a:off x="0" y="0"/>
          <a:ext cx="0" cy="0"/>
          <a:chOff x="0" y="0"/>
          <a:chExt cx="0" cy="0"/>
        </a:xfrm>
      </p:grpSpPr>
      <p:grpSp>
        <p:nvGrpSpPr>
          <p:cNvPr id="512" name="Google Shape;512;p27"/>
          <p:cNvGrpSpPr/>
          <p:nvPr/>
        </p:nvGrpSpPr>
        <p:grpSpPr>
          <a:xfrm>
            <a:off x="101981" y="1837129"/>
            <a:ext cx="3748915" cy="3156397"/>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rot="10800000">
            <a:off x="5296406" y="93204"/>
            <a:ext cx="3748915" cy="3156397"/>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1" name="Google Shape;71;p3"/>
          <p:cNvSpPr/>
          <p:nvPr/>
        </p:nvSpPr>
        <p:spPr>
          <a:xfrm rot="-5400000" flipH="1">
            <a:off x="190897"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2" name="Google Shape;72;p3"/>
          <p:cNvSpPr/>
          <p:nvPr/>
        </p:nvSpPr>
        <p:spPr>
          <a:xfrm rot="-5400000">
            <a:off x="190897"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3" name="Google Shape;73;p3"/>
          <p:cNvCxnSpPr/>
          <p:nvPr/>
        </p:nvCxnSpPr>
        <p:spPr>
          <a:xfrm rot="5400000">
            <a:off x="-2220322"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4" name="Google Shape;74;p3"/>
          <p:cNvCxnSpPr/>
          <p:nvPr/>
        </p:nvCxnSpPr>
        <p:spPr>
          <a:xfrm rot="-5400000" flipH="1">
            <a:off x="1264703"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5" name="Google Shape;75;p3"/>
          <p:cNvGrpSpPr/>
          <p:nvPr/>
        </p:nvGrpSpPr>
        <p:grpSpPr>
          <a:xfrm flipH="1">
            <a:off x="95106" y="1912429"/>
            <a:ext cx="3748915" cy="3156397"/>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rot="10800000" flipH="1">
            <a:off x="5317381" y="81629"/>
            <a:ext cx="3748915" cy="3156397"/>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txBox="1">
            <a:spLocks noGrp="1"/>
          </p:cNvSpPr>
          <p:nvPr>
            <p:ph type="title" idx="2" hasCustomPrompt="1"/>
          </p:nvPr>
        </p:nvSpPr>
        <p:spPr>
          <a:xfrm>
            <a:off x="2179475" y="1841300"/>
            <a:ext cx="2077800" cy="1340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15000">
                <a:solidFill>
                  <a:srgbClr val="775EF5"/>
                </a:solidFill>
              </a:defRPr>
            </a:lvl1pPr>
            <a:lvl2pPr lvl="1" algn="ctr" rtl="0">
              <a:spcBef>
                <a:spcPts val="0"/>
              </a:spcBef>
              <a:spcAft>
                <a:spcPts val="0"/>
              </a:spcAft>
              <a:buClr>
                <a:srgbClr val="775EF5"/>
              </a:buClr>
              <a:buSzPts val="12000"/>
              <a:buNone/>
              <a:defRPr sz="12000">
                <a:solidFill>
                  <a:srgbClr val="775EF5"/>
                </a:solidFill>
              </a:defRPr>
            </a:lvl2pPr>
            <a:lvl3pPr lvl="2" algn="ctr" rtl="0">
              <a:spcBef>
                <a:spcPts val="0"/>
              </a:spcBef>
              <a:spcAft>
                <a:spcPts val="0"/>
              </a:spcAft>
              <a:buClr>
                <a:srgbClr val="775EF5"/>
              </a:buClr>
              <a:buSzPts val="12000"/>
              <a:buNone/>
              <a:defRPr sz="12000">
                <a:solidFill>
                  <a:srgbClr val="775EF5"/>
                </a:solidFill>
              </a:defRPr>
            </a:lvl3pPr>
            <a:lvl4pPr lvl="3" algn="ctr" rtl="0">
              <a:spcBef>
                <a:spcPts val="0"/>
              </a:spcBef>
              <a:spcAft>
                <a:spcPts val="0"/>
              </a:spcAft>
              <a:buClr>
                <a:srgbClr val="775EF5"/>
              </a:buClr>
              <a:buSzPts val="12000"/>
              <a:buNone/>
              <a:defRPr sz="12000">
                <a:solidFill>
                  <a:srgbClr val="775EF5"/>
                </a:solidFill>
              </a:defRPr>
            </a:lvl4pPr>
            <a:lvl5pPr lvl="4" algn="ctr" rtl="0">
              <a:spcBef>
                <a:spcPts val="0"/>
              </a:spcBef>
              <a:spcAft>
                <a:spcPts val="0"/>
              </a:spcAft>
              <a:buClr>
                <a:srgbClr val="775EF5"/>
              </a:buClr>
              <a:buSzPts val="12000"/>
              <a:buNone/>
              <a:defRPr sz="12000">
                <a:solidFill>
                  <a:srgbClr val="775EF5"/>
                </a:solidFill>
              </a:defRPr>
            </a:lvl5pPr>
            <a:lvl6pPr lvl="5" algn="ctr" rtl="0">
              <a:spcBef>
                <a:spcPts val="0"/>
              </a:spcBef>
              <a:spcAft>
                <a:spcPts val="0"/>
              </a:spcAft>
              <a:buClr>
                <a:srgbClr val="775EF5"/>
              </a:buClr>
              <a:buSzPts val="12000"/>
              <a:buNone/>
              <a:defRPr sz="12000">
                <a:solidFill>
                  <a:srgbClr val="775EF5"/>
                </a:solidFill>
              </a:defRPr>
            </a:lvl6pPr>
            <a:lvl7pPr lvl="6" algn="ctr" rtl="0">
              <a:spcBef>
                <a:spcPts val="0"/>
              </a:spcBef>
              <a:spcAft>
                <a:spcPts val="0"/>
              </a:spcAft>
              <a:buClr>
                <a:srgbClr val="775EF5"/>
              </a:buClr>
              <a:buSzPts val="12000"/>
              <a:buNone/>
              <a:defRPr sz="12000">
                <a:solidFill>
                  <a:srgbClr val="775EF5"/>
                </a:solidFill>
              </a:defRPr>
            </a:lvl7pPr>
            <a:lvl8pPr lvl="7" algn="ctr" rtl="0">
              <a:spcBef>
                <a:spcPts val="0"/>
              </a:spcBef>
              <a:spcAft>
                <a:spcPts val="0"/>
              </a:spcAft>
              <a:buClr>
                <a:srgbClr val="775EF5"/>
              </a:buClr>
              <a:buSzPts val="12000"/>
              <a:buNone/>
              <a:defRPr sz="12000">
                <a:solidFill>
                  <a:srgbClr val="775EF5"/>
                </a:solidFill>
              </a:defRPr>
            </a:lvl8pPr>
            <a:lvl9pPr lvl="8" algn="ctr" rtl="0">
              <a:spcBef>
                <a:spcPts val="0"/>
              </a:spcBef>
              <a:spcAft>
                <a:spcPts val="0"/>
              </a:spcAft>
              <a:buClr>
                <a:srgbClr val="775EF5"/>
              </a:buClr>
              <a:buSzPts val="12000"/>
              <a:buNone/>
              <a:defRPr sz="12000">
                <a:solidFill>
                  <a:srgbClr val="775EF5"/>
                </a:solidFill>
              </a:defRPr>
            </a:lvl9pPr>
          </a:lstStyle>
          <a:p>
            <a:r>
              <a:t>xx%</a:t>
            </a:r>
          </a:p>
        </p:txBody>
      </p:sp>
      <p:sp>
        <p:nvSpPr>
          <p:cNvPr id="122" name="Google Shape;122;p3"/>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8" name="Google Shape;158;p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1" name="Google Shape;161;p7"/>
          <p:cNvSpPr txBox="1">
            <a:spLocks noGrp="1"/>
          </p:cNvSpPr>
          <p:nvPr>
            <p:ph type="body" idx="1"/>
          </p:nvPr>
        </p:nvSpPr>
        <p:spPr>
          <a:xfrm>
            <a:off x="720000" y="1518000"/>
            <a:ext cx="4085400" cy="30855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rgbClr val="8E8BD8"/>
              </a:buClr>
              <a:buSzPts val="1800"/>
              <a:buFont typeface="Oswald"/>
              <a:buChar char="●"/>
              <a:defRPr>
                <a:solidFill>
                  <a:srgbClr val="8E8BD8"/>
                </a:solidFill>
              </a:defRPr>
            </a:lvl1pPr>
            <a:lvl2pPr marL="914400" lvl="1" indent="-317500" rtl="0">
              <a:lnSpc>
                <a:spcPct val="100000"/>
              </a:lnSpc>
              <a:spcBef>
                <a:spcPts val="0"/>
              </a:spcBef>
              <a:spcAft>
                <a:spcPts val="0"/>
              </a:spcAft>
              <a:buClr>
                <a:srgbClr val="8E8BD8"/>
              </a:buClr>
              <a:buSzPts val="1400"/>
              <a:buFont typeface="Oswald"/>
              <a:buChar char="○"/>
              <a:defRPr>
                <a:solidFill>
                  <a:srgbClr val="8E8BD8"/>
                </a:solidFill>
              </a:defRPr>
            </a:lvl2pPr>
            <a:lvl3pPr marL="1371600" lvl="2" indent="-317500" rtl="0">
              <a:lnSpc>
                <a:spcPct val="100000"/>
              </a:lnSpc>
              <a:spcBef>
                <a:spcPts val="1600"/>
              </a:spcBef>
              <a:spcAft>
                <a:spcPts val="0"/>
              </a:spcAft>
              <a:buClr>
                <a:srgbClr val="8E8BD8"/>
              </a:buClr>
              <a:buSzPts val="1400"/>
              <a:buFont typeface="Oswald"/>
              <a:buChar char="■"/>
              <a:defRPr>
                <a:solidFill>
                  <a:srgbClr val="8E8BD8"/>
                </a:solidFill>
              </a:defRPr>
            </a:lvl3pPr>
            <a:lvl4pPr marL="1828800" lvl="3" indent="-317500" rtl="0">
              <a:lnSpc>
                <a:spcPct val="100000"/>
              </a:lnSpc>
              <a:spcBef>
                <a:spcPts val="1600"/>
              </a:spcBef>
              <a:spcAft>
                <a:spcPts val="0"/>
              </a:spcAft>
              <a:buClr>
                <a:srgbClr val="8E8BD8"/>
              </a:buClr>
              <a:buSzPts val="1400"/>
              <a:buFont typeface="Oswald"/>
              <a:buChar char="●"/>
              <a:defRPr>
                <a:solidFill>
                  <a:srgbClr val="8E8BD8"/>
                </a:solidFill>
              </a:defRPr>
            </a:lvl4pPr>
            <a:lvl5pPr marL="2286000" lvl="4" indent="-317500" rtl="0">
              <a:lnSpc>
                <a:spcPct val="100000"/>
              </a:lnSpc>
              <a:spcBef>
                <a:spcPts val="1600"/>
              </a:spcBef>
              <a:spcAft>
                <a:spcPts val="0"/>
              </a:spcAft>
              <a:buClr>
                <a:srgbClr val="8E8BD8"/>
              </a:buClr>
              <a:buSzPts val="1400"/>
              <a:buFont typeface="Oswald"/>
              <a:buChar char="○"/>
              <a:defRPr>
                <a:solidFill>
                  <a:srgbClr val="8E8BD8"/>
                </a:solidFill>
              </a:defRPr>
            </a:lvl5pPr>
            <a:lvl6pPr marL="2743200" lvl="5" indent="-317500" rtl="0">
              <a:lnSpc>
                <a:spcPct val="100000"/>
              </a:lnSpc>
              <a:spcBef>
                <a:spcPts val="1600"/>
              </a:spcBef>
              <a:spcAft>
                <a:spcPts val="0"/>
              </a:spcAft>
              <a:buClr>
                <a:srgbClr val="8E8BD8"/>
              </a:buClr>
              <a:buSzPts val="1400"/>
              <a:buFont typeface="Oswald"/>
              <a:buChar char="■"/>
              <a:defRPr>
                <a:solidFill>
                  <a:srgbClr val="8E8BD8"/>
                </a:solidFill>
              </a:defRPr>
            </a:lvl6pPr>
            <a:lvl7pPr marL="3200400" lvl="6" indent="-317500" rtl="0">
              <a:lnSpc>
                <a:spcPct val="100000"/>
              </a:lnSpc>
              <a:spcBef>
                <a:spcPts val="1600"/>
              </a:spcBef>
              <a:spcAft>
                <a:spcPts val="0"/>
              </a:spcAft>
              <a:buClr>
                <a:srgbClr val="8E8BD8"/>
              </a:buClr>
              <a:buSzPts val="1400"/>
              <a:buFont typeface="Oswald"/>
              <a:buChar char="●"/>
              <a:defRPr>
                <a:solidFill>
                  <a:srgbClr val="8E8BD8"/>
                </a:solidFill>
              </a:defRPr>
            </a:lvl7pPr>
            <a:lvl8pPr marL="3657600" lvl="7" indent="-317500" rtl="0">
              <a:lnSpc>
                <a:spcPct val="100000"/>
              </a:lnSpc>
              <a:spcBef>
                <a:spcPts val="1600"/>
              </a:spcBef>
              <a:spcAft>
                <a:spcPts val="0"/>
              </a:spcAft>
              <a:buClr>
                <a:srgbClr val="8E8BD8"/>
              </a:buClr>
              <a:buSzPts val="1400"/>
              <a:buFont typeface="Oswald"/>
              <a:buChar char="○"/>
              <a:defRPr>
                <a:solidFill>
                  <a:srgbClr val="8E8BD8"/>
                </a:solidFill>
              </a:defRPr>
            </a:lvl8pPr>
            <a:lvl9pPr marL="4114800" lvl="8" indent="-317500" rtl="0">
              <a:lnSpc>
                <a:spcPct val="100000"/>
              </a:lnSpc>
              <a:spcBef>
                <a:spcPts val="1600"/>
              </a:spcBef>
              <a:spcAft>
                <a:spcPts val="1600"/>
              </a:spcAft>
              <a:buClr>
                <a:srgbClr val="8E8BD8"/>
              </a:buClr>
              <a:buSzPts val="1400"/>
              <a:buFont typeface="Oswald"/>
              <a:buChar char="■"/>
              <a:defRPr>
                <a:solidFill>
                  <a:srgbClr val="8E8BD8"/>
                </a:solidFill>
              </a:defRPr>
            </a:lvl9pPr>
          </a:lstStyle>
          <a:p>
            <a:endParaRPr/>
          </a:p>
        </p:txBody>
      </p:sp>
      <p:sp>
        <p:nvSpPr>
          <p:cNvPr id="162" name="Google Shape;162;p7"/>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2" name="Google Shape;222;p9"/>
          <p:cNvSpPr/>
          <p:nvPr/>
        </p:nvSpPr>
        <p:spPr>
          <a:xfrm>
            <a:off x="4781100" y="883200"/>
            <a:ext cx="3377100" cy="33771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5" y="2592175"/>
            <a:ext cx="4773025" cy="191600"/>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6"/>
        <p:cNvGrpSpPr/>
        <p:nvPr/>
      </p:nvGrpSpPr>
      <p:grpSpPr>
        <a:xfrm>
          <a:off x="0" y="0"/>
          <a:ext cx="0" cy="0"/>
          <a:chOff x="0" y="0"/>
          <a:chExt cx="0" cy="0"/>
        </a:xfrm>
      </p:grpSpPr>
      <p:sp>
        <p:nvSpPr>
          <p:cNvPr id="227" name="Google Shape;227;p11"/>
          <p:cNvSpPr txBox="1">
            <a:spLocks noGrp="1"/>
          </p:cNvSpPr>
          <p:nvPr>
            <p:ph type="title" hasCustomPrompt="1"/>
          </p:nvPr>
        </p:nvSpPr>
        <p:spPr>
          <a:xfrm>
            <a:off x="720000" y="204890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8" name="Google Shape;228;p11"/>
          <p:cNvSpPr/>
          <p:nvPr/>
        </p:nvSpPr>
        <p:spPr>
          <a:xfrm>
            <a:off x="-850" y="826075"/>
            <a:ext cx="4050100"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229" name="Google Shape;229;p11"/>
          <p:cNvSpPr/>
          <p:nvPr/>
        </p:nvSpPr>
        <p:spPr>
          <a:xfrm flipH="1">
            <a:off x="5093900" y="826075"/>
            <a:ext cx="4050100"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230" name="Google Shape;230;p11"/>
          <p:cNvCxnSpPr/>
          <p:nvPr/>
        </p:nvCxnSpPr>
        <p:spPr>
          <a:xfrm>
            <a:off x="6350" y="241775"/>
            <a:ext cx="91440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231" name="Google Shape;231;p11"/>
          <p:cNvCxnSpPr>
            <a:endCxn id="227" idx="0"/>
          </p:cNvCxnSpPr>
          <p:nvPr/>
        </p:nvCxnSpPr>
        <p:spPr>
          <a:xfrm>
            <a:off x="4570800" y="234200"/>
            <a:ext cx="12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32" name="Google Shape;232;p11"/>
          <p:cNvSpPr txBox="1">
            <a:spLocks noGrp="1"/>
          </p:cNvSpPr>
          <p:nvPr>
            <p:ph type="subTitle" idx="1"/>
          </p:nvPr>
        </p:nvSpPr>
        <p:spPr>
          <a:xfrm>
            <a:off x="729425" y="4090700"/>
            <a:ext cx="7704000" cy="51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grpSp>
        <p:nvGrpSpPr>
          <p:cNvPr id="233" name="Google Shape;233;p11"/>
          <p:cNvGrpSpPr/>
          <p:nvPr/>
        </p:nvGrpSpPr>
        <p:grpSpPr>
          <a:xfrm rot="10800000" flipH="1">
            <a:off x="5279706" y="97204"/>
            <a:ext cx="3748915" cy="3156397"/>
            <a:chOff x="5279706" y="1837129"/>
            <a:chExt cx="3748915" cy="3156397"/>
          </a:xfrm>
        </p:grpSpPr>
        <p:sp>
          <p:nvSpPr>
            <p:cNvPr id="234" name="Google Shape;234;p11"/>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478236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59" name="Google Shape;259;p13"/>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60" name="Google Shape;260;p13"/>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1" name="Google Shape;261;p13"/>
          <p:cNvSpPr txBox="1">
            <a:spLocks noGrp="1"/>
          </p:cNvSpPr>
          <p:nvPr>
            <p:ph type="title" idx="3" hasCustomPrompt="1"/>
          </p:nvPr>
        </p:nvSpPr>
        <p:spPr>
          <a:xfrm>
            <a:off x="478236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2" name="Google Shape;262;p13"/>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63" name="Google Shape;263;p13"/>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4" name="Google Shape;264;p13"/>
          <p:cNvSpPr txBox="1">
            <a:spLocks noGrp="1"/>
          </p:cNvSpPr>
          <p:nvPr>
            <p:ph type="title" idx="6" hasCustomPrompt="1"/>
          </p:nvPr>
        </p:nvSpPr>
        <p:spPr>
          <a:xfrm>
            <a:off x="306831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5" name="Google Shape;265;p13"/>
          <p:cNvSpPr txBox="1">
            <a:spLocks noGrp="1"/>
          </p:cNvSpPr>
          <p:nvPr>
            <p:ph type="title" idx="7" hasCustomPrompt="1"/>
          </p:nvPr>
        </p:nvSpPr>
        <p:spPr>
          <a:xfrm>
            <a:off x="306831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6" name="Google Shape;266;p13"/>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7" name="Google Shape;267;p13"/>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68" name="Google Shape;268;p13"/>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9" name="Google Shape;269;p13"/>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70" name="Google Shape;270;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71" name="Google Shape;271;p13"/>
          <p:cNvGrpSpPr/>
          <p:nvPr/>
        </p:nvGrpSpPr>
        <p:grpSpPr>
          <a:xfrm>
            <a:off x="5907766" y="88094"/>
            <a:ext cx="3156397" cy="3748915"/>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p:nvPr/>
        </p:nvSpPr>
        <p:spPr>
          <a:xfrm rot="-5400000">
            <a:off x="8001616" y="14708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3"/>
          <p:cNvGrpSpPr/>
          <p:nvPr/>
        </p:nvGrpSpPr>
        <p:grpSpPr>
          <a:xfrm rot="-5400000">
            <a:off x="5097341" y="103535"/>
            <a:ext cx="185859" cy="19706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10800000">
            <a:off x="4555648" y="10914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gradFill>
          <a:gsLst>
            <a:gs pos="0">
              <a:srgbClr val="403F6E"/>
            </a:gs>
            <a:gs pos="100000">
              <a:srgbClr val="0B0D17"/>
            </a:gs>
          </a:gsLst>
          <a:lin ang="18900044" scaled="0"/>
        </a:gradFill>
        <a:effectLst/>
      </p:bgPr>
    </p:bg>
    <p:spTree>
      <p:nvGrpSpPr>
        <p:cNvPr id="1" name="Shape 310"/>
        <p:cNvGrpSpPr/>
        <p:nvPr/>
      </p:nvGrpSpPr>
      <p:grpSpPr>
        <a:xfrm>
          <a:off x="0" y="0"/>
          <a:ext cx="0" cy="0"/>
          <a:chOff x="0" y="0"/>
          <a:chExt cx="0" cy="0"/>
        </a:xfrm>
      </p:grpSpPr>
      <p:sp>
        <p:nvSpPr>
          <p:cNvPr id="311" name="Google Shape;311;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12" name="Google Shape;312;p15"/>
          <p:cNvSpPr txBox="1">
            <a:spLocks noGrp="1"/>
          </p:cNvSpPr>
          <p:nvPr>
            <p:ph type="subTitle" idx="1"/>
          </p:nvPr>
        </p:nvSpPr>
        <p:spPr>
          <a:xfrm>
            <a:off x="7200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3" name="Google Shape;313;p15"/>
          <p:cNvSpPr txBox="1">
            <a:spLocks noGrp="1"/>
          </p:cNvSpPr>
          <p:nvPr>
            <p:ph type="subTitle" idx="2"/>
          </p:nvPr>
        </p:nvSpPr>
        <p:spPr>
          <a:xfrm>
            <a:off x="7200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4" name="Google Shape;314;p15"/>
          <p:cNvSpPr txBox="1">
            <a:spLocks noGrp="1"/>
          </p:cNvSpPr>
          <p:nvPr>
            <p:ph type="subTitle" idx="3"/>
          </p:nvPr>
        </p:nvSpPr>
        <p:spPr>
          <a:xfrm>
            <a:off x="33697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5" name="Google Shape;315;p15"/>
          <p:cNvSpPr txBox="1">
            <a:spLocks noGrp="1"/>
          </p:cNvSpPr>
          <p:nvPr>
            <p:ph type="subTitle" idx="4"/>
          </p:nvPr>
        </p:nvSpPr>
        <p:spPr>
          <a:xfrm>
            <a:off x="336975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6" name="Google Shape;316;p1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17" name="Google Shape;317;p15"/>
          <p:cNvSpPr txBox="1">
            <a:spLocks noGrp="1"/>
          </p:cNvSpPr>
          <p:nvPr>
            <p:ph type="subTitle" idx="5"/>
          </p:nvPr>
        </p:nvSpPr>
        <p:spPr>
          <a:xfrm>
            <a:off x="60195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8" name="Google Shape;318;p15"/>
          <p:cNvSpPr txBox="1">
            <a:spLocks noGrp="1"/>
          </p:cNvSpPr>
          <p:nvPr>
            <p:ph type="subTitle" idx="6"/>
          </p:nvPr>
        </p:nvSpPr>
        <p:spPr>
          <a:xfrm>
            <a:off x="60195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20000" y="1483350"/>
            <a:ext cx="7704000" cy="30855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58" r:id="rId7"/>
    <p:sldLayoutId id="2147483659" r:id="rId8"/>
    <p:sldLayoutId id="2147483661" r:id="rId9"/>
    <p:sldLayoutId id="2147483662" r:id="rId10"/>
    <p:sldLayoutId id="2147483668" r:id="rId11"/>
    <p:sldLayoutId id="2147483670"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6ZCqnVA4ulFnhCHI7vuwguvoAV932_Bj?usp=sharing"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www.kaggle.com/datasets/thomkell/bitcoin-usd-btc-usd-16-09-2014-05-02-202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6RXNKCD_KRdEhf9M_oggi-mKQU0eBt1k?usp=sharing"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mWXT88wzB9fzQn6XVB23zH9TyevHqNZW?usp=shar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cxnSp>
        <p:nvCxnSpPr>
          <p:cNvPr id="578" name="Google Shape;578;p30"/>
          <p:cNvCxnSpPr/>
          <p:nvPr/>
        </p:nvCxnSpPr>
        <p:spPr>
          <a:xfrm>
            <a:off x="-1375" y="3325100"/>
            <a:ext cx="9161400" cy="0"/>
          </a:xfrm>
          <a:prstGeom prst="straightConnector1">
            <a:avLst/>
          </a:prstGeom>
          <a:noFill/>
          <a:ln w="28575" cap="flat" cmpd="sng">
            <a:solidFill>
              <a:srgbClr val="5B57DE"/>
            </a:solidFill>
            <a:prstDash val="solid"/>
            <a:round/>
            <a:headEnd type="none" w="med" len="med"/>
            <a:tailEnd type="none" w="med" len="med"/>
          </a:ln>
          <a:effectLst>
            <a:outerShdw blurRad="85725" algn="bl" rotWithShape="0">
              <a:srgbClr val="DFDEFF">
                <a:alpha val="50000"/>
              </a:srgbClr>
            </a:outerShdw>
          </a:effectLst>
        </p:spPr>
      </p:cxnSp>
      <p:sp>
        <p:nvSpPr>
          <p:cNvPr id="579" name="Google Shape;579;p30"/>
          <p:cNvSpPr/>
          <p:nvPr/>
        </p:nvSpPr>
        <p:spPr>
          <a:xfrm>
            <a:off x="4197513" y="3088850"/>
            <a:ext cx="4131600" cy="472500"/>
          </a:xfrm>
          <a:prstGeom prst="rect">
            <a:avLst/>
          </a:prstGeom>
          <a:gradFill>
            <a:gsLst>
              <a:gs pos="0">
                <a:srgbClr val="6F61EC"/>
              </a:gs>
              <a:gs pos="24000">
                <a:srgbClr val="8E8BD8"/>
              </a:gs>
              <a:gs pos="52000">
                <a:srgbClr val="7F76E2"/>
              </a:gs>
              <a:gs pos="78000">
                <a:srgbClr val="8E8BD8"/>
              </a:gs>
              <a:gs pos="100000">
                <a:srgbClr val="6F61EC"/>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80" name="Google Shape;580;p30"/>
          <p:cNvPicPr preferRelativeResize="0"/>
          <p:nvPr/>
        </p:nvPicPr>
        <p:blipFill rotWithShape="1">
          <a:blip r:embed="rId3">
            <a:alphaModFix/>
          </a:blip>
          <a:srcRect l="11841" t="4328" r="6325" b="13837"/>
          <a:stretch/>
        </p:blipFill>
        <p:spPr>
          <a:xfrm>
            <a:off x="-1467350" y="-369750"/>
            <a:ext cx="5399602" cy="5399602"/>
          </a:xfrm>
          <a:prstGeom prst="rect">
            <a:avLst/>
          </a:prstGeom>
          <a:noFill/>
          <a:ln>
            <a:noFill/>
          </a:ln>
        </p:spPr>
      </p:pic>
      <p:sp>
        <p:nvSpPr>
          <p:cNvPr id="581" name="Google Shape;581;p30"/>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Bitcoin Price Prediction</a:t>
            </a:r>
            <a:endParaRPr dirty="0"/>
          </a:p>
        </p:txBody>
      </p:sp>
      <p:pic>
        <p:nvPicPr>
          <p:cNvPr id="10" name="Picture 9">
            <a:extLst>
              <a:ext uri="{FF2B5EF4-FFF2-40B4-BE49-F238E27FC236}">
                <a16:creationId xmlns:a16="http://schemas.microsoft.com/office/drawing/2014/main" id="{C6075BBC-D8FB-4202-8011-4C48A10CC7C8}"/>
              </a:ext>
            </a:extLst>
          </p:cNvPr>
          <p:cNvPicPr>
            <a:picLocks noChangeAspect="1"/>
          </p:cNvPicPr>
          <p:nvPr/>
        </p:nvPicPr>
        <p:blipFill>
          <a:blip r:embed="rId4"/>
          <a:stretch>
            <a:fillRect/>
          </a:stretch>
        </p:blipFill>
        <p:spPr>
          <a:xfrm>
            <a:off x="7859041" y="179702"/>
            <a:ext cx="1122468" cy="9286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F16E-6B52-BDA8-613C-D6F6B5711951}"/>
              </a:ext>
            </a:extLst>
          </p:cNvPr>
          <p:cNvSpPr>
            <a:spLocks noGrp="1"/>
          </p:cNvSpPr>
          <p:nvPr>
            <p:ph type="title"/>
          </p:nvPr>
        </p:nvSpPr>
        <p:spPr>
          <a:xfrm>
            <a:off x="781415" y="1345516"/>
            <a:ext cx="3333385" cy="572700"/>
          </a:xfrm>
        </p:spPr>
        <p:txBody>
          <a:bodyPr/>
          <a:lstStyle/>
          <a:p>
            <a:pPr marL="342900" indent="-342900">
              <a:buFont typeface="Wingdings" panose="05000000000000000000" pitchFamily="2" charset="2"/>
              <a:buChar char="q"/>
            </a:pPr>
            <a:r>
              <a:rPr lang="en-GB" sz="2000" dirty="0"/>
              <a:t>Forecasted Values</a:t>
            </a:r>
          </a:p>
        </p:txBody>
      </p:sp>
      <p:pic>
        <p:nvPicPr>
          <p:cNvPr id="4" name="Picture 3">
            <a:extLst>
              <a:ext uri="{FF2B5EF4-FFF2-40B4-BE49-F238E27FC236}">
                <a16:creationId xmlns:a16="http://schemas.microsoft.com/office/drawing/2014/main" id="{DE4732E1-5E8B-31CC-FACB-DF8DE8B3486C}"/>
              </a:ext>
            </a:extLst>
          </p:cNvPr>
          <p:cNvPicPr>
            <a:picLocks noChangeAspect="1"/>
          </p:cNvPicPr>
          <p:nvPr/>
        </p:nvPicPr>
        <p:blipFill>
          <a:blip r:embed="rId2"/>
          <a:stretch>
            <a:fillRect/>
          </a:stretch>
        </p:blipFill>
        <p:spPr>
          <a:xfrm>
            <a:off x="720000" y="1815857"/>
            <a:ext cx="4684513" cy="2898808"/>
          </a:xfrm>
          <a:prstGeom prst="rect">
            <a:avLst/>
          </a:prstGeom>
        </p:spPr>
      </p:pic>
      <p:sp>
        <p:nvSpPr>
          <p:cNvPr id="5" name="Google Shape;1464;p57">
            <a:extLst>
              <a:ext uri="{FF2B5EF4-FFF2-40B4-BE49-F238E27FC236}">
                <a16:creationId xmlns:a16="http://schemas.microsoft.com/office/drawing/2014/main" id="{E1C0EAEA-ABED-E62F-7DF2-56140A98DB41}"/>
              </a:ext>
            </a:extLst>
          </p:cNvPr>
          <p:cNvSpPr txBox="1">
            <a:spLocks/>
          </p:cNvSpPr>
          <p:nvPr/>
        </p:nvSpPr>
        <p:spPr>
          <a:xfrm>
            <a:off x="5784490" y="1815857"/>
            <a:ext cx="2700900" cy="685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1pPr>
            <a:lvl2pPr marL="914400" marR="0" lvl="1"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2pPr>
            <a:lvl3pPr marL="1371600" marR="0" lvl="2"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3pPr>
            <a:lvl4pPr marL="1828800" marR="0" lvl="3"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4pPr>
            <a:lvl5pPr marL="2286000" marR="0" lvl="4"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5pPr>
            <a:lvl6pPr marL="2743200" marR="0" lvl="5"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6pPr>
            <a:lvl7pPr marL="3200400" marR="0" lvl="6"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7pPr>
            <a:lvl8pPr marL="3657600" marR="0" lvl="7"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8pPr>
            <a:lvl9pPr marL="4114800" marR="0" lvl="8" indent="-330200" algn="l" rtl="0">
              <a:lnSpc>
                <a:spcPct val="115000"/>
              </a:lnSpc>
              <a:spcBef>
                <a:spcPts val="1600"/>
              </a:spcBef>
              <a:spcAft>
                <a:spcPts val="160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9pPr>
          </a:lstStyle>
          <a:p>
            <a:pPr marL="0" indent="0">
              <a:lnSpc>
                <a:spcPct val="100000"/>
              </a:lnSpc>
              <a:buFont typeface="Titillium Web"/>
              <a:buNone/>
            </a:pPr>
            <a:r>
              <a:rPr lang="en-GB" sz="1200" dirty="0"/>
              <a:t>This Forecasted Value gave us the predicted price and also the lower and upper bound of the price.</a:t>
            </a:r>
            <a:endParaRPr lang="en-GB" dirty="0"/>
          </a:p>
        </p:txBody>
      </p:sp>
    </p:spTree>
    <p:extLst>
      <p:ext uri="{BB962C8B-B14F-4D97-AF65-F5344CB8AC3E}">
        <p14:creationId xmlns:p14="http://schemas.microsoft.com/office/powerpoint/2010/main" val="39588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735076-5AC3-94D8-A66B-A5C9B5D99EE0}"/>
              </a:ext>
            </a:extLst>
          </p:cNvPr>
          <p:cNvPicPr>
            <a:picLocks noChangeAspect="1"/>
          </p:cNvPicPr>
          <p:nvPr/>
        </p:nvPicPr>
        <p:blipFill>
          <a:blip r:embed="rId2"/>
          <a:stretch>
            <a:fillRect/>
          </a:stretch>
        </p:blipFill>
        <p:spPr>
          <a:xfrm>
            <a:off x="721201" y="1781033"/>
            <a:ext cx="4103284" cy="2735523"/>
          </a:xfrm>
          <a:prstGeom prst="rect">
            <a:avLst/>
          </a:prstGeom>
        </p:spPr>
      </p:pic>
      <p:sp>
        <p:nvSpPr>
          <p:cNvPr id="6" name="Google Shape;1464;p57">
            <a:extLst>
              <a:ext uri="{FF2B5EF4-FFF2-40B4-BE49-F238E27FC236}">
                <a16:creationId xmlns:a16="http://schemas.microsoft.com/office/drawing/2014/main" id="{FFA0CD24-4866-E11E-01BC-72A63E863298}"/>
              </a:ext>
            </a:extLst>
          </p:cNvPr>
          <p:cNvSpPr txBox="1">
            <a:spLocks/>
          </p:cNvSpPr>
          <p:nvPr/>
        </p:nvSpPr>
        <p:spPr>
          <a:xfrm>
            <a:off x="5394354" y="1781033"/>
            <a:ext cx="2700900" cy="10471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1pPr>
            <a:lvl2pPr marL="914400" marR="0" lvl="1"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2pPr>
            <a:lvl3pPr marL="1371600" marR="0" lvl="2"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3pPr>
            <a:lvl4pPr marL="1828800" marR="0" lvl="3"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4pPr>
            <a:lvl5pPr marL="2286000" marR="0" lvl="4"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5pPr>
            <a:lvl6pPr marL="2743200" marR="0" lvl="5"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6pPr>
            <a:lvl7pPr marL="3200400" marR="0" lvl="6"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7pPr>
            <a:lvl8pPr marL="3657600" marR="0" lvl="7" indent="-330200" algn="l" rtl="0">
              <a:lnSpc>
                <a:spcPct val="115000"/>
              </a:lnSpc>
              <a:spcBef>
                <a:spcPts val="1600"/>
              </a:spcBef>
              <a:spcAft>
                <a:spcPts val="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8pPr>
            <a:lvl9pPr marL="4114800" marR="0" lvl="8" indent="-330200" algn="l" rtl="0">
              <a:lnSpc>
                <a:spcPct val="115000"/>
              </a:lnSpc>
              <a:spcBef>
                <a:spcPts val="1600"/>
              </a:spcBef>
              <a:spcAft>
                <a:spcPts val="1600"/>
              </a:spcAft>
              <a:buClr>
                <a:srgbClr val="8E8BD8"/>
              </a:buClr>
              <a:buSzPts val="1600"/>
              <a:buFont typeface="Titillium Web"/>
              <a:buChar char="■"/>
              <a:defRPr sz="1600" b="0" i="0" u="none" strike="noStrike" cap="none">
                <a:solidFill>
                  <a:srgbClr val="8E8BD8"/>
                </a:solidFill>
                <a:latin typeface="Titillium Web"/>
                <a:ea typeface="Titillium Web"/>
                <a:cs typeface="Titillium Web"/>
                <a:sym typeface="Titillium Web"/>
              </a:defRPr>
            </a:lvl9pPr>
          </a:lstStyle>
          <a:p>
            <a:pPr marL="0" indent="0">
              <a:lnSpc>
                <a:spcPct val="100000"/>
              </a:lnSpc>
              <a:buFont typeface="Titillium Web"/>
              <a:buNone/>
            </a:pPr>
            <a:r>
              <a:rPr lang="en-GB" sz="1200" dirty="0"/>
              <a:t>Compare with the real value of bitcoin nowadays, we can see there are huge differences in price. This suggest our models can’t accurately predict the price of Bitcoin in the future.</a:t>
            </a:r>
          </a:p>
        </p:txBody>
      </p:sp>
    </p:spTree>
    <p:extLst>
      <p:ext uri="{BB962C8B-B14F-4D97-AF65-F5344CB8AC3E}">
        <p14:creationId xmlns:p14="http://schemas.microsoft.com/office/powerpoint/2010/main" val="424418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Conclusions</a:t>
            </a:r>
            <a:endParaRPr dirty="0"/>
          </a:p>
        </p:txBody>
      </p:sp>
      <p:sp>
        <p:nvSpPr>
          <p:cNvPr id="671" name="Google Shape;671;p39"/>
          <p:cNvSpPr txBox="1">
            <a:spLocks noGrp="1"/>
          </p:cNvSpPr>
          <p:nvPr>
            <p:ph type="subTitle" idx="6"/>
          </p:nvPr>
        </p:nvSpPr>
        <p:spPr>
          <a:xfrm>
            <a:off x="872143" y="1528548"/>
            <a:ext cx="6272460" cy="26681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 Model Performance: Both Random Forest and Linear Regression achieved excellent results for regression and classification tasks.</a:t>
            </a:r>
          </a:p>
          <a:p>
            <a:pPr marL="0" lvl="0" indent="0" algn="l" rtl="0">
              <a:spcBef>
                <a:spcPts val="0"/>
              </a:spcBef>
              <a:spcAft>
                <a:spcPts val="0"/>
              </a:spcAft>
              <a:buNone/>
            </a:pPr>
            <a:br>
              <a:rPr lang="en-GB" dirty="0"/>
            </a:br>
            <a:r>
              <a:rPr lang="en-GB" dirty="0"/>
              <a:t> • Bitcoin Price Forecasting: The predicted values provide a rough estimate of future prices, this indicate uncertainty in long-term predictions. There are a lot of reason behind this uncertainty such as: Politics, War and Major Events around the world.</a:t>
            </a:r>
            <a:br>
              <a:rPr lang="en-GB" dirty="0"/>
            </a:br>
            <a:endParaRPr lang="en-GB" dirty="0"/>
          </a:p>
          <a:p>
            <a:pPr marL="0" lvl="0" indent="0" algn="l" rtl="0">
              <a:spcBef>
                <a:spcPts val="0"/>
              </a:spcBef>
              <a:spcAft>
                <a:spcPts val="0"/>
              </a:spcAft>
              <a:buNone/>
            </a:pPr>
            <a:r>
              <a:rPr lang="en-GB" dirty="0"/>
              <a:t> • Recommendation: It seem very likely that the price of Bitcoin will continue to rise. Thus, for a long-term investment, we should buy and keep hold of it.</a:t>
            </a:r>
            <a:endParaRPr dirty="0"/>
          </a:p>
        </p:txBody>
      </p:sp>
    </p:spTree>
    <p:extLst>
      <p:ext uri="{BB962C8B-B14F-4D97-AF65-F5344CB8AC3E}">
        <p14:creationId xmlns:p14="http://schemas.microsoft.com/office/powerpoint/2010/main" val="426828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6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Referrence</a:t>
            </a:r>
            <a:endParaRPr dirty="0"/>
          </a:p>
        </p:txBody>
      </p:sp>
      <p:sp>
        <p:nvSpPr>
          <p:cNvPr id="1551" name="Google Shape;1551;p62"/>
          <p:cNvSpPr txBox="1">
            <a:spLocks noGrp="1"/>
          </p:cNvSpPr>
          <p:nvPr>
            <p:ph type="subTitle" idx="1"/>
          </p:nvPr>
        </p:nvSpPr>
        <p:spPr>
          <a:xfrm>
            <a:off x="738750" y="1522050"/>
            <a:ext cx="7704000" cy="30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FFFFF"/>
                </a:solidFill>
                <a:latin typeface="Squada One"/>
                <a:ea typeface="Squada One"/>
                <a:cs typeface="Squada One"/>
                <a:sym typeface="Squada One"/>
              </a:rPr>
              <a:t>Sources</a:t>
            </a:r>
            <a:endParaRPr sz="2300" dirty="0">
              <a:solidFill>
                <a:srgbClr val="FFFFFF"/>
              </a:solidFill>
              <a:latin typeface="Squada One"/>
              <a:ea typeface="Squada One"/>
              <a:cs typeface="Squada One"/>
              <a:sym typeface="Squada One"/>
            </a:endParaRPr>
          </a:p>
          <a:p>
            <a:pPr marL="457200" lvl="0" indent="-330200" algn="l" rtl="0">
              <a:spcBef>
                <a:spcPts val="0"/>
              </a:spcBef>
              <a:spcAft>
                <a:spcPts val="0"/>
              </a:spcAft>
              <a:buSzPts val="1600"/>
              <a:buChar char="●"/>
            </a:pPr>
            <a:r>
              <a:rPr lang="en-US" sz="1800" u="sng" dirty="0">
                <a:solidFill>
                  <a:srgbClr val="0000FF"/>
                </a:solidFill>
                <a:effectLst/>
                <a:latin typeface="Calibri" panose="020F0502020204030204" pitchFamily="34" charset="0"/>
                <a:ea typeface="Calibri" panose="020F0502020204030204" pitchFamily="34" charset="0"/>
                <a:cs typeface="DaunPenh" panose="01010101010101010101" pitchFamily="2" charset="0"/>
                <a:hlinkClick r:id="rId3"/>
              </a:rPr>
              <a:t>Click Here!</a:t>
            </a:r>
            <a:endParaRPr lang="en-US" sz="1200" dirty="0"/>
          </a:p>
          <a:p>
            <a:pPr marL="457200" lvl="0" indent="-330200" algn="l" rtl="0">
              <a:spcBef>
                <a:spcPts val="0"/>
              </a:spcBef>
              <a:spcAft>
                <a:spcPts val="0"/>
              </a:spcAft>
              <a:buSzPts val="1600"/>
              <a:buChar char="●"/>
            </a:pPr>
            <a:endParaRPr lang="en-US" dirty="0"/>
          </a:p>
          <a:p>
            <a:pPr marL="0" lvl="0" indent="0" algn="l" rtl="0">
              <a:spcBef>
                <a:spcPts val="0"/>
              </a:spcBef>
              <a:spcAft>
                <a:spcPts val="0"/>
              </a:spcAft>
              <a:buNone/>
            </a:pPr>
            <a:endParaRPr dirty="0"/>
          </a:p>
          <a:p>
            <a:pPr marL="0" lvl="0" indent="0" algn="l" rtl="0">
              <a:spcBef>
                <a:spcPts val="0"/>
              </a:spcBef>
              <a:spcAft>
                <a:spcPts val="0"/>
              </a:spcAft>
              <a:buNone/>
            </a:pPr>
            <a:r>
              <a:rPr lang="en" sz="2300" dirty="0">
                <a:solidFill>
                  <a:srgbClr val="FFFFFF"/>
                </a:solidFill>
                <a:latin typeface="Squada One"/>
                <a:ea typeface="Squada One"/>
                <a:cs typeface="Squada One"/>
                <a:sym typeface="Squada One"/>
              </a:rPr>
              <a:t>Datasets</a:t>
            </a:r>
            <a:endParaRPr sz="2300" dirty="0">
              <a:solidFill>
                <a:srgbClr val="FFFFFF"/>
              </a:solidFill>
              <a:latin typeface="Squada One"/>
              <a:ea typeface="Squada One"/>
              <a:cs typeface="Squada One"/>
              <a:sym typeface="Squada One"/>
            </a:endParaRPr>
          </a:p>
          <a:p>
            <a:pPr marL="457200" lvl="0" indent="-330200" algn="l" rtl="0">
              <a:spcBef>
                <a:spcPts val="0"/>
              </a:spcBef>
              <a:spcAft>
                <a:spcPts val="0"/>
              </a:spcAft>
              <a:buSzPts val="1600"/>
              <a:buChar char="●"/>
            </a:pPr>
            <a:r>
              <a:rPr lang="en-US" sz="1800" u="sng" dirty="0">
                <a:solidFill>
                  <a:srgbClr val="0000FF"/>
                </a:solidFill>
                <a:effectLst/>
                <a:latin typeface="Calibri" panose="020F0502020204030204" pitchFamily="34" charset="0"/>
                <a:ea typeface="Calibri" panose="020F0502020204030204" pitchFamily="34" charset="0"/>
                <a:cs typeface="DaunPenh" panose="01010101010101010101" pitchFamily="2" charset="0"/>
                <a:hlinkClick r:id="rId4"/>
              </a:rPr>
              <a:t>Kaggle</a:t>
            </a:r>
            <a:endParaRPr lang="en-US" dirty="0"/>
          </a:p>
          <a:p>
            <a:pPr marL="0" lvl="0" indent="0" algn="l" rtl="0">
              <a:spcBef>
                <a:spcPts val="0"/>
              </a:spcBef>
              <a:spcAft>
                <a:spcPts val="0"/>
              </a:spcAft>
              <a:buNone/>
            </a:pPr>
            <a:endParaRPr dirty="0"/>
          </a:p>
        </p:txBody>
      </p:sp>
      <p:sp>
        <p:nvSpPr>
          <p:cNvPr id="4" name="Google Shape;1533;p60">
            <a:extLst>
              <a:ext uri="{FF2B5EF4-FFF2-40B4-BE49-F238E27FC236}">
                <a16:creationId xmlns:a16="http://schemas.microsoft.com/office/drawing/2014/main" id="{B6F5BBC6-57E9-42D2-952E-10173E894244}"/>
              </a:ext>
            </a:extLst>
          </p:cNvPr>
          <p:cNvSpPr/>
          <p:nvPr/>
        </p:nvSpPr>
        <p:spPr>
          <a:xfrm>
            <a:off x="7990705" y="1376168"/>
            <a:ext cx="370021" cy="434759"/>
          </a:xfrm>
          <a:custGeom>
            <a:avLst/>
            <a:gdLst/>
            <a:ahLst/>
            <a:cxnLst/>
            <a:rect l="l" t="t" r="r" b="b"/>
            <a:pathLst>
              <a:path w="177681" h="208768" extrusionOk="0">
                <a:moveTo>
                  <a:pt x="145452" y="25476"/>
                </a:moveTo>
                <a:cubicBezTo>
                  <a:pt x="147051" y="25476"/>
                  <a:pt x="148486" y="26129"/>
                  <a:pt x="149497" y="27172"/>
                </a:cubicBezTo>
                <a:cubicBezTo>
                  <a:pt x="150541" y="28184"/>
                  <a:pt x="151194" y="29586"/>
                  <a:pt x="151194" y="31152"/>
                </a:cubicBezTo>
                <a:cubicBezTo>
                  <a:pt x="151194" y="32718"/>
                  <a:pt x="150541" y="34120"/>
                  <a:pt x="149497" y="35164"/>
                </a:cubicBezTo>
                <a:cubicBezTo>
                  <a:pt x="148486" y="36175"/>
                  <a:pt x="147051" y="36828"/>
                  <a:pt x="145452" y="36828"/>
                </a:cubicBezTo>
                <a:lnTo>
                  <a:pt x="130774" y="36828"/>
                </a:lnTo>
                <a:lnTo>
                  <a:pt x="130774" y="25476"/>
                </a:lnTo>
                <a:close/>
                <a:moveTo>
                  <a:pt x="145452" y="42928"/>
                </a:moveTo>
                <a:cubicBezTo>
                  <a:pt x="147051" y="42928"/>
                  <a:pt x="148486" y="43580"/>
                  <a:pt x="149497" y="44591"/>
                </a:cubicBezTo>
                <a:cubicBezTo>
                  <a:pt x="150541" y="45635"/>
                  <a:pt x="151194" y="47038"/>
                  <a:pt x="151194" y="48604"/>
                </a:cubicBezTo>
                <a:cubicBezTo>
                  <a:pt x="151194" y="50169"/>
                  <a:pt x="150541" y="51572"/>
                  <a:pt x="149497" y="52616"/>
                </a:cubicBezTo>
                <a:cubicBezTo>
                  <a:pt x="148486" y="53627"/>
                  <a:pt x="147051" y="54279"/>
                  <a:pt x="145452" y="54279"/>
                </a:cubicBezTo>
                <a:lnTo>
                  <a:pt x="130774" y="54279"/>
                </a:lnTo>
                <a:lnTo>
                  <a:pt x="130774" y="42928"/>
                </a:lnTo>
                <a:close/>
                <a:moveTo>
                  <a:pt x="134296" y="13081"/>
                </a:moveTo>
                <a:cubicBezTo>
                  <a:pt x="132633" y="13081"/>
                  <a:pt x="131263" y="14451"/>
                  <a:pt x="131263" y="16147"/>
                </a:cubicBezTo>
                <a:lnTo>
                  <a:pt x="131263" y="19376"/>
                </a:lnTo>
                <a:lnTo>
                  <a:pt x="122162" y="19376"/>
                </a:lnTo>
                <a:cubicBezTo>
                  <a:pt x="120466" y="19376"/>
                  <a:pt x="119096" y="20746"/>
                  <a:pt x="119096" y="22442"/>
                </a:cubicBezTo>
                <a:cubicBezTo>
                  <a:pt x="119096" y="24106"/>
                  <a:pt x="120466" y="25476"/>
                  <a:pt x="122162" y="25476"/>
                </a:cubicBezTo>
                <a:lnTo>
                  <a:pt x="124674" y="25476"/>
                </a:lnTo>
                <a:lnTo>
                  <a:pt x="124674" y="54279"/>
                </a:lnTo>
                <a:lnTo>
                  <a:pt x="122162" y="54279"/>
                </a:lnTo>
                <a:cubicBezTo>
                  <a:pt x="120466" y="54279"/>
                  <a:pt x="119096" y="55649"/>
                  <a:pt x="119096" y="57313"/>
                </a:cubicBezTo>
                <a:cubicBezTo>
                  <a:pt x="119096" y="59009"/>
                  <a:pt x="120466" y="60379"/>
                  <a:pt x="122162" y="60379"/>
                </a:cubicBezTo>
                <a:lnTo>
                  <a:pt x="131263" y="60379"/>
                </a:lnTo>
                <a:lnTo>
                  <a:pt x="131263" y="63641"/>
                </a:lnTo>
                <a:cubicBezTo>
                  <a:pt x="131263" y="65305"/>
                  <a:pt x="132633" y="66675"/>
                  <a:pt x="134296" y="66675"/>
                </a:cubicBezTo>
                <a:cubicBezTo>
                  <a:pt x="135993" y="66675"/>
                  <a:pt x="137363" y="65305"/>
                  <a:pt x="137363" y="63641"/>
                </a:cubicBezTo>
                <a:lnTo>
                  <a:pt x="137363" y="60379"/>
                </a:lnTo>
                <a:lnTo>
                  <a:pt x="142386" y="60379"/>
                </a:lnTo>
                <a:lnTo>
                  <a:pt x="142386" y="63641"/>
                </a:lnTo>
                <a:cubicBezTo>
                  <a:pt x="142386" y="65305"/>
                  <a:pt x="143756" y="66675"/>
                  <a:pt x="145452" y="66675"/>
                </a:cubicBezTo>
                <a:cubicBezTo>
                  <a:pt x="147149" y="66675"/>
                  <a:pt x="148519" y="65305"/>
                  <a:pt x="148519" y="63641"/>
                </a:cubicBezTo>
                <a:lnTo>
                  <a:pt x="148519" y="59988"/>
                </a:lnTo>
                <a:cubicBezTo>
                  <a:pt x="150541" y="59433"/>
                  <a:pt x="152368" y="58357"/>
                  <a:pt x="153803" y="56922"/>
                </a:cubicBezTo>
                <a:cubicBezTo>
                  <a:pt x="155956" y="54801"/>
                  <a:pt x="157293" y="51866"/>
                  <a:pt x="157293" y="48604"/>
                </a:cubicBezTo>
                <a:cubicBezTo>
                  <a:pt x="157293" y="45276"/>
                  <a:pt x="155858" y="42112"/>
                  <a:pt x="153379" y="39894"/>
                </a:cubicBezTo>
                <a:cubicBezTo>
                  <a:pt x="155858" y="37643"/>
                  <a:pt x="157293" y="34512"/>
                  <a:pt x="157293" y="31152"/>
                </a:cubicBezTo>
                <a:cubicBezTo>
                  <a:pt x="157293" y="27923"/>
                  <a:pt x="155956" y="24954"/>
                  <a:pt x="153803" y="22834"/>
                </a:cubicBezTo>
                <a:cubicBezTo>
                  <a:pt x="152368" y="21399"/>
                  <a:pt x="150541" y="20322"/>
                  <a:pt x="148519" y="19768"/>
                </a:cubicBezTo>
                <a:lnTo>
                  <a:pt x="148519" y="16147"/>
                </a:lnTo>
                <a:cubicBezTo>
                  <a:pt x="148519" y="14451"/>
                  <a:pt x="147149" y="13081"/>
                  <a:pt x="145452" y="13081"/>
                </a:cubicBezTo>
                <a:cubicBezTo>
                  <a:pt x="143756" y="13081"/>
                  <a:pt x="142386" y="14451"/>
                  <a:pt x="142386" y="16147"/>
                </a:cubicBezTo>
                <a:lnTo>
                  <a:pt x="142386" y="19376"/>
                </a:lnTo>
                <a:lnTo>
                  <a:pt x="137363" y="19376"/>
                </a:lnTo>
                <a:lnTo>
                  <a:pt x="137363" y="16147"/>
                </a:lnTo>
                <a:cubicBezTo>
                  <a:pt x="137363" y="14451"/>
                  <a:pt x="135993" y="13081"/>
                  <a:pt x="134296" y="13081"/>
                </a:cubicBezTo>
                <a:close/>
                <a:moveTo>
                  <a:pt x="36143" y="119617"/>
                </a:moveTo>
                <a:cubicBezTo>
                  <a:pt x="38133" y="120857"/>
                  <a:pt x="39829" y="122488"/>
                  <a:pt x="41102" y="124412"/>
                </a:cubicBezTo>
                <a:cubicBezTo>
                  <a:pt x="42733" y="126859"/>
                  <a:pt x="43679" y="129794"/>
                  <a:pt x="43679" y="132959"/>
                </a:cubicBezTo>
                <a:cubicBezTo>
                  <a:pt x="43679" y="137232"/>
                  <a:pt x="41917" y="141114"/>
                  <a:pt x="39112" y="143919"/>
                </a:cubicBezTo>
                <a:cubicBezTo>
                  <a:pt x="36274" y="146757"/>
                  <a:pt x="32392" y="148486"/>
                  <a:pt x="28119" y="148486"/>
                </a:cubicBezTo>
                <a:lnTo>
                  <a:pt x="18235" y="148486"/>
                </a:lnTo>
                <a:cubicBezTo>
                  <a:pt x="16898" y="143005"/>
                  <a:pt x="16180" y="137232"/>
                  <a:pt x="16180" y="131328"/>
                </a:cubicBezTo>
                <a:cubicBezTo>
                  <a:pt x="16180" y="127935"/>
                  <a:pt x="16408" y="124543"/>
                  <a:pt x="16865" y="121215"/>
                </a:cubicBezTo>
                <a:lnTo>
                  <a:pt x="23422" y="130675"/>
                </a:lnTo>
                <a:cubicBezTo>
                  <a:pt x="23617" y="131001"/>
                  <a:pt x="23911" y="131262"/>
                  <a:pt x="24237" y="131491"/>
                </a:cubicBezTo>
                <a:cubicBezTo>
                  <a:pt x="24763" y="131866"/>
                  <a:pt x="25371" y="132045"/>
                  <a:pt x="25973" y="132045"/>
                </a:cubicBezTo>
                <a:cubicBezTo>
                  <a:pt x="26940" y="132045"/>
                  <a:pt x="27895" y="131585"/>
                  <a:pt x="28478" y="130740"/>
                </a:cubicBezTo>
                <a:lnTo>
                  <a:pt x="36143" y="119617"/>
                </a:lnTo>
                <a:close/>
                <a:moveTo>
                  <a:pt x="138178" y="0"/>
                </a:moveTo>
                <a:cubicBezTo>
                  <a:pt x="127185" y="0"/>
                  <a:pt x="117204" y="4469"/>
                  <a:pt x="109995" y="11678"/>
                </a:cubicBezTo>
                <a:cubicBezTo>
                  <a:pt x="102786" y="18887"/>
                  <a:pt x="98317" y="28869"/>
                  <a:pt x="98317" y="39894"/>
                </a:cubicBezTo>
                <a:cubicBezTo>
                  <a:pt x="98317" y="42732"/>
                  <a:pt x="98610" y="45505"/>
                  <a:pt x="99198" y="48212"/>
                </a:cubicBezTo>
                <a:cubicBezTo>
                  <a:pt x="99687" y="50593"/>
                  <a:pt x="100404" y="52877"/>
                  <a:pt x="101318" y="55095"/>
                </a:cubicBezTo>
                <a:cubicBezTo>
                  <a:pt x="96784" y="54279"/>
                  <a:pt x="92119" y="53855"/>
                  <a:pt x="87520" y="53855"/>
                </a:cubicBezTo>
                <a:cubicBezTo>
                  <a:pt x="78810" y="53855"/>
                  <a:pt x="70427" y="55291"/>
                  <a:pt x="62565" y="57966"/>
                </a:cubicBezTo>
                <a:cubicBezTo>
                  <a:pt x="55193" y="60477"/>
                  <a:pt x="48278" y="64065"/>
                  <a:pt x="42080" y="68600"/>
                </a:cubicBezTo>
                <a:cubicBezTo>
                  <a:pt x="37481" y="64946"/>
                  <a:pt x="31838" y="62989"/>
                  <a:pt x="25966" y="62989"/>
                </a:cubicBezTo>
                <a:cubicBezTo>
                  <a:pt x="18790" y="62989"/>
                  <a:pt x="12298" y="65892"/>
                  <a:pt x="7601" y="70589"/>
                </a:cubicBezTo>
                <a:cubicBezTo>
                  <a:pt x="2904" y="75287"/>
                  <a:pt x="1" y="81778"/>
                  <a:pt x="1" y="88954"/>
                </a:cubicBezTo>
                <a:cubicBezTo>
                  <a:pt x="1" y="90781"/>
                  <a:pt x="196" y="92608"/>
                  <a:pt x="555" y="94369"/>
                </a:cubicBezTo>
                <a:cubicBezTo>
                  <a:pt x="947" y="96163"/>
                  <a:pt x="1501" y="97892"/>
                  <a:pt x="2251" y="99523"/>
                </a:cubicBezTo>
                <a:cubicBezTo>
                  <a:pt x="3817" y="103014"/>
                  <a:pt x="8514" y="109505"/>
                  <a:pt x="11940" y="114235"/>
                </a:cubicBezTo>
                <a:cubicBezTo>
                  <a:pt x="10700" y="119845"/>
                  <a:pt x="10048" y="125554"/>
                  <a:pt x="10048" y="131328"/>
                </a:cubicBezTo>
                <a:cubicBezTo>
                  <a:pt x="10048" y="143397"/>
                  <a:pt x="12820" y="155173"/>
                  <a:pt x="18235" y="165970"/>
                </a:cubicBezTo>
                <a:cubicBezTo>
                  <a:pt x="23683" y="176832"/>
                  <a:pt x="31577" y="186194"/>
                  <a:pt x="41200" y="193403"/>
                </a:cubicBezTo>
                <a:cubicBezTo>
                  <a:pt x="41740" y="193812"/>
                  <a:pt x="42375" y="194007"/>
                  <a:pt x="43008" y="194007"/>
                </a:cubicBezTo>
                <a:cubicBezTo>
                  <a:pt x="43942" y="194007"/>
                  <a:pt x="44870" y="193581"/>
                  <a:pt x="45473" y="192783"/>
                </a:cubicBezTo>
                <a:cubicBezTo>
                  <a:pt x="46484" y="191413"/>
                  <a:pt x="46190" y="189489"/>
                  <a:pt x="44853" y="188510"/>
                </a:cubicBezTo>
                <a:cubicBezTo>
                  <a:pt x="35980" y="181856"/>
                  <a:pt x="28674" y="173211"/>
                  <a:pt x="23683" y="163262"/>
                </a:cubicBezTo>
                <a:cubicBezTo>
                  <a:pt x="22280" y="160490"/>
                  <a:pt x="21073" y="157587"/>
                  <a:pt x="20062" y="154618"/>
                </a:cubicBezTo>
                <a:lnTo>
                  <a:pt x="28119" y="154618"/>
                </a:lnTo>
                <a:cubicBezTo>
                  <a:pt x="34088" y="154618"/>
                  <a:pt x="39503" y="152172"/>
                  <a:pt x="43418" y="148257"/>
                </a:cubicBezTo>
                <a:cubicBezTo>
                  <a:pt x="47365" y="144343"/>
                  <a:pt x="49779" y="138895"/>
                  <a:pt x="49779" y="132959"/>
                </a:cubicBezTo>
                <a:cubicBezTo>
                  <a:pt x="49779" y="128588"/>
                  <a:pt x="48474" y="124477"/>
                  <a:pt x="46190" y="121052"/>
                </a:cubicBezTo>
                <a:cubicBezTo>
                  <a:pt x="44527" y="118475"/>
                  <a:pt x="42276" y="116290"/>
                  <a:pt x="39666" y="114659"/>
                </a:cubicBezTo>
                <a:lnTo>
                  <a:pt x="40417" y="113680"/>
                </a:lnTo>
                <a:cubicBezTo>
                  <a:pt x="43450" y="109505"/>
                  <a:pt x="47104" y="104547"/>
                  <a:pt x="48963" y="100991"/>
                </a:cubicBezTo>
                <a:cubicBezTo>
                  <a:pt x="49681" y="99621"/>
                  <a:pt x="50300" y="98186"/>
                  <a:pt x="50757" y="96718"/>
                </a:cubicBezTo>
                <a:cubicBezTo>
                  <a:pt x="51246" y="95120"/>
                  <a:pt x="50366" y="93391"/>
                  <a:pt x="48735" y="92869"/>
                </a:cubicBezTo>
                <a:cubicBezTo>
                  <a:pt x="48442" y="92779"/>
                  <a:pt x="48146" y="92737"/>
                  <a:pt x="47855" y="92737"/>
                </a:cubicBezTo>
                <a:cubicBezTo>
                  <a:pt x="46555" y="92737"/>
                  <a:pt x="45345" y="93585"/>
                  <a:pt x="44918" y="94891"/>
                </a:cubicBezTo>
                <a:cubicBezTo>
                  <a:pt x="44559" y="96000"/>
                  <a:pt x="44103" y="97142"/>
                  <a:pt x="43548" y="98153"/>
                </a:cubicBezTo>
                <a:cubicBezTo>
                  <a:pt x="41950" y="101252"/>
                  <a:pt x="38427" y="106047"/>
                  <a:pt x="35491" y="110059"/>
                </a:cubicBezTo>
                <a:cubicBezTo>
                  <a:pt x="34186" y="111788"/>
                  <a:pt x="33012" y="113419"/>
                  <a:pt x="32066" y="114822"/>
                </a:cubicBezTo>
                <a:lnTo>
                  <a:pt x="25966" y="123629"/>
                </a:lnTo>
                <a:cubicBezTo>
                  <a:pt x="21301" y="116910"/>
                  <a:pt x="10504" y="103046"/>
                  <a:pt x="7829" y="97044"/>
                </a:cubicBezTo>
                <a:cubicBezTo>
                  <a:pt x="7242" y="95805"/>
                  <a:pt x="6818" y="94500"/>
                  <a:pt x="6525" y="93097"/>
                </a:cubicBezTo>
                <a:cubicBezTo>
                  <a:pt x="6264" y="91792"/>
                  <a:pt x="6101" y="90390"/>
                  <a:pt x="6101" y="88954"/>
                </a:cubicBezTo>
                <a:cubicBezTo>
                  <a:pt x="6101" y="83474"/>
                  <a:pt x="8319" y="78516"/>
                  <a:pt x="11907" y="74895"/>
                </a:cubicBezTo>
                <a:cubicBezTo>
                  <a:pt x="15495" y="71307"/>
                  <a:pt x="20486" y="69089"/>
                  <a:pt x="25966" y="69089"/>
                </a:cubicBezTo>
                <a:cubicBezTo>
                  <a:pt x="30370" y="69089"/>
                  <a:pt x="34415" y="70524"/>
                  <a:pt x="37709" y="72938"/>
                </a:cubicBezTo>
                <a:cubicBezTo>
                  <a:pt x="41069" y="75417"/>
                  <a:pt x="43646" y="78907"/>
                  <a:pt x="44918" y="83018"/>
                </a:cubicBezTo>
                <a:cubicBezTo>
                  <a:pt x="45340" y="84310"/>
                  <a:pt x="46530" y="85155"/>
                  <a:pt x="47815" y="85155"/>
                </a:cubicBezTo>
                <a:cubicBezTo>
                  <a:pt x="48119" y="85155"/>
                  <a:pt x="48429" y="85107"/>
                  <a:pt x="48735" y="85007"/>
                </a:cubicBezTo>
                <a:cubicBezTo>
                  <a:pt x="50366" y="84518"/>
                  <a:pt x="51246" y="82789"/>
                  <a:pt x="50757" y="81191"/>
                </a:cubicBezTo>
                <a:cubicBezTo>
                  <a:pt x="49811" y="78190"/>
                  <a:pt x="48311" y="75385"/>
                  <a:pt x="46419" y="72971"/>
                </a:cubicBezTo>
                <a:cubicBezTo>
                  <a:pt x="51931" y="69089"/>
                  <a:pt x="58031" y="65957"/>
                  <a:pt x="64523" y="63739"/>
                </a:cubicBezTo>
                <a:cubicBezTo>
                  <a:pt x="71732" y="61293"/>
                  <a:pt x="79463" y="59955"/>
                  <a:pt x="87520" y="59955"/>
                </a:cubicBezTo>
                <a:cubicBezTo>
                  <a:pt x="93489" y="59955"/>
                  <a:pt x="99361" y="60673"/>
                  <a:pt x="105134" y="62141"/>
                </a:cubicBezTo>
                <a:cubicBezTo>
                  <a:pt x="107092" y="65240"/>
                  <a:pt x="109538" y="68763"/>
                  <a:pt x="111952" y="72220"/>
                </a:cubicBezTo>
                <a:lnTo>
                  <a:pt x="85987" y="72220"/>
                </a:lnTo>
                <a:cubicBezTo>
                  <a:pt x="78843" y="72220"/>
                  <a:pt x="72351" y="75124"/>
                  <a:pt x="67654" y="79821"/>
                </a:cubicBezTo>
                <a:cubicBezTo>
                  <a:pt x="62957" y="84518"/>
                  <a:pt x="60054" y="91009"/>
                  <a:pt x="60054" y="98121"/>
                </a:cubicBezTo>
                <a:cubicBezTo>
                  <a:pt x="60054" y="105264"/>
                  <a:pt x="62957" y="111756"/>
                  <a:pt x="67654" y="116453"/>
                </a:cubicBezTo>
                <a:cubicBezTo>
                  <a:pt x="72351" y="121150"/>
                  <a:pt x="78843" y="124053"/>
                  <a:pt x="85987" y="124053"/>
                </a:cubicBezTo>
                <a:lnTo>
                  <a:pt x="93261" y="124053"/>
                </a:lnTo>
                <a:cubicBezTo>
                  <a:pt x="94957" y="124053"/>
                  <a:pt x="96327" y="122683"/>
                  <a:pt x="96327" y="121020"/>
                </a:cubicBezTo>
                <a:cubicBezTo>
                  <a:pt x="96327" y="119291"/>
                  <a:pt x="94957" y="117953"/>
                  <a:pt x="93261" y="117953"/>
                </a:cubicBezTo>
                <a:lnTo>
                  <a:pt x="85987" y="117953"/>
                </a:lnTo>
                <a:cubicBezTo>
                  <a:pt x="80539" y="117953"/>
                  <a:pt x="75581" y="115703"/>
                  <a:pt x="71993" y="112114"/>
                </a:cubicBezTo>
                <a:cubicBezTo>
                  <a:pt x="68404" y="108526"/>
                  <a:pt x="66186" y="103568"/>
                  <a:pt x="66186" y="98121"/>
                </a:cubicBezTo>
                <a:cubicBezTo>
                  <a:pt x="66186" y="92673"/>
                  <a:pt x="68404" y="87747"/>
                  <a:pt x="71993" y="84159"/>
                </a:cubicBezTo>
                <a:cubicBezTo>
                  <a:pt x="75581" y="80538"/>
                  <a:pt x="80539" y="78320"/>
                  <a:pt x="85987" y="78320"/>
                </a:cubicBezTo>
                <a:lnTo>
                  <a:pt x="116388" y="78320"/>
                </a:lnTo>
                <a:cubicBezTo>
                  <a:pt x="118215" y="80865"/>
                  <a:pt x="120074" y="83376"/>
                  <a:pt x="121868" y="85953"/>
                </a:cubicBezTo>
                <a:lnTo>
                  <a:pt x="135634" y="105917"/>
                </a:lnTo>
                <a:cubicBezTo>
                  <a:pt x="136246" y="106810"/>
                  <a:pt x="137218" y="107267"/>
                  <a:pt x="138189" y="107267"/>
                </a:cubicBezTo>
                <a:cubicBezTo>
                  <a:pt x="139134" y="107267"/>
                  <a:pt x="140079" y="106834"/>
                  <a:pt x="140690" y="105949"/>
                </a:cubicBezTo>
                <a:lnTo>
                  <a:pt x="148649" y="94467"/>
                </a:lnTo>
                <a:cubicBezTo>
                  <a:pt x="151618" y="99393"/>
                  <a:pt x="154031" y="104742"/>
                  <a:pt x="155760" y="110386"/>
                </a:cubicBezTo>
                <a:cubicBezTo>
                  <a:pt x="157783" y="116975"/>
                  <a:pt x="158859" y="123988"/>
                  <a:pt x="158859" y="131328"/>
                </a:cubicBezTo>
                <a:cubicBezTo>
                  <a:pt x="158859" y="150997"/>
                  <a:pt x="150867" y="168840"/>
                  <a:pt x="137983" y="181758"/>
                </a:cubicBezTo>
                <a:cubicBezTo>
                  <a:pt x="134655" y="185085"/>
                  <a:pt x="131002" y="188086"/>
                  <a:pt x="127055" y="190696"/>
                </a:cubicBezTo>
                <a:cubicBezTo>
                  <a:pt x="126598" y="190728"/>
                  <a:pt x="126076" y="190728"/>
                  <a:pt x="125554" y="190728"/>
                </a:cubicBezTo>
                <a:cubicBezTo>
                  <a:pt x="116714" y="190728"/>
                  <a:pt x="107777" y="187695"/>
                  <a:pt x="100992" y="183030"/>
                </a:cubicBezTo>
                <a:cubicBezTo>
                  <a:pt x="95251" y="179050"/>
                  <a:pt x="89542" y="172755"/>
                  <a:pt x="89542" y="165350"/>
                </a:cubicBezTo>
                <a:cubicBezTo>
                  <a:pt x="89542" y="159642"/>
                  <a:pt x="91858" y="154488"/>
                  <a:pt x="95609" y="150736"/>
                </a:cubicBezTo>
                <a:cubicBezTo>
                  <a:pt x="99361" y="146985"/>
                  <a:pt x="104547" y="144636"/>
                  <a:pt x="110223" y="144636"/>
                </a:cubicBezTo>
                <a:lnTo>
                  <a:pt x="114398" y="144636"/>
                </a:lnTo>
                <a:cubicBezTo>
                  <a:pt x="117660" y="144636"/>
                  <a:pt x="120596" y="142940"/>
                  <a:pt x="122716" y="140461"/>
                </a:cubicBezTo>
                <a:cubicBezTo>
                  <a:pt x="124804" y="137949"/>
                  <a:pt x="126142" y="134557"/>
                  <a:pt x="126142" y="131295"/>
                </a:cubicBezTo>
                <a:cubicBezTo>
                  <a:pt x="126142" y="128033"/>
                  <a:pt x="124804" y="124641"/>
                  <a:pt x="122716" y="122129"/>
                </a:cubicBezTo>
                <a:cubicBezTo>
                  <a:pt x="120596" y="119617"/>
                  <a:pt x="117660" y="117953"/>
                  <a:pt x="114398" y="117953"/>
                </a:cubicBezTo>
                <a:lnTo>
                  <a:pt x="107124" y="117953"/>
                </a:lnTo>
                <a:cubicBezTo>
                  <a:pt x="105428" y="117953"/>
                  <a:pt x="104058" y="119291"/>
                  <a:pt x="104058" y="121020"/>
                </a:cubicBezTo>
                <a:cubicBezTo>
                  <a:pt x="104058" y="122683"/>
                  <a:pt x="105428" y="124053"/>
                  <a:pt x="107124" y="124053"/>
                </a:cubicBezTo>
                <a:lnTo>
                  <a:pt x="114398" y="124053"/>
                </a:lnTo>
                <a:cubicBezTo>
                  <a:pt x="115736" y="124053"/>
                  <a:pt x="117041" y="124869"/>
                  <a:pt x="118052" y="126043"/>
                </a:cubicBezTo>
                <a:cubicBezTo>
                  <a:pt x="119259" y="127511"/>
                  <a:pt x="120009" y="129436"/>
                  <a:pt x="120009" y="131295"/>
                </a:cubicBezTo>
                <a:cubicBezTo>
                  <a:pt x="120009" y="133154"/>
                  <a:pt x="119259" y="135079"/>
                  <a:pt x="118052" y="136547"/>
                </a:cubicBezTo>
                <a:cubicBezTo>
                  <a:pt x="117041" y="137721"/>
                  <a:pt x="115736" y="138537"/>
                  <a:pt x="114398" y="138537"/>
                </a:cubicBezTo>
                <a:lnTo>
                  <a:pt x="110223" y="138537"/>
                </a:lnTo>
                <a:cubicBezTo>
                  <a:pt x="102851" y="138537"/>
                  <a:pt x="96131" y="141538"/>
                  <a:pt x="91271" y="146398"/>
                </a:cubicBezTo>
                <a:cubicBezTo>
                  <a:pt x="86443" y="151258"/>
                  <a:pt x="83410" y="157978"/>
                  <a:pt x="83410" y="165350"/>
                </a:cubicBezTo>
                <a:cubicBezTo>
                  <a:pt x="83410" y="174842"/>
                  <a:pt x="90097" y="182867"/>
                  <a:pt x="97534" y="188021"/>
                </a:cubicBezTo>
                <a:cubicBezTo>
                  <a:pt x="103177" y="191935"/>
                  <a:pt x="110125" y="194838"/>
                  <a:pt x="117399" y="196111"/>
                </a:cubicBezTo>
                <a:cubicBezTo>
                  <a:pt x="108298" y="200319"/>
                  <a:pt x="98186" y="202667"/>
                  <a:pt x="87520" y="202667"/>
                </a:cubicBezTo>
                <a:cubicBezTo>
                  <a:pt x="81942" y="202667"/>
                  <a:pt x="76559" y="202015"/>
                  <a:pt x="71405" y="200841"/>
                </a:cubicBezTo>
                <a:cubicBezTo>
                  <a:pt x="66056" y="199601"/>
                  <a:pt x="60935" y="197774"/>
                  <a:pt x="56172" y="195426"/>
                </a:cubicBezTo>
                <a:cubicBezTo>
                  <a:pt x="55738" y="195213"/>
                  <a:pt x="55282" y="195113"/>
                  <a:pt x="54836" y="195113"/>
                </a:cubicBezTo>
                <a:cubicBezTo>
                  <a:pt x="53706" y="195113"/>
                  <a:pt x="52632" y="195753"/>
                  <a:pt x="52095" y="196828"/>
                </a:cubicBezTo>
                <a:cubicBezTo>
                  <a:pt x="51344" y="198329"/>
                  <a:pt x="51964" y="200155"/>
                  <a:pt x="53497" y="200906"/>
                </a:cubicBezTo>
                <a:cubicBezTo>
                  <a:pt x="58716" y="203450"/>
                  <a:pt x="64262" y="205440"/>
                  <a:pt x="70035" y="206777"/>
                </a:cubicBezTo>
                <a:cubicBezTo>
                  <a:pt x="75679" y="208082"/>
                  <a:pt x="81518" y="208767"/>
                  <a:pt x="87520" y="208767"/>
                </a:cubicBezTo>
                <a:cubicBezTo>
                  <a:pt x="108886" y="208767"/>
                  <a:pt x="128262" y="200090"/>
                  <a:pt x="142288" y="186064"/>
                </a:cubicBezTo>
                <a:cubicBezTo>
                  <a:pt x="156315" y="172070"/>
                  <a:pt x="164992" y="152694"/>
                  <a:pt x="164992" y="131328"/>
                </a:cubicBezTo>
                <a:cubicBezTo>
                  <a:pt x="164992" y="123434"/>
                  <a:pt x="163785" y="115801"/>
                  <a:pt x="161599" y="108592"/>
                </a:cubicBezTo>
                <a:cubicBezTo>
                  <a:pt x="159446" y="101611"/>
                  <a:pt x="156315" y="95022"/>
                  <a:pt x="152400" y="89020"/>
                </a:cubicBezTo>
                <a:lnTo>
                  <a:pt x="154521" y="85953"/>
                </a:lnTo>
                <a:cubicBezTo>
                  <a:pt x="155891" y="83996"/>
                  <a:pt x="157815" y="81354"/>
                  <a:pt x="159903" y="78483"/>
                </a:cubicBezTo>
                <a:cubicBezTo>
                  <a:pt x="164796" y="71862"/>
                  <a:pt x="170602" y="63935"/>
                  <a:pt x="173538" y="58357"/>
                </a:cubicBezTo>
                <a:cubicBezTo>
                  <a:pt x="174419" y="56628"/>
                  <a:pt x="175202" y="54834"/>
                  <a:pt x="175854" y="53007"/>
                </a:cubicBezTo>
                <a:cubicBezTo>
                  <a:pt x="176507" y="51181"/>
                  <a:pt x="176996" y="49256"/>
                  <a:pt x="177387" y="47331"/>
                </a:cubicBezTo>
                <a:cubicBezTo>
                  <a:pt x="177681" y="45668"/>
                  <a:pt x="176572" y="44102"/>
                  <a:pt x="174941" y="43776"/>
                </a:cubicBezTo>
                <a:cubicBezTo>
                  <a:pt x="174757" y="43743"/>
                  <a:pt x="174573" y="43728"/>
                  <a:pt x="174393" y="43728"/>
                </a:cubicBezTo>
                <a:cubicBezTo>
                  <a:pt x="172939" y="43728"/>
                  <a:pt x="171646" y="44743"/>
                  <a:pt x="171385" y="46222"/>
                </a:cubicBezTo>
                <a:cubicBezTo>
                  <a:pt x="171059" y="47853"/>
                  <a:pt x="170635" y="49452"/>
                  <a:pt x="170080" y="50985"/>
                </a:cubicBezTo>
                <a:cubicBezTo>
                  <a:pt x="169559" y="52583"/>
                  <a:pt x="168873" y="54116"/>
                  <a:pt x="168123" y="55552"/>
                </a:cubicBezTo>
                <a:cubicBezTo>
                  <a:pt x="165448" y="60640"/>
                  <a:pt x="159773" y="68371"/>
                  <a:pt x="154977" y="74895"/>
                </a:cubicBezTo>
                <a:cubicBezTo>
                  <a:pt x="152922" y="77733"/>
                  <a:pt x="150998" y="80310"/>
                  <a:pt x="149497" y="82496"/>
                </a:cubicBezTo>
                <a:lnTo>
                  <a:pt x="138178" y="98871"/>
                </a:lnTo>
                <a:lnTo>
                  <a:pt x="126892" y="82496"/>
                </a:lnTo>
                <a:cubicBezTo>
                  <a:pt x="125946" y="81126"/>
                  <a:pt x="124347" y="78907"/>
                  <a:pt x="122455" y="76363"/>
                </a:cubicBezTo>
                <a:cubicBezTo>
                  <a:pt x="117138" y="69024"/>
                  <a:pt x="109571" y="58651"/>
                  <a:pt x="107353" y="53627"/>
                </a:cubicBezTo>
                <a:cubicBezTo>
                  <a:pt x="106407" y="51539"/>
                  <a:pt x="105656" y="49289"/>
                  <a:pt x="105167" y="46940"/>
                </a:cubicBezTo>
                <a:cubicBezTo>
                  <a:pt x="104678" y="44689"/>
                  <a:pt x="104417" y="42308"/>
                  <a:pt x="104417" y="39894"/>
                </a:cubicBezTo>
                <a:cubicBezTo>
                  <a:pt x="104417" y="30565"/>
                  <a:pt x="108201" y="22116"/>
                  <a:pt x="114333" y="16016"/>
                </a:cubicBezTo>
                <a:cubicBezTo>
                  <a:pt x="120433" y="9884"/>
                  <a:pt x="128882" y="6100"/>
                  <a:pt x="138178" y="6100"/>
                </a:cubicBezTo>
                <a:cubicBezTo>
                  <a:pt x="146366" y="6100"/>
                  <a:pt x="153868" y="9003"/>
                  <a:pt x="159707" y="13831"/>
                </a:cubicBezTo>
                <a:cubicBezTo>
                  <a:pt x="165644" y="18756"/>
                  <a:pt x="169885" y="25672"/>
                  <a:pt x="171385" y="33533"/>
                </a:cubicBezTo>
                <a:cubicBezTo>
                  <a:pt x="171644" y="35001"/>
                  <a:pt x="172918" y="36037"/>
                  <a:pt x="174357" y="36037"/>
                </a:cubicBezTo>
                <a:cubicBezTo>
                  <a:pt x="174549" y="36037"/>
                  <a:pt x="174745" y="36018"/>
                  <a:pt x="174941" y="35980"/>
                </a:cubicBezTo>
                <a:cubicBezTo>
                  <a:pt x="176572" y="35654"/>
                  <a:pt x="177681" y="34088"/>
                  <a:pt x="177355" y="32424"/>
                </a:cubicBezTo>
                <a:cubicBezTo>
                  <a:pt x="175593" y="23095"/>
                  <a:pt x="170602" y="14940"/>
                  <a:pt x="163589" y="9134"/>
                </a:cubicBezTo>
                <a:cubicBezTo>
                  <a:pt x="156706" y="3425"/>
                  <a:pt x="147834" y="0"/>
                  <a:pt x="138178"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39;p60">
            <a:extLst>
              <a:ext uri="{FF2B5EF4-FFF2-40B4-BE49-F238E27FC236}">
                <a16:creationId xmlns:a16="http://schemas.microsoft.com/office/drawing/2014/main" id="{1437C029-CD6B-47EC-84A0-71B2B842BF7A}"/>
              </a:ext>
            </a:extLst>
          </p:cNvPr>
          <p:cNvSpPr/>
          <p:nvPr/>
        </p:nvSpPr>
        <p:spPr>
          <a:xfrm>
            <a:off x="8007243" y="1991294"/>
            <a:ext cx="398007" cy="434759"/>
          </a:xfrm>
          <a:custGeom>
            <a:avLst/>
            <a:gdLst/>
            <a:ahLst/>
            <a:cxnLst/>
            <a:rect l="l" t="t" r="r" b="b"/>
            <a:pathLst>
              <a:path w="191120" h="208768" extrusionOk="0">
                <a:moveTo>
                  <a:pt x="104188" y="40416"/>
                </a:moveTo>
                <a:cubicBezTo>
                  <a:pt x="106211" y="40416"/>
                  <a:pt x="108070" y="41264"/>
                  <a:pt x="109407" y="42569"/>
                </a:cubicBezTo>
                <a:cubicBezTo>
                  <a:pt x="110745" y="43906"/>
                  <a:pt x="111560" y="45733"/>
                  <a:pt x="111560" y="47723"/>
                </a:cubicBezTo>
                <a:cubicBezTo>
                  <a:pt x="111560" y="49745"/>
                  <a:pt x="110745" y="51572"/>
                  <a:pt x="109407" y="52909"/>
                </a:cubicBezTo>
                <a:cubicBezTo>
                  <a:pt x="108070" y="54214"/>
                  <a:pt x="106211" y="55062"/>
                  <a:pt x="104188" y="55062"/>
                </a:cubicBezTo>
                <a:lnTo>
                  <a:pt x="86182" y="55062"/>
                </a:lnTo>
                <a:lnTo>
                  <a:pt x="86182" y="40416"/>
                </a:lnTo>
                <a:close/>
                <a:moveTo>
                  <a:pt x="104188" y="61162"/>
                </a:moveTo>
                <a:cubicBezTo>
                  <a:pt x="106211" y="61162"/>
                  <a:pt x="108070" y="61978"/>
                  <a:pt x="109407" y="63315"/>
                </a:cubicBezTo>
                <a:cubicBezTo>
                  <a:pt x="110745" y="64620"/>
                  <a:pt x="111560" y="66447"/>
                  <a:pt x="111560" y="68469"/>
                </a:cubicBezTo>
                <a:cubicBezTo>
                  <a:pt x="111560" y="70492"/>
                  <a:pt x="110745" y="72318"/>
                  <a:pt x="109407" y="73623"/>
                </a:cubicBezTo>
                <a:cubicBezTo>
                  <a:pt x="108070" y="74960"/>
                  <a:pt x="106211" y="75776"/>
                  <a:pt x="104188" y="75776"/>
                </a:cubicBezTo>
                <a:lnTo>
                  <a:pt x="86182" y="75776"/>
                </a:lnTo>
                <a:lnTo>
                  <a:pt x="86182" y="61162"/>
                </a:lnTo>
                <a:close/>
                <a:moveTo>
                  <a:pt x="90945" y="26846"/>
                </a:moveTo>
                <a:cubicBezTo>
                  <a:pt x="89248" y="26846"/>
                  <a:pt x="87878" y="28216"/>
                  <a:pt x="87878" y="29880"/>
                </a:cubicBezTo>
                <a:lnTo>
                  <a:pt x="87878" y="34316"/>
                </a:lnTo>
                <a:lnTo>
                  <a:pt x="76494" y="34316"/>
                </a:lnTo>
                <a:cubicBezTo>
                  <a:pt x="74798" y="34316"/>
                  <a:pt x="73428" y="35686"/>
                  <a:pt x="73428" y="37382"/>
                </a:cubicBezTo>
                <a:cubicBezTo>
                  <a:pt x="73428" y="39046"/>
                  <a:pt x="74798" y="40416"/>
                  <a:pt x="76494" y="40416"/>
                </a:cubicBezTo>
                <a:lnTo>
                  <a:pt x="80050" y="40416"/>
                </a:lnTo>
                <a:lnTo>
                  <a:pt x="80050" y="75776"/>
                </a:lnTo>
                <a:lnTo>
                  <a:pt x="76494" y="75776"/>
                </a:lnTo>
                <a:cubicBezTo>
                  <a:pt x="74798" y="75776"/>
                  <a:pt x="73428" y="77146"/>
                  <a:pt x="73428" y="78842"/>
                </a:cubicBezTo>
                <a:cubicBezTo>
                  <a:pt x="73428" y="80538"/>
                  <a:pt x="74798" y="81908"/>
                  <a:pt x="76494" y="81908"/>
                </a:cubicBezTo>
                <a:lnTo>
                  <a:pt x="87878" y="81908"/>
                </a:lnTo>
                <a:lnTo>
                  <a:pt x="87878" y="86312"/>
                </a:lnTo>
                <a:cubicBezTo>
                  <a:pt x="87878" y="88008"/>
                  <a:pt x="89248" y="89378"/>
                  <a:pt x="90945" y="89378"/>
                </a:cubicBezTo>
                <a:cubicBezTo>
                  <a:pt x="92641" y="89378"/>
                  <a:pt x="93978" y="88008"/>
                  <a:pt x="93978" y="86312"/>
                </a:cubicBezTo>
                <a:lnTo>
                  <a:pt x="93978" y="81908"/>
                </a:lnTo>
                <a:lnTo>
                  <a:pt x="101122" y="81908"/>
                </a:lnTo>
                <a:lnTo>
                  <a:pt x="101122" y="86312"/>
                </a:lnTo>
                <a:cubicBezTo>
                  <a:pt x="101122" y="88008"/>
                  <a:pt x="102492" y="89378"/>
                  <a:pt x="104188" y="89378"/>
                </a:cubicBezTo>
                <a:cubicBezTo>
                  <a:pt x="105884" y="89378"/>
                  <a:pt x="107254" y="88008"/>
                  <a:pt x="107254" y="86312"/>
                </a:cubicBezTo>
                <a:lnTo>
                  <a:pt x="107254" y="81550"/>
                </a:lnTo>
                <a:cubicBezTo>
                  <a:pt x="109734" y="80963"/>
                  <a:pt x="111952" y="79690"/>
                  <a:pt x="113713" y="77961"/>
                </a:cubicBezTo>
                <a:cubicBezTo>
                  <a:pt x="116160" y="75515"/>
                  <a:pt x="117693" y="72155"/>
                  <a:pt x="117693" y="68469"/>
                </a:cubicBezTo>
                <a:cubicBezTo>
                  <a:pt x="117693" y="64424"/>
                  <a:pt x="115833" y="60673"/>
                  <a:pt x="112735" y="58096"/>
                </a:cubicBezTo>
                <a:cubicBezTo>
                  <a:pt x="115833" y="55552"/>
                  <a:pt x="117693" y="51768"/>
                  <a:pt x="117693" y="47723"/>
                </a:cubicBezTo>
                <a:cubicBezTo>
                  <a:pt x="117693" y="44037"/>
                  <a:pt x="116160" y="40677"/>
                  <a:pt x="113713" y="38263"/>
                </a:cubicBezTo>
                <a:cubicBezTo>
                  <a:pt x="111952" y="36502"/>
                  <a:pt x="109734" y="35229"/>
                  <a:pt x="107254" y="34675"/>
                </a:cubicBezTo>
                <a:lnTo>
                  <a:pt x="107254" y="29880"/>
                </a:lnTo>
                <a:cubicBezTo>
                  <a:pt x="107254" y="28216"/>
                  <a:pt x="105884" y="26846"/>
                  <a:pt x="104188" y="26846"/>
                </a:cubicBezTo>
                <a:cubicBezTo>
                  <a:pt x="102492" y="26846"/>
                  <a:pt x="101122" y="28216"/>
                  <a:pt x="101122" y="29880"/>
                </a:cubicBezTo>
                <a:lnTo>
                  <a:pt x="101122" y="34316"/>
                </a:lnTo>
                <a:lnTo>
                  <a:pt x="93978" y="34316"/>
                </a:lnTo>
                <a:lnTo>
                  <a:pt x="93978" y="29880"/>
                </a:lnTo>
                <a:cubicBezTo>
                  <a:pt x="93978" y="28216"/>
                  <a:pt x="92641" y="26846"/>
                  <a:pt x="90945" y="26846"/>
                </a:cubicBezTo>
                <a:close/>
                <a:moveTo>
                  <a:pt x="95544" y="12069"/>
                </a:moveTo>
                <a:cubicBezTo>
                  <a:pt x="82855" y="12069"/>
                  <a:pt x="71340" y="17223"/>
                  <a:pt x="63022" y="25541"/>
                </a:cubicBezTo>
                <a:cubicBezTo>
                  <a:pt x="54671" y="33892"/>
                  <a:pt x="49517" y="45374"/>
                  <a:pt x="49517" y="58096"/>
                </a:cubicBezTo>
                <a:cubicBezTo>
                  <a:pt x="49517" y="69480"/>
                  <a:pt x="53627" y="79853"/>
                  <a:pt x="60478" y="87911"/>
                </a:cubicBezTo>
                <a:cubicBezTo>
                  <a:pt x="67393" y="96066"/>
                  <a:pt x="77114" y="101774"/>
                  <a:pt x="88172" y="103535"/>
                </a:cubicBezTo>
                <a:cubicBezTo>
                  <a:pt x="88335" y="103561"/>
                  <a:pt x="88497" y="103573"/>
                  <a:pt x="88657" y="103573"/>
                </a:cubicBezTo>
                <a:cubicBezTo>
                  <a:pt x="90130" y="103573"/>
                  <a:pt x="91427" y="102524"/>
                  <a:pt x="91662" y="101024"/>
                </a:cubicBezTo>
                <a:cubicBezTo>
                  <a:pt x="91923" y="99360"/>
                  <a:pt x="90781" y="97794"/>
                  <a:pt x="89118" y="97533"/>
                </a:cubicBezTo>
                <a:cubicBezTo>
                  <a:pt x="79560" y="95968"/>
                  <a:pt x="71144" y="91042"/>
                  <a:pt x="65110" y="83964"/>
                </a:cubicBezTo>
                <a:cubicBezTo>
                  <a:pt x="59205" y="77016"/>
                  <a:pt x="55617" y="67980"/>
                  <a:pt x="55617" y="58096"/>
                </a:cubicBezTo>
                <a:cubicBezTo>
                  <a:pt x="55617" y="47070"/>
                  <a:pt x="60119" y="37089"/>
                  <a:pt x="67328" y="29880"/>
                </a:cubicBezTo>
                <a:cubicBezTo>
                  <a:pt x="74569" y="22671"/>
                  <a:pt x="84518" y="18169"/>
                  <a:pt x="95544" y="18169"/>
                </a:cubicBezTo>
                <a:cubicBezTo>
                  <a:pt x="106569" y="18169"/>
                  <a:pt x="116584" y="22671"/>
                  <a:pt x="123793" y="29880"/>
                </a:cubicBezTo>
                <a:cubicBezTo>
                  <a:pt x="131002" y="37089"/>
                  <a:pt x="135471" y="47070"/>
                  <a:pt x="135471" y="58096"/>
                </a:cubicBezTo>
                <a:cubicBezTo>
                  <a:pt x="135471" y="67980"/>
                  <a:pt x="131915" y="77016"/>
                  <a:pt x="125978" y="83964"/>
                </a:cubicBezTo>
                <a:cubicBezTo>
                  <a:pt x="119976" y="91042"/>
                  <a:pt x="111560" y="95968"/>
                  <a:pt x="101970" y="97533"/>
                </a:cubicBezTo>
                <a:cubicBezTo>
                  <a:pt x="100306" y="97794"/>
                  <a:pt x="99197" y="99360"/>
                  <a:pt x="99458" y="101024"/>
                </a:cubicBezTo>
                <a:cubicBezTo>
                  <a:pt x="99694" y="102524"/>
                  <a:pt x="100990" y="103573"/>
                  <a:pt x="102463" y="103573"/>
                </a:cubicBezTo>
                <a:cubicBezTo>
                  <a:pt x="102623" y="103573"/>
                  <a:pt x="102785" y="103561"/>
                  <a:pt x="102949" y="103535"/>
                </a:cubicBezTo>
                <a:cubicBezTo>
                  <a:pt x="113974" y="101774"/>
                  <a:pt x="123695" y="96066"/>
                  <a:pt x="130643" y="87911"/>
                </a:cubicBezTo>
                <a:cubicBezTo>
                  <a:pt x="137460" y="79853"/>
                  <a:pt x="141603" y="69480"/>
                  <a:pt x="141603" y="58096"/>
                </a:cubicBezTo>
                <a:cubicBezTo>
                  <a:pt x="141603" y="45374"/>
                  <a:pt x="136449" y="33892"/>
                  <a:pt x="128131" y="25541"/>
                </a:cubicBezTo>
                <a:cubicBezTo>
                  <a:pt x="119780" y="17223"/>
                  <a:pt x="108266" y="12069"/>
                  <a:pt x="95544" y="12069"/>
                </a:cubicBezTo>
                <a:close/>
                <a:moveTo>
                  <a:pt x="95544" y="6100"/>
                </a:moveTo>
                <a:cubicBezTo>
                  <a:pt x="109897" y="6100"/>
                  <a:pt x="122912" y="11939"/>
                  <a:pt x="132306" y="21366"/>
                </a:cubicBezTo>
                <a:cubicBezTo>
                  <a:pt x="141734" y="30761"/>
                  <a:pt x="147540" y="43743"/>
                  <a:pt x="147540" y="58096"/>
                </a:cubicBezTo>
                <a:cubicBezTo>
                  <a:pt x="147540" y="72449"/>
                  <a:pt x="141734" y="85464"/>
                  <a:pt x="132306" y="94859"/>
                </a:cubicBezTo>
                <a:cubicBezTo>
                  <a:pt x="122912" y="104286"/>
                  <a:pt x="109897" y="110092"/>
                  <a:pt x="95544" y="110092"/>
                </a:cubicBezTo>
                <a:cubicBezTo>
                  <a:pt x="81191" y="110092"/>
                  <a:pt x="68209" y="104286"/>
                  <a:pt x="58814" y="94859"/>
                </a:cubicBezTo>
                <a:cubicBezTo>
                  <a:pt x="49387" y="85464"/>
                  <a:pt x="43581" y="72449"/>
                  <a:pt x="43581" y="58096"/>
                </a:cubicBezTo>
                <a:cubicBezTo>
                  <a:pt x="43581" y="43743"/>
                  <a:pt x="49387" y="30761"/>
                  <a:pt x="58814" y="21366"/>
                </a:cubicBezTo>
                <a:cubicBezTo>
                  <a:pt x="68209" y="11939"/>
                  <a:pt x="81191" y="6100"/>
                  <a:pt x="95544" y="6100"/>
                </a:cubicBezTo>
                <a:close/>
                <a:moveTo>
                  <a:pt x="27108" y="103894"/>
                </a:moveTo>
                <a:cubicBezTo>
                  <a:pt x="29391" y="103894"/>
                  <a:pt x="31511" y="104873"/>
                  <a:pt x="33012" y="106373"/>
                </a:cubicBezTo>
                <a:cubicBezTo>
                  <a:pt x="34512" y="107874"/>
                  <a:pt x="35491" y="109962"/>
                  <a:pt x="35491" y="112278"/>
                </a:cubicBezTo>
                <a:cubicBezTo>
                  <a:pt x="35491" y="114626"/>
                  <a:pt x="34512" y="116714"/>
                  <a:pt x="33012" y="118214"/>
                </a:cubicBezTo>
                <a:cubicBezTo>
                  <a:pt x="31511" y="119748"/>
                  <a:pt x="29391" y="120693"/>
                  <a:pt x="27075" y="120693"/>
                </a:cubicBezTo>
                <a:cubicBezTo>
                  <a:pt x="24759" y="120693"/>
                  <a:pt x="22671" y="119748"/>
                  <a:pt x="21171" y="118214"/>
                </a:cubicBezTo>
                <a:cubicBezTo>
                  <a:pt x="19638" y="116714"/>
                  <a:pt x="18692" y="114626"/>
                  <a:pt x="18692" y="112278"/>
                </a:cubicBezTo>
                <a:cubicBezTo>
                  <a:pt x="18692" y="109962"/>
                  <a:pt x="19638" y="107874"/>
                  <a:pt x="21171" y="106373"/>
                </a:cubicBezTo>
                <a:cubicBezTo>
                  <a:pt x="22736" y="104775"/>
                  <a:pt x="24857" y="103894"/>
                  <a:pt x="27108" y="103894"/>
                </a:cubicBezTo>
                <a:close/>
                <a:moveTo>
                  <a:pt x="164013" y="103894"/>
                </a:moveTo>
                <a:cubicBezTo>
                  <a:pt x="166264" y="103894"/>
                  <a:pt x="168384" y="104775"/>
                  <a:pt x="169950" y="106373"/>
                </a:cubicBezTo>
                <a:cubicBezTo>
                  <a:pt x="171483" y="107874"/>
                  <a:pt x="172396" y="109962"/>
                  <a:pt x="172396" y="112310"/>
                </a:cubicBezTo>
                <a:cubicBezTo>
                  <a:pt x="172396" y="114626"/>
                  <a:pt x="171483" y="116714"/>
                  <a:pt x="169950" y="118214"/>
                </a:cubicBezTo>
                <a:cubicBezTo>
                  <a:pt x="168417" y="119748"/>
                  <a:pt x="166329" y="120693"/>
                  <a:pt x="164013" y="120693"/>
                </a:cubicBezTo>
                <a:cubicBezTo>
                  <a:pt x="161730" y="120693"/>
                  <a:pt x="159609" y="119748"/>
                  <a:pt x="158109" y="118214"/>
                </a:cubicBezTo>
                <a:cubicBezTo>
                  <a:pt x="156576" y="116714"/>
                  <a:pt x="155662" y="114626"/>
                  <a:pt x="155662" y="112310"/>
                </a:cubicBezTo>
                <a:cubicBezTo>
                  <a:pt x="155662" y="109962"/>
                  <a:pt x="156576" y="107874"/>
                  <a:pt x="158109" y="106373"/>
                </a:cubicBezTo>
                <a:cubicBezTo>
                  <a:pt x="159674" y="104775"/>
                  <a:pt x="161795" y="103894"/>
                  <a:pt x="164013" y="103894"/>
                </a:cubicBezTo>
                <a:close/>
                <a:moveTo>
                  <a:pt x="95544" y="0"/>
                </a:moveTo>
                <a:cubicBezTo>
                  <a:pt x="79528" y="0"/>
                  <a:pt x="64979" y="6491"/>
                  <a:pt x="54476" y="17028"/>
                </a:cubicBezTo>
                <a:cubicBezTo>
                  <a:pt x="49844" y="21660"/>
                  <a:pt x="45962" y="27074"/>
                  <a:pt x="43091" y="33077"/>
                </a:cubicBezTo>
                <a:lnTo>
                  <a:pt x="16310" y="33077"/>
                </a:lnTo>
                <a:cubicBezTo>
                  <a:pt x="11841" y="33077"/>
                  <a:pt x="7764" y="34903"/>
                  <a:pt x="4796" y="37872"/>
                </a:cubicBezTo>
                <a:cubicBezTo>
                  <a:pt x="1827" y="40840"/>
                  <a:pt x="0" y="44918"/>
                  <a:pt x="0" y="49386"/>
                </a:cubicBezTo>
                <a:lnTo>
                  <a:pt x="0" y="105362"/>
                </a:lnTo>
                <a:cubicBezTo>
                  <a:pt x="0" y="107058"/>
                  <a:pt x="1371" y="108428"/>
                  <a:pt x="3067" y="108428"/>
                </a:cubicBezTo>
                <a:cubicBezTo>
                  <a:pt x="4763" y="108428"/>
                  <a:pt x="6133" y="107058"/>
                  <a:pt x="6133" y="105362"/>
                </a:cubicBezTo>
                <a:lnTo>
                  <a:pt x="6133" y="49386"/>
                </a:lnTo>
                <a:cubicBezTo>
                  <a:pt x="6133" y="46581"/>
                  <a:pt x="7275" y="44037"/>
                  <a:pt x="9134" y="42177"/>
                </a:cubicBezTo>
                <a:cubicBezTo>
                  <a:pt x="10961" y="40351"/>
                  <a:pt x="13538" y="39176"/>
                  <a:pt x="16310" y="39176"/>
                </a:cubicBezTo>
                <a:lnTo>
                  <a:pt x="40612" y="39176"/>
                </a:lnTo>
                <a:cubicBezTo>
                  <a:pt x="38883" y="44200"/>
                  <a:pt x="37807" y="49517"/>
                  <a:pt x="37546" y="55062"/>
                </a:cubicBezTo>
                <a:lnTo>
                  <a:pt x="27075" y="55062"/>
                </a:lnTo>
                <a:cubicBezTo>
                  <a:pt x="25411" y="55062"/>
                  <a:pt x="24041" y="56432"/>
                  <a:pt x="24041" y="58096"/>
                </a:cubicBezTo>
                <a:lnTo>
                  <a:pt x="24041" y="98121"/>
                </a:lnTo>
                <a:cubicBezTo>
                  <a:pt x="21269" y="98708"/>
                  <a:pt x="18757" y="100110"/>
                  <a:pt x="16832" y="102035"/>
                </a:cubicBezTo>
                <a:cubicBezTo>
                  <a:pt x="14223" y="104677"/>
                  <a:pt x="12592" y="108298"/>
                  <a:pt x="12592" y="112278"/>
                </a:cubicBezTo>
                <a:cubicBezTo>
                  <a:pt x="12592" y="116290"/>
                  <a:pt x="14223" y="119911"/>
                  <a:pt x="16832" y="122553"/>
                </a:cubicBezTo>
                <a:cubicBezTo>
                  <a:pt x="19475" y="125162"/>
                  <a:pt x="23095" y="126793"/>
                  <a:pt x="27075" y="126793"/>
                </a:cubicBezTo>
                <a:cubicBezTo>
                  <a:pt x="31087" y="126793"/>
                  <a:pt x="34708" y="125162"/>
                  <a:pt x="37350" y="122553"/>
                </a:cubicBezTo>
                <a:cubicBezTo>
                  <a:pt x="39960" y="119911"/>
                  <a:pt x="41591" y="116290"/>
                  <a:pt x="41591" y="112278"/>
                </a:cubicBezTo>
                <a:cubicBezTo>
                  <a:pt x="41591" y="108298"/>
                  <a:pt x="39960" y="104677"/>
                  <a:pt x="37350" y="102035"/>
                </a:cubicBezTo>
                <a:cubicBezTo>
                  <a:pt x="35393" y="100110"/>
                  <a:pt x="32914" y="98708"/>
                  <a:pt x="30141" y="98121"/>
                </a:cubicBezTo>
                <a:lnTo>
                  <a:pt x="30141" y="61162"/>
                </a:lnTo>
                <a:lnTo>
                  <a:pt x="37546" y="61162"/>
                </a:lnTo>
                <a:cubicBezTo>
                  <a:pt x="38296" y="76004"/>
                  <a:pt x="44624" y="89346"/>
                  <a:pt x="54476" y="99197"/>
                </a:cubicBezTo>
                <a:cubicBezTo>
                  <a:pt x="64979" y="109701"/>
                  <a:pt x="79528" y="116225"/>
                  <a:pt x="95544" y="116225"/>
                </a:cubicBezTo>
                <a:cubicBezTo>
                  <a:pt x="111593" y="116225"/>
                  <a:pt x="126141" y="109701"/>
                  <a:pt x="136645" y="99197"/>
                </a:cubicBezTo>
                <a:cubicBezTo>
                  <a:pt x="146496" y="89346"/>
                  <a:pt x="152824" y="76004"/>
                  <a:pt x="153575" y="61162"/>
                </a:cubicBezTo>
                <a:lnTo>
                  <a:pt x="160947" y="61162"/>
                </a:lnTo>
                <a:lnTo>
                  <a:pt x="160947" y="98121"/>
                </a:lnTo>
                <a:cubicBezTo>
                  <a:pt x="158174" y="98708"/>
                  <a:pt x="155695" y="100110"/>
                  <a:pt x="153770" y="102035"/>
                </a:cubicBezTo>
                <a:cubicBezTo>
                  <a:pt x="151161" y="104677"/>
                  <a:pt x="149530" y="108298"/>
                  <a:pt x="149530" y="112310"/>
                </a:cubicBezTo>
                <a:cubicBezTo>
                  <a:pt x="149530" y="116290"/>
                  <a:pt x="151161" y="119911"/>
                  <a:pt x="153770" y="122553"/>
                </a:cubicBezTo>
                <a:cubicBezTo>
                  <a:pt x="156380" y="125162"/>
                  <a:pt x="160033" y="126793"/>
                  <a:pt x="164013" y="126793"/>
                </a:cubicBezTo>
                <a:cubicBezTo>
                  <a:pt x="168025" y="126793"/>
                  <a:pt x="171646" y="125162"/>
                  <a:pt x="174288" y="122553"/>
                </a:cubicBezTo>
                <a:cubicBezTo>
                  <a:pt x="176898" y="119911"/>
                  <a:pt x="178529" y="116290"/>
                  <a:pt x="178529" y="112310"/>
                </a:cubicBezTo>
                <a:cubicBezTo>
                  <a:pt x="178529" y="108298"/>
                  <a:pt x="176898" y="104677"/>
                  <a:pt x="174288" y="102035"/>
                </a:cubicBezTo>
                <a:cubicBezTo>
                  <a:pt x="172331" y="100110"/>
                  <a:pt x="169852" y="98708"/>
                  <a:pt x="167079" y="98121"/>
                </a:cubicBezTo>
                <a:lnTo>
                  <a:pt x="167079" y="58096"/>
                </a:lnTo>
                <a:cubicBezTo>
                  <a:pt x="167079" y="56432"/>
                  <a:pt x="165709" y="55062"/>
                  <a:pt x="164013" y="55062"/>
                </a:cubicBezTo>
                <a:lnTo>
                  <a:pt x="153575" y="55062"/>
                </a:lnTo>
                <a:cubicBezTo>
                  <a:pt x="153314" y="49517"/>
                  <a:pt x="152237" y="44200"/>
                  <a:pt x="150508" y="39176"/>
                </a:cubicBezTo>
                <a:lnTo>
                  <a:pt x="174777" y="39176"/>
                </a:lnTo>
                <a:cubicBezTo>
                  <a:pt x="177583" y="39176"/>
                  <a:pt x="180127" y="40351"/>
                  <a:pt x="181986" y="42177"/>
                </a:cubicBezTo>
                <a:cubicBezTo>
                  <a:pt x="183846" y="44037"/>
                  <a:pt x="184987" y="46581"/>
                  <a:pt x="184987" y="49386"/>
                </a:cubicBezTo>
                <a:lnTo>
                  <a:pt x="184987" y="53366"/>
                </a:lnTo>
                <a:cubicBezTo>
                  <a:pt x="184987" y="55030"/>
                  <a:pt x="186357" y="56400"/>
                  <a:pt x="188054" y="56400"/>
                </a:cubicBezTo>
                <a:cubicBezTo>
                  <a:pt x="189750" y="56400"/>
                  <a:pt x="191120" y="55030"/>
                  <a:pt x="191120" y="53366"/>
                </a:cubicBezTo>
                <a:lnTo>
                  <a:pt x="191120" y="49386"/>
                </a:lnTo>
                <a:cubicBezTo>
                  <a:pt x="191120" y="44918"/>
                  <a:pt x="189261" y="40840"/>
                  <a:pt x="186325" y="37872"/>
                </a:cubicBezTo>
                <a:cubicBezTo>
                  <a:pt x="183356" y="34903"/>
                  <a:pt x="179279" y="33077"/>
                  <a:pt x="174777" y="33077"/>
                </a:cubicBezTo>
                <a:lnTo>
                  <a:pt x="147997" y="33077"/>
                </a:lnTo>
                <a:cubicBezTo>
                  <a:pt x="145126" y="27074"/>
                  <a:pt x="141277" y="21660"/>
                  <a:pt x="136645" y="17028"/>
                </a:cubicBezTo>
                <a:cubicBezTo>
                  <a:pt x="126141" y="6491"/>
                  <a:pt x="111593" y="0"/>
                  <a:pt x="95544" y="0"/>
                </a:cubicBezTo>
                <a:close/>
                <a:moveTo>
                  <a:pt x="84779" y="144571"/>
                </a:moveTo>
                <a:cubicBezTo>
                  <a:pt x="83083" y="144571"/>
                  <a:pt x="81713" y="145941"/>
                  <a:pt x="81713" y="147638"/>
                </a:cubicBezTo>
                <a:cubicBezTo>
                  <a:pt x="81713" y="149301"/>
                  <a:pt x="83083" y="150671"/>
                  <a:pt x="84779" y="150671"/>
                </a:cubicBezTo>
                <a:lnTo>
                  <a:pt x="106341" y="150671"/>
                </a:lnTo>
                <a:cubicBezTo>
                  <a:pt x="108037" y="150671"/>
                  <a:pt x="109375" y="149301"/>
                  <a:pt x="109375" y="147638"/>
                </a:cubicBezTo>
                <a:cubicBezTo>
                  <a:pt x="109375" y="145941"/>
                  <a:pt x="108037" y="144571"/>
                  <a:pt x="106341" y="144571"/>
                </a:cubicBezTo>
                <a:close/>
                <a:moveTo>
                  <a:pt x="184987" y="139385"/>
                </a:moveTo>
                <a:lnTo>
                  <a:pt x="184987" y="145648"/>
                </a:lnTo>
                <a:cubicBezTo>
                  <a:pt x="184987" y="148453"/>
                  <a:pt x="183846" y="151030"/>
                  <a:pt x="181986" y="152857"/>
                </a:cubicBezTo>
                <a:cubicBezTo>
                  <a:pt x="180127" y="154716"/>
                  <a:pt x="177583" y="155858"/>
                  <a:pt x="174777" y="155858"/>
                </a:cubicBezTo>
                <a:lnTo>
                  <a:pt x="16310" y="155858"/>
                </a:lnTo>
                <a:cubicBezTo>
                  <a:pt x="13538" y="155858"/>
                  <a:pt x="10961" y="154716"/>
                  <a:pt x="9134" y="152857"/>
                </a:cubicBezTo>
                <a:cubicBezTo>
                  <a:pt x="7275" y="151030"/>
                  <a:pt x="6133" y="148453"/>
                  <a:pt x="6133" y="145648"/>
                </a:cubicBezTo>
                <a:lnTo>
                  <a:pt x="6133" y="139385"/>
                </a:lnTo>
                <a:close/>
                <a:moveTo>
                  <a:pt x="113517" y="161990"/>
                </a:moveTo>
                <a:lnTo>
                  <a:pt x="118867" y="187532"/>
                </a:lnTo>
                <a:lnTo>
                  <a:pt x="102492" y="187532"/>
                </a:lnTo>
                <a:cubicBezTo>
                  <a:pt x="100796" y="187532"/>
                  <a:pt x="99426" y="188902"/>
                  <a:pt x="99426" y="190598"/>
                </a:cubicBezTo>
                <a:cubicBezTo>
                  <a:pt x="99426" y="192294"/>
                  <a:pt x="100796" y="193664"/>
                  <a:pt x="102492" y="193664"/>
                </a:cubicBezTo>
                <a:lnTo>
                  <a:pt x="128881" y="193664"/>
                </a:lnTo>
                <a:cubicBezTo>
                  <a:pt x="130121" y="193664"/>
                  <a:pt x="131263" y="194153"/>
                  <a:pt x="132078" y="194969"/>
                </a:cubicBezTo>
                <a:cubicBezTo>
                  <a:pt x="132861" y="195784"/>
                  <a:pt x="133383" y="196926"/>
                  <a:pt x="133383" y="198166"/>
                </a:cubicBezTo>
                <a:cubicBezTo>
                  <a:pt x="133383" y="199405"/>
                  <a:pt x="132861" y="200514"/>
                  <a:pt x="132078" y="201330"/>
                </a:cubicBezTo>
                <a:cubicBezTo>
                  <a:pt x="131263" y="202145"/>
                  <a:pt x="130121" y="202667"/>
                  <a:pt x="128881" y="202667"/>
                </a:cubicBezTo>
                <a:lnTo>
                  <a:pt x="62206" y="202667"/>
                </a:lnTo>
                <a:cubicBezTo>
                  <a:pt x="61000" y="202667"/>
                  <a:pt x="59858" y="202145"/>
                  <a:pt x="59042" y="201330"/>
                </a:cubicBezTo>
                <a:cubicBezTo>
                  <a:pt x="58227" y="200514"/>
                  <a:pt x="57738" y="199405"/>
                  <a:pt x="57738" y="198166"/>
                </a:cubicBezTo>
                <a:cubicBezTo>
                  <a:pt x="57738" y="196926"/>
                  <a:pt x="58227" y="195784"/>
                  <a:pt x="59042" y="194969"/>
                </a:cubicBezTo>
                <a:cubicBezTo>
                  <a:pt x="59858" y="194153"/>
                  <a:pt x="61000" y="193664"/>
                  <a:pt x="62206" y="193664"/>
                </a:cubicBezTo>
                <a:lnTo>
                  <a:pt x="88629" y="193664"/>
                </a:lnTo>
                <a:cubicBezTo>
                  <a:pt x="90325" y="193664"/>
                  <a:pt x="91695" y="192294"/>
                  <a:pt x="91695" y="190598"/>
                </a:cubicBezTo>
                <a:cubicBezTo>
                  <a:pt x="91695" y="188902"/>
                  <a:pt x="90325" y="187532"/>
                  <a:pt x="88629" y="187532"/>
                </a:cubicBezTo>
                <a:lnTo>
                  <a:pt x="72253" y="187532"/>
                </a:lnTo>
                <a:lnTo>
                  <a:pt x="77603" y="161990"/>
                </a:lnTo>
                <a:close/>
                <a:moveTo>
                  <a:pt x="188054" y="64163"/>
                </a:moveTo>
                <a:cubicBezTo>
                  <a:pt x="186357" y="64163"/>
                  <a:pt x="184987" y="65501"/>
                  <a:pt x="184987" y="67197"/>
                </a:cubicBezTo>
                <a:lnTo>
                  <a:pt x="184987" y="133252"/>
                </a:lnTo>
                <a:lnTo>
                  <a:pt x="6133" y="133252"/>
                </a:lnTo>
                <a:lnTo>
                  <a:pt x="6133" y="119226"/>
                </a:lnTo>
                <a:cubicBezTo>
                  <a:pt x="6133" y="117529"/>
                  <a:pt x="4763" y="116159"/>
                  <a:pt x="3067" y="116159"/>
                </a:cubicBezTo>
                <a:cubicBezTo>
                  <a:pt x="1371" y="116159"/>
                  <a:pt x="0" y="117529"/>
                  <a:pt x="0" y="119226"/>
                </a:cubicBezTo>
                <a:lnTo>
                  <a:pt x="0" y="145648"/>
                </a:lnTo>
                <a:cubicBezTo>
                  <a:pt x="0" y="150149"/>
                  <a:pt x="1827" y="154227"/>
                  <a:pt x="4796" y="157195"/>
                </a:cubicBezTo>
                <a:cubicBezTo>
                  <a:pt x="7731" y="160164"/>
                  <a:pt x="11841" y="161990"/>
                  <a:pt x="16310" y="161990"/>
                </a:cubicBezTo>
                <a:lnTo>
                  <a:pt x="71373" y="161990"/>
                </a:lnTo>
                <a:lnTo>
                  <a:pt x="66023" y="187532"/>
                </a:lnTo>
                <a:lnTo>
                  <a:pt x="62206" y="187532"/>
                </a:lnTo>
                <a:cubicBezTo>
                  <a:pt x="59303" y="187532"/>
                  <a:pt x="56661" y="188739"/>
                  <a:pt x="54737" y="190663"/>
                </a:cubicBezTo>
                <a:cubicBezTo>
                  <a:pt x="52812" y="192588"/>
                  <a:pt x="51605" y="195230"/>
                  <a:pt x="51605" y="198166"/>
                </a:cubicBezTo>
                <a:cubicBezTo>
                  <a:pt x="51605" y="201069"/>
                  <a:pt x="52812" y="203744"/>
                  <a:pt x="54737" y="205668"/>
                </a:cubicBezTo>
                <a:cubicBezTo>
                  <a:pt x="56661" y="207560"/>
                  <a:pt x="59303" y="208767"/>
                  <a:pt x="62206" y="208767"/>
                </a:cubicBezTo>
                <a:lnTo>
                  <a:pt x="128881" y="208767"/>
                </a:lnTo>
                <a:cubicBezTo>
                  <a:pt x="131817" y="208767"/>
                  <a:pt x="134459" y="207560"/>
                  <a:pt x="136384" y="205668"/>
                </a:cubicBezTo>
                <a:cubicBezTo>
                  <a:pt x="138308" y="203744"/>
                  <a:pt x="139515" y="201069"/>
                  <a:pt x="139515" y="198166"/>
                </a:cubicBezTo>
                <a:cubicBezTo>
                  <a:pt x="139515" y="195230"/>
                  <a:pt x="138308" y="192588"/>
                  <a:pt x="136384" y="190663"/>
                </a:cubicBezTo>
                <a:cubicBezTo>
                  <a:pt x="134459" y="188739"/>
                  <a:pt x="131817" y="187532"/>
                  <a:pt x="128881" y="187532"/>
                </a:cubicBezTo>
                <a:lnTo>
                  <a:pt x="125097" y="187532"/>
                </a:lnTo>
                <a:lnTo>
                  <a:pt x="119748" y="161990"/>
                </a:lnTo>
                <a:lnTo>
                  <a:pt x="174777" y="161990"/>
                </a:lnTo>
                <a:cubicBezTo>
                  <a:pt x="179279" y="161990"/>
                  <a:pt x="183356" y="160164"/>
                  <a:pt x="186325" y="157195"/>
                </a:cubicBezTo>
                <a:cubicBezTo>
                  <a:pt x="189261" y="154227"/>
                  <a:pt x="191120" y="150149"/>
                  <a:pt x="191120" y="145648"/>
                </a:cubicBezTo>
                <a:lnTo>
                  <a:pt x="191120" y="67197"/>
                </a:lnTo>
                <a:cubicBezTo>
                  <a:pt x="191120" y="65501"/>
                  <a:pt x="189750" y="64163"/>
                  <a:pt x="188054" y="64163"/>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19;p60">
            <a:extLst>
              <a:ext uri="{FF2B5EF4-FFF2-40B4-BE49-F238E27FC236}">
                <a16:creationId xmlns:a16="http://schemas.microsoft.com/office/drawing/2014/main" id="{60706F76-A31E-417E-8FB9-82D34214B26D}"/>
              </a:ext>
            </a:extLst>
          </p:cNvPr>
          <p:cNvSpPr/>
          <p:nvPr/>
        </p:nvSpPr>
        <p:spPr>
          <a:xfrm>
            <a:off x="7957313" y="2571750"/>
            <a:ext cx="447937" cy="435376"/>
          </a:xfrm>
          <a:custGeom>
            <a:avLst/>
            <a:gdLst/>
            <a:ahLst/>
            <a:cxnLst/>
            <a:rect l="l" t="t" r="r" b="b"/>
            <a:pathLst>
              <a:path w="215096" h="209064" extrusionOk="0">
                <a:moveTo>
                  <a:pt x="107548" y="7378"/>
                </a:moveTo>
                <a:lnTo>
                  <a:pt x="122067" y="20485"/>
                </a:lnTo>
                <a:cubicBezTo>
                  <a:pt x="120319" y="20485"/>
                  <a:pt x="118907" y="21896"/>
                  <a:pt x="118907" y="23611"/>
                </a:cubicBezTo>
                <a:lnTo>
                  <a:pt x="118907" y="37121"/>
                </a:lnTo>
                <a:cubicBezTo>
                  <a:pt x="115311" y="35979"/>
                  <a:pt x="111514" y="35374"/>
                  <a:pt x="107548" y="35374"/>
                </a:cubicBezTo>
                <a:cubicBezTo>
                  <a:pt x="103582" y="35374"/>
                  <a:pt x="99784" y="35979"/>
                  <a:pt x="96188" y="37121"/>
                </a:cubicBezTo>
                <a:lnTo>
                  <a:pt x="96188" y="23611"/>
                </a:lnTo>
                <a:cubicBezTo>
                  <a:pt x="96188" y="21896"/>
                  <a:pt x="94776" y="20485"/>
                  <a:pt x="93029" y="20485"/>
                </a:cubicBezTo>
                <a:lnTo>
                  <a:pt x="107548" y="7378"/>
                </a:lnTo>
                <a:close/>
                <a:moveTo>
                  <a:pt x="114303" y="59942"/>
                </a:moveTo>
                <a:cubicBezTo>
                  <a:pt x="115681" y="59942"/>
                  <a:pt x="116925" y="60479"/>
                  <a:pt x="117832" y="61387"/>
                </a:cubicBezTo>
                <a:cubicBezTo>
                  <a:pt x="118706" y="62294"/>
                  <a:pt x="119277" y="63504"/>
                  <a:pt x="119277" y="64882"/>
                </a:cubicBezTo>
                <a:cubicBezTo>
                  <a:pt x="119277" y="66260"/>
                  <a:pt x="118706" y="67470"/>
                  <a:pt x="117832" y="68377"/>
                </a:cubicBezTo>
                <a:cubicBezTo>
                  <a:pt x="116925" y="69285"/>
                  <a:pt x="115681" y="69822"/>
                  <a:pt x="114303" y="69822"/>
                </a:cubicBezTo>
                <a:lnTo>
                  <a:pt x="100994" y="69822"/>
                </a:lnTo>
                <a:lnTo>
                  <a:pt x="100994" y="59942"/>
                </a:lnTo>
                <a:close/>
                <a:moveTo>
                  <a:pt x="114303" y="76107"/>
                </a:moveTo>
                <a:cubicBezTo>
                  <a:pt x="115681" y="76107"/>
                  <a:pt x="116925" y="76679"/>
                  <a:pt x="117832" y="77552"/>
                </a:cubicBezTo>
                <a:cubicBezTo>
                  <a:pt x="118706" y="78460"/>
                  <a:pt x="119277" y="79703"/>
                  <a:pt x="119277" y="81048"/>
                </a:cubicBezTo>
                <a:cubicBezTo>
                  <a:pt x="119277" y="82426"/>
                  <a:pt x="118706" y="83669"/>
                  <a:pt x="117832" y="84543"/>
                </a:cubicBezTo>
                <a:cubicBezTo>
                  <a:pt x="116925" y="85450"/>
                  <a:pt x="115681" y="85988"/>
                  <a:pt x="114303" y="85988"/>
                </a:cubicBezTo>
                <a:lnTo>
                  <a:pt x="100994" y="85988"/>
                </a:lnTo>
                <a:lnTo>
                  <a:pt x="100994" y="76107"/>
                </a:lnTo>
                <a:close/>
                <a:moveTo>
                  <a:pt x="103145" y="47809"/>
                </a:moveTo>
                <a:cubicBezTo>
                  <a:pt x="101397" y="47809"/>
                  <a:pt x="99986" y="49220"/>
                  <a:pt x="99986" y="50968"/>
                </a:cubicBezTo>
                <a:lnTo>
                  <a:pt x="99986" y="53623"/>
                </a:lnTo>
                <a:lnTo>
                  <a:pt x="92659" y="53623"/>
                </a:lnTo>
                <a:cubicBezTo>
                  <a:pt x="90945" y="53623"/>
                  <a:pt x="89533" y="55035"/>
                  <a:pt x="89533" y="56782"/>
                </a:cubicBezTo>
                <a:cubicBezTo>
                  <a:pt x="89533" y="58530"/>
                  <a:pt x="90945" y="59942"/>
                  <a:pt x="92659" y="59942"/>
                </a:cubicBezTo>
                <a:lnTo>
                  <a:pt x="94676" y="59942"/>
                </a:lnTo>
                <a:lnTo>
                  <a:pt x="94676" y="85988"/>
                </a:lnTo>
                <a:lnTo>
                  <a:pt x="92659" y="85988"/>
                </a:lnTo>
                <a:cubicBezTo>
                  <a:pt x="90945" y="85988"/>
                  <a:pt x="89533" y="87433"/>
                  <a:pt x="89533" y="89147"/>
                </a:cubicBezTo>
                <a:cubicBezTo>
                  <a:pt x="89533" y="90895"/>
                  <a:pt x="90945" y="92307"/>
                  <a:pt x="92659" y="92307"/>
                </a:cubicBezTo>
                <a:lnTo>
                  <a:pt x="99986" y="92307"/>
                </a:lnTo>
                <a:lnTo>
                  <a:pt x="99986" y="94995"/>
                </a:lnTo>
                <a:cubicBezTo>
                  <a:pt x="99986" y="96743"/>
                  <a:pt x="101397" y="98121"/>
                  <a:pt x="103145" y="98121"/>
                </a:cubicBezTo>
                <a:cubicBezTo>
                  <a:pt x="104859" y="98121"/>
                  <a:pt x="106271" y="96743"/>
                  <a:pt x="106271" y="94995"/>
                </a:cubicBezTo>
                <a:lnTo>
                  <a:pt x="106271" y="92307"/>
                </a:lnTo>
                <a:lnTo>
                  <a:pt x="111144" y="92307"/>
                </a:lnTo>
                <a:lnTo>
                  <a:pt x="111144" y="94995"/>
                </a:lnTo>
                <a:cubicBezTo>
                  <a:pt x="111144" y="96743"/>
                  <a:pt x="112555" y="98121"/>
                  <a:pt x="114303" y="98121"/>
                </a:cubicBezTo>
                <a:cubicBezTo>
                  <a:pt x="116017" y="98121"/>
                  <a:pt x="117429" y="96743"/>
                  <a:pt x="117429" y="94995"/>
                </a:cubicBezTo>
                <a:lnTo>
                  <a:pt x="117429" y="91836"/>
                </a:lnTo>
                <a:cubicBezTo>
                  <a:pt x="119277" y="91298"/>
                  <a:pt x="120924" y="90324"/>
                  <a:pt x="122268" y="89013"/>
                </a:cubicBezTo>
                <a:cubicBezTo>
                  <a:pt x="124318" y="86963"/>
                  <a:pt x="125562" y="84140"/>
                  <a:pt x="125562" y="81048"/>
                </a:cubicBezTo>
                <a:cubicBezTo>
                  <a:pt x="125562" y="77989"/>
                  <a:pt x="124318" y="75099"/>
                  <a:pt x="122100" y="72982"/>
                </a:cubicBezTo>
                <a:cubicBezTo>
                  <a:pt x="124318" y="70864"/>
                  <a:pt x="125562" y="67940"/>
                  <a:pt x="125562" y="64882"/>
                </a:cubicBezTo>
                <a:cubicBezTo>
                  <a:pt x="125562" y="61790"/>
                  <a:pt x="124318" y="58967"/>
                  <a:pt x="122268" y="56950"/>
                </a:cubicBezTo>
                <a:cubicBezTo>
                  <a:pt x="120924" y="55606"/>
                  <a:pt x="119277" y="54631"/>
                  <a:pt x="117429" y="54094"/>
                </a:cubicBezTo>
                <a:lnTo>
                  <a:pt x="117429" y="50968"/>
                </a:lnTo>
                <a:cubicBezTo>
                  <a:pt x="117429" y="49220"/>
                  <a:pt x="116017" y="47809"/>
                  <a:pt x="114303" y="47809"/>
                </a:cubicBezTo>
                <a:cubicBezTo>
                  <a:pt x="112555" y="47809"/>
                  <a:pt x="111144" y="49220"/>
                  <a:pt x="111144" y="50968"/>
                </a:cubicBezTo>
                <a:lnTo>
                  <a:pt x="111144" y="53623"/>
                </a:lnTo>
                <a:lnTo>
                  <a:pt x="106271" y="53623"/>
                </a:lnTo>
                <a:lnTo>
                  <a:pt x="106271" y="50968"/>
                </a:lnTo>
                <a:cubicBezTo>
                  <a:pt x="106271" y="49220"/>
                  <a:pt x="104859" y="47809"/>
                  <a:pt x="103145" y="47809"/>
                </a:cubicBezTo>
                <a:close/>
                <a:moveTo>
                  <a:pt x="177487" y="66495"/>
                </a:moveTo>
                <a:lnTo>
                  <a:pt x="192006" y="79603"/>
                </a:lnTo>
                <a:cubicBezTo>
                  <a:pt x="190259" y="79603"/>
                  <a:pt x="188847" y="81014"/>
                  <a:pt x="188847" y="82762"/>
                </a:cubicBezTo>
                <a:lnTo>
                  <a:pt x="188847" y="98289"/>
                </a:lnTo>
                <a:cubicBezTo>
                  <a:pt x="185251" y="97146"/>
                  <a:pt x="181453" y="96541"/>
                  <a:pt x="177487" y="96541"/>
                </a:cubicBezTo>
                <a:cubicBezTo>
                  <a:pt x="173521" y="96541"/>
                  <a:pt x="169724" y="97146"/>
                  <a:pt x="166128" y="98289"/>
                </a:cubicBezTo>
                <a:lnTo>
                  <a:pt x="166128" y="82762"/>
                </a:lnTo>
                <a:cubicBezTo>
                  <a:pt x="166128" y="81014"/>
                  <a:pt x="164716" y="79603"/>
                  <a:pt x="162968" y="79603"/>
                </a:cubicBezTo>
                <a:lnTo>
                  <a:pt x="177487" y="66495"/>
                </a:lnTo>
                <a:close/>
                <a:moveTo>
                  <a:pt x="37608" y="88912"/>
                </a:moveTo>
                <a:lnTo>
                  <a:pt x="52127" y="102053"/>
                </a:lnTo>
                <a:cubicBezTo>
                  <a:pt x="50379" y="102053"/>
                  <a:pt x="48968" y="103431"/>
                  <a:pt x="48968" y="105179"/>
                </a:cubicBezTo>
                <a:lnTo>
                  <a:pt x="48968" y="118689"/>
                </a:lnTo>
                <a:cubicBezTo>
                  <a:pt x="45372" y="117547"/>
                  <a:pt x="41574" y="116908"/>
                  <a:pt x="37608" y="116908"/>
                </a:cubicBezTo>
                <a:cubicBezTo>
                  <a:pt x="33642" y="116908"/>
                  <a:pt x="29844" y="117547"/>
                  <a:pt x="26248" y="118656"/>
                </a:cubicBezTo>
                <a:lnTo>
                  <a:pt x="26248" y="105179"/>
                </a:lnTo>
                <a:cubicBezTo>
                  <a:pt x="26248" y="103431"/>
                  <a:pt x="24837" y="102053"/>
                  <a:pt x="23089" y="102053"/>
                </a:cubicBezTo>
                <a:lnTo>
                  <a:pt x="37608" y="88912"/>
                </a:lnTo>
                <a:close/>
                <a:moveTo>
                  <a:pt x="184243" y="121109"/>
                </a:moveTo>
                <a:cubicBezTo>
                  <a:pt x="185621" y="121109"/>
                  <a:pt x="186864" y="121681"/>
                  <a:pt x="187772" y="122554"/>
                </a:cubicBezTo>
                <a:cubicBezTo>
                  <a:pt x="188645" y="123462"/>
                  <a:pt x="189217" y="124705"/>
                  <a:pt x="189217" y="126050"/>
                </a:cubicBezTo>
                <a:cubicBezTo>
                  <a:pt x="189217" y="127394"/>
                  <a:pt x="188645" y="128638"/>
                  <a:pt x="187772" y="129545"/>
                </a:cubicBezTo>
                <a:cubicBezTo>
                  <a:pt x="186864" y="130419"/>
                  <a:pt x="185621" y="130990"/>
                  <a:pt x="184243" y="130990"/>
                </a:cubicBezTo>
                <a:lnTo>
                  <a:pt x="170934" y="130990"/>
                </a:lnTo>
                <a:lnTo>
                  <a:pt x="170934" y="121109"/>
                </a:lnTo>
                <a:close/>
                <a:moveTo>
                  <a:pt x="184243" y="137275"/>
                </a:moveTo>
                <a:cubicBezTo>
                  <a:pt x="185621" y="137275"/>
                  <a:pt x="186864" y="137846"/>
                  <a:pt x="187772" y="138754"/>
                </a:cubicBezTo>
                <a:cubicBezTo>
                  <a:pt x="188645" y="139628"/>
                  <a:pt x="189217" y="140871"/>
                  <a:pt x="189217" y="142216"/>
                </a:cubicBezTo>
                <a:cubicBezTo>
                  <a:pt x="189217" y="143593"/>
                  <a:pt x="188645" y="144837"/>
                  <a:pt x="187772" y="145711"/>
                </a:cubicBezTo>
                <a:cubicBezTo>
                  <a:pt x="186864" y="146618"/>
                  <a:pt x="185621" y="147190"/>
                  <a:pt x="184243" y="147190"/>
                </a:cubicBezTo>
                <a:lnTo>
                  <a:pt x="170934" y="147190"/>
                </a:lnTo>
                <a:lnTo>
                  <a:pt x="170934" y="137275"/>
                </a:lnTo>
                <a:close/>
                <a:moveTo>
                  <a:pt x="44363" y="141510"/>
                </a:moveTo>
                <a:cubicBezTo>
                  <a:pt x="45741" y="141510"/>
                  <a:pt x="46985" y="142047"/>
                  <a:pt x="47892" y="142955"/>
                </a:cubicBezTo>
                <a:cubicBezTo>
                  <a:pt x="48766" y="143862"/>
                  <a:pt x="49338" y="145072"/>
                  <a:pt x="49338" y="146450"/>
                </a:cubicBezTo>
                <a:cubicBezTo>
                  <a:pt x="49338" y="147795"/>
                  <a:pt x="48766" y="149038"/>
                  <a:pt x="47892" y="149912"/>
                </a:cubicBezTo>
                <a:cubicBezTo>
                  <a:pt x="46985" y="150819"/>
                  <a:pt x="45741" y="151391"/>
                  <a:pt x="44363" y="151391"/>
                </a:cubicBezTo>
                <a:lnTo>
                  <a:pt x="31054" y="151391"/>
                </a:lnTo>
                <a:lnTo>
                  <a:pt x="31054" y="141510"/>
                </a:lnTo>
                <a:close/>
                <a:moveTo>
                  <a:pt x="173085" y="108977"/>
                </a:moveTo>
                <a:cubicBezTo>
                  <a:pt x="171337" y="108977"/>
                  <a:pt x="169925" y="110388"/>
                  <a:pt x="169925" y="112136"/>
                </a:cubicBezTo>
                <a:lnTo>
                  <a:pt x="169925" y="114791"/>
                </a:lnTo>
                <a:lnTo>
                  <a:pt x="162599" y="114791"/>
                </a:lnTo>
                <a:cubicBezTo>
                  <a:pt x="160885" y="114791"/>
                  <a:pt x="159473" y="116236"/>
                  <a:pt x="159473" y="117950"/>
                </a:cubicBezTo>
                <a:cubicBezTo>
                  <a:pt x="159473" y="119698"/>
                  <a:pt x="160885" y="121109"/>
                  <a:pt x="162599" y="121109"/>
                </a:cubicBezTo>
                <a:lnTo>
                  <a:pt x="164615" y="121109"/>
                </a:lnTo>
                <a:lnTo>
                  <a:pt x="164615" y="147190"/>
                </a:lnTo>
                <a:lnTo>
                  <a:pt x="162599" y="147190"/>
                </a:lnTo>
                <a:cubicBezTo>
                  <a:pt x="160885" y="147190"/>
                  <a:pt x="159473" y="148568"/>
                  <a:pt x="159473" y="150315"/>
                </a:cubicBezTo>
                <a:cubicBezTo>
                  <a:pt x="159473" y="152063"/>
                  <a:pt x="160885" y="153474"/>
                  <a:pt x="162599" y="153474"/>
                </a:cubicBezTo>
                <a:lnTo>
                  <a:pt x="169925" y="153474"/>
                </a:lnTo>
                <a:lnTo>
                  <a:pt x="169925" y="156163"/>
                </a:lnTo>
                <a:cubicBezTo>
                  <a:pt x="169925" y="157911"/>
                  <a:pt x="171337" y="159322"/>
                  <a:pt x="173085" y="159322"/>
                </a:cubicBezTo>
                <a:cubicBezTo>
                  <a:pt x="174799" y="159322"/>
                  <a:pt x="176210" y="157911"/>
                  <a:pt x="176210" y="156163"/>
                </a:cubicBezTo>
                <a:lnTo>
                  <a:pt x="176210" y="153474"/>
                </a:lnTo>
                <a:lnTo>
                  <a:pt x="181083" y="153474"/>
                </a:lnTo>
                <a:lnTo>
                  <a:pt x="181083" y="156163"/>
                </a:lnTo>
                <a:cubicBezTo>
                  <a:pt x="181083" y="157911"/>
                  <a:pt x="182461" y="159322"/>
                  <a:pt x="184243" y="159322"/>
                </a:cubicBezTo>
                <a:cubicBezTo>
                  <a:pt x="185957" y="159322"/>
                  <a:pt x="187368" y="157911"/>
                  <a:pt x="187368" y="156163"/>
                </a:cubicBezTo>
                <a:lnTo>
                  <a:pt x="187368" y="153038"/>
                </a:lnTo>
                <a:cubicBezTo>
                  <a:pt x="189217" y="152500"/>
                  <a:pt x="190864" y="151492"/>
                  <a:pt x="192208" y="150181"/>
                </a:cubicBezTo>
                <a:cubicBezTo>
                  <a:pt x="194258" y="148131"/>
                  <a:pt x="195502" y="145308"/>
                  <a:pt x="195502" y="142216"/>
                </a:cubicBezTo>
                <a:cubicBezTo>
                  <a:pt x="195502" y="139157"/>
                  <a:pt x="194258" y="136267"/>
                  <a:pt x="192040" y="134149"/>
                </a:cubicBezTo>
                <a:cubicBezTo>
                  <a:pt x="194258" y="132032"/>
                  <a:pt x="195502" y="129108"/>
                  <a:pt x="195502" y="126050"/>
                </a:cubicBezTo>
                <a:cubicBezTo>
                  <a:pt x="195502" y="122958"/>
                  <a:pt x="194258" y="120135"/>
                  <a:pt x="192208" y="118118"/>
                </a:cubicBezTo>
                <a:cubicBezTo>
                  <a:pt x="190864" y="116807"/>
                  <a:pt x="189217" y="115799"/>
                  <a:pt x="187368" y="115261"/>
                </a:cubicBezTo>
                <a:lnTo>
                  <a:pt x="187368" y="112136"/>
                </a:lnTo>
                <a:cubicBezTo>
                  <a:pt x="187368" y="110388"/>
                  <a:pt x="185957" y="108977"/>
                  <a:pt x="184243" y="108977"/>
                </a:cubicBezTo>
                <a:cubicBezTo>
                  <a:pt x="182461" y="108977"/>
                  <a:pt x="181083" y="110388"/>
                  <a:pt x="181083" y="112136"/>
                </a:cubicBezTo>
                <a:lnTo>
                  <a:pt x="181083" y="114791"/>
                </a:lnTo>
                <a:lnTo>
                  <a:pt x="176210" y="114791"/>
                </a:lnTo>
                <a:lnTo>
                  <a:pt x="176210" y="112136"/>
                </a:lnTo>
                <a:cubicBezTo>
                  <a:pt x="176210" y="110388"/>
                  <a:pt x="174799" y="108977"/>
                  <a:pt x="173085" y="108977"/>
                </a:cubicBezTo>
                <a:close/>
                <a:moveTo>
                  <a:pt x="44363" y="157675"/>
                </a:moveTo>
                <a:cubicBezTo>
                  <a:pt x="45741" y="157675"/>
                  <a:pt x="46985" y="158247"/>
                  <a:pt x="47892" y="159121"/>
                </a:cubicBezTo>
                <a:cubicBezTo>
                  <a:pt x="48766" y="160028"/>
                  <a:pt x="49338" y="161272"/>
                  <a:pt x="49338" y="162616"/>
                </a:cubicBezTo>
                <a:cubicBezTo>
                  <a:pt x="49338" y="163960"/>
                  <a:pt x="48766" y="165204"/>
                  <a:pt x="47892" y="166111"/>
                </a:cubicBezTo>
                <a:cubicBezTo>
                  <a:pt x="46985" y="167019"/>
                  <a:pt x="45741" y="167556"/>
                  <a:pt x="44363" y="167556"/>
                </a:cubicBezTo>
                <a:lnTo>
                  <a:pt x="31054" y="167556"/>
                </a:lnTo>
                <a:lnTo>
                  <a:pt x="31054" y="157675"/>
                </a:lnTo>
                <a:close/>
                <a:moveTo>
                  <a:pt x="33172" y="129343"/>
                </a:moveTo>
                <a:cubicBezTo>
                  <a:pt x="31458" y="129343"/>
                  <a:pt x="30046" y="130789"/>
                  <a:pt x="30046" y="132503"/>
                </a:cubicBezTo>
                <a:lnTo>
                  <a:pt x="30046" y="135191"/>
                </a:lnTo>
                <a:lnTo>
                  <a:pt x="22719" y="135191"/>
                </a:lnTo>
                <a:cubicBezTo>
                  <a:pt x="21005" y="135191"/>
                  <a:pt x="19594" y="136603"/>
                  <a:pt x="19594" y="138351"/>
                </a:cubicBezTo>
                <a:cubicBezTo>
                  <a:pt x="19594" y="140098"/>
                  <a:pt x="21005" y="141510"/>
                  <a:pt x="22719" y="141510"/>
                </a:cubicBezTo>
                <a:lnTo>
                  <a:pt x="24736" y="141510"/>
                </a:lnTo>
                <a:lnTo>
                  <a:pt x="24736" y="167556"/>
                </a:lnTo>
                <a:lnTo>
                  <a:pt x="22719" y="167556"/>
                </a:lnTo>
                <a:cubicBezTo>
                  <a:pt x="21005" y="167556"/>
                  <a:pt x="19594" y="168968"/>
                  <a:pt x="19594" y="170716"/>
                </a:cubicBezTo>
                <a:cubicBezTo>
                  <a:pt x="19594" y="172463"/>
                  <a:pt x="21005" y="173875"/>
                  <a:pt x="22719" y="173875"/>
                </a:cubicBezTo>
                <a:lnTo>
                  <a:pt x="30046" y="173875"/>
                </a:lnTo>
                <a:lnTo>
                  <a:pt x="30046" y="176564"/>
                </a:lnTo>
                <a:cubicBezTo>
                  <a:pt x="30046" y="178278"/>
                  <a:pt x="31458" y="179689"/>
                  <a:pt x="33205" y="179689"/>
                </a:cubicBezTo>
                <a:cubicBezTo>
                  <a:pt x="34919" y="179689"/>
                  <a:pt x="36331" y="178278"/>
                  <a:pt x="36331" y="176564"/>
                </a:cubicBezTo>
                <a:lnTo>
                  <a:pt x="36331" y="173875"/>
                </a:lnTo>
                <a:lnTo>
                  <a:pt x="41204" y="173875"/>
                </a:lnTo>
                <a:lnTo>
                  <a:pt x="41204" y="176564"/>
                </a:lnTo>
                <a:cubicBezTo>
                  <a:pt x="41204" y="178278"/>
                  <a:pt x="42616" y="179689"/>
                  <a:pt x="44363" y="179689"/>
                </a:cubicBezTo>
                <a:cubicBezTo>
                  <a:pt x="46077" y="179689"/>
                  <a:pt x="47489" y="178278"/>
                  <a:pt x="47489" y="176564"/>
                </a:cubicBezTo>
                <a:lnTo>
                  <a:pt x="47489" y="173404"/>
                </a:lnTo>
                <a:cubicBezTo>
                  <a:pt x="49338" y="172867"/>
                  <a:pt x="50984" y="171892"/>
                  <a:pt x="52329" y="170548"/>
                </a:cubicBezTo>
                <a:cubicBezTo>
                  <a:pt x="54379" y="168531"/>
                  <a:pt x="55622" y="165708"/>
                  <a:pt x="55622" y="162616"/>
                </a:cubicBezTo>
                <a:cubicBezTo>
                  <a:pt x="55622" y="159558"/>
                  <a:pt x="54379" y="156667"/>
                  <a:pt x="52161" y="154516"/>
                </a:cubicBezTo>
                <a:cubicBezTo>
                  <a:pt x="54379" y="152399"/>
                  <a:pt x="55622" y="149509"/>
                  <a:pt x="55622" y="146450"/>
                </a:cubicBezTo>
                <a:cubicBezTo>
                  <a:pt x="55622" y="143358"/>
                  <a:pt x="54379" y="140535"/>
                  <a:pt x="52329" y="138485"/>
                </a:cubicBezTo>
                <a:cubicBezTo>
                  <a:pt x="50984" y="137174"/>
                  <a:pt x="49338" y="136166"/>
                  <a:pt x="47489" y="135662"/>
                </a:cubicBezTo>
                <a:lnTo>
                  <a:pt x="47489" y="132503"/>
                </a:lnTo>
                <a:cubicBezTo>
                  <a:pt x="47489" y="130789"/>
                  <a:pt x="46077" y="129343"/>
                  <a:pt x="44363" y="129343"/>
                </a:cubicBezTo>
                <a:cubicBezTo>
                  <a:pt x="42616" y="129343"/>
                  <a:pt x="41204" y="130789"/>
                  <a:pt x="41204" y="132503"/>
                </a:cubicBezTo>
                <a:lnTo>
                  <a:pt x="41204" y="135191"/>
                </a:lnTo>
                <a:lnTo>
                  <a:pt x="36331" y="135191"/>
                </a:lnTo>
                <a:lnTo>
                  <a:pt x="36331" y="132503"/>
                </a:lnTo>
                <a:cubicBezTo>
                  <a:pt x="36331" y="130789"/>
                  <a:pt x="34919" y="129343"/>
                  <a:pt x="33172" y="129343"/>
                </a:cubicBezTo>
                <a:close/>
                <a:moveTo>
                  <a:pt x="48968" y="190377"/>
                </a:moveTo>
                <a:lnTo>
                  <a:pt x="48968" y="202778"/>
                </a:lnTo>
                <a:lnTo>
                  <a:pt x="26248" y="202778"/>
                </a:lnTo>
                <a:lnTo>
                  <a:pt x="26248" y="190377"/>
                </a:lnTo>
                <a:cubicBezTo>
                  <a:pt x="29844" y="191519"/>
                  <a:pt x="33642" y="192158"/>
                  <a:pt x="37608" y="192158"/>
                </a:cubicBezTo>
                <a:cubicBezTo>
                  <a:pt x="41574" y="192158"/>
                  <a:pt x="45405" y="191519"/>
                  <a:pt x="48968" y="190377"/>
                </a:cubicBezTo>
                <a:close/>
                <a:moveTo>
                  <a:pt x="118907" y="108842"/>
                </a:moveTo>
                <a:lnTo>
                  <a:pt x="118907" y="202778"/>
                </a:lnTo>
                <a:lnTo>
                  <a:pt x="96188" y="202778"/>
                </a:lnTo>
                <a:lnTo>
                  <a:pt x="96188" y="108842"/>
                </a:lnTo>
                <a:cubicBezTo>
                  <a:pt x="99784" y="109985"/>
                  <a:pt x="103582" y="110590"/>
                  <a:pt x="107548" y="110590"/>
                </a:cubicBezTo>
                <a:cubicBezTo>
                  <a:pt x="111514" y="110590"/>
                  <a:pt x="115345" y="109985"/>
                  <a:pt x="118907" y="108842"/>
                </a:cubicBezTo>
                <a:close/>
                <a:moveTo>
                  <a:pt x="188847" y="170010"/>
                </a:moveTo>
                <a:lnTo>
                  <a:pt x="188847" y="202778"/>
                </a:lnTo>
                <a:lnTo>
                  <a:pt x="166128" y="202778"/>
                </a:lnTo>
                <a:lnTo>
                  <a:pt x="166128" y="170010"/>
                </a:lnTo>
                <a:cubicBezTo>
                  <a:pt x="169724" y="171119"/>
                  <a:pt x="173521" y="171758"/>
                  <a:pt x="177487" y="171758"/>
                </a:cubicBezTo>
                <a:cubicBezTo>
                  <a:pt x="181453" y="171758"/>
                  <a:pt x="185251" y="171119"/>
                  <a:pt x="188847" y="170010"/>
                </a:cubicBezTo>
                <a:close/>
                <a:moveTo>
                  <a:pt x="37607" y="81556"/>
                </a:moveTo>
                <a:cubicBezTo>
                  <a:pt x="36857" y="81556"/>
                  <a:pt x="36108" y="81825"/>
                  <a:pt x="35524" y="82358"/>
                </a:cubicBezTo>
                <a:lnTo>
                  <a:pt x="13040" y="102658"/>
                </a:lnTo>
                <a:cubicBezTo>
                  <a:pt x="12301" y="103229"/>
                  <a:pt x="11797" y="104137"/>
                  <a:pt x="11797" y="105179"/>
                </a:cubicBezTo>
                <a:cubicBezTo>
                  <a:pt x="11797" y="106926"/>
                  <a:pt x="13208" y="108338"/>
                  <a:pt x="14922" y="108338"/>
                </a:cubicBezTo>
                <a:lnTo>
                  <a:pt x="19964" y="108338"/>
                </a:lnTo>
                <a:lnTo>
                  <a:pt x="19964" y="121311"/>
                </a:lnTo>
                <a:cubicBezTo>
                  <a:pt x="16636" y="123092"/>
                  <a:pt x="13645" y="125310"/>
                  <a:pt x="11024" y="127932"/>
                </a:cubicBezTo>
                <a:cubicBezTo>
                  <a:pt x="4201" y="134754"/>
                  <a:pt x="0" y="144165"/>
                  <a:pt x="0" y="154516"/>
                </a:cubicBezTo>
                <a:cubicBezTo>
                  <a:pt x="0" y="164901"/>
                  <a:pt x="4201" y="174312"/>
                  <a:pt x="11024" y="181134"/>
                </a:cubicBezTo>
                <a:cubicBezTo>
                  <a:pt x="13645" y="183756"/>
                  <a:pt x="16636" y="185974"/>
                  <a:pt x="19964" y="187722"/>
                </a:cubicBezTo>
                <a:lnTo>
                  <a:pt x="19964" y="205904"/>
                </a:lnTo>
                <a:cubicBezTo>
                  <a:pt x="19964" y="207652"/>
                  <a:pt x="21341" y="209063"/>
                  <a:pt x="23089" y="209063"/>
                </a:cubicBezTo>
                <a:lnTo>
                  <a:pt x="52127" y="209063"/>
                </a:lnTo>
                <a:cubicBezTo>
                  <a:pt x="53875" y="209063"/>
                  <a:pt x="55286" y="207652"/>
                  <a:pt x="55286" y="205904"/>
                </a:cubicBezTo>
                <a:lnTo>
                  <a:pt x="55286" y="187722"/>
                </a:lnTo>
                <a:cubicBezTo>
                  <a:pt x="58580" y="185974"/>
                  <a:pt x="61571" y="183756"/>
                  <a:pt x="64226" y="181134"/>
                </a:cubicBezTo>
                <a:cubicBezTo>
                  <a:pt x="71015" y="174312"/>
                  <a:pt x="75216" y="164901"/>
                  <a:pt x="75216" y="154516"/>
                </a:cubicBezTo>
                <a:cubicBezTo>
                  <a:pt x="75216" y="152433"/>
                  <a:pt x="75048" y="150349"/>
                  <a:pt x="74712" y="148299"/>
                </a:cubicBezTo>
                <a:cubicBezTo>
                  <a:pt x="74342" y="146249"/>
                  <a:pt x="73838" y="144232"/>
                  <a:pt x="73166" y="142249"/>
                </a:cubicBezTo>
                <a:cubicBezTo>
                  <a:pt x="72713" y="140944"/>
                  <a:pt x="71501" y="140125"/>
                  <a:pt x="70198" y="140125"/>
                </a:cubicBezTo>
                <a:cubicBezTo>
                  <a:pt x="69857" y="140125"/>
                  <a:pt x="69509" y="140181"/>
                  <a:pt x="69167" y="140300"/>
                </a:cubicBezTo>
                <a:cubicBezTo>
                  <a:pt x="67520" y="140871"/>
                  <a:pt x="66646" y="142652"/>
                  <a:pt x="67217" y="144299"/>
                </a:cubicBezTo>
                <a:cubicBezTo>
                  <a:pt x="67789" y="145879"/>
                  <a:pt x="68192" y="147559"/>
                  <a:pt x="68494" y="149341"/>
                </a:cubicBezTo>
                <a:cubicBezTo>
                  <a:pt x="68763" y="150987"/>
                  <a:pt x="68931" y="152735"/>
                  <a:pt x="68931" y="154516"/>
                </a:cubicBezTo>
                <a:cubicBezTo>
                  <a:pt x="68931" y="163187"/>
                  <a:pt x="65402" y="171018"/>
                  <a:pt x="59756" y="176664"/>
                </a:cubicBezTo>
                <a:cubicBezTo>
                  <a:pt x="54076" y="182344"/>
                  <a:pt x="46246" y="185840"/>
                  <a:pt x="37608" y="185840"/>
                </a:cubicBezTo>
                <a:cubicBezTo>
                  <a:pt x="28971" y="185840"/>
                  <a:pt x="21140" y="182344"/>
                  <a:pt x="15460" y="176664"/>
                </a:cubicBezTo>
                <a:cubicBezTo>
                  <a:pt x="9814" y="171018"/>
                  <a:pt x="6285" y="163187"/>
                  <a:pt x="6285" y="154516"/>
                </a:cubicBezTo>
                <a:cubicBezTo>
                  <a:pt x="6285" y="145879"/>
                  <a:pt x="9814" y="138048"/>
                  <a:pt x="15460" y="132402"/>
                </a:cubicBezTo>
                <a:cubicBezTo>
                  <a:pt x="21140" y="126722"/>
                  <a:pt x="28971" y="123227"/>
                  <a:pt x="37608" y="123227"/>
                </a:cubicBezTo>
                <a:cubicBezTo>
                  <a:pt x="42078" y="123227"/>
                  <a:pt x="46313" y="124134"/>
                  <a:pt x="50111" y="125814"/>
                </a:cubicBezTo>
                <a:cubicBezTo>
                  <a:pt x="54110" y="127562"/>
                  <a:pt x="57672" y="130083"/>
                  <a:pt x="60596" y="133242"/>
                </a:cubicBezTo>
                <a:cubicBezTo>
                  <a:pt x="61213" y="133911"/>
                  <a:pt x="62051" y="134248"/>
                  <a:pt x="62892" y="134248"/>
                </a:cubicBezTo>
                <a:cubicBezTo>
                  <a:pt x="63657" y="134248"/>
                  <a:pt x="64425" y="133970"/>
                  <a:pt x="65033" y="133410"/>
                </a:cubicBezTo>
                <a:cubicBezTo>
                  <a:pt x="66310" y="132234"/>
                  <a:pt x="66377" y="130217"/>
                  <a:pt x="65167" y="128940"/>
                </a:cubicBezTo>
                <a:cubicBezTo>
                  <a:pt x="62344" y="125915"/>
                  <a:pt x="58983" y="123327"/>
                  <a:pt x="55286" y="121345"/>
                </a:cubicBezTo>
                <a:lnTo>
                  <a:pt x="55286" y="108338"/>
                </a:lnTo>
                <a:lnTo>
                  <a:pt x="60294" y="108338"/>
                </a:lnTo>
                <a:cubicBezTo>
                  <a:pt x="61168" y="108338"/>
                  <a:pt x="62008" y="107935"/>
                  <a:pt x="62613" y="107296"/>
                </a:cubicBezTo>
                <a:cubicBezTo>
                  <a:pt x="63756" y="106019"/>
                  <a:pt x="63688" y="104002"/>
                  <a:pt x="62378" y="102860"/>
                </a:cubicBezTo>
                <a:lnTo>
                  <a:pt x="39725" y="82392"/>
                </a:lnTo>
                <a:cubicBezTo>
                  <a:pt x="39133" y="81833"/>
                  <a:pt x="38369" y="81556"/>
                  <a:pt x="37607" y="81556"/>
                </a:cubicBezTo>
                <a:close/>
                <a:moveTo>
                  <a:pt x="107525" y="0"/>
                </a:moveTo>
                <a:cubicBezTo>
                  <a:pt x="106776" y="0"/>
                  <a:pt x="106026" y="261"/>
                  <a:pt x="105430" y="790"/>
                </a:cubicBezTo>
                <a:lnTo>
                  <a:pt x="82980" y="21090"/>
                </a:lnTo>
                <a:cubicBezTo>
                  <a:pt x="82207" y="21661"/>
                  <a:pt x="81736" y="22602"/>
                  <a:pt x="81736" y="23611"/>
                </a:cubicBezTo>
                <a:cubicBezTo>
                  <a:pt x="81736" y="25358"/>
                  <a:pt x="83148" y="26770"/>
                  <a:pt x="84862" y="26770"/>
                </a:cubicBezTo>
                <a:lnTo>
                  <a:pt x="89870" y="26770"/>
                </a:lnTo>
                <a:lnTo>
                  <a:pt x="89870" y="39743"/>
                </a:lnTo>
                <a:cubicBezTo>
                  <a:pt x="86576" y="41524"/>
                  <a:pt x="83585" y="43776"/>
                  <a:pt x="80963" y="46397"/>
                </a:cubicBezTo>
                <a:cubicBezTo>
                  <a:pt x="74141" y="53186"/>
                  <a:pt x="69940" y="62597"/>
                  <a:pt x="69940" y="72982"/>
                </a:cubicBezTo>
                <a:cubicBezTo>
                  <a:pt x="69940" y="83367"/>
                  <a:pt x="74141" y="92777"/>
                  <a:pt x="80963" y="99566"/>
                </a:cubicBezTo>
                <a:cubicBezTo>
                  <a:pt x="83585" y="102188"/>
                  <a:pt x="86576" y="104406"/>
                  <a:pt x="89870" y="106187"/>
                </a:cubicBezTo>
                <a:lnTo>
                  <a:pt x="89870" y="205904"/>
                </a:lnTo>
                <a:cubicBezTo>
                  <a:pt x="89870" y="207652"/>
                  <a:pt x="91281" y="209063"/>
                  <a:pt x="93029" y="209063"/>
                </a:cubicBezTo>
                <a:lnTo>
                  <a:pt x="122067" y="209063"/>
                </a:lnTo>
                <a:cubicBezTo>
                  <a:pt x="123814" y="209063"/>
                  <a:pt x="125226" y="207652"/>
                  <a:pt x="125226" y="205904"/>
                </a:cubicBezTo>
                <a:lnTo>
                  <a:pt x="125226" y="106187"/>
                </a:lnTo>
                <a:cubicBezTo>
                  <a:pt x="128520" y="104406"/>
                  <a:pt x="131511" y="102188"/>
                  <a:pt x="134132" y="99566"/>
                </a:cubicBezTo>
                <a:cubicBezTo>
                  <a:pt x="140955" y="92777"/>
                  <a:pt x="145156" y="83367"/>
                  <a:pt x="145156" y="72982"/>
                </a:cubicBezTo>
                <a:cubicBezTo>
                  <a:pt x="145156" y="70427"/>
                  <a:pt x="144887" y="67907"/>
                  <a:pt x="144383" y="65420"/>
                </a:cubicBezTo>
                <a:cubicBezTo>
                  <a:pt x="143879" y="62933"/>
                  <a:pt x="143139" y="60513"/>
                  <a:pt x="142165" y="58227"/>
                </a:cubicBezTo>
                <a:cubicBezTo>
                  <a:pt x="141638" y="57048"/>
                  <a:pt x="140492" y="56318"/>
                  <a:pt x="139274" y="56318"/>
                </a:cubicBezTo>
                <a:cubicBezTo>
                  <a:pt x="138861" y="56318"/>
                  <a:pt x="138439" y="56402"/>
                  <a:pt x="138031" y="56581"/>
                </a:cubicBezTo>
                <a:cubicBezTo>
                  <a:pt x="136418" y="57253"/>
                  <a:pt x="135678" y="59101"/>
                  <a:pt x="136350" y="60681"/>
                </a:cubicBezTo>
                <a:cubicBezTo>
                  <a:pt x="137191" y="62597"/>
                  <a:pt x="137829" y="64613"/>
                  <a:pt x="138232" y="66697"/>
                </a:cubicBezTo>
                <a:cubicBezTo>
                  <a:pt x="138636" y="68680"/>
                  <a:pt x="138871" y="70797"/>
                  <a:pt x="138871" y="72982"/>
                </a:cubicBezTo>
                <a:cubicBezTo>
                  <a:pt x="138871" y="81619"/>
                  <a:pt x="135342" y="89450"/>
                  <a:pt x="129696" y="95096"/>
                </a:cubicBezTo>
                <a:cubicBezTo>
                  <a:pt x="124016" y="100776"/>
                  <a:pt x="116185" y="104271"/>
                  <a:pt x="107548" y="104271"/>
                </a:cubicBezTo>
                <a:cubicBezTo>
                  <a:pt x="98910" y="104271"/>
                  <a:pt x="91079" y="100776"/>
                  <a:pt x="85400" y="95096"/>
                </a:cubicBezTo>
                <a:cubicBezTo>
                  <a:pt x="79753" y="89450"/>
                  <a:pt x="76224" y="81619"/>
                  <a:pt x="76224" y="72982"/>
                </a:cubicBezTo>
                <a:cubicBezTo>
                  <a:pt x="76224" y="64311"/>
                  <a:pt x="79753" y="56513"/>
                  <a:pt x="85400" y="50834"/>
                </a:cubicBezTo>
                <a:cubicBezTo>
                  <a:pt x="91079" y="45154"/>
                  <a:pt x="98910" y="41658"/>
                  <a:pt x="107548" y="41658"/>
                </a:cubicBezTo>
                <a:cubicBezTo>
                  <a:pt x="111614" y="41658"/>
                  <a:pt x="115513" y="42431"/>
                  <a:pt x="119042" y="43843"/>
                </a:cubicBezTo>
                <a:cubicBezTo>
                  <a:pt x="122772" y="45322"/>
                  <a:pt x="126100" y="47439"/>
                  <a:pt x="128956" y="50128"/>
                </a:cubicBezTo>
                <a:cubicBezTo>
                  <a:pt x="129568" y="50691"/>
                  <a:pt x="130342" y="50970"/>
                  <a:pt x="131112" y="50970"/>
                </a:cubicBezTo>
                <a:cubicBezTo>
                  <a:pt x="131949" y="50970"/>
                  <a:pt x="132780" y="50641"/>
                  <a:pt x="133393" y="49993"/>
                </a:cubicBezTo>
                <a:cubicBezTo>
                  <a:pt x="134603" y="48716"/>
                  <a:pt x="134535" y="46733"/>
                  <a:pt x="133258" y="45557"/>
                </a:cubicBezTo>
                <a:cubicBezTo>
                  <a:pt x="130839" y="43272"/>
                  <a:pt x="128150" y="41322"/>
                  <a:pt x="125226" y="39776"/>
                </a:cubicBezTo>
                <a:lnTo>
                  <a:pt x="125226" y="26770"/>
                </a:lnTo>
                <a:lnTo>
                  <a:pt x="130234" y="26770"/>
                </a:lnTo>
                <a:cubicBezTo>
                  <a:pt x="131107" y="26770"/>
                  <a:pt x="131948" y="26400"/>
                  <a:pt x="132553" y="25728"/>
                </a:cubicBezTo>
                <a:cubicBezTo>
                  <a:pt x="133729" y="24451"/>
                  <a:pt x="133628" y="22468"/>
                  <a:pt x="132317" y="21292"/>
                </a:cubicBezTo>
                <a:lnTo>
                  <a:pt x="109665" y="824"/>
                </a:lnTo>
                <a:cubicBezTo>
                  <a:pt x="109068" y="278"/>
                  <a:pt x="108297" y="0"/>
                  <a:pt x="107525" y="0"/>
                </a:cubicBezTo>
                <a:close/>
                <a:moveTo>
                  <a:pt x="177482" y="59122"/>
                </a:moveTo>
                <a:cubicBezTo>
                  <a:pt x="176728" y="59122"/>
                  <a:pt x="175970" y="59391"/>
                  <a:pt x="175370" y="59942"/>
                </a:cubicBezTo>
                <a:lnTo>
                  <a:pt x="152919" y="80241"/>
                </a:lnTo>
                <a:cubicBezTo>
                  <a:pt x="150533" y="82022"/>
                  <a:pt x="151777" y="85921"/>
                  <a:pt x="154801" y="85921"/>
                </a:cubicBezTo>
                <a:lnTo>
                  <a:pt x="159809" y="85921"/>
                </a:lnTo>
                <a:lnTo>
                  <a:pt x="159809" y="100944"/>
                </a:lnTo>
                <a:cubicBezTo>
                  <a:pt x="156516" y="102692"/>
                  <a:pt x="153524" y="104910"/>
                  <a:pt x="150903" y="107531"/>
                </a:cubicBezTo>
                <a:cubicBezTo>
                  <a:pt x="144080" y="114354"/>
                  <a:pt x="139879" y="123764"/>
                  <a:pt x="139879" y="134149"/>
                </a:cubicBezTo>
                <a:cubicBezTo>
                  <a:pt x="139879" y="144535"/>
                  <a:pt x="144080" y="153911"/>
                  <a:pt x="150903" y="160734"/>
                </a:cubicBezTo>
                <a:cubicBezTo>
                  <a:pt x="153524" y="163355"/>
                  <a:pt x="156516" y="165574"/>
                  <a:pt x="159809" y="167355"/>
                </a:cubicBezTo>
                <a:lnTo>
                  <a:pt x="159809" y="205904"/>
                </a:lnTo>
                <a:cubicBezTo>
                  <a:pt x="159809" y="207652"/>
                  <a:pt x="161221" y="209063"/>
                  <a:pt x="162968" y="209063"/>
                </a:cubicBezTo>
                <a:lnTo>
                  <a:pt x="192006" y="209063"/>
                </a:lnTo>
                <a:cubicBezTo>
                  <a:pt x="193754" y="209063"/>
                  <a:pt x="195165" y="207652"/>
                  <a:pt x="195165" y="205904"/>
                </a:cubicBezTo>
                <a:lnTo>
                  <a:pt x="195165" y="167355"/>
                </a:lnTo>
                <a:cubicBezTo>
                  <a:pt x="198459" y="165574"/>
                  <a:pt x="201450" y="163355"/>
                  <a:pt x="204072" y="160734"/>
                </a:cubicBezTo>
                <a:cubicBezTo>
                  <a:pt x="210894" y="153911"/>
                  <a:pt x="215095" y="144535"/>
                  <a:pt x="215095" y="134149"/>
                </a:cubicBezTo>
                <a:cubicBezTo>
                  <a:pt x="215095" y="131931"/>
                  <a:pt x="214894" y="129747"/>
                  <a:pt x="214524" y="127596"/>
                </a:cubicBezTo>
                <a:cubicBezTo>
                  <a:pt x="214154" y="125478"/>
                  <a:pt x="213583" y="123361"/>
                  <a:pt x="212844" y="121311"/>
                </a:cubicBezTo>
                <a:cubicBezTo>
                  <a:pt x="212372" y="120026"/>
                  <a:pt x="211164" y="119233"/>
                  <a:pt x="209890" y="119233"/>
                </a:cubicBezTo>
                <a:cubicBezTo>
                  <a:pt x="209530" y="119233"/>
                  <a:pt x="209165" y="119296"/>
                  <a:pt x="208811" y="119429"/>
                </a:cubicBezTo>
                <a:cubicBezTo>
                  <a:pt x="207197" y="120000"/>
                  <a:pt x="206357" y="121815"/>
                  <a:pt x="206928" y="123428"/>
                </a:cubicBezTo>
                <a:cubicBezTo>
                  <a:pt x="207533" y="125109"/>
                  <a:pt x="208004" y="126856"/>
                  <a:pt x="208340" y="128705"/>
                </a:cubicBezTo>
                <a:cubicBezTo>
                  <a:pt x="208643" y="130452"/>
                  <a:pt x="208811" y="132267"/>
                  <a:pt x="208811" y="134149"/>
                </a:cubicBezTo>
                <a:cubicBezTo>
                  <a:pt x="208811" y="142787"/>
                  <a:pt x="205282" y="150618"/>
                  <a:pt x="199635" y="156298"/>
                </a:cubicBezTo>
                <a:cubicBezTo>
                  <a:pt x="193956" y="161944"/>
                  <a:pt x="186125" y="165439"/>
                  <a:pt x="177487" y="165439"/>
                </a:cubicBezTo>
                <a:cubicBezTo>
                  <a:pt x="168850" y="165439"/>
                  <a:pt x="161019" y="161944"/>
                  <a:pt x="155339" y="156298"/>
                </a:cubicBezTo>
                <a:cubicBezTo>
                  <a:pt x="149693" y="150618"/>
                  <a:pt x="146164" y="142787"/>
                  <a:pt x="146164" y="134149"/>
                </a:cubicBezTo>
                <a:cubicBezTo>
                  <a:pt x="146164" y="125478"/>
                  <a:pt x="149693" y="117681"/>
                  <a:pt x="155339" y="112001"/>
                </a:cubicBezTo>
                <a:cubicBezTo>
                  <a:pt x="161019" y="106355"/>
                  <a:pt x="168850" y="102826"/>
                  <a:pt x="177487" y="102826"/>
                </a:cubicBezTo>
                <a:cubicBezTo>
                  <a:pt x="181856" y="102826"/>
                  <a:pt x="186024" y="103734"/>
                  <a:pt x="189788" y="105313"/>
                </a:cubicBezTo>
                <a:cubicBezTo>
                  <a:pt x="193687" y="106994"/>
                  <a:pt x="197216" y="109447"/>
                  <a:pt x="200106" y="112505"/>
                </a:cubicBezTo>
                <a:cubicBezTo>
                  <a:pt x="200723" y="113140"/>
                  <a:pt x="201542" y="113459"/>
                  <a:pt x="202361" y="113459"/>
                </a:cubicBezTo>
                <a:cubicBezTo>
                  <a:pt x="203147" y="113459"/>
                  <a:pt x="203933" y="113165"/>
                  <a:pt x="204542" y="112573"/>
                </a:cubicBezTo>
                <a:cubicBezTo>
                  <a:pt x="205819" y="111363"/>
                  <a:pt x="205853" y="109380"/>
                  <a:pt x="204643" y="108136"/>
                </a:cubicBezTo>
                <a:cubicBezTo>
                  <a:pt x="201887" y="105280"/>
                  <a:pt x="198694" y="102826"/>
                  <a:pt x="195165" y="100944"/>
                </a:cubicBezTo>
                <a:lnTo>
                  <a:pt x="195165" y="85921"/>
                </a:lnTo>
                <a:lnTo>
                  <a:pt x="200173" y="85921"/>
                </a:lnTo>
                <a:cubicBezTo>
                  <a:pt x="201047" y="85921"/>
                  <a:pt x="201887" y="85518"/>
                  <a:pt x="202492" y="84846"/>
                </a:cubicBezTo>
                <a:cubicBezTo>
                  <a:pt x="203635" y="83568"/>
                  <a:pt x="203568" y="81585"/>
                  <a:pt x="202257" y="80443"/>
                </a:cubicBezTo>
                <a:lnTo>
                  <a:pt x="179605" y="59942"/>
                </a:lnTo>
                <a:cubicBezTo>
                  <a:pt x="179012" y="59400"/>
                  <a:pt x="178249" y="59122"/>
                  <a:pt x="177482" y="59122"/>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9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19" name="Google Shape;1490;p59">
            <a:extLst>
              <a:ext uri="{FF2B5EF4-FFF2-40B4-BE49-F238E27FC236}">
                <a16:creationId xmlns:a16="http://schemas.microsoft.com/office/drawing/2014/main" id="{27B299B6-5613-4A2F-B4C3-B16F356BBA6F}"/>
              </a:ext>
            </a:extLst>
          </p:cNvPr>
          <p:cNvSpPr txBox="1">
            <a:spLocks/>
          </p:cNvSpPr>
          <p:nvPr/>
        </p:nvSpPr>
        <p:spPr>
          <a:xfrm>
            <a:off x="3191238" y="533573"/>
            <a:ext cx="4981500" cy="109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9000" dirty="0">
                <a:solidFill>
                  <a:schemeClr val="accent4"/>
                </a:solidFill>
                <a:latin typeface="Squada One" panose="020B0604020202020204" charset="0"/>
              </a:rPr>
              <a:t>Thank you!</a:t>
            </a:r>
          </a:p>
        </p:txBody>
      </p:sp>
      <p:sp>
        <p:nvSpPr>
          <p:cNvPr id="20" name="Google Shape;1506;p59">
            <a:extLst>
              <a:ext uri="{FF2B5EF4-FFF2-40B4-BE49-F238E27FC236}">
                <a16:creationId xmlns:a16="http://schemas.microsoft.com/office/drawing/2014/main" id="{59725EA0-C41E-4DF8-83FB-AB9BB56FE97F}"/>
              </a:ext>
            </a:extLst>
          </p:cNvPr>
          <p:cNvSpPr txBox="1">
            <a:spLocks noGrp="1"/>
          </p:cNvSpPr>
          <p:nvPr>
            <p:ph type="subTitle" idx="1"/>
          </p:nvPr>
        </p:nvSpPr>
        <p:spPr>
          <a:xfrm>
            <a:off x="3473694" y="1636225"/>
            <a:ext cx="4166700" cy="60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t>Do you have any questions?</a:t>
            </a:r>
            <a:endParaRPr sz="3000" dirty="0"/>
          </a:p>
        </p:txBody>
      </p:sp>
      <p:sp>
        <p:nvSpPr>
          <p:cNvPr id="21" name="Google Shape;10602;p74">
            <a:extLst>
              <a:ext uri="{FF2B5EF4-FFF2-40B4-BE49-F238E27FC236}">
                <a16:creationId xmlns:a16="http://schemas.microsoft.com/office/drawing/2014/main" id="{DFCCA828-67A8-452F-9CF8-C7D4A8AD31A3}"/>
              </a:ext>
            </a:extLst>
          </p:cNvPr>
          <p:cNvSpPr/>
          <p:nvPr/>
        </p:nvSpPr>
        <p:spPr>
          <a:xfrm>
            <a:off x="7571984" y="1636225"/>
            <a:ext cx="544882" cy="472259"/>
          </a:xfrm>
          <a:custGeom>
            <a:avLst/>
            <a:gdLst/>
            <a:ahLst/>
            <a:cxnLst/>
            <a:rect l="l" t="t" r="r" b="b"/>
            <a:pathLst>
              <a:path w="11621" h="10800" extrusionOk="0">
                <a:moveTo>
                  <a:pt x="9522" y="349"/>
                </a:moveTo>
                <a:cubicBezTo>
                  <a:pt x="9633" y="349"/>
                  <a:pt x="9746" y="391"/>
                  <a:pt x="9835" y="474"/>
                </a:cubicBezTo>
                <a:lnTo>
                  <a:pt x="11097" y="1736"/>
                </a:lnTo>
                <a:cubicBezTo>
                  <a:pt x="11252" y="1891"/>
                  <a:pt x="11252" y="2153"/>
                  <a:pt x="11085" y="2331"/>
                </a:cubicBezTo>
                <a:lnTo>
                  <a:pt x="10299" y="3129"/>
                </a:lnTo>
                <a:lnTo>
                  <a:pt x="8430" y="1260"/>
                </a:lnTo>
                <a:lnTo>
                  <a:pt x="9228" y="474"/>
                </a:lnTo>
                <a:cubicBezTo>
                  <a:pt x="9305" y="391"/>
                  <a:pt x="9412" y="349"/>
                  <a:pt x="9522" y="349"/>
                </a:cubicBezTo>
                <a:close/>
                <a:moveTo>
                  <a:pt x="8216" y="1486"/>
                </a:moveTo>
                <a:lnTo>
                  <a:pt x="10073" y="3343"/>
                </a:lnTo>
                <a:lnTo>
                  <a:pt x="9799" y="3617"/>
                </a:lnTo>
                <a:lnTo>
                  <a:pt x="7942" y="1760"/>
                </a:lnTo>
                <a:lnTo>
                  <a:pt x="8216" y="1486"/>
                </a:lnTo>
                <a:close/>
                <a:moveTo>
                  <a:pt x="9513" y="1"/>
                </a:moveTo>
                <a:cubicBezTo>
                  <a:pt x="9314" y="1"/>
                  <a:pt x="9115" y="75"/>
                  <a:pt x="8966" y="224"/>
                </a:cubicBezTo>
                <a:lnTo>
                  <a:pt x="6977" y="2200"/>
                </a:lnTo>
                <a:cubicBezTo>
                  <a:pt x="6918" y="2260"/>
                  <a:pt x="6918" y="2379"/>
                  <a:pt x="6977" y="2438"/>
                </a:cubicBezTo>
                <a:cubicBezTo>
                  <a:pt x="7007" y="2468"/>
                  <a:pt x="7052" y="2483"/>
                  <a:pt x="7096" y="2483"/>
                </a:cubicBezTo>
                <a:cubicBezTo>
                  <a:pt x="7141" y="2483"/>
                  <a:pt x="7186" y="2468"/>
                  <a:pt x="7216" y="2438"/>
                </a:cubicBezTo>
                <a:lnTo>
                  <a:pt x="7668" y="1974"/>
                </a:lnTo>
                <a:lnTo>
                  <a:pt x="9537" y="3843"/>
                </a:lnTo>
                <a:lnTo>
                  <a:pt x="7120" y="6260"/>
                </a:lnTo>
                <a:cubicBezTo>
                  <a:pt x="7043" y="6344"/>
                  <a:pt x="6933" y="6385"/>
                  <a:pt x="6821" y="6385"/>
                </a:cubicBezTo>
                <a:cubicBezTo>
                  <a:pt x="6710" y="6385"/>
                  <a:pt x="6596" y="6344"/>
                  <a:pt x="6513" y="6260"/>
                </a:cubicBezTo>
                <a:lnTo>
                  <a:pt x="5251" y="4998"/>
                </a:lnTo>
                <a:cubicBezTo>
                  <a:pt x="5084" y="4832"/>
                  <a:pt x="5084" y="4570"/>
                  <a:pt x="5251" y="4391"/>
                </a:cubicBezTo>
                <a:lnTo>
                  <a:pt x="6668" y="2974"/>
                </a:lnTo>
                <a:cubicBezTo>
                  <a:pt x="6727" y="2915"/>
                  <a:pt x="6727" y="2796"/>
                  <a:pt x="6668" y="2736"/>
                </a:cubicBezTo>
                <a:cubicBezTo>
                  <a:pt x="6632" y="2706"/>
                  <a:pt x="6585" y="2691"/>
                  <a:pt x="6540" y="2691"/>
                </a:cubicBezTo>
                <a:cubicBezTo>
                  <a:pt x="6495" y="2691"/>
                  <a:pt x="6454" y="2706"/>
                  <a:pt x="6430" y="2736"/>
                </a:cubicBezTo>
                <a:lnTo>
                  <a:pt x="5013" y="4153"/>
                </a:lnTo>
                <a:cubicBezTo>
                  <a:pt x="4727" y="4439"/>
                  <a:pt x="4715" y="4915"/>
                  <a:pt x="5001" y="5213"/>
                </a:cubicBezTo>
                <a:lnTo>
                  <a:pt x="1679" y="8523"/>
                </a:lnTo>
                <a:cubicBezTo>
                  <a:pt x="1620" y="8582"/>
                  <a:pt x="1620" y="8701"/>
                  <a:pt x="1679" y="8761"/>
                </a:cubicBezTo>
                <a:cubicBezTo>
                  <a:pt x="1709" y="8790"/>
                  <a:pt x="1754" y="8805"/>
                  <a:pt x="1798" y="8805"/>
                </a:cubicBezTo>
                <a:cubicBezTo>
                  <a:pt x="1843" y="8805"/>
                  <a:pt x="1887" y="8790"/>
                  <a:pt x="1917" y="8761"/>
                </a:cubicBezTo>
                <a:lnTo>
                  <a:pt x="5215" y="5463"/>
                </a:lnTo>
                <a:lnTo>
                  <a:pt x="5977" y="6225"/>
                </a:lnTo>
                <a:lnTo>
                  <a:pt x="4977" y="7213"/>
                </a:lnTo>
                <a:cubicBezTo>
                  <a:pt x="4787" y="7415"/>
                  <a:pt x="4680" y="7630"/>
                  <a:pt x="4668" y="7856"/>
                </a:cubicBezTo>
                <a:cubicBezTo>
                  <a:pt x="4581" y="9489"/>
                  <a:pt x="2148" y="10471"/>
                  <a:pt x="955" y="10471"/>
                </a:cubicBezTo>
                <a:cubicBezTo>
                  <a:pt x="678" y="10471"/>
                  <a:pt x="468" y="10418"/>
                  <a:pt x="369" y="10308"/>
                </a:cubicBezTo>
                <a:lnTo>
                  <a:pt x="1334" y="9344"/>
                </a:lnTo>
                <a:cubicBezTo>
                  <a:pt x="1393" y="9285"/>
                  <a:pt x="1393" y="9165"/>
                  <a:pt x="1334" y="9106"/>
                </a:cubicBezTo>
                <a:cubicBezTo>
                  <a:pt x="1304" y="9076"/>
                  <a:pt x="1259" y="9061"/>
                  <a:pt x="1215" y="9061"/>
                </a:cubicBezTo>
                <a:cubicBezTo>
                  <a:pt x="1170" y="9061"/>
                  <a:pt x="1125" y="9076"/>
                  <a:pt x="1096" y="9106"/>
                </a:cubicBezTo>
                <a:lnTo>
                  <a:pt x="60" y="10154"/>
                </a:lnTo>
                <a:cubicBezTo>
                  <a:pt x="12" y="10189"/>
                  <a:pt x="0" y="10249"/>
                  <a:pt x="12" y="10308"/>
                </a:cubicBezTo>
                <a:cubicBezTo>
                  <a:pt x="119" y="10695"/>
                  <a:pt x="578" y="10799"/>
                  <a:pt x="1021" y="10799"/>
                </a:cubicBezTo>
                <a:cubicBezTo>
                  <a:pt x="1124" y="10799"/>
                  <a:pt x="1226" y="10794"/>
                  <a:pt x="1322" y="10785"/>
                </a:cubicBezTo>
                <a:cubicBezTo>
                  <a:pt x="2858" y="10630"/>
                  <a:pt x="4941" y="9499"/>
                  <a:pt x="5013" y="7868"/>
                </a:cubicBezTo>
                <a:cubicBezTo>
                  <a:pt x="5025" y="7558"/>
                  <a:pt x="5299" y="7427"/>
                  <a:pt x="6215" y="6475"/>
                </a:cubicBezTo>
                <a:cubicBezTo>
                  <a:pt x="6227" y="6487"/>
                  <a:pt x="6430" y="6737"/>
                  <a:pt x="6799" y="6737"/>
                </a:cubicBezTo>
                <a:cubicBezTo>
                  <a:pt x="6989" y="6737"/>
                  <a:pt x="7180" y="6665"/>
                  <a:pt x="7335" y="6522"/>
                </a:cubicBezTo>
                <a:lnTo>
                  <a:pt x="11276" y="2569"/>
                </a:lnTo>
                <a:cubicBezTo>
                  <a:pt x="11621" y="2260"/>
                  <a:pt x="11621" y="1784"/>
                  <a:pt x="11323" y="1486"/>
                </a:cubicBezTo>
                <a:lnTo>
                  <a:pt x="10061" y="224"/>
                </a:lnTo>
                <a:cubicBezTo>
                  <a:pt x="9912" y="75"/>
                  <a:pt x="9713" y="1"/>
                  <a:pt x="9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15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0"/>
          <p:cNvSpPr txBox="1">
            <a:spLocks noGrp="1"/>
          </p:cNvSpPr>
          <p:nvPr>
            <p:ph type="subTitle" idx="5"/>
          </p:nvPr>
        </p:nvSpPr>
        <p:spPr>
          <a:xfrm>
            <a:off x="4572000" y="2944879"/>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Seing Ratana</a:t>
            </a:r>
            <a:endParaRPr dirty="0"/>
          </a:p>
        </p:txBody>
      </p:sp>
      <p:sp>
        <p:nvSpPr>
          <p:cNvPr id="681" name="Google Shape;681;p40"/>
          <p:cNvSpPr txBox="1">
            <a:spLocks noGrp="1"/>
          </p:cNvSpPr>
          <p:nvPr>
            <p:ph type="subTitle" idx="1"/>
          </p:nvPr>
        </p:nvSpPr>
        <p:spPr>
          <a:xfrm>
            <a:off x="1931659" y="3929733"/>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Heang Denis</a:t>
            </a:r>
            <a:endParaRPr dirty="0"/>
          </a:p>
        </p:txBody>
      </p:sp>
      <p:sp>
        <p:nvSpPr>
          <p:cNvPr id="683" name="Google Shape;683;p40"/>
          <p:cNvSpPr txBox="1">
            <a:spLocks noGrp="1"/>
          </p:cNvSpPr>
          <p:nvPr>
            <p:ph type="subTitle" idx="3"/>
          </p:nvPr>
        </p:nvSpPr>
        <p:spPr>
          <a:xfrm>
            <a:off x="1884089" y="1862108"/>
            <a:ext cx="261756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Chheang Udomveasna</a:t>
            </a:r>
            <a:endParaRPr dirty="0"/>
          </a:p>
        </p:txBody>
      </p:sp>
      <p:sp>
        <p:nvSpPr>
          <p:cNvPr id="685" name="Google Shape;685;p40"/>
          <p:cNvSpPr/>
          <p:nvPr/>
        </p:nvSpPr>
        <p:spPr>
          <a:xfrm>
            <a:off x="898313" y="3741810"/>
            <a:ext cx="760711" cy="861690"/>
          </a:xfrm>
          <a:custGeom>
            <a:avLst/>
            <a:gdLst/>
            <a:ahLst/>
            <a:cxnLst/>
            <a:rect l="l" t="t" r="r" b="b"/>
            <a:pathLst>
              <a:path w="184303" h="208768" extrusionOk="0">
                <a:moveTo>
                  <a:pt x="44723" y="6133"/>
                </a:moveTo>
                <a:cubicBezTo>
                  <a:pt x="53008" y="6133"/>
                  <a:pt x="59956" y="12167"/>
                  <a:pt x="61228" y="20192"/>
                </a:cubicBezTo>
                <a:cubicBezTo>
                  <a:pt x="58978" y="21529"/>
                  <a:pt x="56857" y="22997"/>
                  <a:pt x="54900" y="24628"/>
                </a:cubicBezTo>
                <a:cubicBezTo>
                  <a:pt x="54443" y="25019"/>
                  <a:pt x="53987" y="25411"/>
                  <a:pt x="53563" y="25835"/>
                </a:cubicBezTo>
                <a:cubicBezTo>
                  <a:pt x="47919" y="21072"/>
                  <a:pt x="41428" y="18724"/>
                  <a:pt x="33860" y="18724"/>
                </a:cubicBezTo>
                <a:cubicBezTo>
                  <a:pt x="32099" y="18724"/>
                  <a:pt x="30305" y="18854"/>
                  <a:pt x="28413" y="19115"/>
                </a:cubicBezTo>
                <a:cubicBezTo>
                  <a:pt x="30109" y="11678"/>
                  <a:pt x="36763" y="6133"/>
                  <a:pt x="44723" y="6133"/>
                </a:cubicBezTo>
                <a:close/>
                <a:moveTo>
                  <a:pt x="139614" y="6133"/>
                </a:moveTo>
                <a:cubicBezTo>
                  <a:pt x="147540" y="6133"/>
                  <a:pt x="154227" y="11678"/>
                  <a:pt x="155924" y="19115"/>
                </a:cubicBezTo>
                <a:cubicBezTo>
                  <a:pt x="154050" y="18864"/>
                  <a:pt x="152236" y="18738"/>
                  <a:pt x="150482" y="18738"/>
                </a:cubicBezTo>
                <a:cubicBezTo>
                  <a:pt x="142890" y="18738"/>
                  <a:pt x="136391" y="21092"/>
                  <a:pt x="130774" y="25835"/>
                </a:cubicBezTo>
                <a:cubicBezTo>
                  <a:pt x="130317" y="25411"/>
                  <a:pt x="129860" y="25019"/>
                  <a:pt x="129404" y="24628"/>
                </a:cubicBezTo>
                <a:cubicBezTo>
                  <a:pt x="127447" y="22997"/>
                  <a:pt x="125359" y="21529"/>
                  <a:pt x="123108" y="20192"/>
                </a:cubicBezTo>
                <a:cubicBezTo>
                  <a:pt x="124380" y="12167"/>
                  <a:pt x="131328" y="6133"/>
                  <a:pt x="139614" y="6133"/>
                </a:cubicBezTo>
                <a:close/>
                <a:moveTo>
                  <a:pt x="33803" y="24844"/>
                </a:moveTo>
                <a:cubicBezTo>
                  <a:pt x="41142" y="24844"/>
                  <a:pt x="45969" y="27467"/>
                  <a:pt x="49322" y="30239"/>
                </a:cubicBezTo>
                <a:cubicBezTo>
                  <a:pt x="46908" y="33077"/>
                  <a:pt x="44951" y="36175"/>
                  <a:pt x="43385" y="39503"/>
                </a:cubicBezTo>
                <a:cubicBezTo>
                  <a:pt x="35622" y="38883"/>
                  <a:pt x="29326" y="32946"/>
                  <a:pt x="28184" y="25313"/>
                </a:cubicBezTo>
                <a:cubicBezTo>
                  <a:pt x="30206" y="24990"/>
                  <a:pt x="32074" y="24844"/>
                  <a:pt x="33803" y="24844"/>
                </a:cubicBezTo>
                <a:close/>
                <a:moveTo>
                  <a:pt x="89118" y="18430"/>
                </a:moveTo>
                <a:lnTo>
                  <a:pt x="89118" y="28608"/>
                </a:lnTo>
                <a:cubicBezTo>
                  <a:pt x="75842" y="29195"/>
                  <a:pt x="63805" y="33533"/>
                  <a:pt x="54900" y="40938"/>
                </a:cubicBezTo>
                <a:cubicBezTo>
                  <a:pt x="51410" y="43906"/>
                  <a:pt x="48474" y="47234"/>
                  <a:pt x="46093" y="50887"/>
                </a:cubicBezTo>
                <a:cubicBezTo>
                  <a:pt x="47756" y="42341"/>
                  <a:pt x="52095" y="34968"/>
                  <a:pt x="58847" y="29325"/>
                </a:cubicBezTo>
                <a:cubicBezTo>
                  <a:pt x="66643" y="22801"/>
                  <a:pt x="77277" y="18985"/>
                  <a:pt x="89118" y="18430"/>
                </a:cubicBezTo>
                <a:close/>
                <a:moveTo>
                  <a:pt x="56270" y="70231"/>
                </a:moveTo>
                <a:cubicBezTo>
                  <a:pt x="54574" y="70231"/>
                  <a:pt x="53204" y="71601"/>
                  <a:pt x="53204" y="73297"/>
                </a:cubicBezTo>
                <a:cubicBezTo>
                  <a:pt x="53204" y="74993"/>
                  <a:pt x="54574" y="76363"/>
                  <a:pt x="56270" y="76363"/>
                </a:cubicBezTo>
                <a:lnTo>
                  <a:pt x="83345" y="76363"/>
                </a:lnTo>
                <a:cubicBezTo>
                  <a:pt x="85008" y="76363"/>
                  <a:pt x="86378" y="74993"/>
                  <a:pt x="86378" y="73297"/>
                </a:cubicBezTo>
                <a:cubicBezTo>
                  <a:pt x="86378" y="71601"/>
                  <a:pt x="85008" y="70231"/>
                  <a:pt x="83345" y="70231"/>
                </a:cubicBezTo>
                <a:close/>
                <a:moveTo>
                  <a:pt x="72450" y="80865"/>
                </a:moveTo>
                <a:cubicBezTo>
                  <a:pt x="70786" y="80865"/>
                  <a:pt x="69416" y="82235"/>
                  <a:pt x="69416" y="83931"/>
                </a:cubicBezTo>
                <a:lnTo>
                  <a:pt x="69416" y="90781"/>
                </a:lnTo>
                <a:cubicBezTo>
                  <a:pt x="69416" y="92445"/>
                  <a:pt x="70786" y="93815"/>
                  <a:pt x="72450" y="93815"/>
                </a:cubicBezTo>
                <a:cubicBezTo>
                  <a:pt x="74146" y="93815"/>
                  <a:pt x="75516" y="92445"/>
                  <a:pt x="75516" y="90781"/>
                </a:cubicBezTo>
                <a:lnTo>
                  <a:pt x="75516" y="83931"/>
                </a:lnTo>
                <a:cubicBezTo>
                  <a:pt x="75516" y="82235"/>
                  <a:pt x="74146" y="80865"/>
                  <a:pt x="72450" y="80865"/>
                </a:cubicBezTo>
                <a:close/>
                <a:moveTo>
                  <a:pt x="111854" y="80865"/>
                </a:moveTo>
                <a:cubicBezTo>
                  <a:pt x="110158" y="80865"/>
                  <a:pt x="108788" y="82235"/>
                  <a:pt x="108788" y="83931"/>
                </a:cubicBezTo>
                <a:lnTo>
                  <a:pt x="108788" y="90781"/>
                </a:lnTo>
                <a:cubicBezTo>
                  <a:pt x="108788" y="92445"/>
                  <a:pt x="110158" y="93815"/>
                  <a:pt x="111854" y="93815"/>
                </a:cubicBezTo>
                <a:cubicBezTo>
                  <a:pt x="113550" y="93815"/>
                  <a:pt x="114921" y="92445"/>
                  <a:pt x="114921" y="90781"/>
                </a:cubicBezTo>
                <a:lnTo>
                  <a:pt x="114921" y="83931"/>
                </a:lnTo>
                <a:cubicBezTo>
                  <a:pt x="114921" y="82235"/>
                  <a:pt x="113550" y="80865"/>
                  <a:pt x="111854" y="80865"/>
                </a:cubicBezTo>
                <a:close/>
                <a:moveTo>
                  <a:pt x="92152" y="93260"/>
                </a:moveTo>
                <a:cubicBezTo>
                  <a:pt x="92674" y="93260"/>
                  <a:pt x="94337" y="93391"/>
                  <a:pt x="94859" y="95315"/>
                </a:cubicBezTo>
                <a:lnTo>
                  <a:pt x="96556" y="101317"/>
                </a:lnTo>
                <a:cubicBezTo>
                  <a:pt x="97077" y="103242"/>
                  <a:pt x="96001" y="105493"/>
                  <a:pt x="94631" y="106373"/>
                </a:cubicBezTo>
                <a:cubicBezTo>
                  <a:pt x="93897" y="106846"/>
                  <a:pt x="93033" y="107083"/>
                  <a:pt x="92168" y="107083"/>
                </a:cubicBezTo>
                <a:cubicBezTo>
                  <a:pt x="91304" y="107083"/>
                  <a:pt x="90439" y="106846"/>
                  <a:pt x="89705" y="106373"/>
                </a:cubicBezTo>
                <a:cubicBezTo>
                  <a:pt x="88335" y="105493"/>
                  <a:pt x="87226" y="103242"/>
                  <a:pt x="87781" y="101317"/>
                </a:cubicBezTo>
                <a:lnTo>
                  <a:pt x="89444" y="95315"/>
                </a:lnTo>
                <a:cubicBezTo>
                  <a:pt x="89999" y="93391"/>
                  <a:pt x="91663" y="93260"/>
                  <a:pt x="92152" y="93260"/>
                </a:cubicBezTo>
                <a:close/>
                <a:moveTo>
                  <a:pt x="35491" y="74178"/>
                </a:moveTo>
                <a:cubicBezTo>
                  <a:pt x="36176" y="74178"/>
                  <a:pt x="36829" y="74373"/>
                  <a:pt x="37448" y="74732"/>
                </a:cubicBezTo>
                <a:cubicBezTo>
                  <a:pt x="38558" y="75450"/>
                  <a:pt x="39210" y="76591"/>
                  <a:pt x="39210" y="77896"/>
                </a:cubicBezTo>
                <a:lnTo>
                  <a:pt x="39210" y="108233"/>
                </a:lnTo>
                <a:cubicBezTo>
                  <a:pt x="39210" y="109538"/>
                  <a:pt x="38558" y="110712"/>
                  <a:pt x="37448" y="111397"/>
                </a:cubicBezTo>
                <a:cubicBezTo>
                  <a:pt x="36835" y="111765"/>
                  <a:pt x="36174" y="111954"/>
                  <a:pt x="35512" y="111954"/>
                </a:cubicBezTo>
                <a:cubicBezTo>
                  <a:pt x="34942" y="111954"/>
                  <a:pt x="34371" y="111814"/>
                  <a:pt x="33828" y="111527"/>
                </a:cubicBezTo>
                <a:cubicBezTo>
                  <a:pt x="30500" y="109864"/>
                  <a:pt x="26978" y="104123"/>
                  <a:pt x="26978" y="93064"/>
                </a:cubicBezTo>
                <a:cubicBezTo>
                  <a:pt x="26978" y="82006"/>
                  <a:pt x="30500" y="76265"/>
                  <a:pt x="33828" y="74602"/>
                </a:cubicBezTo>
                <a:cubicBezTo>
                  <a:pt x="34350" y="74308"/>
                  <a:pt x="34937" y="74178"/>
                  <a:pt x="35491" y="74178"/>
                </a:cubicBezTo>
                <a:close/>
                <a:moveTo>
                  <a:pt x="148812" y="74178"/>
                </a:moveTo>
                <a:cubicBezTo>
                  <a:pt x="149400" y="74178"/>
                  <a:pt x="149954" y="74308"/>
                  <a:pt x="150509" y="74602"/>
                </a:cubicBezTo>
                <a:cubicBezTo>
                  <a:pt x="153803" y="76265"/>
                  <a:pt x="157359" y="82006"/>
                  <a:pt x="157359" y="93064"/>
                </a:cubicBezTo>
                <a:cubicBezTo>
                  <a:pt x="157359" y="104123"/>
                  <a:pt x="153803" y="109864"/>
                  <a:pt x="150509" y="111527"/>
                </a:cubicBezTo>
                <a:cubicBezTo>
                  <a:pt x="149966" y="111814"/>
                  <a:pt x="149387" y="111954"/>
                  <a:pt x="148813" y="111954"/>
                </a:cubicBezTo>
                <a:cubicBezTo>
                  <a:pt x="148146" y="111954"/>
                  <a:pt x="147484" y="111765"/>
                  <a:pt x="146888" y="111397"/>
                </a:cubicBezTo>
                <a:cubicBezTo>
                  <a:pt x="145779" y="110712"/>
                  <a:pt x="145126" y="109538"/>
                  <a:pt x="145126" y="108233"/>
                </a:cubicBezTo>
                <a:lnTo>
                  <a:pt x="145126" y="77896"/>
                </a:lnTo>
                <a:cubicBezTo>
                  <a:pt x="145126" y="76591"/>
                  <a:pt x="145779" y="75450"/>
                  <a:pt x="146888" y="74732"/>
                </a:cubicBezTo>
                <a:cubicBezTo>
                  <a:pt x="147508" y="74373"/>
                  <a:pt x="148160" y="74178"/>
                  <a:pt x="148812" y="74178"/>
                </a:cubicBezTo>
                <a:close/>
                <a:moveTo>
                  <a:pt x="92152" y="87128"/>
                </a:moveTo>
                <a:cubicBezTo>
                  <a:pt x="88107" y="87128"/>
                  <a:pt x="84649" y="89770"/>
                  <a:pt x="83573" y="93652"/>
                </a:cubicBezTo>
                <a:lnTo>
                  <a:pt x="81877" y="99686"/>
                </a:lnTo>
                <a:cubicBezTo>
                  <a:pt x="80702" y="103992"/>
                  <a:pt x="82627" y="109081"/>
                  <a:pt x="86378" y="111495"/>
                </a:cubicBezTo>
                <a:cubicBezTo>
                  <a:pt x="88107" y="112604"/>
                  <a:pt x="90097" y="113191"/>
                  <a:pt x="92152" y="113191"/>
                </a:cubicBezTo>
                <a:cubicBezTo>
                  <a:pt x="94207" y="113191"/>
                  <a:pt x="96229" y="112604"/>
                  <a:pt x="97958" y="111495"/>
                </a:cubicBezTo>
                <a:cubicBezTo>
                  <a:pt x="101709" y="109081"/>
                  <a:pt x="103634" y="103992"/>
                  <a:pt x="102427" y="99686"/>
                </a:cubicBezTo>
                <a:lnTo>
                  <a:pt x="100764" y="93652"/>
                </a:lnTo>
                <a:cubicBezTo>
                  <a:pt x="99654" y="89770"/>
                  <a:pt x="96229" y="87128"/>
                  <a:pt x="92152" y="87128"/>
                </a:cubicBezTo>
                <a:close/>
                <a:moveTo>
                  <a:pt x="143626" y="116551"/>
                </a:moveTo>
                <a:cubicBezTo>
                  <a:pt x="143659" y="116583"/>
                  <a:pt x="143659" y="116583"/>
                  <a:pt x="143691" y="116616"/>
                </a:cubicBezTo>
                <a:cubicBezTo>
                  <a:pt x="145273" y="117587"/>
                  <a:pt x="147043" y="118063"/>
                  <a:pt x="148821" y="118063"/>
                </a:cubicBezTo>
                <a:cubicBezTo>
                  <a:pt x="149134" y="118063"/>
                  <a:pt x="149446" y="118048"/>
                  <a:pt x="149758" y="118019"/>
                </a:cubicBezTo>
                <a:lnTo>
                  <a:pt x="149758" y="118019"/>
                </a:lnTo>
                <a:cubicBezTo>
                  <a:pt x="147997" y="122846"/>
                  <a:pt x="144702" y="127283"/>
                  <a:pt x="138015" y="130121"/>
                </a:cubicBezTo>
                <a:cubicBezTo>
                  <a:pt x="140494" y="126337"/>
                  <a:pt x="142419" y="121966"/>
                  <a:pt x="143626" y="116551"/>
                </a:cubicBezTo>
                <a:close/>
                <a:moveTo>
                  <a:pt x="109114" y="124836"/>
                </a:moveTo>
                <a:cubicBezTo>
                  <a:pt x="109179" y="124836"/>
                  <a:pt x="109310" y="124836"/>
                  <a:pt x="109408" y="124967"/>
                </a:cubicBezTo>
                <a:cubicBezTo>
                  <a:pt x="109506" y="125130"/>
                  <a:pt x="109440" y="125293"/>
                  <a:pt x="109408" y="125326"/>
                </a:cubicBezTo>
                <a:cubicBezTo>
                  <a:pt x="107222" y="129794"/>
                  <a:pt x="101514" y="134524"/>
                  <a:pt x="92152" y="134524"/>
                </a:cubicBezTo>
                <a:cubicBezTo>
                  <a:pt x="82790" y="134524"/>
                  <a:pt x="77114" y="129794"/>
                  <a:pt x="74929" y="125326"/>
                </a:cubicBezTo>
                <a:cubicBezTo>
                  <a:pt x="74896" y="125293"/>
                  <a:pt x="74831" y="125130"/>
                  <a:pt x="74929" y="124967"/>
                </a:cubicBezTo>
                <a:cubicBezTo>
                  <a:pt x="75026" y="124836"/>
                  <a:pt x="75157" y="124836"/>
                  <a:pt x="75190" y="124836"/>
                </a:cubicBezTo>
                <a:close/>
                <a:moveTo>
                  <a:pt x="75190" y="118704"/>
                </a:moveTo>
                <a:cubicBezTo>
                  <a:pt x="72971" y="118704"/>
                  <a:pt x="70916" y="119845"/>
                  <a:pt x="69742" y="121737"/>
                </a:cubicBezTo>
                <a:cubicBezTo>
                  <a:pt x="68535" y="123662"/>
                  <a:pt x="68437" y="126011"/>
                  <a:pt x="69449" y="128033"/>
                </a:cubicBezTo>
                <a:cubicBezTo>
                  <a:pt x="73265" y="135829"/>
                  <a:pt x="81975" y="140657"/>
                  <a:pt x="92152" y="140657"/>
                </a:cubicBezTo>
                <a:cubicBezTo>
                  <a:pt x="102329" y="140657"/>
                  <a:pt x="111039" y="135829"/>
                  <a:pt x="114888" y="128033"/>
                </a:cubicBezTo>
                <a:cubicBezTo>
                  <a:pt x="115899" y="126011"/>
                  <a:pt x="115769" y="123662"/>
                  <a:pt x="114594" y="121737"/>
                </a:cubicBezTo>
                <a:cubicBezTo>
                  <a:pt x="113420" y="119845"/>
                  <a:pt x="111365" y="118704"/>
                  <a:pt x="109114" y="118704"/>
                </a:cubicBezTo>
                <a:close/>
                <a:moveTo>
                  <a:pt x="95218" y="18430"/>
                </a:moveTo>
                <a:cubicBezTo>
                  <a:pt x="107027" y="18985"/>
                  <a:pt x="117693" y="22801"/>
                  <a:pt x="125489" y="29325"/>
                </a:cubicBezTo>
                <a:cubicBezTo>
                  <a:pt x="132242" y="34968"/>
                  <a:pt x="136547" y="42341"/>
                  <a:pt x="138211" y="50887"/>
                </a:cubicBezTo>
                <a:cubicBezTo>
                  <a:pt x="134688" y="45374"/>
                  <a:pt x="129860" y="40644"/>
                  <a:pt x="123826" y="36926"/>
                </a:cubicBezTo>
                <a:cubicBezTo>
                  <a:pt x="123312" y="36618"/>
                  <a:pt x="122751" y="36469"/>
                  <a:pt x="122201" y="36469"/>
                </a:cubicBezTo>
                <a:cubicBezTo>
                  <a:pt x="121177" y="36469"/>
                  <a:pt x="120190" y="36982"/>
                  <a:pt x="119618" y="37937"/>
                </a:cubicBezTo>
                <a:cubicBezTo>
                  <a:pt x="118704" y="39372"/>
                  <a:pt x="119161" y="41232"/>
                  <a:pt x="120596" y="42145"/>
                </a:cubicBezTo>
                <a:cubicBezTo>
                  <a:pt x="132470" y="49452"/>
                  <a:pt x="138994" y="61293"/>
                  <a:pt x="138994" y="75515"/>
                </a:cubicBezTo>
                <a:lnTo>
                  <a:pt x="138994" y="101709"/>
                </a:lnTo>
                <a:cubicBezTo>
                  <a:pt x="138994" y="117334"/>
                  <a:pt x="134916" y="125782"/>
                  <a:pt x="128001" y="132763"/>
                </a:cubicBezTo>
                <a:cubicBezTo>
                  <a:pt x="125000" y="133187"/>
                  <a:pt x="121542" y="133415"/>
                  <a:pt x="117693" y="133415"/>
                </a:cubicBezTo>
                <a:cubicBezTo>
                  <a:pt x="115997" y="133415"/>
                  <a:pt x="114627" y="134785"/>
                  <a:pt x="114627" y="136482"/>
                </a:cubicBezTo>
                <a:cubicBezTo>
                  <a:pt x="114627" y="138178"/>
                  <a:pt x="115997" y="139548"/>
                  <a:pt x="117693" y="139548"/>
                </a:cubicBezTo>
                <a:cubicBezTo>
                  <a:pt x="118509" y="139548"/>
                  <a:pt x="119357" y="139515"/>
                  <a:pt x="120172" y="139515"/>
                </a:cubicBezTo>
                <a:cubicBezTo>
                  <a:pt x="118476" y="140820"/>
                  <a:pt x="116682" y="142125"/>
                  <a:pt x="114790" y="143527"/>
                </a:cubicBezTo>
                <a:lnTo>
                  <a:pt x="113126" y="144734"/>
                </a:lnTo>
                <a:cubicBezTo>
                  <a:pt x="103014" y="152237"/>
                  <a:pt x="98317" y="153542"/>
                  <a:pt x="92152" y="153542"/>
                </a:cubicBezTo>
                <a:cubicBezTo>
                  <a:pt x="86019" y="153542"/>
                  <a:pt x="81322" y="152237"/>
                  <a:pt x="71210" y="144734"/>
                </a:cubicBezTo>
                <a:lnTo>
                  <a:pt x="69514" y="143527"/>
                </a:lnTo>
                <a:cubicBezTo>
                  <a:pt x="54965" y="132763"/>
                  <a:pt x="45310" y="125684"/>
                  <a:pt x="45310" y="101709"/>
                </a:cubicBezTo>
                <a:lnTo>
                  <a:pt x="45310" y="75515"/>
                </a:lnTo>
                <a:cubicBezTo>
                  <a:pt x="45310" y="63380"/>
                  <a:pt x="50007" y="53040"/>
                  <a:pt x="58847" y="45635"/>
                </a:cubicBezTo>
                <a:cubicBezTo>
                  <a:pt x="61196" y="43678"/>
                  <a:pt x="63838" y="41917"/>
                  <a:pt x="66676" y="40481"/>
                </a:cubicBezTo>
                <a:cubicBezTo>
                  <a:pt x="73135" y="54051"/>
                  <a:pt x="84519" y="64359"/>
                  <a:pt x="99850" y="70459"/>
                </a:cubicBezTo>
                <a:cubicBezTo>
                  <a:pt x="98741" y="70916"/>
                  <a:pt x="97926" y="72025"/>
                  <a:pt x="97926" y="73297"/>
                </a:cubicBezTo>
                <a:cubicBezTo>
                  <a:pt x="97926" y="74993"/>
                  <a:pt x="99296" y="76363"/>
                  <a:pt x="100992" y="76363"/>
                </a:cubicBezTo>
                <a:lnTo>
                  <a:pt x="128132" y="76363"/>
                </a:lnTo>
                <a:cubicBezTo>
                  <a:pt x="129795" y="76330"/>
                  <a:pt x="131133" y="74960"/>
                  <a:pt x="131133" y="73297"/>
                </a:cubicBezTo>
                <a:cubicBezTo>
                  <a:pt x="131133" y="71601"/>
                  <a:pt x="129763" y="70263"/>
                  <a:pt x="128066" y="70231"/>
                </a:cubicBezTo>
                <a:cubicBezTo>
                  <a:pt x="127968" y="70231"/>
                  <a:pt x="117139" y="70165"/>
                  <a:pt x="104711" y="65762"/>
                </a:cubicBezTo>
                <a:cubicBezTo>
                  <a:pt x="89379" y="60314"/>
                  <a:pt x="78484" y="50985"/>
                  <a:pt x="72286" y="38035"/>
                </a:cubicBezTo>
                <a:cubicBezTo>
                  <a:pt x="78321" y="35817"/>
                  <a:pt x="85073" y="34675"/>
                  <a:pt x="92152" y="34675"/>
                </a:cubicBezTo>
                <a:cubicBezTo>
                  <a:pt x="98806" y="34675"/>
                  <a:pt x="105102" y="35654"/>
                  <a:pt x="110876" y="37611"/>
                </a:cubicBezTo>
                <a:cubicBezTo>
                  <a:pt x="111194" y="37715"/>
                  <a:pt x="111519" y="37764"/>
                  <a:pt x="111837" y="37764"/>
                </a:cubicBezTo>
                <a:cubicBezTo>
                  <a:pt x="113117" y="37764"/>
                  <a:pt x="114313" y="36966"/>
                  <a:pt x="114757" y="35686"/>
                </a:cubicBezTo>
                <a:cubicBezTo>
                  <a:pt x="115312" y="34088"/>
                  <a:pt x="114431" y="32359"/>
                  <a:pt x="112833" y="31804"/>
                </a:cubicBezTo>
                <a:cubicBezTo>
                  <a:pt x="107320" y="29945"/>
                  <a:pt x="101416" y="28869"/>
                  <a:pt x="95218" y="28608"/>
                </a:cubicBezTo>
                <a:lnTo>
                  <a:pt x="95218" y="18430"/>
                </a:lnTo>
                <a:close/>
                <a:moveTo>
                  <a:pt x="113061" y="152302"/>
                </a:moveTo>
                <a:lnTo>
                  <a:pt x="113061" y="155205"/>
                </a:lnTo>
                <a:cubicBezTo>
                  <a:pt x="113061" y="155858"/>
                  <a:pt x="113290" y="156510"/>
                  <a:pt x="113681" y="157032"/>
                </a:cubicBezTo>
                <a:cubicBezTo>
                  <a:pt x="113844" y="157260"/>
                  <a:pt x="115018" y="158761"/>
                  <a:pt x="117530" y="160620"/>
                </a:cubicBezTo>
                <a:cubicBezTo>
                  <a:pt x="110582" y="164893"/>
                  <a:pt x="100274" y="169525"/>
                  <a:pt x="87422" y="170439"/>
                </a:cubicBezTo>
                <a:cubicBezTo>
                  <a:pt x="86502" y="170507"/>
                  <a:pt x="85439" y="170551"/>
                  <a:pt x="84235" y="170551"/>
                </a:cubicBezTo>
                <a:cubicBezTo>
                  <a:pt x="78527" y="170551"/>
                  <a:pt x="69651" y="169553"/>
                  <a:pt x="57771" y="165350"/>
                </a:cubicBezTo>
                <a:cubicBezTo>
                  <a:pt x="66839" y="162023"/>
                  <a:pt x="70492" y="157260"/>
                  <a:pt x="70655" y="157032"/>
                </a:cubicBezTo>
                <a:cubicBezTo>
                  <a:pt x="71047" y="156510"/>
                  <a:pt x="71275" y="155858"/>
                  <a:pt x="71275" y="155205"/>
                </a:cubicBezTo>
                <a:lnTo>
                  <a:pt x="71275" y="152302"/>
                </a:lnTo>
                <a:cubicBezTo>
                  <a:pt x="80344" y="158435"/>
                  <a:pt x="85661" y="159642"/>
                  <a:pt x="92152" y="159642"/>
                </a:cubicBezTo>
                <a:cubicBezTo>
                  <a:pt x="98676" y="159642"/>
                  <a:pt x="103993" y="158435"/>
                  <a:pt x="113061" y="152302"/>
                </a:cubicBezTo>
                <a:close/>
                <a:moveTo>
                  <a:pt x="44723" y="0"/>
                </a:moveTo>
                <a:cubicBezTo>
                  <a:pt x="32131" y="0"/>
                  <a:pt x="21889" y="10243"/>
                  <a:pt x="21889" y="22834"/>
                </a:cubicBezTo>
                <a:cubicBezTo>
                  <a:pt x="21889" y="31217"/>
                  <a:pt x="26423" y="38557"/>
                  <a:pt x="33175" y="42536"/>
                </a:cubicBezTo>
                <a:cubicBezTo>
                  <a:pt x="25836" y="46614"/>
                  <a:pt x="20845" y="54443"/>
                  <a:pt x="20845" y="63413"/>
                </a:cubicBezTo>
                <a:cubicBezTo>
                  <a:pt x="20845" y="65109"/>
                  <a:pt x="22215" y="66479"/>
                  <a:pt x="23911" y="66479"/>
                </a:cubicBezTo>
                <a:cubicBezTo>
                  <a:pt x="25608" y="66479"/>
                  <a:pt x="26978" y="65109"/>
                  <a:pt x="26978" y="63413"/>
                </a:cubicBezTo>
                <a:cubicBezTo>
                  <a:pt x="26978" y="54932"/>
                  <a:pt x="32980" y="47788"/>
                  <a:pt x="40939" y="46059"/>
                </a:cubicBezTo>
                <a:lnTo>
                  <a:pt x="40939" y="46059"/>
                </a:lnTo>
                <a:cubicBezTo>
                  <a:pt x="39797" y="50202"/>
                  <a:pt x="39210" y="54573"/>
                  <a:pt x="39210" y="59205"/>
                </a:cubicBezTo>
                <a:lnTo>
                  <a:pt x="39210" y="68795"/>
                </a:lnTo>
                <a:cubicBezTo>
                  <a:pt x="38039" y="68312"/>
                  <a:pt x="36796" y="68072"/>
                  <a:pt x="35549" y="68072"/>
                </a:cubicBezTo>
                <a:cubicBezTo>
                  <a:pt x="34016" y="68072"/>
                  <a:pt x="32476" y="68435"/>
                  <a:pt x="31055" y="69154"/>
                </a:cubicBezTo>
                <a:cubicBezTo>
                  <a:pt x="24662" y="72383"/>
                  <a:pt x="20845" y="81321"/>
                  <a:pt x="20845" y="93064"/>
                </a:cubicBezTo>
                <a:cubicBezTo>
                  <a:pt x="20845" y="104808"/>
                  <a:pt x="24662" y="113745"/>
                  <a:pt x="31055" y="117007"/>
                </a:cubicBezTo>
                <a:cubicBezTo>
                  <a:pt x="32468" y="117714"/>
                  <a:pt x="33992" y="118067"/>
                  <a:pt x="35511" y="118067"/>
                </a:cubicBezTo>
                <a:cubicBezTo>
                  <a:pt x="37290" y="118067"/>
                  <a:pt x="39062" y="117583"/>
                  <a:pt x="40645" y="116616"/>
                </a:cubicBezTo>
                <a:cubicBezTo>
                  <a:pt x="40645" y="116583"/>
                  <a:pt x="40678" y="116583"/>
                  <a:pt x="40710" y="116551"/>
                </a:cubicBezTo>
                <a:cubicBezTo>
                  <a:pt x="44233" y="132176"/>
                  <a:pt x="53726" y="139450"/>
                  <a:pt x="65143" y="147866"/>
                </a:cubicBezTo>
                <a:lnTo>
                  <a:pt x="65143" y="154031"/>
                </a:lnTo>
                <a:cubicBezTo>
                  <a:pt x="63805" y="155336"/>
                  <a:pt x="60282" y="158239"/>
                  <a:pt x="53693" y="160294"/>
                </a:cubicBezTo>
                <a:lnTo>
                  <a:pt x="51899" y="160816"/>
                </a:lnTo>
                <a:cubicBezTo>
                  <a:pt x="50888" y="161142"/>
                  <a:pt x="49877" y="161468"/>
                  <a:pt x="48800" y="161795"/>
                </a:cubicBezTo>
                <a:cubicBezTo>
                  <a:pt x="47137" y="161044"/>
                  <a:pt x="45375" y="160229"/>
                  <a:pt x="43581" y="159348"/>
                </a:cubicBezTo>
                <a:cubicBezTo>
                  <a:pt x="42440" y="158786"/>
                  <a:pt x="41195" y="158508"/>
                  <a:pt x="39943" y="158508"/>
                </a:cubicBezTo>
                <a:cubicBezTo>
                  <a:pt x="38868" y="158508"/>
                  <a:pt x="37788" y="158713"/>
                  <a:pt x="36763" y="159120"/>
                </a:cubicBezTo>
                <a:cubicBezTo>
                  <a:pt x="34545" y="160000"/>
                  <a:pt x="32816" y="161795"/>
                  <a:pt x="32001" y="164013"/>
                </a:cubicBezTo>
                <a:lnTo>
                  <a:pt x="30566" y="167829"/>
                </a:lnTo>
                <a:cubicBezTo>
                  <a:pt x="25379" y="169786"/>
                  <a:pt x="22019" y="171385"/>
                  <a:pt x="20030" y="172885"/>
                </a:cubicBezTo>
                <a:cubicBezTo>
                  <a:pt x="8417" y="181562"/>
                  <a:pt x="1" y="195393"/>
                  <a:pt x="1" y="205701"/>
                </a:cubicBezTo>
                <a:cubicBezTo>
                  <a:pt x="1" y="207397"/>
                  <a:pt x="1371" y="208767"/>
                  <a:pt x="3067" y="208767"/>
                </a:cubicBezTo>
                <a:cubicBezTo>
                  <a:pt x="4763" y="208767"/>
                  <a:pt x="6133" y="207397"/>
                  <a:pt x="6133" y="205701"/>
                </a:cubicBezTo>
                <a:cubicBezTo>
                  <a:pt x="6133" y="198557"/>
                  <a:pt x="12299" y="186325"/>
                  <a:pt x="23683" y="177778"/>
                </a:cubicBezTo>
                <a:cubicBezTo>
                  <a:pt x="24727" y="176995"/>
                  <a:pt x="27141" y="175658"/>
                  <a:pt x="32686" y="173570"/>
                </a:cubicBezTo>
                <a:cubicBezTo>
                  <a:pt x="38786" y="176930"/>
                  <a:pt x="49877" y="182312"/>
                  <a:pt x="63218" y="185216"/>
                </a:cubicBezTo>
                <a:cubicBezTo>
                  <a:pt x="63435" y="185263"/>
                  <a:pt x="63651" y="185286"/>
                  <a:pt x="63865" y="185286"/>
                </a:cubicBezTo>
                <a:cubicBezTo>
                  <a:pt x="65260" y="185286"/>
                  <a:pt x="66528" y="184310"/>
                  <a:pt x="66839" y="182867"/>
                </a:cubicBezTo>
                <a:cubicBezTo>
                  <a:pt x="67198" y="181236"/>
                  <a:pt x="66154" y="179605"/>
                  <a:pt x="64490" y="179246"/>
                </a:cubicBezTo>
                <a:cubicBezTo>
                  <a:pt x="52649" y="176669"/>
                  <a:pt x="42668" y="172005"/>
                  <a:pt x="36731" y="168808"/>
                </a:cubicBezTo>
                <a:lnTo>
                  <a:pt x="37742" y="166133"/>
                </a:lnTo>
                <a:cubicBezTo>
                  <a:pt x="37970" y="165513"/>
                  <a:pt x="38427" y="165024"/>
                  <a:pt x="39047" y="164796"/>
                </a:cubicBezTo>
                <a:cubicBezTo>
                  <a:pt x="39241" y="164707"/>
                  <a:pt x="39532" y="164619"/>
                  <a:pt x="39887" y="164619"/>
                </a:cubicBezTo>
                <a:cubicBezTo>
                  <a:pt x="40187" y="164619"/>
                  <a:pt x="40533" y="164682"/>
                  <a:pt x="40906" y="164861"/>
                </a:cubicBezTo>
                <a:cubicBezTo>
                  <a:pt x="50235" y="169428"/>
                  <a:pt x="67720" y="176669"/>
                  <a:pt x="84127" y="176669"/>
                </a:cubicBezTo>
                <a:cubicBezTo>
                  <a:pt x="85400" y="176669"/>
                  <a:pt x="86639" y="176637"/>
                  <a:pt x="87846" y="176539"/>
                </a:cubicBezTo>
                <a:cubicBezTo>
                  <a:pt x="106896" y="175201"/>
                  <a:pt x="120792" y="166361"/>
                  <a:pt x="127381" y="161240"/>
                </a:cubicBezTo>
                <a:cubicBezTo>
                  <a:pt x="127872" y="160839"/>
                  <a:pt x="128378" y="160742"/>
                  <a:pt x="128774" y="160742"/>
                </a:cubicBezTo>
                <a:cubicBezTo>
                  <a:pt x="128957" y="160742"/>
                  <a:pt x="129117" y="160763"/>
                  <a:pt x="129241" y="160783"/>
                </a:cubicBezTo>
                <a:cubicBezTo>
                  <a:pt x="129632" y="160849"/>
                  <a:pt x="130350" y="161110"/>
                  <a:pt x="130806" y="161925"/>
                </a:cubicBezTo>
                <a:lnTo>
                  <a:pt x="133546" y="166720"/>
                </a:lnTo>
                <a:cubicBezTo>
                  <a:pt x="133938" y="167405"/>
                  <a:pt x="134558" y="167894"/>
                  <a:pt x="135308" y="168123"/>
                </a:cubicBezTo>
                <a:cubicBezTo>
                  <a:pt x="139712" y="169493"/>
                  <a:pt x="145387" y="171287"/>
                  <a:pt x="150183" y="173048"/>
                </a:cubicBezTo>
                <a:cubicBezTo>
                  <a:pt x="150522" y="173166"/>
                  <a:pt x="150870" y="173222"/>
                  <a:pt x="151211" y="173222"/>
                </a:cubicBezTo>
                <a:cubicBezTo>
                  <a:pt x="152475" y="173222"/>
                  <a:pt x="153660" y="172455"/>
                  <a:pt x="154097" y="171222"/>
                </a:cubicBezTo>
                <a:cubicBezTo>
                  <a:pt x="154684" y="169623"/>
                  <a:pt x="153869" y="167862"/>
                  <a:pt x="152270" y="167307"/>
                </a:cubicBezTo>
                <a:cubicBezTo>
                  <a:pt x="147769" y="165644"/>
                  <a:pt x="142549" y="163980"/>
                  <a:pt x="138276" y="162643"/>
                </a:cubicBezTo>
                <a:lnTo>
                  <a:pt x="136123" y="158891"/>
                </a:lnTo>
                <a:cubicBezTo>
                  <a:pt x="134916" y="156738"/>
                  <a:pt x="132829" y="155271"/>
                  <a:pt x="130448" y="154781"/>
                </a:cubicBezTo>
                <a:cubicBezTo>
                  <a:pt x="129902" y="154671"/>
                  <a:pt x="129354" y="154617"/>
                  <a:pt x="128809" y="154617"/>
                </a:cubicBezTo>
                <a:cubicBezTo>
                  <a:pt x="126942" y="154617"/>
                  <a:pt x="125120" y="155251"/>
                  <a:pt x="123630" y="156412"/>
                </a:cubicBezTo>
                <a:cubicBezTo>
                  <a:pt x="123402" y="156575"/>
                  <a:pt x="123173" y="156738"/>
                  <a:pt x="122978" y="156902"/>
                </a:cubicBezTo>
                <a:cubicBezTo>
                  <a:pt x="121086" y="155760"/>
                  <a:pt x="119846" y="154683"/>
                  <a:pt x="119194" y="154031"/>
                </a:cubicBezTo>
                <a:lnTo>
                  <a:pt x="119194" y="147866"/>
                </a:lnTo>
                <a:cubicBezTo>
                  <a:pt x="123434" y="144767"/>
                  <a:pt x="127381" y="141799"/>
                  <a:pt x="130904" y="138504"/>
                </a:cubicBezTo>
                <a:cubicBezTo>
                  <a:pt x="146105" y="135796"/>
                  <a:pt x="154554" y="127837"/>
                  <a:pt x="157131" y="114006"/>
                </a:cubicBezTo>
                <a:cubicBezTo>
                  <a:pt x="161175" y="109635"/>
                  <a:pt x="163459" y="102198"/>
                  <a:pt x="163459" y="93064"/>
                </a:cubicBezTo>
                <a:cubicBezTo>
                  <a:pt x="163459" y="81321"/>
                  <a:pt x="159642" y="72383"/>
                  <a:pt x="153281" y="69154"/>
                </a:cubicBezTo>
                <a:cubicBezTo>
                  <a:pt x="151843" y="68435"/>
                  <a:pt x="150305" y="68072"/>
                  <a:pt x="148777" y="68072"/>
                </a:cubicBezTo>
                <a:cubicBezTo>
                  <a:pt x="147534" y="68072"/>
                  <a:pt x="146297" y="68312"/>
                  <a:pt x="145126" y="68795"/>
                </a:cubicBezTo>
                <a:lnTo>
                  <a:pt x="145126" y="59205"/>
                </a:lnTo>
                <a:cubicBezTo>
                  <a:pt x="145126" y="54573"/>
                  <a:pt x="144539" y="50202"/>
                  <a:pt x="143365" y="46059"/>
                </a:cubicBezTo>
                <a:lnTo>
                  <a:pt x="143365" y="46059"/>
                </a:lnTo>
                <a:cubicBezTo>
                  <a:pt x="151357" y="47788"/>
                  <a:pt x="157359" y="54932"/>
                  <a:pt x="157359" y="63413"/>
                </a:cubicBezTo>
                <a:cubicBezTo>
                  <a:pt x="157359" y="65109"/>
                  <a:pt x="158729" y="66479"/>
                  <a:pt x="160425" y="66479"/>
                </a:cubicBezTo>
                <a:cubicBezTo>
                  <a:pt x="162089" y="66479"/>
                  <a:pt x="163459" y="65109"/>
                  <a:pt x="163459" y="63413"/>
                </a:cubicBezTo>
                <a:cubicBezTo>
                  <a:pt x="163459" y="54443"/>
                  <a:pt x="158501" y="46614"/>
                  <a:pt x="151161" y="42536"/>
                </a:cubicBezTo>
                <a:cubicBezTo>
                  <a:pt x="153869" y="40938"/>
                  <a:pt x="156250" y="38785"/>
                  <a:pt x="158142" y="36175"/>
                </a:cubicBezTo>
                <a:cubicBezTo>
                  <a:pt x="159153" y="34805"/>
                  <a:pt x="158827" y="32881"/>
                  <a:pt x="157457" y="31902"/>
                </a:cubicBezTo>
                <a:cubicBezTo>
                  <a:pt x="156913" y="31514"/>
                  <a:pt x="156282" y="31326"/>
                  <a:pt x="155658" y="31326"/>
                </a:cubicBezTo>
                <a:cubicBezTo>
                  <a:pt x="154709" y="31326"/>
                  <a:pt x="153774" y="31761"/>
                  <a:pt x="153184" y="32587"/>
                </a:cubicBezTo>
                <a:cubicBezTo>
                  <a:pt x="150313" y="36599"/>
                  <a:pt x="145811" y="39111"/>
                  <a:pt x="140951" y="39503"/>
                </a:cubicBezTo>
                <a:cubicBezTo>
                  <a:pt x="139385" y="36175"/>
                  <a:pt x="137396" y="33077"/>
                  <a:pt x="135014" y="30239"/>
                </a:cubicBezTo>
                <a:cubicBezTo>
                  <a:pt x="139442" y="26632"/>
                  <a:pt x="144493" y="24863"/>
                  <a:pt x="150480" y="24863"/>
                </a:cubicBezTo>
                <a:cubicBezTo>
                  <a:pt x="153049" y="24863"/>
                  <a:pt x="155790" y="25188"/>
                  <a:pt x="158729" y="25835"/>
                </a:cubicBezTo>
                <a:cubicBezTo>
                  <a:pt x="158944" y="25881"/>
                  <a:pt x="159160" y="25904"/>
                  <a:pt x="159375" y="25904"/>
                </a:cubicBezTo>
                <a:cubicBezTo>
                  <a:pt x="160074" y="25904"/>
                  <a:pt x="160757" y="25664"/>
                  <a:pt x="161306" y="25215"/>
                </a:cubicBezTo>
                <a:cubicBezTo>
                  <a:pt x="162023" y="24628"/>
                  <a:pt x="162448" y="23747"/>
                  <a:pt x="162448" y="22834"/>
                </a:cubicBezTo>
                <a:cubicBezTo>
                  <a:pt x="162448" y="10243"/>
                  <a:pt x="152205" y="0"/>
                  <a:pt x="139614" y="0"/>
                </a:cubicBezTo>
                <a:cubicBezTo>
                  <a:pt x="128980" y="0"/>
                  <a:pt x="119944" y="7307"/>
                  <a:pt x="117465" y="17289"/>
                </a:cubicBezTo>
                <a:cubicBezTo>
                  <a:pt x="109930" y="13994"/>
                  <a:pt x="101285" y="12232"/>
                  <a:pt x="92152" y="12232"/>
                </a:cubicBezTo>
                <a:cubicBezTo>
                  <a:pt x="83051" y="12232"/>
                  <a:pt x="74407" y="13994"/>
                  <a:pt x="66872" y="17289"/>
                </a:cubicBezTo>
                <a:cubicBezTo>
                  <a:pt x="64392" y="7307"/>
                  <a:pt x="55357" y="0"/>
                  <a:pt x="44723" y="0"/>
                </a:cubicBezTo>
                <a:close/>
                <a:moveTo>
                  <a:pt x="162484" y="172281"/>
                </a:moveTo>
                <a:cubicBezTo>
                  <a:pt x="161552" y="172281"/>
                  <a:pt x="160637" y="172708"/>
                  <a:pt x="160034" y="173505"/>
                </a:cubicBezTo>
                <a:cubicBezTo>
                  <a:pt x="159022" y="174842"/>
                  <a:pt x="159283" y="176767"/>
                  <a:pt x="160621" y="177778"/>
                </a:cubicBezTo>
                <a:cubicBezTo>
                  <a:pt x="172038" y="186325"/>
                  <a:pt x="178203" y="198557"/>
                  <a:pt x="178203" y="205701"/>
                </a:cubicBezTo>
                <a:cubicBezTo>
                  <a:pt x="178203" y="207397"/>
                  <a:pt x="179573" y="208767"/>
                  <a:pt x="181269" y="208767"/>
                </a:cubicBezTo>
                <a:cubicBezTo>
                  <a:pt x="182933" y="208767"/>
                  <a:pt x="184303" y="207397"/>
                  <a:pt x="184303" y="205701"/>
                </a:cubicBezTo>
                <a:cubicBezTo>
                  <a:pt x="184303" y="195393"/>
                  <a:pt x="175887" y="181562"/>
                  <a:pt x="164307" y="172885"/>
                </a:cubicBezTo>
                <a:cubicBezTo>
                  <a:pt x="163754" y="172477"/>
                  <a:pt x="163115" y="172281"/>
                  <a:pt x="162484" y="172281"/>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801678" y="1499539"/>
            <a:ext cx="857346" cy="865731"/>
          </a:xfrm>
          <a:custGeom>
            <a:avLst/>
            <a:gdLst/>
            <a:ahLst/>
            <a:cxnLst/>
            <a:rect l="l" t="t" r="r" b="b"/>
            <a:pathLst>
              <a:path w="208768" h="208768" extrusionOk="0">
                <a:moveTo>
                  <a:pt x="103487" y="25324"/>
                </a:moveTo>
                <a:cubicBezTo>
                  <a:pt x="102380" y="25324"/>
                  <a:pt x="101309" y="25919"/>
                  <a:pt x="100763" y="26944"/>
                </a:cubicBezTo>
                <a:cubicBezTo>
                  <a:pt x="99980" y="28445"/>
                  <a:pt x="100534" y="30304"/>
                  <a:pt x="102035" y="31087"/>
                </a:cubicBezTo>
                <a:lnTo>
                  <a:pt x="111103" y="35882"/>
                </a:lnTo>
                <a:cubicBezTo>
                  <a:pt x="111560" y="36110"/>
                  <a:pt x="112049" y="36208"/>
                  <a:pt x="112539" y="36208"/>
                </a:cubicBezTo>
                <a:cubicBezTo>
                  <a:pt x="113648" y="36208"/>
                  <a:pt x="114691" y="35621"/>
                  <a:pt x="115246" y="34577"/>
                </a:cubicBezTo>
                <a:cubicBezTo>
                  <a:pt x="116029" y="33109"/>
                  <a:pt x="115474" y="31250"/>
                  <a:pt x="113974" y="30467"/>
                </a:cubicBezTo>
                <a:lnTo>
                  <a:pt x="104905" y="25672"/>
                </a:lnTo>
                <a:cubicBezTo>
                  <a:pt x="104452" y="25435"/>
                  <a:pt x="103966" y="25324"/>
                  <a:pt x="103487" y="25324"/>
                </a:cubicBezTo>
                <a:close/>
                <a:moveTo>
                  <a:pt x="68469" y="66316"/>
                </a:moveTo>
                <a:cubicBezTo>
                  <a:pt x="66773" y="66316"/>
                  <a:pt x="65403" y="67686"/>
                  <a:pt x="65403" y="69350"/>
                </a:cubicBezTo>
                <a:cubicBezTo>
                  <a:pt x="65403" y="71046"/>
                  <a:pt x="66773" y="72416"/>
                  <a:pt x="68469" y="72416"/>
                </a:cubicBezTo>
                <a:lnTo>
                  <a:pt x="95544" y="72416"/>
                </a:lnTo>
                <a:cubicBezTo>
                  <a:pt x="97240" y="72416"/>
                  <a:pt x="98610" y="71046"/>
                  <a:pt x="98610" y="69350"/>
                </a:cubicBezTo>
                <a:cubicBezTo>
                  <a:pt x="98610" y="67686"/>
                  <a:pt x="97240" y="66316"/>
                  <a:pt x="95544" y="66316"/>
                </a:cubicBezTo>
                <a:close/>
                <a:moveTo>
                  <a:pt x="84681" y="80114"/>
                </a:moveTo>
                <a:cubicBezTo>
                  <a:pt x="82985" y="80114"/>
                  <a:pt x="81615" y="81484"/>
                  <a:pt x="81615" y="83148"/>
                </a:cubicBezTo>
                <a:lnTo>
                  <a:pt x="81615" y="89998"/>
                </a:lnTo>
                <a:cubicBezTo>
                  <a:pt x="81615" y="91694"/>
                  <a:pt x="82985" y="93064"/>
                  <a:pt x="84681" y="93064"/>
                </a:cubicBezTo>
                <a:cubicBezTo>
                  <a:pt x="86377" y="93064"/>
                  <a:pt x="87747" y="91694"/>
                  <a:pt x="87747" y="89998"/>
                </a:cubicBezTo>
                <a:lnTo>
                  <a:pt x="87747" y="83148"/>
                </a:lnTo>
                <a:cubicBezTo>
                  <a:pt x="87747" y="81484"/>
                  <a:pt x="86377" y="80114"/>
                  <a:pt x="84681" y="80114"/>
                </a:cubicBezTo>
                <a:close/>
                <a:moveTo>
                  <a:pt x="124086" y="80114"/>
                </a:moveTo>
                <a:cubicBezTo>
                  <a:pt x="122390" y="80114"/>
                  <a:pt x="121020" y="81484"/>
                  <a:pt x="121020" y="83148"/>
                </a:cubicBezTo>
                <a:lnTo>
                  <a:pt x="121020" y="89998"/>
                </a:lnTo>
                <a:cubicBezTo>
                  <a:pt x="121020" y="91694"/>
                  <a:pt x="122390" y="93064"/>
                  <a:pt x="124086" y="93064"/>
                </a:cubicBezTo>
                <a:cubicBezTo>
                  <a:pt x="125782" y="93064"/>
                  <a:pt x="127152" y="91694"/>
                  <a:pt x="127152" y="89998"/>
                </a:cubicBezTo>
                <a:lnTo>
                  <a:pt x="127152" y="83148"/>
                </a:lnTo>
                <a:cubicBezTo>
                  <a:pt x="127152" y="81484"/>
                  <a:pt x="125782" y="80114"/>
                  <a:pt x="124086" y="80114"/>
                </a:cubicBezTo>
                <a:close/>
                <a:moveTo>
                  <a:pt x="41395" y="66023"/>
                </a:moveTo>
                <a:cubicBezTo>
                  <a:pt x="42080" y="66023"/>
                  <a:pt x="42732" y="66218"/>
                  <a:pt x="43352" y="66577"/>
                </a:cubicBezTo>
                <a:cubicBezTo>
                  <a:pt x="44461" y="67295"/>
                  <a:pt x="45113" y="68436"/>
                  <a:pt x="45113" y="69741"/>
                </a:cubicBezTo>
                <a:lnTo>
                  <a:pt x="45113" y="100078"/>
                </a:lnTo>
                <a:cubicBezTo>
                  <a:pt x="45113" y="101383"/>
                  <a:pt x="44461" y="102557"/>
                  <a:pt x="43352" y="103242"/>
                </a:cubicBezTo>
                <a:cubicBezTo>
                  <a:pt x="42738" y="103610"/>
                  <a:pt x="42078" y="103799"/>
                  <a:pt x="41415" y="103799"/>
                </a:cubicBezTo>
                <a:cubicBezTo>
                  <a:pt x="40845" y="103799"/>
                  <a:pt x="40274" y="103659"/>
                  <a:pt x="39731" y="103372"/>
                </a:cubicBezTo>
                <a:cubicBezTo>
                  <a:pt x="36404" y="101709"/>
                  <a:pt x="32881" y="95968"/>
                  <a:pt x="32881" y="84910"/>
                </a:cubicBezTo>
                <a:cubicBezTo>
                  <a:pt x="32881" y="73851"/>
                  <a:pt x="36404" y="68110"/>
                  <a:pt x="39731" y="66447"/>
                </a:cubicBezTo>
                <a:cubicBezTo>
                  <a:pt x="40253" y="66153"/>
                  <a:pt x="40840" y="66023"/>
                  <a:pt x="41395" y="66023"/>
                </a:cubicBezTo>
                <a:close/>
                <a:moveTo>
                  <a:pt x="104384" y="90031"/>
                </a:moveTo>
                <a:cubicBezTo>
                  <a:pt x="104775" y="90031"/>
                  <a:pt x="106015" y="90129"/>
                  <a:pt x="106536" y="91303"/>
                </a:cubicBezTo>
                <a:lnTo>
                  <a:pt x="111495" y="102850"/>
                </a:lnTo>
                <a:cubicBezTo>
                  <a:pt x="111854" y="103764"/>
                  <a:pt x="111919" y="104645"/>
                  <a:pt x="111593" y="105395"/>
                </a:cubicBezTo>
                <a:cubicBezTo>
                  <a:pt x="111299" y="106178"/>
                  <a:pt x="110581" y="106830"/>
                  <a:pt x="109538" y="107287"/>
                </a:cubicBezTo>
                <a:cubicBezTo>
                  <a:pt x="108004" y="107923"/>
                  <a:pt x="106194" y="108241"/>
                  <a:pt x="104384" y="108241"/>
                </a:cubicBezTo>
                <a:cubicBezTo>
                  <a:pt x="102573" y="108241"/>
                  <a:pt x="100763" y="107923"/>
                  <a:pt x="99230" y="107287"/>
                </a:cubicBezTo>
                <a:cubicBezTo>
                  <a:pt x="98186" y="106830"/>
                  <a:pt x="97468" y="106178"/>
                  <a:pt x="97175" y="105395"/>
                </a:cubicBezTo>
                <a:cubicBezTo>
                  <a:pt x="96848" y="104645"/>
                  <a:pt x="96914" y="103764"/>
                  <a:pt x="97272" y="102850"/>
                </a:cubicBezTo>
                <a:lnTo>
                  <a:pt x="102231" y="91303"/>
                </a:lnTo>
                <a:cubicBezTo>
                  <a:pt x="102753" y="90129"/>
                  <a:pt x="103992" y="90031"/>
                  <a:pt x="104384" y="90031"/>
                </a:cubicBezTo>
                <a:close/>
                <a:moveTo>
                  <a:pt x="104384" y="83931"/>
                </a:moveTo>
                <a:cubicBezTo>
                  <a:pt x="100893" y="83931"/>
                  <a:pt x="97925" y="85823"/>
                  <a:pt x="96620" y="88889"/>
                </a:cubicBezTo>
                <a:lnTo>
                  <a:pt x="91662" y="100437"/>
                </a:lnTo>
                <a:cubicBezTo>
                  <a:pt x="90618" y="102850"/>
                  <a:pt x="90585" y="105427"/>
                  <a:pt x="91499" y="107711"/>
                </a:cubicBezTo>
                <a:cubicBezTo>
                  <a:pt x="92445" y="110027"/>
                  <a:pt x="94271" y="111821"/>
                  <a:pt x="96848" y="112897"/>
                </a:cubicBezTo>
                <a:cubicBezTo>
                  <a:pt x="99164" y="113876"/>
                  <a:pt x="101774" y="114365"/>
                  <a:pt x="104384" y="114365"/>
                </a:cubicBezTo>
                <a:cubicBezTo>
                  <a:pt x="106993" y="114365"/>
                  <a:pt x="109603" y="113876"/>
                  <a:pt x="111919" y="112897"/>
                </a:cubicBezTo>
                <a:cubicBezTo>
                  <a:pt x="114463" y="111821"/>
                  <a:pt x="116322" y="110027"/>
                  <a:pt x="117268" y="107711"/>
                </a:cubicBezTo>
                <a:cubicBezTo>
                  <a:pt x="118182" y="105427"/>
                  <a:pt x="118149" y="102850"/>
                  <a:pt x="117105" y="100437"/>
                </a:cubicBezTo>
                <a:lnTo>
                  <a:pt x="112147" y="88889"/>
                </a:lnTo>
                <a:cubicBezTo>
                  <a:pt x="110842" y="85823"/>
                  <a:pt x="107874" y="83931"/>
                  <a:pt x="104384" y="83931"/>
                </a:cubicBezTo>
                <a:close/>
                <a:moveTo>
                  <a:pt x="163393" y="109048"/>
                </a:moveTo>
                <a:cubicBezTo>
                  <a:pt x="164665" y="109618"/>
                  <a:pt x="166025" y="109908"/>
                  <a:pt x="167395" y="109908"/>
                </a:cubicBezTo>
                <a:cubicBezTo>
                  <a:pt x="168063" y="109908"/>
                  <a:pt x="168732" y="109840"/>
                  <a:pt x="169395" y="109701"/>
                </a:cubicBezTo>
                <a:lnTo>
                  <a:pt x="169395" y="109701"/>
                </a:lnTo>
                <a:cubicBezTo>
                  <a:pt x="168286" y="117105"/>
                  <a:pt x="164698" y="122944"/>
                  <a:pt x="158794" y="127087"/>
                </a:cubicBezTo>
                <a:cubicBezTo>
                  <a:pt x="161240" y="121476"/>
                  <a:pt x="162806" y="115409"/>
                  <a:pt x="163393" y="109048"/>
                </a:cubicBezTo>
                <a:close/>
                <a:moveTo>
                  <a:pt x="83353" y="113882"/>
                </a:moveTo>
                <a:cubicBezTo>
                  <a:pt x="82341" y="113882"/>
                  <a:pt x="81352" y="114379"/>
                  <a:pt x="80767" y="115279"/>
                </a:cubicBezTo>
                <a:lnTo>
                  <a:pt x="74243" y="125423"/>
                </a:lnTo>
                <a:cubicBezTo>
                  <a:pt x="73329" y="126859"/>
                  <a:pt x="73721" y="128751"/>
                  <a:pt x="75156" y="129664"/>
                </a:cubicBezTo>
                <a:cubicBezTo>
                  <a:pt x="75659" y="129992"/>
                  <a:pt x="76225" y="130147"/>
                  <a:pt x="76787" y="130147"/>
                </a:cubicBezTo>
                <a:cubicBezTo>
                  <a:pt x="77790" y="130147"/>
                  <a:pt x="78778" y="129650"/>
                  <a:pt x="79364" y="128751"/>
                </a:cubicBezTo>
                <a:lnTo>
                  <a:pt x="80930" y="126337"/>
                </a:lnTo>
                <a:cubicBezTo>
                  <a:pt x="86606" y="129533"/>
                  <a:pt x="95511" y="131132"/>
                  <a:pt x="104384" y="131132"/>
                </a:cubicBezTo>
                <a:cubicBezTo>
                  <a:pt x="113289" y="131132"/>
                  <a:pt x="122161" y="129533"/>
                  <a:pt x="127837" y="126337"/>
                </a:cubicBezTo>
                <a:lnTo>
                  <a:pt x="129403" y="128751"/>
                </a:lnTo>
                <a:cubicBezTo>
                  <a:pt x="129989" y="129650"/>
                  <a:pt x="130977" y="130147"/>
                  <a:pt x="131980" y="130147"/>
                </a:cubicBezTo>
                <a:cubicBezTo>
                  <a:pt x="132542" y="130147"/>
                  <a:pt x="133108" y="129992"/>
                  <a:pt x="133611" y="129664"/>
                </a:cubicBezTo>
                <a:cubicBezTo>
                  <a:pt x="135046" y="128751"/>
                  <a:pt x="135438" y="126859"/>
                  <a:pt x="134524" y="125423"/>
                </a:cubicBezTo>
                <a:lnTo>
                  <a:pt x="128000" y="115279"/>
                </a:lnTo>
                <a:cubicBezTo>
                  <a:pt x="127415" y="114379"/>
                  <a:pt x="126426" y="113882"/>
                  <a:pt x="125414" y="113882"/>
                </a:cubicBezTo>
                <a:cubicBezTo>
                  <a:pt x="124848" y="113882"/>
                  <a:pt x="124275" y="114038"/>
                  <a:pt x="123760" y="114365"/>
                </a:cubicBezTo>
                <a:cubicBezTo>
                  <a:pt x="122357" y="115279"/>
                  <a:pt x="121933" y="117171"/>
                  <a:pt x="122846" y="118606"/>
                </a:cubicBezTo>
                <a:lnTo>
                  <a:pt x="124510" y="121183"/>
                </a:lnTo>
                <a:cubicBezTo>
                  <a:pt x="120172" y="123564"/>
                  <a:pt x="112636" y="125032"/>
                  <a:pt x="104384" y="125032"/>
                </a:cubicBezTo>
                <a:lnTo>
                  <a:pt x="104351" y="125032"/>
                </a:lnTo>
                <a:cubicBezTo>
                  <a:pt x="96098" y="125032"/>
                  <a:pt x="88596" y="123564"/>
                  <a:pt x="84257" y="121183"/>
                </a:cubicBezTo>
                <a:lnTo>
                  <a:pt x="85921" y="118606"/>
                </a:lnTo>
                <a:cubicBezTo>
                  <a:pt x="86834" y="117171"/>
                  <a:pt x="86410" y="115279"/>
                  <a:pt x="85007" y="114365"/>
                </a:cubicBezTo>
                <a:cubicBezTo>
                  <a:pt x="84493" y="114038"/>
                  <a:pt x="83919" y="113882"/>
                  <a:pt x="83353" y="113882"/>
                </a:cubicBezTo>
                <a:close/>
                <a:moveTo>
                  <a:pt x="43903" y="131873"/>
                </a:moveTo>
                <a:cubicBezTo>
                  <a:pt x="45405" y="131873"/>
                  <a:pt x="47007" y="132520"/>
                  <a:pt x="48473" y="133741"/>
                </a:cubicBezTo>
                <a:lnTo>
                  <a:pt x="93489" y="171613"/>
                </a:lnTo>
                <a:lnTo>
                  <a:pt x="93489" y="171613"/>
                </a:lnTo>
                <a:lnTo>
                  <a:pt x="76885" y="168482"/>
                </a:lnTo>
                <a:cubicBezTo>
                  <a:pt x="76852" y="168482"/>
                  <a:pt x="76820" y="168482"/>
                  <a:pt x="76787" y="168449"/>
                </a:cubicBezTo>
                <a:lnTo>
                  <a:pt x="40449" y="161599"/>
                </a:lnTo>
                <a:cubicBezTo>
                  <a:pt x="36436" y="160849"/>
                  <a:pt x="33468" y="158043"/>
                  <a:pt x="32489" y="154129"/>
                </a:cubicBezTo>
                <a:cubicBezTo>
                  <a:pt x="31315" y="149432"/>
                  <a:pt x="33240" y="144539"/>
                  <a:pt x="37611" y="141081"/>
                </a:cubicBezTo>
                <a:cubicBezTo>
                  <a:pt x="38328" y="140494"/>
                  <a:pt x="38752" y="139613"/>
                  <a:pt x="38752" y="138667"/>
                </a:cubicBezTo>
                <a:cubicBezTo>
                  <a:pt x="38752" y="135568"/>
                  <a:pt x="39894" y="133252"/>
                  <a:pt x="41884" y="132306"/>
                </a:cubicBezTo>
                <a:cubicBezTo>
                  <a:pt x="42519" y="132015"/>
                  <a:pt x="43200" y="131873"/>
                  <a:pt x="43903" y="131873"/>
                </a:cubicBezTo>
                <a:close/>
                <a:moveTo>
                  <a:pt x="89868" y="160588"/>
                </a:moveTo>
                <a:lnTo>
                  <a:pt x="89868" y="160588"/>
                </a:lnTo>
                <a:cubicBezTo>
                  <a:pt x="94630" y="161827"/>
                  <a:pt x="99523" y="162480"/>
                  <a:pt x="104384" y="162480"/>
                </a:cubicBezTo>
                <a:cubicBezTo>
                  <a:pt x="109244" y="162480"/>
                  <a:pt x="114137" y="161827"/>
                  <a:pt x="118899" y="160588"/>
                </a:cubicBezTo>
                <a:lnTo>
                  <a:pt x="118899" y="160588"/>
                </a:lnTo>
                <a:lnTo>
                  <a:pt x="104384" y="172787"/>
                </a:lnTo>
                <a:lnTo>
                  <a:pt x="89868" y="160588"/>
                </a:lnTo>
                <a:close/>
                <a:moveTo>
                  <a:pt x="114137" y="0"/>
                </a:moveTo>
                <a:cubicBezTo>
                  <a:pt x="91042" y="0"/>
                  <a:pt x="78744" y="6263"/>
                  <a:pt x="46679" y="24367"/>
                </a:cubicBezTo>
                <a:cubicBezTo>
                  <a:pt x="45700" y="24922"/>
                  <a:pt x="45113" y="25933"/>
                  <a:pt x="45113" y="27042"/>
                </a:cubicBezTo>
                <a:lnTo>
                  <a:pt x="45113" y="46288"/>
                </a:lnTo>
                <a:cubicBezTo>
                  <a:pt x="45113" y="47984"/>
                  <a:pt x="46483" y="49354"/>
                  <a:pt x="48180" y="49354"/>
                </a:cubicBezTo>
                <a:cubicBezTo>
                  <a:pt x="49843" y="49354"/>
                  <a:pt x="51213" y="47984"/>
                  <a:pt x="51213" y="46288"/>
                </a:cubicBezTo>
                <a:lnTo>
                  <a:pt x="51213" y="28836"/>
                </a:lnTo>
                <a:cubicBezTo>
                  <a:pt x="81778" y="11613"/>
                  <a:pt x="92836" y="6133"/>
                  <a:pt x="114137" y="6133"/>
                </a:cubicBezTo>
                <a:cubicBezTo>
                  <a:pt x="124412" y="6133"/>
                  <a:pt x="135666" y="9362"/>
                  <a:pt x="145876" y="15266"/>
                </a:cubicBezTo>
                <a:cubicBezTo>
                  <a:pt x="156053" y="21138"/>
                  <a:pt x="164796" y="29456"/>
                  <a:pt x="171450" y="39535"/>
                </a:cubicBezTo>
                <a:lnTo>
                  <a:pt x="160588" y="39535"/>
                </a:lnTo>
                <a:cubicBezTo>
                  <a:pt x="158924" y="39535"/>
                  <a:pt x="157554" y="40905"/>
                  <a:pt x="157554" y="42602"/>
                </a:cubicBezTo>
                <a:lnTo>
                  <a:pt x="157554" y="53431"/>
                </a:lnTo>
                <a:lnTo>
                  <a:pt x="141766" y="45113"/>
                </a:lnTo>
                <a:cubicBezTo>
                  <a:pt x="141733" y="45081"/>
                  <a:pt x="141701" y="45081"/>
                  <a:pt x="141668" y="45048"/>
                </a:cubicBezTo>
                <a:lnTo>
                  <a:pt x="124575" y="36045"/>
                </a:lnTo>
                <a:cubicBezTo>
                  <a:pt x="124115" y="35805"/>
                  <a:pt x="123622" y="35691"/>
                  <a:pt x="123136" y="35691"/>
                </a:cubicBezTo>
                <a:cubicBezTo>
                  <a:pt x="122036" y="35691"/>
                  <a:pt x="120976" y="36276"/>
                  <a:pt x="120433" y="37317"/>
                </a:cubicBezTo>
                <a:cubicBezTo>
                  <a:pt x="119650" y="38818"/>
                  <a:pt x="120204" y="40677"/>
                  <a:pt x="121705" y="41460"/>
                </a:cubicBezTo>
                <a:lnTo>
                  <a:pt x="137232" y="49647"/>
                </a:lnTo>
                <a:lnTo>
                  <a:pt x="137232" y="64392"/>
                </a:lnTo>
                <a:lnTo>
                  <a:pt x="78027" y="34610"/>
                </a:lnTo>
                <a:cubicBezTo>
                  <a:pt x="75450" y="33329"/>
                  <a:pt x="72831" y="32685"/>
                  <a:pt x="70338" y="32685"/>
                </a:cubicBezTo>
                <a:cubicBezTo>
                  <a:pt x="67876" y="32685"/>
                  <a:pt x="65536" y="33313"/>
                  <a:pt x="63478" y="34577"/>
                </a:cubicBezTo>
                <a:cubicBezTo>
                  <a:pt x="59564" y="36991"/>
                  <a:pt x="57346" y="41264"/>
                  <a:pt x="57346" y="46288"/>
                </a:cubicBezTo>
                <a:cubicBezTo>
                  <a:pt x="57346" y="47984"/>
                  <a:pt x="58716" y="49354"/>
                  <a:pt x="60412" y="49354"/>
                </a:cubicBezTo>
                <a:cubicBezTo>
                  <a:pt x="62076" y="49354"/>
                  <a:pt x="63446" y="47984"/>
                  <a:pt x="63446" y="46288"/>
                </a:cubicBezTo>
                <a:cubicBezTo>
                  <a:pt x="63446" y="43417"/>
                  <a:pt x="64620" y="41068"/>
                  <a:pt x="66675" y="39796"/>
                </a:cubicBezTo>
                <a:cubicBezTo>
                  <a:pt x="67757" y="39141"/>
                  <a:pt x="69018" y="38813"/>
                  <a:pt x="70377" y="38813"/>
                </a:cubicBezTo>
                <a:cubicBezTo>
                  <a:pt x="71925" y="38813"/>
                  <a:pt x="73601" y="39239"/>
                  <a:pt x="75287" y="40090"/>
                </a:cubicBezTo>
                <a:lnTo>
                  <a:pt x="127413" y="66316"/>
                </a:lnTo>
                <a:lnTo>
                  <a:pt x="113224" y="66316"/>
                </a:lnTo>
                <a:cubicBezTo>
                  <a:pt x="111527" y="66316"/>
                  <a:pt x="110157" y="67686"/>
                  <a:pt x="110157" y="69350"/>
                </a:cubicBezTo>
                <a:cubicBezTo>
                  <a:pt x="110157" y="71046"/>
                  <a:pt x="111527" y="72416"/>
                  <a:pt x="113224" y="72416"/>
                </a:cubicBezTo>
                <a:lnTo>
                  <a:pt x="140298" y="72416"/>
                </a:lnTo>
                <a:cubicBezTo>
                  <a:pt x="141994" y="72416"/>
                  <a:pt x="143364" y="71046"/>
                  <a:pt x="143364" y="69350"/>
                </a:cubicBezTo>
                <a:lnTo>
                  <a:pt x="143364" y="52844"/>
                </a:lnTo>
                <a:lnTo>
                  <a:pt x="157554" y="60347"/>
                </a:lnTo>
                <a:lnTo>
                  <a:pt x="157554" y="103242"/>
                </a:lnTo>
                <a:cubicBezTo>
                  <a:pt x="157554" y="115279"/>
                  <a:pt x="154064" y="124608"/>
                  <a:pt x="149529" y="131654"/>
                </a:cubicBezTo>
                <a:cubicBezTo>
                  <a:pt x="143430" y="133709"/>
                  <a:pt x="135960" y="134720"/>
                  <a:pt x="127217" y="134720"/>
                </a:cubicBezTo>
                <a:cubicBezTo>
                  <a:pt x="125521" y="134720"/>
                  <a:pt x="124151" y="136090"/>
                  <a:pt x="124151" y="137786"/>
                </a:cubicBezTo>
                <a:cubicBezTo>
                  <a:pt x="124151" y="139483"/>
                  <a:pt x="125521" y="140853"/>
                  <a:pt x="127217" y="140853"/>
                </a:cubicBezTo>
                <a:cubicBezTo>
                  <a:pt x="133089" y="140853"/>
                  <a:pt x="138471" y="140396"/>
                  <a:pt x="143332" y="139515"/>
                </a:cubicBezTo>
                <a:lnTo>
                  <a:pt x="143332" y="139515"/>
                </a:lnTo>
                <a:cubicBezTo>
                  <a:pt x="142288" y="140592"/>
                  <a:pt x="141211" y="141603"/>
                  <a:pt x="140200" y="142484"/>
                </a:cubicBezTo>
                <a:cubicBezTo>
                  <a:pt x="130251" y="151291"/>
                  <a:pt x="117203" y="156347"/>
                  <a:pt x="104384" y="156347"/>
                </a:cubicBezTo>
                <a:cubicBezTo>
                  <a:pt x="91564" y="156347"/>
                  <a:pt x="78516" y="151291"/>
                  <a:pt x="68567" y="142484"/>
                </a:cubicBezTo>
                <a:cubicBezTo>
                  <a:pt x="60640" y="135503"/>
                  <a:pt x="51213" y="123010"/>
                  <a:pt x="51213" y="103242"/>
                </a:cubicBezTo>
                <a:lnTo>
                  <a:pt x="51213" y="58520"/>
                </a:lnTo>
                <a:cubicBezTo>
                  <a:pt x="51213" y="56824"/>
                  <a:pt x="49843" y="55454"/>
                  <a:pt x="48180" y="55454"/>
                </a:cubicBezTo>
                <a:cubicBezTo>
                  <a:pt x="46483" y="55454"/>
                  <a:pt x="45113" y="56824"/>
                  <a:pt x="45113" y="58520"/>
                </a:cubicBezTo>
                <a:lnTo>
                  <a:pt x="45113" y="60640"/>
                </a:lnTo>
                <a:cubicBezTo>
                  <a:pt x="43942" y="60157"/>
                  <a:pt x="42699" y="59917"/>
                  <a:pt x="41452" y="59917"/>
                </a:cubicBezTo>
                <a:cubicBezTo>
                  <a:pt x="39919" y="59917"/>
                  <a:pt x="38379" y="60280"/>
                  <a:pt x="36958" y="60999"/>
                </a:cubicBezTo>
                <a:cubicBezTo>
                  <a:pt x="30565" y="64229"/>
                  <a:pt x="26748" y="73166"/>
                  <a:pt x="26748" y="84910"/>
                </a:cubicBezTo>
                <a:cubicBezTo>
                  <a:pt x="26748" y="96653"/>
                  <a:pt x="30565" y="105591"/>
                  <a:pt x="36958" y="108852"/>
                </a:cubicBezTo>
                <a:cubicBezTo>
                  <a:pt x="38364" y="109555"/>
                  <a:pt x="39878" y="109907"/>
                  <a:pt x="41387" y="109907"/>
                </a:cubicBezTo>
                <a:cubicBezTo>
                  <a:pt x="42748" y="109907"/>
                  <a:pt x="44105" y="109621"/>
                  <a:pt x="45374" y="109048"/>
                </a:cubicBezTo>
                <a:cubicBezTo>
                  <a:pt x="45961" y="115540"/>
                  <a:pt x="47592" y="121737"/>
                  <a:pt x="50137" y="127478"/>
                </a:cubicBezTo>
                <a:cubicBezTo>
                  <a:pt x="48126" y="126343"/>
                  <a:pt x="45976" y="125759"/>
                  <a:pt x="43877" y="125759"/>
                </a:cubicBezTo>
                <a:cubicBezTo>
                  <a:pt x="42299" y="125759"/>
                  <a:pt x="40749" y="126089"/>
                  <a:pt x="39307" y="126761"/>
                </a:cubicBezTo>
                <a:cubicBezTo>
                  <a:pt x="35523" y="128522"/>
                  <a:pt x="33109" y="132371"/>
                  <a:pt x="32685" y="137199"/>
                </a:cubicBezTo>
                <a:cubicBezTo>
                  <a:pt x="27270" y="142125"/>
                  <a:pt x="24922" y="149040"/>
                  <a:pt x="26553" y="155597"/>
                </a:cubicBezTo>
                <a:cubicBezTo>
                  <a:pt x="27401" y="158989"/>
                  <a:pt x="29227" y="161892"/>
                  <a:pt x="31739" y="164045"/>
                </a:cubicBezTo>
                <a:cubicBezTo>
                  <a:pt x="24400" y="166948"/>
                  <a:pt x="22279" y="168123"/>
                  <a:pt x="21366" y="168743"/>
                </a:cubicBezTo>
                <a:cubicBezTo>
                  <a:pt x="8775" y="177583"/>
                  <a:pt x="0" y="195328"/>
                  <a:pt x="0" y="205701"/>
                </a:cubicBezTo>
                <a:cubicBezTo>
                  <a:pt x="0" y="207397"/>
                  <a:pt x="1370" y="208767"/>
                  <a:pt x="3066" y="208767"/>
                </a:cubicBezTo>
                <a:cubicBezTo>
                  <a:pt x="4763" y="208767"/>
                  <a:pt x="6100" y="207397"/>
                  <a:pt x="6100" y="205701"/>
                </a:cubicBezTo>
                <a:cubicBezTo>
                  <a:pt x="6100" y="198035"/>
                  <a:pt x="13439" y="181791"/>
                  <a:pt x="24889" y="173766"/>
                </a:cubicBezTo>
                <a:cubicBezTo>
                  <a:pt x="25476" y="173342"/>
                  <a:pt x="28053" y="171939"/>
                  <a:pt x="39372" y="167633"/>
                </a:cubicBezTo>
                <a:lnTo>
                  <a:pt x="73199" y="174027"/>
                </a:lnTo>
                <a:lnTo>
                  <a:pt x="73199" y="205701"/>
                </a:lnTo>
                <a:cubicBezTo>
                  <a:pt x="73199" y="207397"/>
                  <a:pt x="74569" y="208767"/>
                  <a:pt x="76265" y="208767"/>
                </a:cubicBezTo>
                <a:cubicBezTo>
                  <a:pt x="77961" y="208767"/>
                  <a:pt x="79299" y="207397"/>
                  <a:pt x="79299" y="205701"/>
                </a:cubicBezTo>
                <a:lnTo>
                  <a:pt x="79299" y="175169"/>
                </a:lnTo>
                <a:lnTo>
                  <a:pt x="103796" y="179768"/>
                </a:lnTo>
                <a:cubicBezTo>
                  <a:pt x="103878" y="179801"/>
                  <a:pt x="104123" y="179817"/>
                  <a:pt x="104371" y="179817"/>
                </a:cubicBezTo>
                <a:cubicBezTo>
                  <a:pt x="104620" y="179817"/>
                  <a:pt x="104873" y="179801"/>
                  <a:pt x="104971" y="179768"/>
                </a:cubicBezTo>
                <a:lnTo>
                  <a:pt x="129468" y="175169"/>
                </a:lnTo>
                <a:lnTo>
                  <a:pt x="129468" y="205701"/>
                </a:lnTo>
                <a:cubicBezTo>
                  <a:pt x="129468" y="207397"/>
                  <a:pt x="130838" y="208767"/>
                  <a:pt x="132502" y="208767"/>
                </a:cubicBezTo>
                <a:cubicBezTo>
                  <a:pt x="134198" y="208767"/>
                  <a:pt x="135568" y="207397"/>
                  <a:pt x="135568" y="205701"/>
                </a:cubicBezTo>
                <a:lnTo>
                  <a:pt x="135568" y="174027"/>
                </a:lnTo>
                <a:lnTo>
                  <a:pt x="147409" y="171776"/>
                </a:lnTo>
                <a:cubicBezTo>
                  <a:pt x="149073" y="171483"/>
                  <a:pt x="150182" y="169852"/>
                  <a:pt x="149856" y="168221"/>
                </a:cubicBezTo>
                <a:cubicBezTo>
                  <a:pt x="149568" y="166753"/>
                  <a:pt x="148290" y="165717"/>
                  <a:pt x="146851" y="165717"/>
                </a:cubicBezTo>
                <a:cubicBezTo>
                  <a:pt x="146659" y="165717"/>
                  <a:pt x="146464" y="165736"/>
                  <a:pt x="146267" y="165774"/>
                </a:cubicBezTo>
                <a:lnTo>
                  <a:pt x="131980" y="168449"/>
                </a:lnTo>
                <a:cubicBezTo>
                  <a:pt x="131947" y="168482"/>
                  <a:pt x="131915" y="168482"/>
                  <a:pt x="131882" y="168482"/>
                </a:cubicBezTo>
                <a:lnTo>
                  <a:pt x="115279" y="171613"/>
                </a:lnTo>
                <a:lnTo>
                  <a:pt x="115279" y="171613"/>
                </a:lnTo>
                <a:lnTo>
                  <a:pt x="160294" y="133741"/>
                </a:lnTo>
                <a:cubicBezTo>
                  <a:pt x="161760" y="132520"/>
                  <a:pt x="163362" y="131873"/>
                  <a:pt x="164864" y="131873"/>
                </a:cubicBezTo>
                <a:cubicBezTo>
                  <a:pt x="165567" y="131873"/>
                  <a:pt x="166248" y="132015"/>
                  <a:pt x="166883" y="132306"/>
                </a:cubicBezTo>
                <a:cubicBezTo>
                  <a:pt x="168873" y="133252"/>
                  <a:pt x="170015" y="135568"/>
                  <a:pt x="170015" y="138667"/>
                </a:cubicBezTo>
                <a:cubicBezTo>
                  <a:pt x="170015" y="139613"/>
                  <a:pt x="170439" y="140494"/>
                  <a:pt x="171156" y="141081"/>
                </a:cubicBezTo>
                <a:cubicBezTo>
                  <a:pt x="175527" y="144539"/>
                  <a:pt x="177452" y="149432"/>
                  <a:pt x="176278" y="154129"/>
                </a:cubicBezTo>
                <a:cubicBezTo>
                  <a:pt x="175299" y="158043"/>
                  <a:pt x="172331" y="160849"/>
                  <a:pt x="168319" y="161599"/>
                </a:cubicBezTo>
                <a:lnTo>
                  <a:pt x="157097" y="163719"/>
                </a:lnTo>
                <a:cubicBezTo>
                  <a:pt x="155434" y="164045"/>
                  <a:pt x="154325" y="165644"/>
                  <a:pt x="154651" y="167307"/>
                </a:cubicBezTo>
                <a:cubicBezTo>
                  <a:pt x="154941" y="168787"/>
                  <a:pt x="156237" y="169802"/>
                  <a:pt x="157691" y="169802"/>
                </a:cubicBezTo>
                <a:cubicBezTo>
                  <a:pt x="157872" y="169802"/>
                  <a:pt x="158055" y="169786"/>
                  <a:pt x="158239" y="169754"/>
                </a:cubicBezTo>
                <a:lnTo>
                  <a:pt x="169395" y="167633"/>
                </a:lnTo>
                <a:cubicBezTo>
                  <a:pt x="180714" y="171939"/>
                  <a:pt x="183291" y="173342"/>
                  <a:pt x="183878" y="173766"/>
                </a:cubicBezTo>
                <a:cubicBezTo>
                  <a:pt x="195328" y="181791"/>
                  <a:pt x="202635" y="198035"/>
                  <a:pt x="202635" y="205701"/>
                </a:cubicBezTo>
                <a:cubicBezTo>
                  <a:pt x="202635" y="207397"/>
                  <a:pt x="204005" y="208767"/>
                  <a:pt x="205701" y="208767"/>
                </a:cubicBezTo>
                <a:cubicBezTo>
                  <a:pt x="207397" y="208767"/>
                  <a:pt x="208767" y="207397"/>
                  <a:pt x="208767" y="205701"/>
                </a:cubicBezTo>
                <a:cubicBezTo>
                  <a:pt x="208767" y="195328"/>
                  <a:pt x="199992" y="177583"/>
                  <a:pt x="187401" y="168743"/>
                </a:cubicBezTo>
                <a:cubicBezTo>
                  <a:pt x="186488" y="168123"/>
                  <a:pt x="184367" y="166948"/>
                  <a:pt x="177028" y="164045"/>
                </a:cubicBezTo>
                <a:cubicBezTo>
                  <a:pt x="179540" y="161892"/>
                  <a:pt x="181366" y="158989"/>
                  <a:pt x="182215" y="155597"/>
                </a:cubicBezTo>
                <a:cubicBezTo>
                  <a:pt x="183846" y="149040"/>
                  <a:pt x="181497" y="142125"/>
                  <a:pt x="176082" y="137199"/>
                </a:cubicBezTo>
                <a:cubicBezTo>
                  <a:pt x="175658" y="132371"/>
                  <a:pt x="173244" y="128522"/>
                  <a:pt x="169460" y="126761"/>
                </a:cubicBezTo>
                <a:cubicBezTo>
                  <a:pt x="169134" y="126630"/>
                  <a:pt x="168840" y="126500"/>
                  <a:pt x="168514" y="126369"/>
                </a:cubicBezTo>
                <a:cubicBezTo>
                  <a:pt x="173114" y="120824"/>
                  <a:pt x="175625" y="113778"/>
                  <a:pt x="175886" y="105656"/>
                </a:cubicBezTo>
                <a:cubicBezTo>
                  <a:pt x="179768" y="101252"/>
                  <a:pt x="182019" y="93880"/>
                  <a:pt x="182019" y="84910"/>
                </a:cubicBezTo>
                <a:cubicBezTo>
                  <a:pt x="182019" y="79984"/>
                  <a:pt x="181366" y="75580"/>
                  <a:pt x="180127" y="71829"/>
                </a:cubicBezTo>
                <a:cubicBezTo>
                  <a:pt x="179685" y="70556"/>
                  <a:pt x="178499" y="69738"/>
                  <a:pt x="177226" y="69738"/>
                </a:cubicBezTo>
                <a:cubicBezTo>
                  <a:pt x="176901" y="69738"/>
                  <a:pt x="176570" y="69792"/>
                  <a:pt x="176245" y="69904"/>
                </a:cubicBezTo>
                <a:cubicBezTo>
                  <a:pt x="174647" y="70426"/>
                  <a:pt x="173766" y="72155"/>
                  <a:pt x="174321" y="73754"/>
                </a:cubicBezTo>
                <a:cubicBezTo>
                  <a:pt x="175364" y="76885"/>
                  <a:pt x="175886" y="80636"/>
                  <a:pt x="175886" y="84910"/>
                </a:cubicBezTo>
                <a:cubicBezTo>
                  <a:pt x="175886" y="94010"/>
                  <a:pt x="173505" y="99491"/>
                  <a:pt x="170798" y="102100"/>
                </a:cubicBezTo>
                <a:cubicBezTo>
                  <a:pt x="170765" y="102133"/>
                  <a:pt x="170700" y="102198"/>
                  <a:pt x="170667" y="102231"/>
                </a:cubicBezTo>
                <a:cubicBezTo>
                  <a:pt x="170113" y="102720"/>
                  <a:pt x="169591" y="103111"/>
                  <a:pt x="169036" y="103372"/>
                </a:cubicBezTo>
                <a:cubicBezTo>
                  <a:pt x="168493" y="103659"/>
                  <a:pt x="167922" y="103799"/>
                  <a:pt x="167352" y="103799"/>
                </a:cubicBezTo>
                <a:cubicBezTo>
                  <a:pt x="166690" y="103799"/>
                  <a:pt x="166029" y="103610"/>
                  <a:pt x="165415" y="103242"/>
                </a:cubicBezTo>
                <a:cubicBezTo>
                  <a:pt x="164306" y="102557"/>
                  <a:pt x="163654" y="101383"/>
                  <a:pt x="163654" y="100078"/>
                </a:cubicBezTo>
                <a:lnTo>
                  <a:pt x="163654" y="69741"/>
                </a:lnTo>
                <a:cubicBezTo>
                  <a:pt x="163654" y="68436"/>
                  <a:pt x="164306" y="67295"/>
                  <a:pt x="165415" y="66577"/>
                </a:cubicBezTo>
                <a:cubicBezTo>
                  <a:pt x="166023" y="66213"/>
                  <a:pt x="166676" y="66033"/>
                  <a:pt x="167332" y="66033"/>
                </a:cubicBezTo>
                <a:cubicBezTo>
                  <a:pt x="167909" y="66033"/>
                  <a:pt x="168487" y="66172"/>
                  <a:pt x="169036" y="66447"/>
                </a:cubicBezTo>
                <a:cubicBezTo>
                  <a:pt x="169487" y="66667"/>
                  <a:pt x="169964" y="66772"/>
                  <a:pt x="170431" y="66772"/>
                </a:cubicBezTo>
                <a:cubicBezTo>
                  <a:pt x="171551" y="66772"/>
                  <a:pt x="172617" y="66168"/>
                  <a:pt x="173146" y="65109"/>
                </a:cubicBezTo>
                <a:cubicBezTo>
                  <a:pt x="173929" y="63576"/>
                  <a:pt x="173309" y="61749"/>
                  <a:pt x="171809" y="60999"/>
                </a:cubicBezTo>
                <a:cubicBezTo>
                  <a:pt x="170388" y="60280"/>
                  <a:pt x="168848" y="59917"/>
                  <a:pt x="167315" y="59917"/>
                </a:cubicBezTo>
                <a:cubicBezTo>
                  <a:pt x="166068" y="59917"/>
                  <a:pt x="164825" y="60157"/>
                  <a:pt x="163654" y="60640"/>
                </a:cubicBezTo>
                <a:lnTo>
                  <a:pt x="163654" y="45635"/>
                </a:lnTo>
                <a:lnTo>
                  <a:pt x="176898" y="45635"/>
                </a:lnTo>
                <a:cubicBezTo>
                  <a:pt x="178007" y="45635"/>
                  <a:pt x="179018" y="45081"/>
                  <a:pt x="179540" y="44135"/>
                </a:cubicBezTo>
                <a:cubicBezTo>
                  <a:pt x="180094" y="43189"/>
                  <a:pt x="180094" y="42014"/>
                  <a:pt x="179572" y="41068"/>
                </a:cubicBezTo>
                <a:cubicBezTo>
                  <a:pt x="172135" y="28020"/>
                  <a:pt x="161534" y="17256"/>
                  <a:pt x="148942" y="9949"/>
                </a:cubicBezTo>
                <a:cubicBezTo>
                  <a:pt x="137819" y="3523"/>
                  <a:pt x="125456" y="0"/>
                  <a:pt x="114137"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5478004" y="1499539"/>
            <a:ext cx="760711" cy="861690"/>
          </a:xfrm>
          <a:custGeom>
            <a:avLst/>
            <a:gdLst/>
            <a:ahLst/>
            <a:cxnLst/>
            <a:rect l="l" t="t" r="r" b="b"/>
            <a:pathLst>
              <a:path w="184303" h="208768" extrusionOk="0">
                <a:moveTo>
                  <a:pt x="66187" y="51866"/>
                </a:moveTo>
                <a:cubicBezTo>
                  <a:pt x="60576" y="51866"/>
                  <a:pt x="56270" y="53431"/>
                  <a:pt x="55096" y="53921"/>
                </a:cubicBezTo>
                <a:cubicBezTo>
                  <a:pt x="53530" y="54540"/>
                  <a:pt x="52780" y="56335"/>
                  <a:pt x="53432" y="57900"/>
                </a:cubicBezTo>
                <a:cubicBezTo>
                  <a:pt x="53900" y="59082"/>
                  <a:pt x="55037" y="59799"/>
                  <a:pt x="56240" y="59799"/>
                </a:cubicBezTo>
                <a:cubicBezTo>
                  <a:pt x="56630" y="59799"/>
                  <a:pt x="57028" y="59724"/>
                  <a:pt x="57412" y="59564"/>
                </a:cubicBezTo>
                <a:cubicBezTo>
                  <a:pt x="58325" y="59205"/>
                  <a:pt x="61685" y="57966"/>
                  <a:pt x="66187" y="57966"/>
                </a:cubicBezTo>
                <a:cubicBezTo>
                  <a:pt x="72091" y="57966"/>
                  <a:pt x="79234" y="59466"/>
                  <a:pt x="81975" y="60836"/>
                </a:cubicBezTo>
                <a:cubicBezTo>
                  <a:pt x="82399" y="61064"/>
                  <a:pt x="82855" y="61162"/>
                  <a:pt x="83312" y="61162"/>
                </a:cubicBezTo>
                <a:cubicBezTo>
                  <a:pt x="84454" y="61162"/>
                  <a:pt x="85530" y="60542"/>
                  <a:pt x="86052" y="59466"/>
                </a:cubicBezTo>
                <a:cubicBezTo>
                  <a:pt x="86835" y="57933"/>
                  <a:pt x="86215" y="56106"/>
                  <a:pt x="84682" y="55356"/>
                </a:cubicBezTo>
                <a:cubicBezTo>
                  <a:pt x="80800" y="53431"/>
                  <a:pt x="72515" y="51866"/>
                  <a:pt x="66187" y="51866"/>
                </a:cubicBezTo>
                <a:close/>
                <a:moveTo>
                  <a:pt x="72450" y="77603"/>
                </a:moveTo>
                <a:cubicBezTo>
                  <a:pt x="70786" y="77603"/>
                  <a:pt x="69416" y="78973"/>
                  <a:pt x="69416" y="80669"/>
                </a:cubicBezTo>
                <a:lnTo>
                  <a:pt x="69416" y="87519"/>
                </a:lnTo>
                <a:cubicBezTo>
                  <a:pt x="69416" y="89183"/>
                  <a:pt x="70786" y="90553"/>
                  <a:pt x="72450" y="90553"/>
                </a:cubicBezTo>
                <a:cubicBezTo>
                  <a:pt x="74146" y="90553"/>
                  <a:pt x="75516" y="89183"/>
                  <a:pt x="75516" y="87519"/>
                </a:cubicBezTo>
                <a:lnTo>
                  <a:pt x="75516" y="80669"/>
                </a:lnTo>
                <a:cubicBezTo>
                  <a:pt x="75516" y="78973"/>
                  <a:pt x="74146" y="77603"/>
                  <a:pt x="72450" y="77603"/>
                </a:cubicBezTo>
                <a:close/>
                <a:moveTo>
                  <a:pt x="111854" y="77603"/>
                </a:moveTo>
                <a:cubicBezTo>
                  <a:pt x="110158" y="77603"/>
                  <a:pt x="108788" y="78973"/>
                  <a:pt x="108788" y="80669"/>
                </a:cubicBezTo>
                <a:lnTo>
                  <a:pt x="108788" y="87519"/>
                </a:lnTo>
                <a:cubicBezTo>
                  <a:pt x="108788" y="89183"/>
                  <a:pt x="110158" y="90553"/>
                  <a:pt x="111854" y="90553"/>
                </a:cubicBezTo>
                <a:cubicBezTo>
                  <a:pt x="113550" y="90553"/>
                  <a:pt x="114921" y="89183"/>
                  <a:pt x="114921" y="87519"/>
                </a:cubicBezTo>
                <a:lnTo>
                  <a:pt x="114921" y="80669"/>
                </a:lnTo>
                <a:cubicBezTo>
                  <a:pt x="114921" y="78973"/>
                  <a:pt x="113550" y="77603"/>
                  <a:pt x="111854" y="77603"/>
                </a:cubicBezTo>
                <a:close/>
                <a:moveTo>
                  <a:pt x="63675" y="71438"/>
                </a:moveTo>
                <a:cubicBezTo>
                  <a:pt x="73559" y="71438"/>
                  <a:pt x="79887" y="72938"/>
                  <a:pt x="82399" y="75939"/>
                </a:cubicBezTo>
                <a:cubicBezTo>
                  <a:pt x="83736" y="77505"/>
                  <a:pt x="84127" y="79690"/>
                  <a:pt x="83638" y="82659"/>
                </a:cubicBezTo>
                <a:cubicBezTo>
                  <a:pt x="82007" y="92249"/>
                  <a:pt x="75287" y="97109"/>
                  <a:pt x="63675" y="97109"/>
                </a:cubicBezTo>
                <a:cubicBezTo>
                  <a:pt x="52356" y="97109"/>
                  <a:pt x="45310" y="91629"/>
                  <a:pt x="45310" y="82822"/>
                </a:cubicBezTo>
                <a:cubicBezTo>
                  <a:pt x="45310" y="75091"/>
                  <a:pt x="48083" y="71438"/>
                  <a:pt x="63675" y="71438"/>
                </a:cubicBezTo>
                <a:close/>
                <a:moveTo>
                  <a:pt x="120629" y="71438"/>
                </a:moveTo>
                <a:cubicBezTo>
                  <a:pt x="121444" y="71438"/>
                  <a:pt x="122260" y="71438"/>
                  <a:pt x="123010" y="71470"/>
                </a:cubicBezTo>
                <a:cubicBezTo>
                  <a:pt x="123597" y="72123"/>
                  <a:pt x="124217" y="72775"/>
                  <a:pt x="124837" y="73395"/>
                </a:cubicBezTo>
                <a:cubicBezTo>
                  <a:pt x="128914" y="77374"/>
                  <a:pt x="133546" y="79919"/>
                  <a:pt x="138929" y="81060"/>
                </a:cubicBezTo>
                <a:cubicBezTo>
                  <a:pt x="138994" y="81615"/>
                  <a:pt x="138994" y="82202"/>
                  <a:pt x="138994" y="82822"/>
                </a:cubicBezTo>
                <a:cubicBezTo>
                  <a:pt x="138994" y="91629"/>
                  <a:pt x="131981" y="97109"/>
                  <a:pt x="120629" y="97109"/>
                </a:cubicBezTo>
                <a:cubicBezTo>
                  <a:pt x="109016" y="97109"/>
                  <a:pt x="102329" y="92249"/>
                  <a:pt x="100698" y="82659"/>
                </a:cubicBezTo>
                <a:cubicBezTo>
                  <a:pt x="100209" y="79690"/>
                  <a:pt x="100600" y="77505"/>
                  <a:pt x="101938" y="75939"/>
                </a:cubicBezTo>
                <a:cubicBezTo>
                  <a:pt x="104450" y="72938"/>
                  <a:pt x="110745" y="71438"/>
                  <a:pt x="120629" y="71438"/>
                </a:cubicBezTo>
                <a:close/>
                <a:moveTo>
                  <a:pt x="92152" y="82691"/>
                </a:moveTo>
                <a:cubicBezTo>
                  <a:pt x="92609" y="82691"/>
                  <a:pt x="94044" y="82822"/>
                  <a:pt x="94501" y="84453"/>
                </a:cubicBezTo>
                <a:lnTo>
                  <a:pt x="97306" y="94565"/>
                </a:lnTo>
                <a:cubicBezTo>
                  <a:pt x="97958" y="96881"/>
                  <a:pt x="96653" y="99458"/>
                  <a:pt x="95055" y="100469"/>
                </a:cubicBezTo>
                <a:cubicBezTo>
                  <a:pt x="94207" y="101024"/>
                  <a:pt x="93196" y="101317"/>
                  <a:pt x="92152" y="101317"/>
                </a:cubicBezTo>
                <a:cubicBezTo>
                  <a:pt x="91141" y="101317"/>
                  <a:pt x="90129" y="101024"/>
                  <a:pt x="89281" y="100469"/>
                </a:cubicBezTo>
                <a:cubicBezTo>
                  <a:pt x="87683" y="99458"/>
                  <a:pt x="86378" y="96881"/>
                  <a:pt x="87031" y="94565"/>
                </a:cubicBezTo>
                <a:lnTo>
                  <a:pt x="89836" y="84453"/>
                </a:lnTo>
                <a:cubicBezTo>
                  <a:pt x="90293" y="82822"/>
                  <a:pt x="91728" y="82691"/>
                  <a:pt x="92152" y="82691"/>
                </a:cubicBezTo>
                <a:close/>
                <a:moveTo>
                  <a:pt x="155108" y="80212"/>
                </a:moveTo>
                <a:cubicBezTo>
                  <a:pt x="156315" y="82920"/>
                  <a:pt x="157359" y="87030"/>
                  <a:pt x="157359" y="93064"/>
                </a:cubicBezTo>
                <a:cubicBezTo>
                  <a:pt x="157359" y="104123"/>
                  <a:pt x="153803" y="109864"/>
                  <a:pt x="150509" y="111527"/>
                </a:cubicBezTo>
                <a:cubicBezTo>
                  <a:pt x="149966" y="111814"/>
                  <a:pt x="149387" y="111954"/>
                  <a:pt x="148813" y="111954"/>
                </a:cubicBezTo>
                <a:cubicBezTo>
                  <a:pt x="148146" y="111954"/>
                  <a:pt x="147484" y="111765"/>
                  <a:pt x="146888" y="111397"/>
                </a:cubicBezTo>
                <a:cubicBezTo>
                  <a:pt x="145779" y="110712"/>
                  <a:pt x="145126" y="109538"/>
                  <a:pt x="145126" y="108233"/>
                </a:cubicBezTo>
                <a:lnTo>
                  <a:pt x="145126" y="82822"/>
                </a:lnTo>
                <a:cubicBezTo>
                  <a:pt x="145126" y="82463"/>
                  <a:pt x="145126" y="82104"/>
                  <a:pt x="145094" y="81778"/>
                </a:cubicBezTo>
                <a:cubicBezTo>
                  <a:pt x="145453" y="81778"/>
                  <a:pt x="145779" y="81811"/>
                  <a:pt x="146138" y="81811"/>
                </a:cubicBezTo>
                <a:cubicBezTo>
                  <a:pt x="149497" y="81811"/>
                  <a:pt x="152499" y="81191"/>
                  <a:pt x="155108" y="80212"/>
                </a:cubicBezTo>
                <a:close/>
                <a:moveTo>
                  <a:pt x="72650" y="110164"/>
                </a:moveTo>
                <a:cubicBezTo>
                  <a:pt x="71716" y="110164"/>
                  <a:pt x="70797" y="110586"/>
                  <a:pt x="70199" y="111397"/>
                </a:cubicBezTo>
                <a:cubicBezTo>
                  <a:pt x="69188" y="112734"/>
                  <a:pt x="69449" y="114659"/>
                  <a:pt x="70786" y="115670"/>
                </a:cubicBezTo>
                <a:cubicBezTo>
                  <a:pt x="75483" y="119226"/>
                  <a:pt x="83834" y="120987"/>
                  <a:pt x="92152" y="120987"/>
                </a:cubicBezTo>
                <a:cubicBezTo>
                  <a:pt x="100503" y="120987"/>
                  <a:pt x="108821" y="119226"/>
                  <a:pt x="113518" y="115670"/>
                </a:cubicBezTo>
                <a:cubicBezTo>
                  <a:pt x="114855" y="114659"/>
                  <a:pt x="115149" y="112734"/>
                  <a:pt x="114105" y="111397"/>
                </a:cubicBezTo>
                <a:cubicBezTo>
                  <a:pt x="113506" y="110586"/>
                  <a:pt x="112588" y="110164"/>
                  <a:pt x="111661" y="110164"/>
                </a:cubicBezTo>
                <a:cubicBezTo>
                  <a:pt x="111021" y="110164"/>
                  <a:pt x="110378" y="110364"/>
                  <a:pt x="109832" y="110777"/>
                </a:cubicBezTo>
                <a:cubicBezTo>
                  <a:pt x="106276" y="113468"/>
                  <a:pt x="99214" y="114814"/>
                  <a:pt x="92156" y="114814"/>
                </a:cubicBezTo>
                <a:cubicBezTo>
                  <a:pt x="85098" y="114814"/>
                  <a:pt x="78044" y="113468"/>
                  <a:pt x="74505" y="110777"/>
                </a:cubicBezTo>
                <a:cubicBezTo>
                  <a:pt x="73945" y="110364"/>
                  <a:pt x="73294" y="110164"/>
                  <a:pt x="72650" y="110164"/>
                </a:cubicBezTo>
                <a:close/>
                <a:moveTo>
                  <a:pt x="142191" y="115474"/>
                </a:moveTo>
                <a:cubicBezTo>
                  <a:pt x="142647" y="115898"/>
                  <a:pt x="143137" y="116257"/>
                  <a:pt x="143691" y="116616"/>
                </a:cubicBezTo>
                <a:cubicBezTo>
                  <a:pt x="145257" y="117562"/>
                  <a:pt x="147051" y="118051"/>
                  <a:pt x="148812" y="118051"/>
                </a:cubicBezTo>
                <a:cubicBezTo>
                  <a:pt x="146627" y="121150"/>
                  <a:pt x="143234" y="122977"/>
                  <a:pt x="138015" y="123988"/>
                </a:cubicBezTo>
                <a:cubicBezTo>
                  <a:pt x="139679" y="121476"/>
                  <a:pt x="141082" y="118671"/>
                  <a:pt x="142191" y="115474"/>
                </a:cubicBezTo>
                <a:close/>
                <a:moveTo>
                  <a:pt x="45342" y="97044"/>
                </a:moveTo>
                <a:lnTo>
                  <a:pt x="45342" y="97044"/>
                </a:lnTo>
                <a:cubicBezTo>
                  <a:pt x="49648" y="100958"/>
                  <a:pt x="56009" y="103209"/>
                  <a:pt x="63675" y="103209"/>
                </a:cubicBezTo>
                <a:cubicBezTo>
                  <a:pt x="70819" y="103209"/>
                  <a:pt x="76690" y="101578"/>
                  <a:pt x="81061" y="98414"/>
                </a:cubicBezTo>
                <a:cubicBezTo>
                  <a:pt x="81714" y="101317"/>
                  <a:pt x="83442" y="104025"/>
                  <a:pt x="85954" y="105623"/>
                </a:cubicBezTo>
                <a:cubicBezTo>
                  <a:pt x="87813" y="106830"/>
                  <a:pt x="89966" y="107450"/>
                  <a:pt x="92152" y="107450"/>
                </a:cubicBezTo>
                <a:cubicBezTo>
                  <a:pt x="94370" y="107450"/>
                  <a:pt x="96523" y="106830"/>
                  <a:pt x="98382" y="105623"/>
                </a:cubicBezTo>
                <a:cubicBezTo>
                  <a:pt x="100861" y="104025"/>
                  <a:pt x="102623" y="101317"/>
                  <a:pt x="103275" y="98414"/>
                </a:cubicBezTo>
                <a:cubicBezTo>
                  <a:pt x="107646" y="101578"/>
                  <a:pt x="113518" y="103209"/>
                  <a:pt x="120629" y="103209"/>
                </a:cubicBezTo>
                <a:cubicBezTo>
                  <a:pt x="128327" y="103209"/>
                  <a:pt x="134688" y="100958"/>
                  <a:pt x="138994" y="97044"/>
                </a:cubicBezTo>
                <a:lnTo>
                  <a:pt x="138994" y="97044"/>
                </a:lnTo>
                <a:cubicBezTo>
                  <a:pt x="138766" y="110581"/>
                  <a:pt x="135308" y="118541"/>
                  <a:pt x="129567" y="124999"/>
                </a:cubicBezTo>
                <a:cubicBezTo>
                  <a:pt x="126142" y="125195"/>
                  <a:pt x="122195" y="125260"/>
                  <a:pt x="117693" y="125260"/>
                </a:cubicBezTo>
                <a:cubicBezTo>
                  <a:pt x="115997" y="125260"/>
                  <a:pt x="114627" y="126630"/>
                  <a:pt x="114627" y="128327"/>
                </a:cubicBezTo>
                <a:cubicBezTo>
                  <a:pt x="114627" y="130023"/>
                  <a:pt x="115997" y="131393"/>
                  <a:pt x="117693" y="131393"/>
                </a:cubicBezTo>
                <a:cubicBezTo>
                  <a:pt x="119422" y="131393"/>
                  <a:pt x="121118" y="131360"/>
                  <a:pt x="122749" y="131360"/>
                </a:cubicBezTo>
                <a:cubicBezTo>
                  <a:pt x="120303" y="133317"/>
                  <a:pt x="117661" y="135307"/>
                  <a:pt x="114790" y="137395"/>
                </a:cubicBezTo>
                <a:lnTo>
                  <a:pt x="113126" y="138634"/>
                </a:lnTo>
                <a:cubicBezTo>
                  <a:pt x="103014" y="146104"/>
                  <a:pt x="98317" y="147409"/>
                  <a:pt x="92152" y="147409"/>
                </a:cubicBezTo>
                <a:cubicBezTo>
                  <a:pt x="86019" y="147409"/>
                  <a:pt x="81322" y="146104"/>
                  <a:pt x="71210" y="138634"/>
                </a:cubicBezTo>
                <a:lnTo>
                  <a:pt x="69514" y="137395"/>
                </a:lnTo>
                <a:cubicBezTo>
                  <a:pt x="55259" y="126859"/>
                  <a:pt x="45734" y="119845"/>
                  <a:pt x="45342" y="97044"/>
                </a:cubicBezTo>
                <a:close/>
                <a:moveTo>
                  <a:pt x="105983" y="0"/>
                </a:moveTo>
                <a:cubicBezTo>
                  <a:pt x="97143" y="0"/>
                  <a:pt x="88498" y="2414"/>
                  <a:pt x="80996" y="7013"/>
                </a:cubicBezTo>
                <a:cubicBezTo>
                  <a:pt x="55585" y="11254"/>
                  <a:pt x="39210" y="29260"/>
                  <a:pt x="39210" y="53073"/>
                </a:cubicBezTo>
                <a:lnTo>
                  <a:pt x="39210" y="68795"/>
                </a:lnTo>
                <a:cubicBezTo>
                  <a:pt x="38039" y="68312"/>
                  <a:pt x="36796" y="68072"/>
                  <a:pt x="35549" y="68072"/>
                </a:cubicBezTo>
                <a:cubicBezTo>
                  <a:pt x="34016" y="68072"/>
                  <a:pt x="32476" y="68435"/>
                  <a:pt x="31055" y="69154"/>
                </a:cubicBezTo>
                <a:cubicBezTo>
                  <a:pt x="28511" y="70426"/>
                  <a:pt x="24988" y="73362"/>
                  <a:pt x="22770" y="79951"/>
                </a:cubicBezTo>
                <a:cubicBezTo>
                  <a:pt x="22215" y="81550"/>
                  <a:pt x="23096" y="83279"/>
                  <a:pt x="24694" y="83833"/>
                </a:cubicBezTo>
                <a:cubicBezTo>
                  <a:pt x="25013" y="83937"/>
                  <a:pt x="25337" y="83987"/>
                  <a:pt x="25656" y="83987"/>
                </a:cubicBezTo>
                <a:cubicBezTo>
                  <a:pt x="26934" y="83987"/>
                  <a:pt x="28125" y="83188"/>
                  <a:pt x="28543" y="81908"/>
                </a:cubicBezTo>
                <a:cubicBezTo>
                  <a:pt x="29783" y="78288"/>
                  <a:pt x="31642" y="75711"/>
                  <a:pt x="33828" y="74602"/>
                </a:cubicBezTo>
                <a:cubicBezTo>
                  <a:pt x="34377" y="74327"/>
                  <a:pt x="34955" y="74188"/>
                  <a:pt x="35532" y="74188"/>
                </a:cubicBezTo>
                <a:cubicBezTo>
                  <a:pt x="36187" y="74188"/>
                  <a:pt x="36841" y="74368"/>
                  <a:pt x="37448" y="74732"/>
                </a:cubicBezTo>
                <a:cubicBezTo>
                  <a:pt x="38558" y="75450"/>
                  <a:pt x="39210" y="76591"/>
                  <a:pt x="39210" y="77896"/>
                </a:cubicBezTo>
                <a:lnTo>
                  <a:pt x="39210" y="108233"/>
                </a:lnTo>
                <a:cubicBezTo>
                  <a:pt x="39210" y="109538"/>
                  <a:pt x="38558" y="110712"/>
                  <a:pt x="37448" y="111397"/>
                </a:cubicBezTo>
                <a:cubicBezTo>
                  <a:pt x="36835" y="111765"/>
                  <a:pt x="36174" y="111954"/>
                  <a:pt x="35512" y="111954"/>
                </a:cubicBezTo>
                <a:cubicBezTo>
                  <a:pt x="34942" y="111954"/>
                  <a:pt x="34371" y="111814"/>
                  <a:pt x="33828" y="111527"/>
                </a:cubicBezTo>
                <a:cubicBezTo>
                  <a:pt x="30500" y="109864"/>
                  <a:pt x="26978" y="104123"/>
                  <a:pt x="26978" y="93064"/>
                </a:cubicBezTo>
                <a:cubicBezTo>
                  <a:pt x="26978" y="91368"/>
                  <a:pt x="25608" y="89998"/>
                  <a:pt x="23911" y="89998"/>
                </a:cubicBezTo>
                <a:cubicBezTo>
                  <a:pt x="22215" y="89998"/>
                  <a:pt x="20845" y="91368"/>
                  <a:pt x="20845" y="93064"/>
                </a:cubicBezTo>
                <a:cubicBezTo>
                  <a:pt x="20845" y="104808"/>
                  <a:pt x="24662" y="113745"/>
                  <a:pt x="31055" y="117007"/>
                </a:cubicBezTo>
                <a:cubicBezTo>
                  <a:pt x="32468" y="117714"/>
                  <a:pt x="33992" y="118067"/>
                  <a:pt x="35511" y="118067"/>
                </a:cubicBezTo>
                <a:cubicBezTo>
                  <a:pt x="37290" y="118067"/>
                  <a:pt x="39062" y="117583"/>
                  <a:pt x="40645" y="116616"/>
                </a:cubicBezTo>
                <a:cubicBezTo>
                  <a:pt x="41167" y="116257"/>
                  <a:pt x="41689" y="115898"/>
                  <a:pt x="42146" y="115474"/>
                </a:cubicBezTo>
                <a:cubicBezTo>
                  <a:pt x="46419" y="127739"/>
                  <a:pt x="55031" y="134296"/>
                  <a:pt x="65143" y="141766"/>
                </a:cubicBezTo>
                <a:lnTo>
                  <a:pt x="65143" y="149954"/>
                </a:lnTo>
                <a:cubicBezTo>
                  <a:pt x="63805" y="151258"/>
                  <a:pt x="60315" y="154161"/>
                  <a:pt x="53758" y="156184"/>
                </a:cubicBezTo>
                <a:cubicBezTo>
                  <a:pt x="53726" y="156184"/>
                  <a:pt x="53693" y="156217"/>
                  <a:pt x="53628" y="156217"/>
                </a:cubicBezTo>
                <a:lnTo>
                  <a:pt x="51834" y="156771"/>
                </a:lnTo>
                <a:cubicBezTo>
                  <a:pt x="36698" y="161436"/>
                  <a:pt x="24727" y="165285"/>
                  <a:pt x="20030" y="168808"/>
                </a:cubicBezTo>
                <a:cubicBezTo>
                  <a:pt x="8221" y="177648"/>
                  <a:pt x="1" y="195360"/>
                  <a:pt x="1" y="205701"/>
                </a:cubicBezTo>
                <a:cubicBezTo>
                  <a:pt x="1" y="207397"/>
                  <a:pt x="1371" y="208767"/>
                  <a:pt x="3067" y="208767"/>
                </a:cubicBezTo>
                <a:cubicBezTo>
                  <a:pt x="4763" y="208767"/>
                  <a:pt x="6133" y="207397"/>
                  <a:pt x="6133" y="205701"/>
                </a:cubicBezTo>
                <a:cubicBezTo>
                  <a:pt x="6133" y="198035"/>
                  <a:pt x="12984" y="181725"/>
                  <a:pt x="23683" y="173701"/>
                </a:cubicBezTo>
                <a:cubicBezTo>
                  <a:pt x="27728" y="170700"/>
                  <a:pt x="41363" y="166394"/>
                  <a:pt x="52030" y="163132"/>
                </a:cubicBezTo>
                <a:cubicBezTo>
                  <a:pt x="53432" y="169623"/>
                  <a:pt x="57673" y="177028"/>
                  <a:pt x="60413" y="181334"/>
                </a:cubicBezTo>
                <a:cubicBezTo>
                  <a:pt x="60999" y="182233"/>
                  <a:pt x="61987" y="182730"/>
                  <a:pt x="62999" y="182730"/>
                </a:cubicBezTo>
                <a:cubicBezTo>
                  <a:pt x="63565" y="182730"/>
                  <a:pt x="64139" y="182575"/>
                  <a:pt x="64653" y="182247"/>
                </a:cubicBezTo>
                <a:cubicBezTo>
                  <a:pt x="66056" y="181334"/>
                  <a:pt x="66480" y="179474"/>
                  <a:pt x="65567" y="178039"/>
                </a:cubicBezTo>
                <a:cubicBezTo>
                  <a:pt x="61457" y="171580"/>
                  <a:pt x="58651" y="165415"/>
                  <a:pt x="57868" y="161240"/>
                </a:cubicBezTo>
                <a:cubicBezTo>
                  <a:pt x="66872" y="157913"/>
                  <a:pt x="70492" y="153183"/>
                  <a:pt x="70655" y="152955"/>
                </a:cubicBezTo>
                <a:cubicBezTo>
                  <a:pt x="71047" y="152433"/>
                  <a:pt x="71275" y="151780"/>
                  <a:pt x="71275" y="151128"/>
                </a:cubicBezTo>
                <a:lnTo>
                  <a:pt x="71275" y="146170"/>
                </a:lnTo>
                <a:cubicBezTo>
                  <a:pt x="80344" y="152335"/>
                  <a:pt x="85661" y="153542"/>
                  <a:pt x="92152" y="153542"/>
                </a:cubicBezTo>
                <a:cubicBezTo>
                  <a:pt x="98676" y="153542"/>
                  <a:pt x="103993" y="152335"/>
                  <a:pt x="113061" y="146170"/>
                </a:cubicBezTo>
                <a:lnTo>
                  <a:pt x="113061" y="151128"/>
                </a:lnTo>
                <a:cubicBezTo>
                  <a:pt x="113061" y="151780"/>
                  <a:pt x="113290" y="152433"/>
                  <a:pt x="113681" y="152955"/>
                </a:cubicBezTo>
                <a:cubicBezTo>
                  <a:pt x="113844" y="153183"/>
                  <a:pt x="117465" y="157913"/>
                  <a:pt x="126435" y="161240"/>
                </a:cubicBezTo>
                <a:cubicBezTo>
                  <a:pt x="125391" y="167144"/>
                  <a:pt x="120335" y="176637"/>
                  <a:pt x="113485" y="185509"/>
                </a:cubicBezTo>
                <a:cubicBezTo>
                  <a:pt x="105559" y="195752"/>
                  <a:pt x="96980" y="202667"/>
                  <a:pt x="92152" y="202667"/>
                </a:cubicBezTo>
                <a:cubicBezTo>
                  <a:pt x="87552" y="202667"/>
                  <a:pt x="79593" y="196437"/>
                  <a:pt x="71895" y="186847"/>
                </a:cubicBezTo>
                <a:cubicBezTo>
                  <a:pt x="71299" y="186101"/>
                  <a:pt x="70414" y="185707"/>
                  <a:pt x="69517" y="185707"/>
                </a:cubicBezTo>
                <a:cubicBezTo>
                  <a:pt x="68843" y="185707"/>
                  <a:pt x="68162" y="185929"/>
                  <a:pt x="67589" y="186390"/>
                </a:cubicBezTo>
                <a:cubicBezTo>
                  <a:pt x="66284" y="187434"/>
                  <a:pt x="66089" y="189358"/>
                  <a:pt x="67133" y="190696"/>
                </a:cubicBezTo>
                <a:cubicBezTo>
                  <a:pt x="71504" y="196111"/>
                  <a:pt x="82660" y="208767"/>
                  <a:pt x="92152" y="208767"/>
                </a:cubicBezTo>
                <a:cubicBezTo>
                  <a:pt x="102134" y="208767"/>
                  <a:pt x="113779" y="195132"/>
                  <a:pt x="118313" y="189260"/>
                </a:cubicBezTo>
                <a:cubicBezTo>
                  <a:pt x="124021" y="181888"/>
                  <a:pt x="130513" y="171320"/>
                  <a:pt x="132307" y="163132"/>
                </a:cubicBezTo>
                <a:cubicBezTo>
                  <a:pt x="138570" y="165057"/>
                  <a:pt x="145420" y="167177"/>
                  <a:pt x="151063" y="169297"/>
                </a:cubicBezTo>
                <a:cubicBezTo>
                  <a:pt x="151408" y="169426"/>
                  <a:pt x="151762" y="169488"/>
                  <a:pt x="152110" y="169488"/>
                </a:cubicBezTo>
                <a:cubicBezTo>
                  <a:pt x="153347" y="169488"/>
                  <a:pt x="154520" y="168717"/>
                  <a:pt x="154978" y="167470"/>
                </a:cubicBezTo>
                <a:cubicBezTo>
                  <a:pt x="155565" y="165905"/>
                  <a:pt x="154782" y="164143"/>
                  <a:pt x="153184" y="163556"/>
                </a:cubicBezTo>
                <a:cubicBezTo>
                  <a:pt x="146888" y="161207"/>
                  <a:pt x="139222" y="158859"/>
                  <a:pt x="132470" y="156771"/>
                </a:cubicBezTo>
                <a:lnTo>
                  <a:pt x="130676" y="156217"/>
                </a:lnTo>
                <a:cubicBezTo>
                  <a:pt x="130643" y="156217"/>
                  <a:pt x="130611" y="156184"/>
                  <a:pt x="130545" y="156184"/>
                </a:cubicBezTo>
                <a:cubicBezTo>
                  <a:pt x="124021" y="154161"/>
                  <a:pt x="120498" y="151226"/>
                  <a:pt x="119194" y="149954"/>
                </a:cubicBezTo>
                <a:lnTo>
                  <a:pt x="119194" y="141766"/>
                </a:lnTo>
                <a:cubicBezTo>
                  <a:pt x="124021" y="138178"/>
                  <a:pt x="128523" y="134818"/>
                  <a:pt x="132372" y="130936"/>
                </a:cubicBezTo>
                <a:cubicBezTo>
                  <a:pt x="145387" y="129794"/>
                  <a:pt x="154097" y="126043"/>
                  <a:pt x="157196" y="113941"/>
                </a:cubicBezTo>
                <a:cubicBezTo>
                  <a:pt x="161175" y="109570"/>
                  <a:pt x="163459" y="102165"/>
                  <a:pt x="163459" y="93064"/>
                </a:cubicBezTo>
                <a:cubicBezTo>
                  <a:pt x="163459" y="86932"/>
                  <a:pt x="162480" y="81582"/>
                  <a:pt x="160556" y="77374"/>
                </a:cubicBezTo>
                <a:cubicBezTo>
                  <a:pt x="165775" y="73721"/>
                  <a:pt x="168906" y="68665"/>
                  <a:pt x="170113" y="65338"/>
                </a:cubicBezTo>
                <a:cubicBezTo>
                  <a:pt x="170505" y="64196"/>
                  <a:pt x="170211" y="62956"/>
                  <a:pt x="169396" y="62141"/>
                </a:cubicBezTo>
                <a:lnTo>
                  <a:pt x="160817" y="53562"/>
                </a:lnTo>
                <a:cubicBezTo>
                  <a:pt x="160217" y="52962"/>
                  <a:pt x="159441" y="52669"/>
                  <a:pt x="158663" y="52669"/>
                </a:cubicBezTo>
                <a:cubicBezTo>
                  <a:pt x="157875" y="52669"/>
                  <a:pt x="157086" y="52971"/>
                  <a:pt x="156478" y="53562"/>
                </a:cubicBezTo>
                <a:cubicBezTo>
                  <a:pt x="155304" y="54769"/>
                  <a:pt x="155304" y="56693"/>
                  <a:pt x="156478" y="57900"/>
                </a:cubicBezTo>
                <a:lnTo>
                  <a:pt x="163557" y="64946"/>
                </a:lnTo>
                <a:cubicBezTo>
                  <a:pt x="161763" y="68371"/>
                  <a:pt x="156674" y="75678"/>
                  <a:pt x="146138" y="75678"/>
                </a:cubicBezTo>
                <a:cubicBezTo>
                  <a:pt x="132959" y="75678"/>
                  <a:pt x="126859" y="67980"/>
                  <a:pt x="121216" y="58161"/>
                </a:cubicBezTo>
                <a:lnTo>
                  <a:pt x="121216" y="58161"/>
                </a:lnTo>
                <a:cubicBezTo>
                  <a:pt x="124119" y="58520"/>
                  <a:pt x="126207" y="59303"/>
                  <a:pt x="126925" y="59564"/>
                </a:cubicBezTo>
                <a:cubicBezTo>
                  <a:pt x="127308" y="59724"/>
                  <a:pt x="127704" y="59799"/>
                  <a:pt x="128092" y="59799"/>
                </a:cubicBezTo>
                <a:cubicBezTo>
                  <a:pt x="129287" y="59799"/>
                  <a:pt x="130412" y="59082"/>
                  <a:pt x="130904" y="57900"/>
                </a:cubicBezTo>
                <a:cubicBezTo>
                  <a:pt x="131524" y="56335"/>
                  <a:pt x="130774" y="54540"/>
                  <a:pt x="129208" y="53921"/>
                </a:cubicBezTo>
                <a:cubicBezTo>
                  <a:pt x="128034" y="53431"/>
                  <a:pt x="123760" y="51866"/>
                  <a:pt x="118150" y="51866"/>
                </a:cubicBezTo>
                <a:lnTo>
                  <a:pt x="117726" y="51866"/>
                </a:lnTo>
                <a:cubicBezTo>
                  <a:pt x="111202" y="39992"/>
                  <a:pt x="103569" y="27074"/>
                  <a:pt x="85139" y="25802"/>
                </a:cubicBezTo>
                <a:lnTo>
                  <a:pt x="85139" y="22182"/>
                </a:lnTo>
                <a:cubicBezTo>
                  <a:pt x="85139" y="20485"/>
                  <a:pt x="83769" y="19115"/>
                  <a:pt x="82072" y="19115"/>
                </a:cubicBezTo>
                <a:cubicBezTo>
                  <a:pt x="80376" y="19115"/>
                  <a:pt x="79006" y="20485"/>
                  <a:pt x="79006" y="22182"/>
                </a:cubicBezTo>
                <a:lnTo>
                  <a:pt x="79006" y="28738"/>
                </a:lnTo>
                <a:cubicBezTo>
                  <a:pt x="79006" y="30434"/>
                  <a:pt x="80376" y="31804"/>
                  <a:pt x="82072" y="31804"/>
                </a:cubicBezTo>
                <a:cubicBezTo>
                  <a:pt x="98056" y="31804"/>
                  <a:pt x="104841" y="41362"/>
                  <a:pt x="111039" y="52388"/>
                </a:cubicBezTo>
                <a:cubicBezTo>
                  <a:pt x="106537" y="53007"/>
                  <a:pt x="102134" y="54116"/>
                  <a:pt x="99622" y="55356"/>
                </a:cubicBezTo>
                <a:cubicBezTo>
                  <a:pt x="98121" y="56106"/>
                  <a:pt x="97502" y="57933"/>
                  <a:pt x="98252" y="59466"/>
                </a:cubicBezTo>
                <a:cubicBezTo>
                  <a:pt x="98785" y="60533"/>
                  <a:pt x="99880" y="61155"/>
                  <a:pt x="101008" y="61155"/>
                </a:cubicBezTo>
                <a:cubicBezTo>
                  <a:pt x="101466" y="61155"/>
                  <a:pt x="101929" y="61053"/>
                  <a:pt x="102362" y="60836"/>
                </a:cubicBezTo>
                <a:cubicBezTo>
                  <a:pt x="104482" y="59760"/>
                  <a:pt x="109343" y="58618"/>
                  <a:pt x="114203" y="58161"/>
                </a:cubicBezTo>
                <a:cubicBezTo>
                  <a:pt x="115540" y="60575"/>
                  <a:pt x="116943" y="63022"/>
                  <a:pt x="118443" y="65338"/>
                </a:cubicBezTo>
                <a:cubicBezTo>
                  <a:pt x="107614" y="65599"/>
                  <a:pt x="100861" y="67719"/>
                  <a:pt x="97273" y="71992"/>
                </a:cubicBezTo>
                <a:cubicBezTo>
                  <a:pt x="96034" y="73427"/>
                  <a:pt x="95186" y="75091"/>
                  <a:pt x="94761" y="76983"/>
                </a:cubicBezTo>
                <a:cubicBezTo>
                  <a:pt x="93946" y="76722"/>
                  <a:pt x="93057" y="76591"/>
                  <a:pt x="92168" y="76591"/>
                </a:cubicBezTo>
                <a:cubicBezTo>
                  <a:pt x="91279" y="76591"/>
                  <a:pt x="90390" y="76722"/>
                  <a:pt x="89575" y="76983"/>
                </a:cubicBezTo>
                <a:cubicBezTo>
                  <a:pt x="89118" y="75091"/>
                  <a:pt x="88303" y="73427"/>
                  <a:pt x="87063" y="71992"/>
                </a:cubicBezTo>
                <a:cubicBezTo>
                  <a:pt x="83214" y="67425"/>
                  <a:pt x="75777" y="65305"/>
                  <a:pt x="63675" y="65305"/>
                </a:cubicBezTo>
                <a:cubicBezTo>
                  <a:pt x="56662" y="65305"/>
                  <a:pt x="49942" y="65957"/>
                  <a:pt x="45310" y="69121"/>
                </a:cubicBezTo>
                <a:lnTo>
                  <a:pt x="45310" y="53073"/>
                </a:lnTo>
                <a:cubicBezTo>
                  <a:pt x="45310" y="42471"/>
                  <a:pt x="48963" y="33109"/>
                  <a:pt x="55846" y="25998"/>
                </a:cubicBezTo>
                <a:cubicBezTo>
                  <a:pt x="62468" y="19148"/>
                  <a:pt x="71699" y="14646"/>
                  <a:pt x="82562" y="12950"/>
                </a:cubicBezTo>
                <a:lnTo>
                  <a:pt x="82594" y="12950"/>
                </a:lnTo>
                <a:cubicBezTo>
                  <a:pt x="83116" y="12885"/>
                  <a:pt x="83573" y="12657"/>
                  <a:pt x="83964" y="12363"/>
                </a:cubicBezTo>
                <a:cubicBezTo>
                  <a:pt x="90554" y="8285"/>
                  <a:pt x="98187" y="6133"/>
                  <a:pt x="105983" y="6133"/>
                </a:cubicBezTo>
                <a:cubicBezTo>
                  <a:pt x="129077" y="6133"/>
                  <a:pt x="147866" y="24889"/>
                  <a:pt x="147866" y="47984"/>
                </a:cubicBezTo>
                <a:cubicBezTo>
                  <a:pt x="147866" y="49680"/>
                  <a:pt x="149237" y="51050"/>
                  <a:pt x="150900" y="51050"/>
                </a:cubicBezTo>
                <a:cubicBezTo>
                  <a:pt x="152596" y="51050"/>
                  <a:pt x="153966" y="49680"/>
                  <a:pt x="153966" y="47984"/>
                </a:cubicBezTo>
                <a:cubicBezTo>
                  <a:pt x="153966" y="21529"/>
                  <a:pt x="132437" y="0"/>
                  <a:pt x="105983" y="0"/>
                </a:cubicBezTo>
                <a:close/>
                <a:moveTo>
                  <a:pt x="162484" y="168204"/>
                </a:moveTo>
                <a:cubicBezTo>
                  <a:pt x="161552" y="168204"/>
                  <a:pt x="160637" y="168630"/>
                  <a:pt x="160034" y="169428"/>
                </a:cubicBezTo>
                <a:cubicBezTo>
                  <a:pt x="159022" y="170765"/>
                  <a:pt x="159283" y="172690"/>
                  <a:pt x="160621" y="173701"/>
                </a:cubicBezTo>
                <a:cubicBezTo>
                  <a:pt x="171353" y="181725"/>
                  <a:pt x="178203" y="198035"/>
                  <a:pt x="178203" y="205701"/>
                </a:cubicBezTo>
                <a:cubicBezTo>
                  <a:pt x="178203" y="207397"/>
                  <a:pt x="179573" y="208767"/>
                  <a:pt x="181269" y="208767"/>
                </a:cubicBezTo>
                <a:cubicBezTo>
                  <a:pt x="182933" y="208767"/>
                  <a:pt x="184303" y="207397"/>
                  <a:pt x="184303" y="205701"/>
                </a:cubicBezTo>
                <a:cubicBezTo>
                  <a:pt x="184303" y="195360"/>
                  <a:pt x="176083" y="177648"/>
                  <a:pt x="164307" y="168808"/>
                </a:cubicBezTo>
                <a:cubicBezTo>
                  <a:pt x="163754" y="168399"/>
                  <a:pt x="163115" y="168204"/>
                  <a:pt x="162484" y="168204"/>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3520024" y="2711416"/>
            <a:ext cx="864649" cy="788708"/>
          </a:xfrm>
          <a:custGeom>
            <a:avLst/>
            <a:gdLst/>
            <a:ahLst/>
            <a:cxnLst/>
            <a:rect l="l" t="t" r="r" b="b"/>
            <a:pathLst>
              <a:path w="209485" h="208768" extrusionOk="0">
                <a:moveTo>
                  <a:pt x="78745" y="51866"/>
                </a:moveTo>
                <a:cubicBezTo>
                  <a:pt x="73167" y="51866"/>
                  <a:pt x="68861" y="53431"/>
                  <a:pt x="67686" y="53921"/>
                </a:cubicBezTo>
                <a:cubicBezTo>
                  <a:pt x="66121" y="54540"/>
                  <a:pt x="65370" y="56335"/>
                  <a:pt x="65990" y="57900"/>
                </a:cubicBezTo>
                <a:cubicBezTo>
                  <a:pt x="66483" y="59082"/>
                  <a:pt x="67626" y="59799"/>
                  <a:pt x="68830" y="59799"/>
                </a:cubicBezTo>
                <a:cubicBezTo>
                  <a:pt x="69221" y="59799"/>
                  <a:pt x="69619" y="59724"/>
                  <a:pt x="70002" y="59564"/>
                </a:cubicBezTo>
                <a:cubicBezTo>
                  <a:pt x="70916" y="59205"/>
                  <a:pt x="74276" y="57966"/>
                  <a:pt x="78745" y="57966"/>
                </a:cubicBezTo>
                <a:cubicBezTo>
                  <a:pt x="84681" y="57966"/>
                  <a:pt x="91825" y="59466"/>
                  <a:pt x="94533" y="60836"/>
                </a:cubicBezTo>
                <a:cubicBezTo>
                  <a:pt x="94989" y="61064"/>
                  <a:pt x="95446" y="61162"/>
                  <a:pt x="95903" y="61162"/>
                </a:cubicBezTo>
                <a:cubicBezTo>
                  <a:pt x="97044" y="61162"/>
                  <a:pt x="98121" y="60542"/>
                  <a:pt x="98643" y="59466"/>
                </a:cubicBezTo>
                <a:cubicBezTo>
                  <a:pt x="99393" y="57933"/>
                  <a:pt x="98773" y="56106"/>
                  <a:pt x="97273" y="55356"/>
                </a:cubicBezTo>
                <a:cubicBezTo>
                  <a:pt x="93391" y="53431"/>
                  <a:pt x="85073" y="51866"/>
                  <a:pt x="78745" y="51866"/>
                </a:cubicBezTo>
                <a:close/>
                <a:moveTo>
                  <a:pt x="130741" y="51866"/>
                </a:moveTo>
                <a:cubicBezTo>
                  <a:pt x="124412" y="51866"/>
                  <a:pt x="116094" y="53431"/>
                  <a:pt x="112213" y="55356"/>
                </a:cubicBezTo>
                <a:cubicBezTo>
                  <a:pt x="110712" y="56106"/>
                  <a:pt x="110092" y="57933"/>
                  <a:pt x="110842" y="59466"/>
                </a:cubicBezTo>
                <a:cubicBezTo>
                  <a:pt x="111364" y="60542"/>
                  <a:pt x="112441" y="61162"/>
                  <a:pt x="113583" y="61162"/>
                </a:cubicBezTo>
                <a:cubicBezTo>
                  <a:pt x="114039" y="61162"/>
                  <a:pt x="114496" y="61064"/>
                  <a:pt x="114953" y="60836"/>
                </a:cubicBezTo>
                <a:cubicBezTo>
                  <a:pt x="117660" y="59466"/>
                  <a:pt x="124804" y="57966"/>
                  <a:pt x="130741" y="57966"/>
                </a:cubicBezTo>
                <a:cubicBezTo>
                  <a:pt x="135210" y="57966"/>
                  <a:pt x="138569" y="59205"/>
                  <a:pt x="139483" y="59564"/>
                </a:cubicBezTo>
                <a:cubicBezTo>
                  <a:pt x="139867" y="59724"/>
                  <a:pt x="140264" y="59799"/>
                  <a:pt x="140655" y="59799"/>
                </a:cubicBezTo>
                <a:cubicBezTo>
                  <a:pt x="141859" y="59799"/>
                  <a:pt x="143002" y="59082"/>
                  <a:pt x="143495" y="57900"/>
                </a:cubicBezTo>
                <a:cubicBezTo>
                  <a:pt x="144115" y="56335"/>
                  <a:pt x="143364" y="54540"/>
                  <a:pt x="141799" y="53921"/>
                </a:cubicBezTo>
                <a:cubicBezTo>
                  <a:pt x="140624" y="53431"/>
                  <a:pt x="136319" y="51866"/>
                  <a:pt x="130741" y="51866"/>
                </a:cubicBezTo>
                <a:close/>
                <a:moveTo>
                  <a:pt x="85040" y="74797"/>
                </a:moveTo>
                <a:cubicBezTo>
                  <a:pt x="83344" y="74797"/>
                  <a:pt x="81974" y="76167"/>
                  <a:pt x="81974" y="77864"/>
                </a:cubicBezTo>
                <a:lnTo>
                  <a:pt x="81974" y="84681"/>
                </a:lnTo>
                <a:cubicBezTo>
                  <a:pt x="81974" y="86377"/>
                  <a:pt x="83344" y="87747"/>
                  <a:pt x="85040" y="87747"/>
                </a:cubicBezTo>
                <a:cubicBezTo>
                  <a:pt x="86736" y="87747"/>
                  <a:pt x="88106" y="86377"/>
                  <a:pt x="88106" y="84681"/>
                </a:cubicBezTo>
                <a:lnTo>
                  <a:pt x="88106" y="77864"/>
                </a:lnTo>
                <a:cubicBezTo>
                  <a:pt x="88106" y="76167"/>
                  <a:pt x="86736" y="74797"/>
                  <a:pt x="85040" y="74797"/>
                </a:cubicBezTo>
                <a:close/>
                <a:moveTo>
                  <a:pt x="124445" y="74797"/>
                </a:moveTo>
                <a:cubicBezTo>
                  <a:pt x="122749" y="74797"/>
                  <a:pt x="121379" y="76167"/>
                  <a:pt x="121379" y="77864"/>
                </a:cubicBezTo>
                <a:lnTo>
                  <a:pt x="121379" y="84681"/>
                </a:lnTo>
                <a:cubicBezTo>
                  <a:pt x="121379" y="86377"/>
                  <a:pt x="122749" y="87747"/>
                  <a:pt x="124445" y="87747"/>
                </a:cubicBezTo>
                <a:cubicBezTo>
                  <a:pt x="126141" y="87747"/>
                  <a:pt x="127511" y="86377"/>
                  <a:pt x="127511" y="84681"/>
                </a:cubicBezTo>
                <a:lnTo>
                  <a:pt x="127511" y="77864"/>
                </a:lnTo>
                <a:cubicBezTo>
                  <a:pt x="127511" y="76167"/>
                  <a:pt x="126141" y="74797"/>
                  <a:pt x="124445" y="74797"/>
                </a:cubicBezTo>
                <a:close/>
                <a:moveTo>
                  <a:pt x="76265" y="69382"/>
                </a:moveTo>
                <a:cubicBezTo>
                  <a:pt x="86149" y="69382"/>
                  <a:pt x="92445" y="70916"/>
                  <a:pt x="94989" y="73884"/>
                </a:cubicBezTo>
                <a:cubicBezTo>
                  <a:pt x="96294" y="75450"/>
                  <a:pt x="96718" y="77668"/>
                  <a:pt x="96229" y="80604"/>
                </a:cubicBezTo>
                <a:cubicBezTo>
                  <a:pt x="94598" y="90194"/>
                  <a:pt x="87878" y="95054"/>
                  <a:pt x="76265" y="95054"/>
                </a:cubicBezTo>
                <a:cubicBezTo>
                  <a:pt x="64946" y="95054"/>
                  <a:pt x="57900" y="89574"/>
                  <a:pt x="57900" y="80767"/>
                </a:cubicBezTo>
                <a:cubicBezTo>
                  <a:pt x="57900" y="73068"/>
                  <a:pt x="60641" y="69382"/>
                  <a:pt x="76265" y="69382"/>
                </a:cubicBezTo>
                <a:close/>
                <a:moveTo>
                  <a:pt x="133220" y="69382"/>
                </a:moveTo>
                <a:cubicBezTo>
                  <a:pt x="148845" y="69382"/>
                  <a:pt x="151585" y="73068"/>
                  <a:pt x="151585" y="80767"/>
                </a:cubicBezTo>
                <a:cubicBezTo>
                  <a:pt x="151585" y="89574"/>
                  <a:pt x="144539" y="95054"/>
                  <a:pt x="133220" y="95054"/>
                </a:cubicBezTo>
                <a:cubicBezTo>
                  <a:pt x="121607" y="95054"/>
                  <a:pt x="114887" y="90194"/>
                  <a:pt x="113256" y="80604"/>
                </a:cubicBezTo>
                <a:cubicBezTo>
                  <a:pt x="112767" y="77668"/>
                  <a:pt x="113191" y="75450"/>
                  <a:pt x="114496" y="73884"/>
                </a:cubicBezTo>
                <a:cubicBezTo>
                  <a:pt x="117040" y="70916"/>
                  <a:pt x="123336" y="69382"/>
                  <a:pt x="133220" y="69382"/>
                </a:cubicBezTo>
                <a:close/>
                <a:moveTo>
                  <a:pt x="104743" y="87193"/>
                </a:moveTo>
                <a:cubicBezTo>
                  <a:pt x="108298" y="87193"/>
                  <a:pt x="113811" y="95380"/>
                  <a:pt x="116160" y="98871"/>
                </a:cubicBezTo>
                <a:cubicBezTo>
                  <a:pt x="117464" y="100828"/>
                  <a:pt x="117660" y="102589"/>
                  <a:pt x="116681" y="103731"/>
                </a:cubicBezTo>
                <a:cubicBezTo>
                  <a:pt x="116160" y="104340"/>
                  <a:pt x="115261" y="104804"/>
                  <a:pt x="114178" y="104804"/>
                </a:cubicBezTo>
                <a:cubicBezTo>
                  <a:pt x="113637" y="104804"/>
                  <a:pt x="113050" y="104688"/>
                  <a:pt x="112441" y="104416"/>
                </a:cubicBezTo>
                <a:cubicBezTo>
                  <a:pt x="112032" y="104229"/>
                  <a:pt x="111596" y="104130"/>
                  <a:pt x="111161" y="104130"/>
                </a:cubicBezTo>
                <a:cubicBezTo>
                  <a:pt x="110764" y="104130"/>
                  <a:pt x="110368" y="104212"/>
                  <a:pt x="109994" y="104384"/>
                </a:cubicBezTo>
                <a:cubicBezTo>
                  <a:pt x="108298" y="105085"/>
                  <a:pt x="106520" y="105436"/>
                  <a:pt x="104743" y="105436"/>
                </a:cubicBezTo>
                <a:cubicBezTo>
                  <a:pt x="102965" y="105436"/>
                  <a:pt x="101187" y="105085"/>
                  <a:pt x="99491" y="104384"/>
                </a:cubicBezTo>
                <a:cubicBezTo>
                  <a:pt x="99132" y="104220"/>
                  <a:pt x="98708" y="104123"/>
                  <a:pt x="98316" y="104123"/>
                </a:cubicBezTo>
                <a:cubicBezTo>
                  <a:pt x="97892" y="104123"/>
                  <a:pt x="97436" y="104220"/>
                  <a:pt x="97044" y="104416"/>
                </a:cubicBezTo>
                <a:cubicBezTo>
                  <a:pt x="96435" y="104688"/>
                  <a:pt x="95848" y="104804"/>
                  <a:pt x="95307" y="104804"/>
                </a:cubicBezTo>
                <a:cubicBezTo>
                  <a:pt x="94224" y="104804"/>
                  <a:pt x="93326" y="104340"/>
                  <a:pt x="92804" y="103731"/>
                </a:cubicBezTo>
                <a:cubicBezTo>
                  <a:pt x="91825" y="102589"/>
                  <a:pt x="92021" y="100828"/>
                  <a:pt x="93326" y="98871"/>
                </a:cubicBezTo>
                <a:cubicBezTo>
                  <a:pt x="95674" y="95380"/>
                  <a:pt x="101187" y="87193"/>
                  <a:pt x="104743" y="87193"/>
                </a:cubicBezTo>
                <a:close/>
                <a:moveTo>
                  <a:pt x="48054" y="72147"/>
                </a:moveTo>
                <a:cubicBezTo>
                  <a:pt x="48730" y="72147"/>
                  <a:pt x="49402" y="72336"/>
                  <a:pt x="50006" y="72710"/>
                </a:cubicBezTo>
                <a:cubicBezTo>
                  <a:pt x="51148" y="73395"/>
                  <a:pt x="51801" y="74536"/>
                  <a:pt x="51801" y="75874"/>
                </a:cubicBezTo>
                <a:lnTo>
                  <a:pt x="51801" y="106178"/>
                </a:lnTo>
                <a:cubicBezTo>
                  <a:pt x="51801" y="107515"/>
                  <a:pt x="51148" y="108657"/>
                  <a:pt x="50006" y="109342"/>
                </a:cubicBezTo>
                <a:cubicBezTo>
                  <a:pt x="49402" y="109715"/>
                  <a:pt x="48730" y="109904"/>
                  <a:pt x="48054" y="109904"/>
                </a:cubicBezTo>
                <a:cubicBezTo>
                  <a:pt x="47488" y="109904"/>
                  <a:pt x="46920" y="109772"/>
                  <a:pt x="46386" y="109505"/>
                </a:cubicBezTo>
                <a:cubicBezTo>
                  <a:pt x="43091" y="107809"/>
                  <a:pt x="39568" y="102100"/>
                  <a:pt x="39568" y="91042"/>
                </a:cubicBezTo>
                <a:cubicBezTo>
                  <a:pt x="39568" y="79984"/>
                  <a:pt x="43091" y="74243"/>
                  <a:pt x="46386" y="72547"/>
                </a:cubicBezTo>
                <a:cubicBezTo>
                  <a:pt x="46920" y="72279"/>
                  <a:pt x="47488" y="72147"/>
                  <a:pt x="48054" y="72147"/>
                </a:cubicBezTo>
                <a:close/>
                <a:moveTo>
                  <a:pt x="161431" y="72147"/>
                </a:moveTo>
                <a:cubicBezTo>
                  <a:pt x="161997" y="72147"/>
                  <a:pt x="162565" y="72279"/>
                  <a:pt x="163100" y="72547"/>
                </a:cubicBezTo>
                <a:cubicBezTo>
                  <a:pt x="166394" y="74243"/>
                  <a:pt x="169917" y="79984"/>
                  <a:pt x="169917" y="91042"/>
                </a:cubicBezTo>
                <a:cubicBezTo>
                  <a:pt x="169917" y="102100"/>
                  <a:pt x="166394" y="107809"/>
                  <a:pt x="163100" y="109505"/>
                </a:cubicBezTo>
                <a:cubicBezTo>
                  <a:pt x="162565" y="109772"/>
                  <a:pt x="161997" y="109904"/>
                  <a:pt x="161431" y="109904"/>
                </a:cubicBezTo>
                <a:cubicBezTo>
                  <a:pt x="160755" y="109904"/>
                  <a:pt x="160083" y="109715"/>
                  <a:pt x="159479" y="109342"/>
                </a:cubicBezTo>
                <a:cubicBezTo>
                  <a:pt x="158337" y="108657"/>
                  <a:pt x="157685" y="107515"/>
                  <a:pt x="157685" y="106178"/>
                </a:cubicBezTo>
                <a:lnTo>
                  <a:pt x="157685" y="75874"/>
                </a:lnTo>
                <a:cubicBezTo>
                  <a:pt x="157685" y="74536"/>
                  <a:pt x="158337" y="73395"/>
                  <a:pt x="159479" y="72710"/>
                </a:cubicBezTo>
                <a:cubicBezTo>
                  <a:pt x="160083" y="72336"/>
                  <a:pt x="160755" y="72147"/>
                  <a:pt x="161431" y="72147"/>
                </a:cubicBezTo>
                <a:close/>
                <a:moveTo>
                  <a:pt x="57966" y="95054"/>
                </a:moveTo>
                <a:lnTo>
                  <a:pt x="57966" y="95054"/>
                </a:lnTo>
                <a:cubicBezTo>
                  <a:pt x="62272" y="98936"/>
                  <a:pt x="68600" y="101187"/>
                  <a:pt x="76265" y="101187"/>
                </a:cubicBezTo>
                <a:cubicBezTo>
                  <a:pt x="79951" y="101187"/>
                  <a:pt x="83311" y="100730"/>
                  <a:pt x="86312" y="99849"/>
                </a:cubicBezTo>
                <a:lnTo>
                  <a:pt x="86312" y="99849"/>
                </a:lnTo>
                <a:cubicBezTo>
                  <a:pt x="86019" y="101252"/>
                  <a:pt x="85986" y="102622"/>
                  <a:pt x="86247" y="103894"/>
                </a:cubicBezTo>
                <a:cubicBezTo>
                  <a:pt x="79462" y="105232"/>
                  <a:pt x="74276" y="108396"/>
                  <a:pt x="71340" y="113126"/>
                </a:cubicBezTo>
                <a:cubicBezTo>
                  <a:pt x="61652" y="109244"/>
                  <a:pt x="58455" y="100437"/>
                  <a:pt x="57966" y="95054"/>
                </a:cubicBezTo>
                <a:close/>
                <a:moveTo>
                  <a:pt x="151519" y="95054"/>
                </a:moveTo>
                <a:cubicBezTo>
                  <a:pt x="151030" y="100437"/>
                  <a:pt x="147801" y="109244"/>
                  <a:pt x="138145" y="113126"/>
                </a:cubicBezTo>
                <a:cubicBezTo>
                  <a:pt x="135177" y="108396"/>
                  <a:pt x="130023" y="105232"/>
                  <a:pt x="123238" y="103894"/>
                </a:cubicBezTo>
                <a:cubicBezTo>
                  <a:pt x="123499" y="102622"/>
                  <a:pt x="123466" y="101252"/>
                  <a:pt x="123173" y="99849"/>
                </a:cubicBezTo>
                <a:lnTo>
                  <a:pt x="123173" y="99849"/>
                </a:lnTo>
                <a:cubicBezTo>
                  <a:pt x="126174" y="100730"/>
                  <a:pt x="129534" y="101187"/>
                  <a:pt x="133220" y="101187"/>
                </a:cubicBezTo>
                <a:cubicBezTo>
                  <a:pt x="140885" y="101187"/>
                  <a:pt x="147214" y="98936"/>
                  <a:pt x="151519" y="95054"/>
                </a:cubicBezTo>
                <a:close/>
                <a:moveTo>
                  <a:pt x="85234" y="118319"/>
                </a:moveTo>
                <a:cubicBezTo>
                  <a:pt x="84306" y="118319"/>
                  <a:pt x="83388" y="118741"/>
                  <a:pt x="82789" y="119552"/>
                </a:cubicBezTo>
                <a:cubicBezTo>
                  <a:pt x="81778" y="120889"/>
                  <a:pt x="82039" y="122814"/>
                  <a:pt x="83377" y="123825"/>
                </a:cubicBezTo>
                <a:cubicBezTo>
                  <a:pt x="88074" y="127381"/>
                  <a:pt x="96392" y="129142"/>
                  <a:pt x="104743" y="129142"/>
                </a:cubicBezTo>
                <a:cubicBezTo>
                  <a:pt x="113093" y="129142"/>
                  <a:pt x="121411" y="127381"/>
                  <a:pt x="126109" y="123825"/>
                </a:cubicBezTo>
                <a:cubicBezTo>
                  <a:pt x="127446" y="122814"/>
                  <a:pt x="127707" y="120889"/>
                  <a:pt x="126696" y="119552"/>
                </a:cubicBezTo>
                <a:cubicBezTo>
                  <a:pt x="126097" y="118741"/>
                  <a:pt x="125179" y="118319"/>
                  <a:pt x="124251" y="118319"/>
                </a:cubicBezTo>
                <a:cubicBezTo>
                  <a:pt x="123612" y="118319"/>
                  <a:pt x="122968" y="118519"/>
                  <a:pt x="122423" y="118932"/>
                </a:cubicBezTo>
                <a:cubicBezTo>
                  <a:pt x="118867" y="121623"/>
                  <a:pt x="111805" y="122969"/>
                  <a:pt x="104743" y="122969"/>
                </a:cubicBezTo>
                <a:cubicBezTo>
                  <a:pt x="97680" y="122969"/>
                  <a:pt x="90618" y="121623"/>
                  <a:pt x="87063" y="118932"/>
                </a:cubicBezTo>
                <a:cubicBezTo>
                  <a:pt x="86517" y="118519"/>
                  <a:pt x="85873" y="118319"/>
                  <a:pt x="85234" y="118319"/>
                </a:cubicBezTo>
                <a:close/>
                <a:moveTo>
                  <a:pt x="70590" y="162447"/>
                </a:moveTo>
                <a:cubicBezTo>
                  <a:pt x="71992" y="163654"/>
                  <a:pt x="73591" y="164567"/>
                  <a:pt x="75385" y="165154"/>
                </a:cubicBezTo>
                <a:cubicBezTo>
                  <a:pt x="78614" y="173016"/>
                  <a:pt x="85693" y="182410"/>
                  <a:pt x="91825" y="189652"/>
                </a:cubicBezTo>
                <a:lnTo>
                  <a:pt x="85725" y="186716"/>
                </a:lnTo>
                <a:cubicBezTo>
                  <a:pt x="84432" y="186075"/>
                  <a:pt x="83054" y="185767"/>
                  <a:pt x="81690" y="185767"/>
                </a:cubicBezTo>
                <a:cubicBezTo>
                  <a:pt x="79028" y="185767"/>
                  <a:pt x="76425" y="186940"/>
                  <a:pt x="74634" y="189097"/>
                </a:cubicBezTo>
                <a:lnTo>
                  <a:pt x="69937" y="194806"/>
                </a:lnTo>
                <a:lnTo>
                  <a:pt x="69937" y="167275"/>
                </a:lnTo>
                <a:cubicBezTo>
                  <a:pt x="69937" y="165578"/>
                  <a:pt x="70166" y="163947"/>
                  <a:pt x="70590" y="162447"/>
                </a:cubicBezTo>
                <a:close/>
                <a:moveTo>
                  <a:pt x="138896" y="162447"/>
                </a:moveTo>
                <a:cubicBezTo>
                  <a:pt x="139320" y="163947"/>
                  <a:pt x="139548" y="165578"/>
                  <a:pt x="139548" y="167275"/>
                </a:cubicBezTo>
                <a:lnTo>
                  <a:pt x="139548" y="194806"/>
                </a:lnTo>
                <a:lnTo>
                  <a:pt x="134851" y="189097"/>
                </a:lnTo>
                <a:cubicBezTo>
                  <a:pt x="133057" y="186944"/>
                  <a:pt x="130447" y="185770"/>
                  <a:pt x="127772" y="185770"/>
                </a:cubicBezTo>
                <a:cubicBezTo>
                  <a:pt x="126402" y="185770"/>
                  <a:pt x="125032" y="186064"/>
                  <a:pt x="123760" y="186716"/>
                </a:cubicBezTo>
                <a:lnTo>
                  <a:pt x="117660" y="189652"/>
                </a:lnTo>
                <a:cubicBezTo>
                  <a:pt x="123793" y="182410"/>
                  <a:pt x="130871" y="173016"/>
                  <a:pt x="134100" y="165154"/>
                </a:cubicBezTo>
                <a:cubicBezTo>
                  <a:pt x="135895" y="164567"/>
                  <a:pt x="137493" y="163654"/>
                  <a:pt x="138896" y="162447"/>
                </a:cubicBezTo>
                <a:close/>
                <a:moveTo>
                  <a:pt x="119226" y="109505"/>
                </a:moveTo>
                <a:cubicBezTo>
                  <a:pt x="128718" y="110418"/>
                  <a:pt x="132404" y="114659"/>
                  <a:pt x="133839" y="118051"/>
                </a:cubicBezTo>
                <a:cubicBezTo>
                  <a:pt x="134316" y="119217"/>
                  <a:pt x="135439" y="119931"/>
                  <a:pt x="136647" y="119931"/>
                </a:cubicBezTo>
                <a:cubicBezTo>
                  <a:pt x="136927" y="119931"/>
                  <a:pt x="137211" y="119892"/>
                  <a:pt x="137493" y="119813"/>
                </a:cubicBezTo>
                <a:cubicBezTo>
                  <a:pt x="143952" y="117953"/>
                  <a:pt x="148453" y="114496"/>
                  <a:pt x="151585" y="110581"/>
                </a:cubicBezTo>
                <a:lnTo>
                  <a:pt x="151585" y="114822"/>
                </a:lnTo>
                <a:cubicBezTo>
                  <a:pt x="151585" y="116453"/>
                  <a:pt x="151487" y="118117"/>
                  <a:pt x="151356" y="119748"/>
                </a:cubicBezTo>
                <a:cubicBezTo>
                  <a:pt x="151161" y="121411"/>
                  <a:pt x="152400" y="122912"/>
                  <a:pt x="154096" y="123075"/>
                </a:cubicBezTo>
                <a:cubicBezTo>
                  <a:pt x="154195" y="123084"/>
                  <a:pt x="154293" y="123089"/>
                  <a:pt x="154391" y="123089"/>
                </a:cubicBezTo>
                <a:cubicBezTo>
                  <a:pt x="155933" y="123089"/>
                  <a:pt x="157270" y="121900"/>
                  <a:pt x="157424" y="120335"/>
                </a:cubicBezTo>
                <a:cubicBezTo>
                  <a:pt x="157587" y="118671"/>
                  <a:pt x="157685" y="116975"/>
                  <a:pt x="157685" y="115279"/>
                </a:cubicBezTo>
                <a:cubicBezTo>
                  <a:pt x="158880" y="115773"/>
                  <a:pt x="160140" y="116020"/>
                  <a:pt x="161399" y="116020"/>
                </a:cubicBezTo>
                <a:cubicBezTo>
                  <a:pt x="162133" y="116020"/>
                  <a:pt x="162868" y="115936"/>
                  <a:pt x="163589" y="115768"/>
                </a:cubicBezTo>
                <a:lnTo>
                  <a:pt x="163589" y="115768"/>
                </a:lnTo>
                <a:cubicBezTo>
                  <a:pt x="162251" y="127805"/>
                  <a:pt x="154912" y="133872"/>
                  <a:pt x="128196" y="133872"/>
                </a:cubicBezTo>
                <a:cubicBezTo>
                  <a:pt x="126533" y="133872"/>
                  <a:pt x="125163" y="135242"/>
                  <a:pt x="125163" y="136938"/>
                </a:cubicBezTo>
                <a:cubicBezTo>
                  <a:pt x="125163" y="138634"/>
                  <a:pt x="126533" y="140004"/>
                  <a:pt x="128196" y="140004"/>
                </a:cubicBezTo>
                <a:cubicBezTo>
                  <a:pt x="136384" y="140004"/>
                  <a:pt x="143201" y="139417"/>
                  <a:pt x="148747" y="138178"/>
                </a:cubicBezTo>
                <a:cubicBezTo>
                  <a:pt x="148845" y="138667"/>
                  <a:pt x="148877" y="139156"/>
                  <a:pt x="148877" y="139646"/>
                </a:cubicBezTo>
                <a:cubicBezTo>
                  <a:pt x="148877" y="144147"/>
                  <a:pt x="145354" y="147801"/>
                  <a:pt x="140820" y="147931"/>
                </a:cubicBezTo>
                <a:cubicBezTo>
                  <a:pt x="140005" y="147964"/>
                  <a:pt x="139254" y="148323"/>
                  <a:pt x="138700" y="148910"/>
                </a:cubicBezTo>
                <a:cubicBezTo>
                  <a:pt x="138113" y="149497"/>
                  <a:pt x="137819" y="150312"/>
                  <a:pt x="137852" y="151128"/>
                </a:cubicBezTo>
                <a:cubicBezTo>
                  <a:pt x="137884" y="151226"/>
                  <a:pt x="137884" y="151356"/>
                  <a:pt x="137884" y="151454"/>
                </a:cubicBezTo>
                <a:cubicBezTo>
                  <a:pt x="137884" y="156053"/>
                  <a:pt x="134133" y="159772"/>
                  <a:pt x="129566" y="159772"/>
                </a:cubicBezTo>
                <a:cubicBezTo>
                  <a:pt x="127903" y="159772"/>
                  <a:pt x="126337" y="159283"/>
                  <a:pt x="124967" y="158402"/>
                </a:cubicBezTo>
                <a:cubicBezTo>
                  <a:pt x="124464" y="158059"/>
                  <a:pt x="123881" y="157876"/>
                  <a:pt x="123285" y="157876"/>
                </a:cubicBezTo>
                <a:cubicBezTo>
                  <a:pt x="123031" y="157876"/>
                  <a:pt x="122774" y="157910"/>
                  <a:pt x="122520" y="157978"/>
                </a:cubicBezTo>
                <a:cubicBezTo>
                  <a:pt x="121705" y="158174"/>
                  <a:pt x="120987" y="158728"/>
                  <a:pt x="120563" y="159479"/>
                </a:cubicBezTo>
                <a:cubicBezTo>
                  <a:pt x="119128" y="162186"/>
                  <a:pt x="116323" y="163850"/>
                  <a:pt x="113256" y="163850"/>
                </a:cubicBezTo>
                <a:cubicBezTo>
                  <a:pt x="110875" y="163850"/>
                  <a:pt x="108624" y="162838"/>
                  <a:pt x="107026" y="161044"/>
                </a:cubicBezTo>
                <a:cubicBezTo>
                  <a:pt x="106439" y="160392"/>
                  <a:pt x="105623" y="160033"/>
                  <a:pt x="104743" y="160033"/>
                </a:cubicBezTo>
                <a:cubicBezTo>
                  <a:pt x="103862" y="160033"/>
                  <a:pt x="103046" y="160392"/>
                  <a:pt x="102459" y="161044"/>
                </a:cubicBezTo>
                <a:cubicBezTo>
                  <a:pt x="100861" y="162838"/>
                  <a:pt x="98610" y="163850"/>
                  <a:pt x="96229" y="163850"/>
                </a:cubicBezTo>
                <a:cubicBezTo>
                  <a:pt x="94533" y="163850"/>
                  <a:pt x="93163" y="165220"/>
                  <a:pt x="93163" y="166916"/>
                </a:cubicBezTo>
                <a:cubicBezTo>
                  <a:pt x="93163" y="168612"/>
                  <a:pt x="94533" y="169982"/>
                  <a:pt x="96229" y="169982"/>
                </a:cubicBezTo>
                <a:cubicBezTo>
                  <a:pt x="99328" y="169982"/>
                  <a:pt x="102296" y="168971"/>
                  <a:pt x="104743" y="167177"/>
                </a:cubicBezTo>
                <a:cubicBezTo>
                  <a:pt x="107189" y="168971"/>
                  <a:pt x="110157" y="169982"/>
                  <a:pt x="113256" y="169982"/>
                </a:cubicBezTo>
                <a:cubicBezTo>
                  <a:pt x="117530" y="169982"/>
                  <a:pt x="121542" y="168090"/>
                  <a:pt x="124249" y="164893"/>
                </a:cubicBezTo>
                <a:cubicBezTo>
                  <a:pt x="125163" y="165252"/>
                  <a:pt x="126141" y="165513"/>
                  <a:pt x="127120" y="165676"/>
                </a:cubicBezTo>
                <a:cubicBezTo>
                  <a:pt x="121672" y="176408"/>
                  <a:pt x="109668" y="189717"/>
                  <a:pt x="104743" y="194936"/>
                </a:cubicBezTo>
                <a:cubicBezTo>
                  <a:pt x="99817" y="189717"/>
                  <a:pt x="87813" y="176408"/>
                  <a:pt x="82365" y="165676"/>
                </a:cubicBezTo>
                <a:cubicBezTo>
                  <a:pt x="84323" y="165350"/>
                  <a:pt x="86214" y="164600"/>
                  <a:pt x="87911" y="163491"/>
                </a:cubicBezTo>
                <a:cubicBezTo>
                  <a:pt x="89313" y="162545"/>
                  <a:pt x="89705" y="160653"/>
                  <a:pt x="88759" y="159250"/>
                </a:cubicBezTo>
                <a:cubicBezTo>
                  <a:pt x="88163" y="158367"/>
                  <a:pt x="87193" y="157885"/>
                  <a:pt x="86205" y="157885"/>
                </a:cubicBezTo>
                <a:cubicBezTo>
                  <a:pt x="85624" y="157885"/>
                  <a:pt x="85038" y="158052"/>
                  <a:pt x="84518" y="158402"/>
                </a:cubicBezTo>
                <a:cubicBezTo>
                  <a:pt x="83148" y="159283"/>
                  <a:pt x="81582" y="159772"/>
                  <a:pt x="79919" y="159772"/>
                </a:cubicBezTo>
                <a:cubicBezTo>
                  <a:pt x="75352" y="159772"/>
                  <a:pt x="71601" y="156053"/>
                  <a:pt x="71601" y="151454"/>
                </a:cubicBezTo>
                <a:cubicBezTo>
                  <a:pt x="71601" y="151356"/>
                  <a:pt x="71601" y="151226"/>
                  <a:pt x="71601" y="151128"/>
                </a:cubicBezTo>
                <a:cubicBezTo>
                  <a:pt x="71633" y="150312"/>
                  <a:pt x="71340" y="149497"/>
                  <a:pt x="70785" y="148910"/>
                </a:cubicBezTo>
                <a:cubicBezTo>
                  <a:pt x="70231" y="148323"/>
                  <a:pt x="69480" y="147964"/>
                  <a:pt x="68665" y="147931"/>
                </a:cubicBezTo>
                <a:cubicBezTo>
                  <a:pt x="64131" y="147801"/>
                  <a:pt x="60608" y="144147"/>
                  <a:pt x="60608" y="139646"/>
                </a:cubicBezTo>
                <a:cubicBezTo>
                  <a:pt x="60608" y="138341"/>
                  <a:pt x="60901" y="137134"/>
                  <a:pt x="61456" y="135960"/>
                </a:cubicBezTo>
                <a:cubicBezTo>
                  <a:pt x="61847" y="135177"/>
                  <a:pt x="61880" y="134263"/>
                  <a:pt x="61554" y="133480"/>
                </a:cubicBezTo>
                <a:cubicBezTo>
                  <a:pt x="59140" y="127544"/>
                  <a:pt x="57900" y="121248"/>
                  <a:pt x="57900" y="114822"/>
                </a:cubicBezTo>
                <a:lnTo>
                  <a:pt x="57900" y="110581"/>
                </a:lnTo>
                <a:cubicBezTo>
                  <a:pt x="60999" y="114496"/>
                  <a:pt x="65533" y="117953"/>
                  <a:pt x="71992" y="119813"/>
                </a:cubicBezTo>
                <a:cubicBezTo>
                  <a:pt x="72268" y="119892"/>
                  <a:pt x="72549" y="119931"/>
                  <a:pt x="72826" y="119931"/>
                </a:cubicBezTo>
                <a:cubicBezTo>
                  <a:pt x="74025" y="119931"/>
                  <a:pt x="75169" y="119217"/>
                  <a:pt x="75646" y="118051"/>
                </a:cubicBezTo>
                <a:cubicBezTo>
                  <a:pt x="77081" y="114659"/>
                  <a:pt x="80734" y="110418"/>
                  <a:pt x="90227" y="109505"/>
                </a:cubicBezTo>
                <a:lnTo>
                  <a:pt x="90259" y="109505"/>
                </a:lnTo>
                <a:cubicBezTo>
                  <a:pt x="91747" y="110427"/>
                  <a:pt x="93504" y="110918"/>
                  <a:pt x="95305" y="110918"/>
                </a:cubicBezTo>
                <a:cubicBezTo>
                  <a:pt x="96308" y="110918"/>
                  <a:pt x="97325" y="110766"/>
                  <a:pt x="98316" y="110451"/>
                </a:cubicBezTo>
                <a:cubicBezTo>
                  <a:pt x="100404" y="111185"/>
                  <a:pt x="102573" y="111552"/>
                  <a:pt x="104743" y="111552"/>
                </a:cubicBezTo>
                <a:cubicBezTo>
                  <a:pt x="106912" y="111552"/>
                  <a:pt x="109081" y="111185"/>
                  <a:pt x="111169" y="110451"/>
                </a:cubicBezTo>
                <a:cubicBezTo>
                  <a:pt x="112162" y="110755"/>
                  <a:pt x="113181" y="110904"/>
                  <a:pt x="114185" y="110904"/>
                </a:cubicBezTo>
                <a:cubicBezTo>
                  <a:pt x="115985" y="110904"/>
                  <a:pt x="117740" y="110426"/>
                  <a:pt x="119226" y="109505"/>
                </a:cubicBezTo>
                <a:close/>
                <a:moveTo>
                  <a:pt x="104743" y="0"/>
                </a:moveTo>
                <a:cubicBezTo>
                  <a:pt x="101057" y="0"/>
                  <a:pt x="97436" y="1109"/>
                  <a:pt x="94402" y="3132"/>
                </a:cubicBezTo>
                <a:cubicBezTo>
                  <a:pt x="91890" y="1925"/>
                  <a:pt x="89118" y="1305"/>
                  <a:pt x="86280" y="1305"/>
                </a:cubicBezTo>
                <a:cubicBezTo>
                  <a:pt x="79495" y="1305"/>
                  <a:pt x="73362" y="4926"/>
                  <a:pt x="70068" y="10732"/>
                </a:cubicBezTo>
                <a:cubicBezTo>
                  <a:pt x="59955" y="10895"/>
                  <a:pt x="51801" y="19180"/>
                  <a:pt x="51801" y="29358"/>
                </a:cubicBezTo>
                <a:lnTo>
                  <a:pt x="51801" y="66773"/>
                </a:lnTo>
                <a:cubicBezTo>
                  <a:pt x="50597" y="66283"/>
                  <a:pt x="49333" y="66036"/>
                  <a:pt x="48069" y="66036"/>
                </a:cubicBezTo>
                <a:cubicBezTo>
                  <a:pt x="46559" y="66036"/>
                  <a:pt x="45049" y="66389"/>
                  <a:pt x="43646" y="67099"/>
                </a:cubicBezTo>
                <a:cubicBezTo>
                  <a:pt x="37252" y="70328"/>
                  <a:pt x="33436" y="79299"/>
                  <a:pt x="33436" y="91042"/>
                </a:cubicBezTo>
                <a:cubicBezTo>
                  <a:pt x="33436" y="102785"/>
                  <a:pt x="37252" y="111723"/>
                  <a:pt x="43646" y="114952"/>
                </a:cubicBezTo>
                <a:cubicBezTo>
                  <a:pt x="45049" y="115663"/>
                  <a:pt x="46559" y="116016"/>
                  <a:pt x="48069" y="116016"/>
                </a:cubicBezTo>
                <a:cubicBezTo>
                  <a:pt x="49333" y="116016"/>
                  <a:pt x="50597" y="115769"/>
                  <a:pt x="51801" y="115279"/>
                </a:cubicBezTo>
                <a:cubicBezTo>
                  <a:pt x="51833" y="121933"/>
                  <a:pt x="53073" y="128392"/>
                  <a:pt x="55389" y="134557"/>
                </a:cubicBezTo>
                <a:cubicBezTo>
                  <a:pt x="54802" y="136188"/>
                  <a:pt x="54475" y="137884"/>
                  <a:pt x="54475" y="139646"/>
                </a:cubicBezTo>
                <a:cubicBezTo>
                  <a:pt x="54475" y="146528"/>
                  <a:pt x="59205" y="152237"/>
                  <a:pt x="65664" y="153705"/>
                </a:cubicBezTo>
                <a:cubicBezTo>
                  <a:pt x="65827" y="154683"/>
                  <a:pt x="66055" y="155597"/>
                  <a:pt x="66414" y="156510"/>
                </a:cubicBezTo>
                <a:cubicBezTo>
                  <a:pt x="65860" y="157521"/>
                  <a:pt x="65403" y="158598"/>
                  <a:pt x="65012" y="159707"/>
                </a:cubicBezTo>
                <a:cubicBezTo>
                  <a:pt x="62565" y="160718"/>
                  <a:pt x="60086" y="161599"/>
                  <a:pt x="57639" y="162316"/>
                </a:cubicBezTo>
                <a:lnTo>
                  <a:pt x="55650" y="162871"/>
                </a:lnTo>
                <a:cubicBezTo>
                  <a:pt x="39503" y="167536"/>
                  <a:pt x="26748" y="171385"/>
                  <a:pt x="21725" y="174875"/>
                </a:cubicBezTo>
                <a:cubicBezTo>
                  <a:pt x="11450" y="182084"/>
                  <a:pt x="4078" y="192457"/>
                  <a:pt x="489" y="204853"/>
                </a:cubicBezTo>
                <a:cubicBezTo>
                  <a:pt x="0" y="206484"/>
                  <a:pt x="946" y="208180"/>
                  <a:pt x="2577" y="208637"/>
                </a:cubicBezTo>
                <a:cubicBezTo>
                  <a:pt x="2838" y="208735"/>
                  <a:pt x="3132" y="208767"/>
                  <a:pt x="3425" y="208767"/>
                </a:cubicBezTo>
                <a:cubicBezTo>
                  <a:pt x="4730" y="208767"/>
                  <a:pt x="5970" y="207886"/>
                  <a:pt x="6361" y="206549"/>
                </a:cubicBezTo>
                <a:cubicBezTo>
                  <a:pt x="9623" y="195360"/>
                  <a:pt x="15984" y="186390"/>
                  <a:pt x="25248" y="179866"/>
                </a:cubicBezTo>
                <a:cubicBezTo>
                  <a:pt x="29815" y="176669"/>
                  <a:pt x="45733" y="172102"/>
                  <a:pt x="57346" y="168743"/>
                </a:cubicBezTo>
                <a:lnTo>
                  <a:pt x="59336" y="168188"/>
                </a:lnTo>
                <a:cubicBezTo>
                  <a:pt x="60836" y="167764"/>
                  <a:pt x="62337" y="167275"/>
                  <a:pt x="63837" y="166720"/>
                </a:cubicBezTo>
                <a:cubicBezTo>
                  <a:pt x="63837" y="166916"/>
                  <a:pt x="63837" y="167112"/>
                  <a:pt x="63837" y="167275"/>
                </a:cubicBezTo>
                <a:lnTo>
                  <a:pt x="63837" y="194806"/>
                </a:lnTo>
                <a:cubicBezTo>
                  <a:pt x="63837" y="197415"/>
                  <a:pt x="65436" y="199666"/>
                  <a:pt x="67882" y="200547"/>
                </a:cubicBezTo>
                <a:cubicBezTo>
                  <a:pt x="68577" y="200806"/>
                  <a:pt x="69290" y="200932"/>
                  <a:pt x="69993" y="200932"/>
                </a:cubicBezTo>
                <a:cubicBezTo>
                  <a:pt x="71766" y="200932"/>
                  <a:pt x="73476" y="200136"/>
                  <a:pt x="74667" y="198688"/>
                </a:cubicBezTo>
                <a:lnTo>
                  <a:pt x="79364" y="193012"/>
                </a:lnTo>
                <a:cubicBezTo>
                  <a:pt x="79970" y="192277"/>
                  <a:pt x="80832" y="191886"/>
                  <a:pt x="81716" y="191886"/>
                </a:cubicBezTo>
                <a:cubicBezTo>
                  <a:pt x="82166" y="191886"/>
                  <a:pt x="82621" y="191987"/>
                  <a:pt x="83050" y="192196"/>
                </a:cubicBezTo>
                <a:lnTo>
                  <a:pt x="101676" y="201265"/>
                </a:lnTo>
                <a:lnTo>
                  <a:pt x="101676" y="205701"/>
                </a:lnTo>
                <a:cubicBezTo>
                  <a:pt x="101676" y="207397"/>
                  <a:pt x="103046" y="208767"/>
                  <a:pt x="104743" y="208767"/>
                </a:cubicBezTo>
                <a:cubicBezTo>
                  <a:pt x="106439" y="208767"/>
                  <a:pt x="107809" y="207397"/>
                  <a:pt x="107809" y="205701"/>
                </a:cubicBezTo>
                <a:lnTo>
                  <a:pt x="107809" y="201265"/>
                </a:lnTo>
                <a:lnTo>
                  <a:pt x="126435" y="192196"/>
                </a:lnTo>
                <a:cubicBezTo>
                  <a:pt x="126864" y="191987"/>
                  <a:pt x="127319" y="191886"/>
                  <a:pt x="127769" y="191886"/>
                </a:cubicBezTo>
                <a:cubicBezTo>
                  <a:pt x="128653" y="191886"/>
                  <a:pt x="129516" y="192277"/>
                  <a:pt x="130121" y="193012"/>
                </a:cubicBezTo>
                <a:lnTo>
                  <a:pt x="134818" y="198688"/>
                </a:lnTo>
                <a:cubicBezTo>
                  <a:pt x="136011" y="200138"/>
                  <a:pt x="137724" y="200917"/>
                  <a:pt x="139500" y="200917"/>
                </a:cubicBezTo>
                <a:cubicBezTo>
                  <a:pt x="140201" y="200917"/>
                  <a:pt x="140911" y="200796"/>
                  <a:pt x="141603" y="200547"/>
                </a:cubicBezTo>
                <a:cubicBezTo>
                  <a:pt x="144050" y="199666"/>
                  <a:pt x="145648" y="197415"/>
                  <a:pt x="145648" y="194806"/>
                </a:cubicBezTo>
                <a:lnTo>
                  <a:pt x="145648" y="167275"/>
                </a:lnTo>
                <a:cubicBezTo>
                  <a:pt x="145648" y="167112"/>
                  <a:pt x="145648" y="166916"/>
                  <a:pt x="145648" y="166720"/>
                </a:cubicBezTo>
                <a:cubicBezTo>
                  <a:pt x="147148" y="167275"/>
                  <a:pt x="148649" y="167764"/>
                  <a:pt x="150149" y="168188"/>
                </a:cubicBezTo>
                <a:lnTo>
                  <a:pt x="152139" y="168743"/>
                </a:lnTo>
                <a:cubicBezTo>
                  <a:pt x="159055" y="170732"/>
                  <a:pt x="166883" y="173016"/>
                  <a:pt x="173342" y="175201"/>
                </a:cubicBezTo>
                <a:cubicBezTo>
                  <a:pt x="173674" y="175316"/>
                  <a:pt x="174012" y="175371"/>
                  <a:pt x="174343" y="175371"/>
                </a:cubicBezTo>
                <a:cubicBezTo>
                  <a:pt x="175608" y="175371"/>
                  <a:pt x="176785" y="174576"/>
                  <a:pt x="177224" y="173309"/>
                </a:cubicBezTo>
                <a:cubicBezTo>
                  <a:pt x="177778" y="171711"/>
                  <a:pt x="176930" y="169982"/>
                  <a:pt x="175332" y="169428"/>
                </a:cubicBezTo>
                <a:cubicBezTo>
                  <a:pt x="168710" y="167177"/>
                  <a:pt x="160816" y="164893"/>
                  <a:pt x="153835" y="162871"/>
                </a:cubicBezTo>
                <a:lnTo>
                  <a:pt x="151846" y="162316"/>
                </a:lnTo>
                <a:cubicBezTo>
                  <a:pt x="149399" y="161599"/>
                  <a:pt x="146920" y="160718"/>
                  <a:pt x="144474" y="159707"/>
                </a:cubicBezTo>
                <a:cubicBezTo>
                  <a:pt x="144082" y="158598"/>
                  <a:pt x="143625" y="157521"/>
                  <a:pt x="143071" y="156510"/>
                </a:cubicBezTo>
                <a:cubicBezTo>
                  <a:pt x="143430" y="155597"/>
                  <a:pt x="143658" y="154683"/>
                  <a:pt x="143821" y="153705"/>
                </a:cubicBezTo>
                <a:cubicBezTo>
                  <a:pt x="150280" y="152237"/>
                  <a:pt x="155010" y="146528"/>
                  <a:pt x="155010" y="139646"/>
                </a:cubicBezTo>
                <a:cubicBezTo>
                  <a:pt x="155010" y="138537"/>
                  <a:pt x="154879" y="137493"/>
                  <a:pt x="154651" y="136449"/>
                </a:cubicBezTo>
                <a:cubicBezTo>
                  <a:pt x="165252" y="132371"/>
                  <a:pt x="169754" y="124543"/>
                  <a:pt x="169917" y="111756"/>
                </a:cubicBezTo>
                <a:cubicBezTo>
                  <a:pt x="173831" y="107352"/>
                  <a:pt x="176050" y="100013"/>
                  <a:pt x="176050" y="91042"/>
                </a:cubicBezTo>
                <a:cubicBezTo>
                  <a:pt x="176050" y="79299"/>
                  <a:pt x="172233" y="70328"/>
                  <a:pt x="165840" y="67099"/>
                </a:cubicBezTo>
                <a:cubicBezTo>
                  <a:pt x="164436" y="66389"/>
                  <a:pt x="162927" y="66036"/>
                  <a:pt x="161416" y="66036"/>
                </a:cubicBezTo>
                <a:cubicBezTo>
                  <a:pt x="160152" y="66036"/>
                  <a:pt x="158888" y="66283"/>
                  <a:pt x="157685" y="66773"/>
                </a:cubicBezTo>
                <a:lnTo>
                  <a:pt x="157685" y="29358"/>
                </a:lnTo>
                <a:cubicBezTo>
                  <a:pt x="157685" y="19083"/>
                  <a:pt x="149334" y="10732"/>
                  <a:pt x="139091" y="10732"/>
                </a:cubicBezTo>
                <a:cubicBezTo>
                  <a:pt x="137395" y="10732"/>
                  <a:pt x="136025" y="12102"/>
                  <a:pt x="136025" y="13798"/>
                </a:cubicBezTo>
                <a:cubicBezTo>
                  <a:pt x="136025" y="15494"/>
                  <a:pt x="137395" y="16864"/>
                  <a:pt x="139091" y="16864"/>
                </a:cubicBezTo>
                <a:cubicBezTo>
                  <a:pt x="145974" y="16864"/>
                  <a:pt x="151585" y="22442"/>
                  <a:pt x="151585" y="29358"/>
                </a:cubicBezTo>
                <a:lnTo>
                  <a:pt x="151585" y="48571"/>
                </a:lnTo>
                <a:lnTo>
                  <a:pt x="148062" y="42112"/>
                </a:lnTo>
                <a:cubicBezTo>
                  <a:pt x="147501" y="41107"/>
                  <a:pt x="146455" y="40521"/>
                  <a:pt x="145379" y="40521"/>
                </a:cubicBezTo>
                <a:cubicBezTo>
                  <a:pt x="144953" y="40521"/>
                  <a:pt x="144522" y="40613"/>
                  <a:pt x="144115" y="40807"/>
                </a:cubicBezTo>
                <a:lnTo>
                  <a:pt x="143919" y="40873"/>
                </a:lnTo>
                <a:cubicBezTo>
                  <a:pt x="142386" y="41525"/>
                  <a:pt x="140755" y="41851"/>
                  <a:pt x="139091" y="41851"/>
                </a:cubicBezTo>
                <a:cubicBezTo>
                  <a:pt x="136123" y="41851"/>
                  <a:pt x="133220" y="40775"/>
                  <a:pt x="130969" y="38850"/>
                </a:cubicBezTo>
                <a:cubicBezTo>
                  <a:pt x="130407" y="38361"/>
                  <a:pt x="129703" y="38113"/>
                  <a:pt x="128993" y="38113"/>
                </a:cubicBezTo>
                <a:cubicBezTo>
                  <a:pt x="128426" y="38113"/>
                  <a:pt x="127855" y="38271"/>
                  <a:pt x="127348" y="38589"/>
                </a:cubicBezTo>
                <a:cubicBezTo>
                  <a:pt x="125326" y="39894"/>
                  <a:pt x="123010" y="40546"/>
                  <a:pt x="120628" y="40546"/>
                </a:cubicBezTo>
                <a:cubicBezTo>
                  <a:pt x="115572" y="40546"/>
                  <a:pt x="111071" y="37545"/>
                  <a:pt x="109114" y="32913"/>
                </a:cubicBezTo>
                <a:cubicBezTo>
                  <a:pt x="108631" y="31767"/>
                  <a:pt x="107507" y="31039"/>
                  <a:pt x="106283" y="31039"/>
                </a:cubicBezTo>
                <a:cubicBezTo>
                  <a:pt x="106183" y="31039"/>
                  <a:pt x="106083" y="31044"/>
                  <a:pt x="105982" y="31054"/>
                </a:cubicBezTo>
                <a:cubicBezTo>
                  <a:pt x="105558" y="31087"/>
                  <a:pt x="105134" y="31119"/>
                  <a:pt x="104743" y="31119"/>
                </a:cubicBezTo>
                <a:cubicBezTo>
                  <a:pt x="82920" y="31119"/>
                  <a:pt x="73460" y="26683"/>
                  <a:pt x="73264" y="26618"/>
                </a:cubicBezTo>
                <a:cubicBezTo>
                  <a:pt x="72831" y="26401"/>
                  <a:pt x="72371" y="26299"/>
                  <a:pt x="71917" y="26299"/>
                </a:cubicBezTo>
                <a:cubicBezTo>
                  <a:pt x="70799" y="26299"/>
                  <a:pt x="69721" y="26921"/>
                  <a:pt x="69187" y="27988"/>
                </a:cubicBezTo>
                <a:cubicBezTo>
                  <a:pt x="68437" y="29488"/>
                  <a:pt x="69056" y="31348"/>
                  <a:pt x="70557" y="32098"/>
                </a:cubicBezTo>
                <a:cubicBezTo>
                  <a:pt x="70981" y="32294"/>
                  <a:pt x="81061" y="37187"/>
                  <a:pt x="104416" y="37219"/>
                </a:cubicBezTo>
                <a:cubicBezTo>
                  <a:pt x="107711" y="43026"/>
                  <a:pt x="113844" y="46679"/>
                  <a:pt x="120628" y="46679"/>
                </a:cubicBezTo>
                <a:cubicBezTo>
                  <a:pt x="123434" y="46679"/>
                  <a:pt x="126206" y="46027"/>
                  <a:pt x="128718" y="44820"/>
                </a:cubicBezTo>
                <a:cubicBezTo>
                  <a:pt x="131784" y="46842"/>
                  <a:pt x="135373" y="47951"/>
                  <a:pt x="139091" y="47951"/>
                </a:cubicBezTo>
                <a:cubicBezTo>
                  <a:pt x="140722" y="47951"/>
                  <a:pt x="142353" y="47755"/>
                  <a:pt x="143919" y="47331"/>
                </a:cubicBezTo>
                <a:lnTo>
                  <a:pt x="151585" y="61293"/>
                </a:lnTo>
                <a:lnTo>
                  <a:pt x="151585" y="67066"/>
                </a:lnTo>
                <a:cubicBezTo>
                  <a:pt x="147703" y="64457"/>
                  <a:pt x="142027" y="63283"/>
                  <a:pt x="133220" y="63283"/>
                </a:cubicBezTo>
                <a:cubicBezTo>
                  <a:pt x="121118" y="63283"/>
                  <a:pt x="113680" y="65403"/>
                  <a:pt x="109831" y="69937"/>
                </a:cubicBezTo>
                <a:cubicBezTo>
                  <a:pt x="107352" y="72905"/>
                  <a:pt x="106471" y="76755"/>
                  <a:pt x="107222" y="81419"/>
                </a:cubicBezTo>
                <a:cubicBezTo>
                  <a:pt x="106406" y="81191"/>
                  <a:pt x="105574" y="81077"/>
                  <a:pt x="104743" y="81077"/>
                </a:cubicBezTo>
                <a:cubicBezTo>
                  <a:pt x="103911" y="81077"/>
                  <a:pt x="103079" y="81191"/>
                  <a:pt x="102263" y="81419"/>
                </a:cubicBezTo>
                <a:cubicBezTo>
                  <a:pt x="103014" y="76755"/>
                  <a:pt x="102133" y="72905"/>
                  <a:pt x="99654" y="69937"/>
                </a:cubicBezTo>
                <a:cubicBezTo>
                  <a:pt x="95805" y="65403"/>
                  <a:pt x="88367" y="63283"/>
                  <a:pt x="76265" y="63283"/>
                </a:cubicBezTo>
                <a:cubicBezTo>
                  <a:pt x="69252" y="63283"/>
                  <a:pt x="62532" y="63935"/>
                  <a:pt x="57900" y="67099"/>
                </a:cubicBezTo>
                <a:lnTo>
                  <a:pt x="57900" y="61293"/>
                </a:lnTo>
                <a:lnTo>
                  <a:pt x="68893" y="41264"/>
                </a:lnTo>
                <a:cubicBezTo>
                  <a:pt x="69709" y="39764"/>
                  <a:pt x="69154" y="37904"/>
                  <a:pt x="67686" y="37089"/>
                </a:cubicBezTo>
                <a:cubicBezTo>
                  <a:pt x="67215" y="36833"/>
                  <a:pt x="66709" y="36712"/>
                  <a:pt x="66210" y="36712"/>
                </a:cubicBezTo>
                <a:cubicBezTo>
                  <a:pt x="65121" y="36712"/>
                  <a:pt x="64070" y="37289"/>
                  <a:pt x="63511" y="38296"/>
                </a:cubicBezTo>
                <a:lnTo>
                  <a:pt x="57900" y="48571"/>
                </a:lnTo>
                <a:lnTo>
                  <a:pt x="57900" y="29358"/>
                </a:lnTo>
                <a:cubicBezTo>
                  <a:pt x="57900" y="22442"/>
                  <a:pt x="63511" y="16864"/>
                  <a:pt x="70394" y="16864"/>
                </a:cubicBezTo>
                <a:cubicBezTo>
                  <a:pt x="70818" y="16864"/>
                  <a:pt x="71242" y="16864"/>
                  <a:pt x="71633" y="16897"/>
                </a:cubicBezTo>
                <a:cubicBezTo>
                  <a:pt x="71734" y="16907"/>
                  <a:pt x="71835" y="16912"/>
                  <a:pt x="71935" y="16912"/>
                </a:cubicBezTo>
                <a:cubicBezTo>
                  <a:pt x="73159" y="16912"/>
                  <a:pt x="74282" y="16186"/>
                  <a:pt x="74765" y="15070"/>
                </a:cubicBezTo>
                <a:cubicBezTo>
                  <a:pt x="76722" y="10406"/>
                  <a:pt x="81256" y="7405"/>
                  <a:pt x="86280" y="7405"/>
                </a:cubicBezTo>
                <a:cubicBezTo>
                  <a:pt x="88661" y="7405"/>
                  <a:pt x="90977" y="8090"/>
                  <a:pt x="92999" y="9362"/>
                </a:cubicBezTo>
                <a:cubicBezTo>
                  <a:pt x="93506" y="9680"/>
                  <a:pt x="94077" y="9838"/>
                  <a:pt x="94644" y="9838"/>
                </a:cubicBezTo>
                <a:cubicBezTo>
                  <a:pt x="95354" y="9838"/>
                  <a:pt x="96058" y="9591"/>
                  <a:pt x="96620" y="9101"/>
                </a:cubicBezTo>
                <a:cubicBezTo>
                  <a:pt x="98904" y="7176"/>
                  <a:pt x="101774" y="6133"/>
                  <a:pt x="104743" y="6133"/>
                </a:cubicBezTo>
                <a:cubicBezTo>
                  <a:pt x="107711" y="6133"/>
                  <a:pt x="110582" y="7176"/>
                  <a:pt x="112865" y="9101"/>
                </a:cubicBezTo>
                <a:cubicBezTo>
                  <a:pt x="113427" y="9591"/>
                  <a:pt x="114131" y="9838"/>
                  <a:pt x="114841" y="9838"/>
                </a:cubicBezTo>
                <a:cubicBezTo>
                  <a:pt x="115408" y="9838"/>
                  <a:pt x="115979" y="9680"/>
                  <a:pt x="116486" y="9362"/>
                </a:cubicBezTo>
                <a:cubicBezTo>
                  <a:pt x="118508" y="8090"/>
                  <a:pt x="120824" y="7405"/>
                  <a:pt x="123205" y="7405"/>
                </a:cubicBezTo>
                <a:cubicBezTo>
                  <a:pt x="125260" y="7405"/>
                  <a:pt x="127250" y="7894"/>
                  <a:pt x="129044" y="8840"/>
                </a:cubicBezTo>
                <a:cubicBezTo>
                  <a:pt x="129505" y="9090"/>
                  <a:pt x="130000" y="9209"/>
                  <a:pt x="130487" y="9209"/>
                </a:cubicBezTo>
                <a:cubicBezTo>
                  <a:pt x="131586" y="9209"/>
                  <a:pt x="132645" y="8607"/>
                  <a:pt x="133187" y="7568"/>
                </a:cubicBezTo>
                <a:cubicBezTo>
                  <a:pt x="133970" y="6100"/>
                  <a:pt x="133415" y="4241"/>
                  <a:pt x="131915" y="3458"/>
                </a:cubicBezTo>
                <a:cubicBezTo>
                  <a:pt x="129240" y="2022"/>
                  <a:pt x="126239" y="1305"/>
                  <a:pt x="123205" y="1305"/>
                </a:cubicBezTo>
                <a:cubicBezTo>
                  <a:pt x="120367" y="1305"/>
                  <a:pt x="117627" y="1925"/>
                  <a:pt x="115083" y="3132"/>
                </a:cubicBezTo>
                <a:cubicBezTo>
                  <a:pt x="112049" y="1109"/>
                  <a:pt x="108429" y="0"/>
                  <a:pt x="104743" y="0"/>
                </a:cubicBezTo>
                <a:close/>
                <a:moveTo>
                  <a:pt x="185988" y="174312"/>
                </a:moveTo>
                <a:cubicBezTo>
                  <a:pt x="185026" y="174312"/>
                  <a:pt x="184086" y="174767"/>
                  <a:pt x="183487" y="175625"/>
                </a:cubicBezTo>
                <a:cubicBezTo>
                  <a:pt x="182508" y="176995"/>
                  <a:pt x="182835" y="178920"/>
                  <a:pt x="184237" y="179866"/>
                </a:cubicBezTo>
                <a:cubicBezTo>
                  <a:pt x="193501" y="186390"/>
                  <a:pt x="199862" y="195360"/>
                  <a:pt x="203124" y="206549"/>
                </a:cubicBezTo>
                <a:cubicBezTo>
                  <a:pt x="203516" y="207886"/>
                  <a:pt x="204755" y="208767"/>
                  <a:pt x="206060" y="208767"/>
                </a:cubicBezTo>
                <a:cubicBezTo>
                  <a:pt x="206353" y="208767"/>
                  <a:pt x="206647" y="208735"/>
                  <a:pt x="206908" y="208637"/>
                </a:cubicBezTo>
                <a:cubicBezTo>
                  <a:pt x="208539" y="208180"/>
                  <a:pt x="209485" y="206484"/>
                  <a:pt x="208996" y="204853"/>
                </a:cubicBezTo>
                <a:cubicBezTo>
                  <a:pt x="205407" y="192457"/>
                  <a:pt x="198035" y="182084"/>
                  <a:pt x="187760" y="174875"/>
                </a:cubicBezTo>
                <a:cubicBezTo>
                  <a:pt x="187216" y="174495"/>
                  <a:pt x="186597" y="174312"/>
                  <a:pt x="185988" y="174312"/>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txBox="1">
            <a:spLocks noGrp="1"/>
          </p:cNvSpPr>
          <p:nvPr>
            <p:ph type="subTitle" idx="7"/>
          </p:nvPr>
        </p:nvSpPr>
        <p:spPr>
          <a:xfrm>
            <a:off x="6459436" y="1836113"/>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Heang Piseth</a:t>
            </a:r>
            <a:endParaRPr dirty="0"/>
          </a:p>
        </p:txBody>
      </p:sp>
      <p:sp>
        <p:nvSpPr>
          <p:cNvPr id="691" name="Google Shape;69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 (Group 4)</a:t>
            </a:r>
            <a:endParaRPr dirty="0"/>
          </a:p>
        </p:txBody>
      </p:sp>
      <p:grpSp>
        <p:nvGrpSpPr>
          <p:cNvPr id="15" name="Google Shape;12022;p76">
            <a:extLst>
              <a:ext uri="{FF2B5EF4-FFF2-40B4-BE49-F238E27FC236}">
                <a16:creationId xmlns:a16="http://schemas.microsoft.com/office/drawing/2014/main" id="{A4CDC9A3-CB81-45F5-9D1D-6C2ABBEDDAE0}"/>
              </a:ext>
            </a:extLst>
          </p:cNvPr>
          <p:cNvGrpSpPr/>
          <p:nvPr/>
        </p:nvGrpSpPr>
        <p:grpSpPr>
          <a:xfrm>
            <a:off x="5478004" y="3708738"/>
            <a:ext cx="760711" cy="861690"/>
            <a:chOff x="4897750" y="1968317"/>
            <a:chExt cx="279132" cy="358364"/>
          </a:xfrm>
          <a:solidFill>
            <a:schemeClr val="accent4"/>
          </a:solidFill>
        </p:grpSpPr>
        <p:sp>
          <p:nvSpPr>
            <p:cNvPr id="16" name="Google Shape;12023;p76">
              <a:extLst>
                <a:ext uri="{FF2B5EF4-FFF2-40B4-BE49-F238E27FC236}">
                  <a16:creationId xmlns:a16="http://schemas.microsoft.com/office/drawing/2014/main" id="{0F3E2727-22A2-4F22-9684-425941356CC0}"/>
                </a:ext>
              </a:extLst>
            </p:cNvPr>
            <p:cNvSpPr/>
            <p:nvPr/>
          </p:nvSpPr>
          <p:spPr>
            <a:xfrm>
              <a:off x="4997700" y="2075427"/>
              <a:ext cx="10201" cy="16252"/>
            </a:xfrm>
            <a:custGeom>
              <a:avLst/>
              <a:gdLst/>
              <a:ahLst/>
              <a:cxnLst/>
              <a:rect l="l" t="t" r="r" b="b"/>
              <a:pathLst>
                <a:path w="322" h="513" extrusionOk="0">
                  <a:moveTo>
                    <a:pt x="167" y="0"/>
                  </a:moveTo>
                  <a:cubicBezTo>
                    <a:pt x="72" y="0"/>
                    <a:pt x="0" y="72"/>
                    <a:pt x="0" y="167"/>
                  </a:cubicBezTo>
                  <a:lnTo>
                    <a:pt x="0" y="346"/>
                  </a:lnTo>
                  <a:cubicBezTo>
                    <a:pt x="0" y="429"/>
                    <a:pt x="72" y="512"/>
                    <a:pt x="167" y="512"/>
                  </a:cubicBezTo>
                  <a:cubicBezTo>
                    <a:pt x="250" y="512"/>
                    <a:pt x="322" y="429"/>
                    <a:pt x="322" y="346"/>
                  </a:cubicBezTo>
                  <a:lnTo>
                    <a:pt x="322" y="167"/>
                  </a:lnTo>
                  <a:cubicBezTo>
                    <a:pt x="322" y="72"/>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24;p76">
              <a:extLst>
                <a:ext uri="{FF2B5EF4-FFF2-40B4-BE49-F238E27FC236}">
                  <a16:creationId xmlns:a16="http://schemas.microsoft.com/office/drawing/2014/main" id="{3F657438-3091-422E-ABBF-F3A0426BD5FA}"/>
                </a:ext>
              </a:extLst>
            </p:cNvPr>
            <p:cNvSpPr/>
            <p:nvPr/>
          </p:nvSpPr>
          <p:spPr>
            <a:xfrm>
              <a:off x="5064830" y="2075427"/>
              <a:ext cx="10233" cy="16252"/>
            </a:xfrm>
            <a:custGeom>
              <a:avLst/>
              <a:gdLst/>
              <a:ahLst/>
              <a:cxnLst/>
              <a:rect l="l" t="t" r="r" b="b"/>
              <a:pathLst>
                <a:path w="323" h="513" extrusionOk="0">
                  <a:moveTo>
                    <a:pt x="156" y="0"/>
                  </a:moveTo>
                  <a:cubicBezTo>
                    <a:pt x="72" y="0"/>
                    <a:pt x="1" y="72"/>
                    <a:pt x="1" y="167"/>
                  </a:cubicBezTo>
                  <a:lnTo>
                    <a:pt x="1" y="346"/>
                  </a:lnTo>
                  <a:cubicBezTo>
                    <a:pt x="1" y="429"/>
                    <a:pt x="72" y="512"/>
                    <a:pt x="156" y="512"/>
                  </a:cubicBezTo>
                  <a:cubicBezTo>
                    <a:pt x="251" y="512"/>
                    <a:pt x="322" y="429"/>
                    <a:pt x="322" y="346"/>
                  </a:cubicBezTo>
                  <a:lnTo>
                    <a:pt x="322" y="167"/>
                  </a:lnTo>
                  <a:cubicBezTo>
                    <a:pt x="322" y="72"/>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25;p76">
              <a:extLst>
                <a:ext uri="{FF2B5EF4-FFF2-40B4-BE49-F238E27FC236}">
                  <a16:creationId xmlns:a16="http://schemas.microsoft.com/office/drawing/2014/main" id="{7AF9C1D5-1DCC-4EEF-92B7-98C5A9FA6C6F}"/>
                </a:ext>
              </a:extLst>
            </p:cNvPr>
            <p:cNvSpPr/>
            <p:nvPr/>
          </p:nvSpPr>
          <p:spPr>
            <a:xfrm>
              <a:off x="5013920" y="2115122"/>
              <a:ext cx="45302" cy="16157"/>
            </a:xfrm>
            <a:custGeom>
              <a:avLst/>
              <a:gdLst/>
              <a:ahLst/>
              <a:cxnLst/>
              <a:rect l="l" t="t" r="r" b="b"/>
              <a:pathLst>
                <a:path w="1430" h="510" extrusionOk="0">
                  <a:moveTo>
                    <a:pt x="183" y="1"/>
                  </a:moveTo>
                  <a:cubicBezTo>
                    <a:pt x="140" y="1"/>
                    <a:pt x="96" y="15"/>
                    <a:pt x="60" y="45"/>
                  </a:cubicBezTo>
                  <a:cubicBezTo>
                    <a:pt x="0" y="105"/>
                    <a:pt x="0" y="212"/>
                    <a:pt x="60" y="283"/>
                  </a:cubicBezTo>
                  <a:cubicBezTo>
                    <a:pt x="203" y="414"/>
                    <a:pt x="441" y="510"/>
                    <a:pt x="691" y="510"/>
                  </a:cubicBezTo>
                  <a:cubicBezTo>
                    <a:pt x="953" y="510"/>
                    <a:pt x="1203" y="414"/>
                    <a:pt x="1334" y="283"/>
                  </a:cubicBezTo>
                  <a:cubicBezTo>
                    <a:pt x="1429" y="212"/>
                    <a:pt x="1429" y="105"/>
                    <a:pt x="1370" y="45"/>
                  </a:cubicBezTo>
                  <a:cubicBezTo>
                    <a:pt x="1334" y="15"/>
                    <a:pt x="1292" y="1"/>
                    <a:pt x="1251" y="1"/>
                  </a:cubicBezTo>
                  <a:cubicBezTo>
                    <a:pt x="1209" y="1"/>
                    <a:pt x="1167" y="15"/>
                    <a:pt x="1132" y="45"/>
                  </a:cubicBezTo>
                  <a:cubicBezTo>
                    <a:pt x="1072" y="105"/>
                    <a:pt x="917" y="176"/>
                    <a:pt x="715" y="176"/>
                  </a:cubicBezTo>
                  <a:cubicBezTo>
                    <a:pt x="500" y="176"/>
                    <a:pt x="358" y="105"/>
                    <a:pt x="298" y="45"/>
                  </a:cubicBezTo>
                  <a:cubicBezTo>
                    <a:pt x="268" y="15"/>
                    <a:pt x="227" y="1"/>
                    <a:pt x="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26;p76">
              <a:extLst>
                <a:ext uri="{FF2B5EF4-FFF2-40B4-BE49-F238E27FC236}">
                  <a16:creationId xmlns:a16="http://schemas.microsoft.com/office/drawing/2014/main" id="{D28D2C1D-B331-4015-B189-7C951DE04C4F}"/>
                </a:ext>
              </a:extLst>
            </p:cNvPr>
            <p:cNvSpPr/>
            <p:nvPr/>
          </p:nvSpPr>
          <p:spPr>
            <a:xfrm>
              <a:off x="4897750" y="1968317"/>
              <a:ext cx="279132" cy="358364"/>
            </a:xfrm>
            <a:custGeom>
              <a:avLst/>
              <a:gdLst/>
              <a:ahLst/>
              <a:cxnLst/>
              <a:rect l="l" t="t" r="r" b="b"/>
              <a:pathLst>
                <a:path w="8811" h="11312" extrusionOk="0">
                  <a:moveTo>
                    <a:pt x="6108" y="357"/>
                  </a:moveTo>
                  <a:cubicBezTo>
                    <a:pt x="6263" y="357"/>
                    <a:pt x="6418" y="476"/>
                    <a:pt x="6465" y="643"/>
                  </a:cubicBezTo>
                  <a:lnTo>
                    <a:pt x="6668" y="1441"/>
                  </a:lnTo>
                  <a:lnTo>
                    <a:pt x="6180" y="1441"/>
                  </a:lnTo>
                  <a:cubicBezTo>
                    <a:pt x="6084" y="1441"/>
                    <a:pt x="6013" y="1524"/>
                    <a:pt x="6013" y="1607"/>
                  </a:cubicBezTo>
                  <a:cubicBezTo>
                    <a:pt x="6013" y="1703"/>
                    <a:pt x="6084" y="1774"/>
                    <a:pt x="6180" y="1774"/>
                  </a:cubicBezTo>
                  <a:lnTo>
                    <a:pt x="6763" y="1774"/>
                  </a:lnTo>
                  <a:lnTo>
                    <a:pt x="6846" y="2143"/>
                  </a:lnTo>
                  <a:lnTo>
                    <a:pt x="1965" y="2143"/>
                  </a:lnTo>
                  <a:lnTo>
                    <a:pt x="2024" y="1774"/>
                  </a:lnTo>
                  <a:lnTo>
                    <a:pt x="5430" y="1774"/>
                  </a:lnTo>
                  <a:cubicBezTo>
                    <a:pt x="5525" y="1774"/>
                    <a:pt x="5596" y="1703"/>
                    <a:pt x="5596" y="1607"/>
                  </a:cubicBezTo>
                  <a:cubicBezTo>
                    <a:pt x="5596" y="1524"/>
                    <a:pt x="5525" y="1441"/>
                    <a:pt x="5430" y="1441"/>
                  </a:cubicBezTo>
                  <a:lnTo>
                    <a:pt x="2120" y="1441"/>
                  </a:lnTo>
                  <a:lnTo>
                    <a:pt x="2322" y="643"/>
                  </a:lnTo>
                  <a:cubicBezTo>
                    <a:pt x="2370" y="476"/>
                    <a:pt x="2513" y="357"/>
                    <a:pt x="2679" y="357"/>
                  </a:cubicBezTo>
                  <a:close/>
                  <a:moveTo>
                    <a:pt x="2262" y="2477"/>
                  </a:moveTo>
                  <a:lnTo>
                    <a:pt x="2262" y="3012"/>
                  </a:lnTo>
                  <a:cubicBezTo>
                    <a:pt x="2262" y="3120"/>
                    <a:pt x="2179" y="3203"/>
                    <a:pt x="2072" y="3203"/>
                  </a:cubicBezTo>
                  <a:lnTo>
                    <a:pt x="1881" y="3203"/>
                  </a:lnTo>
                  <a:lnTo>
                    <a:pt x="1881" y="2477"/>
                  </a:lnTo>
                  <a:close/>
                  <a:moveTo>
                    <a:pt x="6858" y="2477"/>
                  </a:moveTo>
                  <a:lnTo>
                    <a:pt x="6858" y="3203"/>
                  </a:lnTo>
                  <a:lnTo>
                    <a:pt x="6668" y="3203"/>
                  </a:lnTo>
                  <a:cubicBezTo>
                    <a:pt x="6561" y="3203"/>
                    <a:pt x="6477" y="3108"/>
                    <a:pt x="6477" y="3012"/>
                  </a:cubicBezTo>
                  <a:lnTo>
                    <a:pt x="6477" y="2477"/>
                  </a:lnTo>
                  <a:close/>
                  <a:moveTo>
                    <a:pt x="6144" y="2489"/>
                  </a:moveTo>
                  <a:lnTo>
                    <a:pt x="6144" y="3024"/>
                  </a:lnTo>
                  <a:cubicBezTo>
                    <a:pt x="6144" y="3310"/>
                    <a:pt x="6382" y="3548"/>
                    <a:pt x="6668" y="3548"/>
                  </a:cubicBezTo>
                  <a:lnTo>
                    <a:pt x="6942" y="3548"/>
                  </a:lnTo>
                  <a:cubicBezTo>
                    <a:pt x="7013" y="3548"/>
                    <a:pt x="7085" y="3572"/>
                    <a:pt x="7144" y="3632"/>
                  </a:cubicBezTo>
                  <a:cubicBezTo>
                    <a:pt x="7204" y="3691"/>
                    <a:pt x="7215" y="3774"/>
                    <a:pt x="7215" y="3846"/>
                  </a:cubicBezTo>
                  <a:cubicBezTo>
                    <a:pt x="7204" y="3977"/>
                    <a:pt x="7073" y="4096"/>
                    <a:pt x="6918" y="4096"/>
                  </a:cubicBezTo>
                  <a:lnTo>
                    <a:pt x="6846" y="4096"/>
                  </a:lnTo>
                  <a:lnTo>
                    <a:pt x="6846" y="4084"/>
                  </a:lnTo>
                  <a:cubicBezTo>
                    <a:pt x="6846" y="3989"/>
                    <a:pt x="6775" y="3917"/>
                    <a:pt x="6680" y="3917"/>
                  </a:cubicBezTo>
                  <a:cubicBezTo>
                    <a:pt x="6596" y="3917"/>
                    <a:pt x="6525" y="3989"/>
                    <a:pt x="6525" y="4084"/>
                  </a:cubicBezTo>
                  <a:cubicBezTo>
                    <a:pt x="6525" y="5263"/>
                    <a:pt x="5572" y="6215"/>
                    <a:pt x="4394" y="6215"/>
                  </a:cubicBezTo>
                  <a:cubicBezTo>
                    <a:pt x="3203" y="6215"/>
                    <a:pt x="2251" y="5263"/>
                    <a:pt x="2251" y="4084"/>
                  </a:cubicBezTo>
                  <a:cubicBezTo>
                    <a:pt x="2251" y="3989"/>
                    <a:pt x="2179" y="3917"/>
                    <a:pt x="2084" y="3917"/>
                  </a:cubicBezTo>
                  <a:cubicBezTo>
                    <a:pt x="2001" y="3917"/>
                    <a:pt x="1917" y="3989"/>
                    <a:pt x="1917" y="4084"/>
                  </a:cubicBezTo>
                  <a:lnTo>
                    <a:pt x="1917" y="4096"/>
                  </a:lnTo>
                  <a:lnTo>
                    <a:pt x="1822" y="4096"/>
                  </a:lnTo>
                  <a:cubicBezTo>
                    <a:pt x="1739" y="4096"/>
                    <a:pt x="1667" y="4072"/>
                    <a:pt x="1608" y="4013"/>
                  </a:cubicBezTo>
                  <a:cubicBezTo>
                    <a:pt x="1548" y="3953"/>
                    <a:pt x="1536" y="3870"/>
                    <a:pt x="1536" y="3798"/>
                  </a:cubicBezTo>
                  <a:cubicBezTo>
                    <a:pt x="1548" y="3667"/>
                    <a:pt x="1679" y="3548"/>
                    <a:pt x="1834" y="3548"/>
                  </a:cubicBezTo>
                  <a:lnTo>
                    <a:pt x="2072" y="3548"/>
                  </a:lnTo>
                  <a:cubicBezTo>
                    <a:pt x="2358" y="3548"/>
                    <a:pt x="2584" y="3310"/>
                    <a:pt x="2584" y="3024"/>
                  </a:cubicBezTo>
                  <a:lnTo>
                    <a:pt x="2584" y="2489"/>
                  </a:lnTo>
                  <a:close/>
                  <a:moveTo>
                    <a:pt x="2989" y="6894"/>
                  </a:moveTo>
                  <a:cubicBezTo>
                    <a:pt x="3013" y="6894"/>
                    <a:pt x="3024" y="6894"/>
                    <a:pt x="3036" y="6906"/>
                  </a:cubicBezTo>
                  <a:cubicBezTo>
                    <a:pt x="3227" y="7120"/>
                    <a:pt x="3513" y="7263"/>
                    <a:pt x="3858" y="7358"/>
                  </a:cubicBezTo>
                  <a:lnTo>
                    <a:pt x="3858" y="7370"/>
                  </a:lnTo>
                  <a:lnTo>
                    <a:pt x="3858" y="8120"/>
                  </a:lnTo>
                  <a:cubicBezTo>
                    <a:pt x="3334" y="8025"/>
                    <a:pt x="2858" y="7799"/>
                    <a:pt x="2536" y="7465"/>
                  </a:cubicBezTo>
                  <a:lnTo>
                    <a:pt x="2929" y="6918"/>
                  </a:lnTo>
                  <a:cubicBezTo>
                    <a:pt x="2953" y="6906"/>
                    <a:pt x="2965" y="6894"/>
                    <a:pt x="2989" y="6894"/>
                  </a:cubicBezTo>
                  <a:close/>
                  <a:moveTo>
                    <a:pt x="5763" y="6894"/>
                  </a:moveTo>
                  <a:cubicBezTo>
                    <a:pt x="5775" y="6894"/>
                    <a:pt x="5799" y="6906"/>
                    <a:pt x="5822" y="6918"/>
                  </a:cubicBezTo>
                  <a:lnTo>
                    <a:pt x="6227" y="7465"/>
                  </a:lnTo>
                  <a:cubicBezTo>
                    <a:pt x="5894" y="7799"/>
                    <a:pt x="5418" y="8025"/>
                    <a:pt x="4894" y="8120"/>
                  </a:cubicBezTo>
                  <a:lnTo>
                    <a:pt x="4894" y="7370"/>
                  </a:lnTo>
                  <a:lnTo>
                    <a:pt x="4894" y="7358"/>
                  </a:lnTo>
                  <a:cubicBezTo>
                    <a:pt x="5239" y="7263"/>
                    <a:pt x="5525" y="7120"/>
                    <a:pt x="5715" y="6906"/>
                  </a:cubicBezTo>
                  <a:cubicBezTo>
                    <a:pt x="5727" y="6894"/>
                    <a:pt x="5751" y="6894"/>
                    <a:pt x="5763" y="6894"/>
                  </a:cubicBezTo>
                  <a:close/>
                  <a:moveTo>
                    <a:pt x="5465" y="6299"/>
                  </a:moveTo>
                  <a:lnTo>
                    <a:pt x="5465" y="6727"/>
                  </a:lnTo>
                  <a:cubicBezTo>
                    <a:pt x="5310" y="6882"/>
                    <a:pt x="5096" y="6989"/>
                    <a:pt x="4834" y="7049"/>
                  </a:cubicBezTo>
                  <a:cubicBezTo>
                    <a:pt x="4668" y="7084"/>
                    <a:pt x="4572" y="7227"/>
                    <a:pt x="4572" y="7370"/>
                  </a:cubicBezTo>
                  <a:lnTo>
                    <a:pt x="4572" y="8144"/>
                  </a:lnTo>
                  <a:cubicBezTo>
                    <a:pt x="4513" y="8150"/>
                    <a:pt x="4450" y="8153"/>
                    <a:pt x="4388" y="8153"/>
                  </a:cubicBezTo>
                  <a:cubicBezTo>
                    <a:pt x="4325" y="8153"/>
                    <a:pt x="4263" y="8150"/>
                    <a:pt x="4203" y="8144"/>
                  </a:cubicBezTo>
                  <a:lnTo>
                    <a:pt x="4203" y="7370"/>
                  </a:lnTo>
                  <a:cubicBezTo>
                    <a:pt x="4203" y="7203"/>
                    <a:pt x="4096" y="7072"/>
                    <a:pt x="3941" y="7049"/>
                  </a:cubicBezTo>
                  <a:cubicBezTo>
                    <a:pt x="3691" y="6989"/>
                    <a:pt x="3465" y="6870"/>
                    <a:pt x="3322" y="6727"/>
                  </a:cubicBezTo>
                  <a:lnTo>
                    <a:pt x="3322" y="6299"/>
                  </a:lnTo>
                  <a:cubicBezTo>
                    <a:pt x="3644" y="6465"/>
                    <a:pt x="4001" y="6549"/>
                    <a:pt x="4394" y="6549"/>
                  </a:cubicBezTo>
                  <a:cubicBezTo>
                    <a:pt x="4775" y="6549"/>
                    <a:pt x="5132" y="6465"/>
                    <a:pt x="5465" y="6299"/>
                  </a:cubicBezTo>
                  <a:close/>
                  <a:moveTo>
                    <a:pt x="2691" y="0"/>
                  </a:moveTo>
                  <a:cubicBezTo>
                    <a:pt x="2382" y="0"/>
                    <a:pt x="2096" y="226"/>
                    <a:pt x="2024" y="524"/>
                  </a:cubicBezTo>
                  <a:lnTo>
                    <a:pt x="1596" y="2250"/>
                  </a:lnTo>
                  <a:lnTo>
                    <a:pt x="1596" y="2298"/>
                  </a:lnTo>
                  <a:lnTo>
                    <a:pt x="1596" y="3251"/>
                  </a:lnTo>
                  <a:cubicBezTo>
                    <a:pt x="1393" y="3334"/>
                    <a:pt x="1262" y="3512"/>
                    <a:pt x="1239" y="3727"/>
                  </a:cubicBezTo>
                  <a:cubicBezTo>
                    <a:pt x="1215" y="3905"/>
                    <a:pt x="1274" y="4072"/>
                    <a:pt x="1381" y="4203"/>
                  </a:cubicBezTo>
                  <a:cubicBezTo>
                    <a:pt x="1500" y="4334"/>
                    <a:pt x="1667" y="4394"/>
                    <a:pt x="1834" y="4394"/>
                  </a:cubicBezTo>
                  <a:lnTo>
                    <a:pt x="1953" y="4394"/>
                  </a:lnTo>
                  <a:cubicBezTo>
                    <a:pt x="2048" y="5096"/>
                    <a:pt x="2441" y="5691"/>
                    <a:pt x="2989" y="6072"/>
                  </a:cubicBezTo>
                  <a:lnTo>
                    <a:pt x="2989" y="6537"/>
                  </a:lnTo>
                  <a:cubicBezTo>
                    <a:pt x="2870" y="6537"/>
                    <a:pt x="2763" y="6596"/>
                    <a:pt x="2691" y="6703"/>
                  </a:cubicBezTo>
                  <a:lnTo>
                    <a:pt x="2215" y="7346"/>
                  </a:lnTo>
                  <a:lnTo>
                    <a:pt x="881" y="7739"/>
                  </a:lnTo>
                  <a:cubicBezTo>
                    <a:pt x="357" y="7894"/>
                    <a:pt x="0" y="8382"/>
                    <a:pt x="0" y="8918"/>
                  </a:cubicBezTo>
                  <a:lnTo>
                    <a:pt x="0" y="11132"/>
                  </a:lnTo>
                  <a:cubicBezTo>
                    <a:pt x="0" y="11228"/>
                    <a:pt x="72" y="11299"/>
                    <a:pt x="167" y="11299"/>
                  </a:cubicBezTo>
                  <a:cubicBezTo>
                    <a:pt x="250" y="11299"/>
                    <a:pt x="322" y="11228"/>
                    <a:pt x="322" y="11132"/>
                  </a:cubicBezTo>
                  <a:lnTo>
                    <a:pt x="322" y="8918"/>
                  </a:lnTo>
                  <a:cubicBezTo>
                    <a:pt x="322" y="8513"/>
                    <a:pt x="596" y="8180"/>
                    <a:pt x="965" y="8061"/>
                  </a:cubicBezTo>
                  <a:lnTo>
                    <a:pt x="2322" y="7656"/>
                  </a:lnTo>
                  <a:cubicBezTo>
                    <a:pt x="2501" y="7846"/>
                    <a:pt x="2727" y="8001"/>
                    <a:pt x="2977" y="8132"/>
                  </a:cubicBezTo>
                  <a:lnTo>
                    <a:pt x="2286" y="8132"/>
                  </a:lnTo>
                  <a:cubicBezTo>
                    <a:pt x="1810" y="8132"/>
                    <a:pt x="1417" y="8513"/>
                    <a:pt x="1417" y="9001"/>
                  </a:cubicBezTo>
                  <a:cubicBezTo>
                    <a:pt x="1417" y="9096"/>
                    <a:pt x="1489" y="9168"/>
                    <a:pt x="1572" y="9168"/>
                  </a:cubicBezTo>
                  <a:cubicBezTo>
                    <a:pt x="1667" y="9168"/>
                    <a:pt x="1739" y="9096"/>
                    <a:pt x="1739" y="9001"/>
                  </a:cubicBezTo>
                  <a:cubicBezTo>
                    <a:pt x="1739" y="8704"/>
                    <a:pt x="1977" y="8465"/>
                    <a:pt x="2274" y="8465"/>
                  </a:cubicBezTo>
                  <a:lnTo>
                    <a:pt x="4406" y="8465"/>
                  </a:lnTo>
                  <a:cubicBezTo>
                    <a:pt x="5239" y="8465"/>
                    <a:pt x="6001" y="8168"/>
                    <a:pt x="6489" y="7668"/>
                  </a:cubicBezTo>
                  <a:lnTo>
                    <a:pt x="7847" y="8073"/>
                  </a:lnTo>
                  <a:cubicBezTo>
                    <a:pt x="8216" y="8168"/>
                    <a:pt x="8478" y="8537"/>
                    <a:pt x="8478" y="8930"/>
                  </a:cubicBezTo>
                  <a:lnTo>
                    <a:pt x="8478" y="11144"/>
                  </a:lnTo>
                  <a:cubicBezTo>
                    <a:pt x="8478" y="11240"/>
                    <a:pt x="8561" y="11311"/>
                    <a:pt x="8644" y="11311"/>
                  </a:cubicBezTo>
                  <a:cubicBezTo>
                    <a:pt x="8739" y="11311"/>
                    <a:pt x="8811" y="11240"/>
                    <a:pt x="8811" y="11144"/>
                  </a:cubicBezTo>
                  <a:lnTo>
                    <a:pt x="8811" y="8930"/>
                  </a:lnTo>
                  <a:cubicBezTo>
                    <a:pt x="8787" y="8394"/>
                    <a:pt x="8430" y="7918"/>
                    <a:pt x="7906" y="7775"/>
                  </a:cubicBezTo>
                  <a:lnTo>
                    <a:pt x="6561" y="7370"/>
                  </a:lnTo>
                  <a:lnTo>
                    <a:pt x="6084" y="6727"/>
                  </a:lnTo>
                  <a:cubicBezTo>
                    <a:pt x="6013" y="6644"/>
                    <a:pt x="5906" y="6584"/>
                    <a:pt x="5787" y="6572"/>
                  </a:cubicBezTo>
                  <a:lnTo>
                    <a:pt x="5787" y="6108"/>
                  </a:lnTo>
                  <a:cubicBezTo>
                    <a:pt x="6346" y="5715"/>
                    <a:pt x="6727" y="5120"/>
                    <a:pt x="6834" y="4417"/>
                  </a:cubicBezTo>
                  <a:lnTo>
                    <a:pt x="6942" y="4417"/>
                  </a:lnTo>
                  <a:cubicBezTo>
                    <a:pt x="7263" y="4417"/>
                    <a:pt x="7537" y="4179"/>
                    <a:pt x="7561" y="3870"/>
                  </a:cubicBezTo>
                  <a:cubicBezTo>
                    <a:pt x="7573" y="3691"/>
                    <a:pt x="7513" y="3524"/>
                    <a:pt x="7418" y="3393"/>
                  </a:cubicBezTo>
                  <a:cubicBezTo>
                    <a:pt x="7346" y="3334"/>
                    <a:pt x="7299" y="3298"/>
                    <a:pt x="7215" y="3251"/>
                  </a:cubicBezTo>
                  <a:lnTo>
                    <a:pt x="7215" y="2298"/>
                  </a:lnTo>
                  <a:lnTo>
                    <a:pt x="7215" y="2250"/>
                  </a:lnTo>
                  <a:lnTo>
                    <a:pt x="6787" y="524"/>
                  </a:lnTo>
                  <a:cubicBezTo>
                    <a:pt x="6715" y="214"/>
                    <a:pt x="6430" y="0"/>
                    <a:pt x="6120" y="0"/>
                  </a:cubicBezTo>
                  <a:close/>
                </a:path>
              </a:pathLst>
            </a:custGeom>
            <a:grpFill/>
            <a:ln>
              <a:solidFill>
                <a:schemeClr val="bg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27;p76">
              <a:extLst>
                <a:ext uri="{FF2B5EF4-FFF2-40B4-BE49-F238E27FC236}">
                  <a16:creationId xmlns:a16="http://schemas.microsoft.com/office/drawing/2014/main" id="{DB22E9AA-4522-43CF-A4FB-F653A637021C}"/>
                </a:ext>
              </a:extLst>
            </p:cNvPr>
            <p:cNvSpPr/>
            <p:nvPr/>
          </p:nvSpPr>
          <p:spPr>
            <a:xfrm>
              <a:off x="4992030" y="2058827"/>
              <a:ext cx="21923" cy="10581"/>
            </a:xfrm>
            <a:custGeom>
              <a:avLst/>
              <a:gdLst/>
              <a:ahLst/>
              <a:cxnLst/>
              <a:rect l="l" t="t" r="r" b="b"/>
              <a:pathLst>
                <a:path w="692" h="334" extrusionOk="0">
                  <a:moveTo>
                    <a:pt x="168" y="1"/>
                  </a:moveTo>
                  <a:cubicBezTo>
                    <a:pt x="72" y="1"/>
                    <a:pt x="1" y="84"/>
                    <a:pt x="1" y="167"/>
                  </a:cubicBezTo>
                  <a:cubicBezTo>
                    <a:pt x="1" y="263"/>
                    <a:pt x="72" y="334"/>
                    <a:pt x="168" y="334"/>
                  </a:cubicBezTo>
                  <a:lnTo>
                    <a:pt x="525" y="334"/>
                  </a:lnTo>
                  <a:cubicBezTo>
                    <a:pt x="608" y="334"/>
                    <a:pt x="691" y="263"/>
                    <a:pt x="691" y="167"/>
                  </a:cubicBezTo>
                  <a:cubicBezTo>
                    <a:pt x="691" y="60"/>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28;p76">
              <a:extLst>
                <a:ext uri="{FF2B5EF4-FFF2-40B4-BE49-F238E27FC236}">
                  <a16:creationId xmlns:a16="http://schemas.microsoft.com/office/drawing/2014/main" id="{69558212-B926-4EED-B430-F67D40C9B155}"/>
                </a:ext>
              </a:extLst>
            </p:cNvPr>
            <p:cNvSpPr/>
            <p:nvPr/>
          </p:nvSpPr>
          <p:spPr>
            <a:xfrm>
              <a:off x="5059191" y="2058827"/>
              <a:ext cx="21511" cy="10581"/>
            </a:xfrm>
            <a:custGeom>
              <a:avLst/>
              <a:gdLst/>
              <a:ahLst/>
              <a:cxnLst/>
              <a:rect l="l" t="t" r="r" b="b"/>
              <a:pathLst>
                <a:path w="679" h="334" extrusionOk="0">
                  <a:moveTo>
                    <a:pt x="155" y="1"/>
                  </a:moveTo>
                  <a:cubicBezTo>
                    <a:pt x="72" y="1"/>
                    <a:pt x="0" y="84"/>
                    <a:pt x="0" y="167"/>
                  </a:cubicBezTo>
                  <a:cubicBezTo>
                    <a:pt x="0" y="263"/>
                    <a:pt x="72" y="334"/>
                    <a:pt x="155" y="334"/>
                  </a:cubicBezTo>
                  <a:lnTo>
                    <a:pt x="512" y="334"/>
                  </a:lnTo>
                  <a:cubicBezTo>
                    <a:pt x="607" y="334"/>
                    <a:pt x="679" y="263"/>
                    <a:pt x="679" y="167"/>
                  </a:cubicBezTo>
                  <a:cubicBezTo>
                    <a:pt x="679" y="60"/>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029;p76">
              <a:extLst>
                <a:ext uri="{FF2B5EF4-FFF2-40B4-BE49-F238E27FC236}">
                  <a16:creationId xmlns:a16="http://schemas.microsoft.com/office/drawing/2014/main" id="{E46ADC43-01F1-4D2D-92B2-2FE5B937A74D}"/>
                </a:ext>
              </a:extLst>
            </p:cNvPr>
            <p:cNvSpPr/>
            <p:nvPr/>
          </p:nvSpPr>
          <p:spPr>
            <a:xfrm>
              <a:off x="4941500" y="2271558"/>
              <a:ext cx="10581" cy="55123"/>
            </a:xfrm>
            <a:custGeom>
              <a:avLst/>
              <a:gdLst/>
              <a:ahLst/>
              <a:cxnLst/>
              <a:rect l="l" t="t" r="r" b="b"/>
              <a:pathLst>
                <a:path w="334" h="1740" extrusionOk="0">
                  <a:moveTo>
                    <a:pt x="167" y="1"/>
                  </a:moveTo>
                  <a:cubicBezTo>
                    <a:pt x="84" y="1"/>
                    <a:pt x="0" y="72"/>
                    <a:pt x="0" y="167"/>
                  </a:cubicBezTo>
                  <a:lnTo>
                    <a:pt x="0" y="1584"/>
                  </a:lnTo>
                  <a:cubicBezTo>
                    <a:pt x="0" y="1668"/>
                    <a:pt x="84" y="1739"/>
                    <a:pt x="167" y="1739"/>
                  </a:cubicBezTo>
                  <a:cubicBezTo>
                    <a:pt x="250" y="1739"/>
                    <a:pt x="334" y="1668"/>
                    <a:pt x="334" y="1584"/>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30;p76">
              <a:extLst>
                <a:ext uri="{FF2B5EF4-FFF2-40B4-BE49-F238E27FC236}">
                  <a16:creationId xmlns:a16="http://schemas.microsoft.com/office/drawing/2014/main" id="{56033B79-F223-459B-8F96-74B83FF30BBD}"/>
                </a:ext>
              </a:extLst>
            </p:cNvPr>
            <p:cNvSpPr/>
            <p:nvPr/>
          </p:nvSpPr>
          <p:spPr>
            <a:xfrm>
              <a:off x="4963739" y="2254578"/>
              <a:ext cx="10993" cy="10613"/>
            </a:xfrm>
            <a:custGeom>
              <a:avLst/>
              <a:gdLst/>
              <a:ahLst/>
              <a:cxnLst/>
              <a:rect l="l" t="t" r="r" b="b"/>
              <a:pathLst>
                <a:path w="347" h="335" extrusionOk="0">
                  <a:moveTo>
                    <a:pt x="168" y="1"/>
                  </a:moveTo>
                  <a:cubicBezTo>
                    <a:pt x="72" y="1"/>
                    <a:pt x="1" y="72"/>
                    <a:pt x="1" y="168"/>
                  </a:cubicBezTo>
                  <a:cubicBezTo>
                    <a:pt x="1" y="251"/>
                    <a:pt x="72" y="334"/>
                    <a:pt x="168" y="334"/>
                  </a:cubicBezTo>
                  <a:cubicBezTo>
                    <a:pt x="251" y="334"/>
                    <a:pt x="322" y="251"/>
                    <a:pt x="322" y="168"/>
                  </a:cubicBezTo>
                  <a:cubicBezTo>
                    <a:pt x="346"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31;p76">
              <a:extLst>
                <a:ext uri="{FF2B5EF4-FFF2-40B4-BE49-F238E27FC236}">
                  <a16:creationId xmlns:a16="http://schemas.microsoft.com/office/drawing/2014/main" id="{6696BC53-253A-4F94-ADBC-EE3DE27B92F6}"/>
                </a:ext>
              </a:extLst>
            </p:cNvPr>
            <p:cNvSpPr/>
            <p:nvPr/>
          </p:nvSpPr>
          <p:spPr>
            <a:xfrm>
              <a:off x="5098791" y="2254578"/>
              <a:ext cx="10201" cy="10613"/>
            </a:xfrm>
            <a:custGeom>
              <a:avLst/>
              <a:gdLst/>
              <a:ahLst/>
              <a:cxnLst/>
              <a:rect l="l" t="t" r="r" b="b"/>
              <a:pathLst>
                <a:path w="322" h="335" extrusionOk="0">
                  <a:moveTo>
                    <a:pt x="155" y="1"/>
                  </a:moveTo>
                  <a:cubicBezTo>
                    <a:pt x="72" y="1"/>
                    <a:pt x="0" y="72"/>
                    <a:pt x="0" y="168"/>
                  </a:cubicBezTo>
                  <a:cubicBezTo>
                    <a:pt x="0" y="251"/>
                    <a:pt x="72" y="334"/>
                    <a:pt x="155" y="334"/>
                  </a:cubicBezTo>
                  <a:cubicBezTo>
                    <a:pt x="250" y="334"/>
                    <a:pt x="322" y="251"/>
                    <a:pt x="322" y="168"/>
                  </a:cubicBez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32;p76">
              <a:extLst>
                <a:ext uri="{FF2B5EF4-FFF2-40B4-BE49-F238E27FC236}">
                  <a16:creationId xmlns:a16="http://schemas.microsoft.com/office/drawing/2014/main" id="{97A45878-CFAD-4E5C-A8D1-CB30FF5735EE}"/>
                </a:ext>
              </a:extLst>
            </p:cNvPr>
            <p:cNvSpPr/>
            <p:nvPr/>
          </p:nvSpPr>
          <p:spPr>
            <a:xfrm>
              <a:off x="5098791" y="2282868"/>
              <a:ext cx="10201" cy="10613"/>
            </a:xfrm>
            <a:custGeom>
              <a:avLst/>
              <a:gdLst/>
              <a:ahLst/>
              <a:cxnLst/>
              <a:rect l="l" t="t" r="r" b="b"/>
              <a:pathLst>
                <a:path w="322" h="335" extrusionOk="0">
                  <a:moveTo>
                    <a:pt x="155" y="1"/>
                  </a:moveTo>
                  <a:cubicBezTo>
                    <a:pt x="72" y="1"/>
                    <a:pt x="0" y="72"/>
                    <a:pt x="0" y="168"/>
                  </a:cubicBezTo>
                  <a:cubicBezTo>
                    <a:pt x="0" y="251"/>
                    <a:pt x="72" y="334"/>
                    <a:pt x="155" y="334"/>
                  </a:cubicBezTo>
                  <a:cubicBezTo>
                    <a:pt x="250" y="334"/>
                    <a:pt x="322" y="251"/>
                    <a:pt x="322" y="168"/>
                  </a:cubicBez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33;p76">
              <a:extLst>
                <a:ext uri="{FF2B5EF4-FFF2-40B4-BE49-F238E27FC236}">
                  <a16:creationId xmlns:a16="http://schemas.microsoft.com/office/drawing/2014/main" id="{566BDDE3-9889-442D-BE09-D6E4838695CA}"/>
                </a:ext>
              </a:extLst>
            </p:cNvPr>
            <p:cNvSpPr/>
            <p:nvPr/>
          </p:nvSpPr>
          <p:spPr>
            <a:xfrm>
              <a:off x="4963739" y="2282868"/>
              <a:ext cx="10993" cy="10613"/>
            </a:xfrm>
            <a:custGeom>
              <a:avLst/>
              <a:gdLst/>
              <a:ahLst/>
              <a:cxnLst/>
              <a:rect l="l" t="t" r="r" b="b"/>
              <a:pathLst>
                <a:path w="347" h="335" extrusionOk="0">
                  <a:moveTo>
                    <a:pt x="168" y="1"/>
                  </a:moveTo>
                  <a:cubicBezTo>
                    <a:pt x="72" y="1"/>
                    <a:pt x="1" y="72"/>
                    <a:pt x="1" y="168"/>
                  </a:cubicBezTo>
                  <a:cubicBezTo>
                    <a:pt x="1" y="251"/>
                    <a:pt x="72" y="334"/>
                    <a:pt x="168" y="334"/>
                  </a:cubicBezTo>
                  <a:cubicBezTo>
                    <a:pt x="251" y="334"/>
                    <a:pt x="322" y="251"/>
                    <a:pt x="322" y="168"/>
                  </a:cubicBezTo>
                  <a:cubicBezTo>
                    <a:pt x="346"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34;p76">
              <a:extLst>
                <a:ext uri="{FF2B5EF4-FFF2-40B4-BE49-F238E27FC236}">
                  <a16:creationId xmlns:a16="http://schemas.microsoft.com/office/drawing/2014/main" id="{61F5F599-E75A-46F5-94AF-03B819591C2C}"/>
                </a:ext>
              </a:extLst>
            </p:cNvPr>
            <p:cNvSpPr/>
            <p:nvPr/>
          </p:nvSpPr>
          <p:spPr>
            <a:xfrm>
              <a:off x="5098791" y="2310778"/>
              <a:ext cx="10201" cy="10233"/>
            </a:xfrm>
            <a:custGeom>
              <a:avLst/>
              <a:gdLst/>
              <a:ahLst/>
              <a:cxnLst/>
              <a:rect l="l" t="t" r="r" b="b"/>
              <a:pathLst>
                <a:path w="322" h="323" extrusionOk="0">
                  <a:moveTo>
                    <a:pt x="155" y="1"/>
                  </a:moveTo>
                  <a:cubicBezTo>
                    <a:pt x="72" y="1"/>
                    <a:pt x="0" y="72"/>
                    <a:pt x="0" y="168"/>
                  </a:cubicBezTo>
                  <a:cubicBezTo>
                    <a:pt x="0" y="251"/>
                    <a:pt x="72" y="322"/>
                    <a:pt x="155" y="322"/>
                  </a:cubicBezTo>
                  <a:cubicBezTo>
                    <a:pt x="250" y="322"/>
                    <a:pt x="322" y="251"/>
                    <a:pt x="322" y="168"/>
                  </a:cubicBez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35;p76">
              <a:extLst>
                <a:ext uri="{FF2B5EF4-FFF2-40B4-BE49-F238E27FC236}">
                  <a16:creationId xmlns:a16="http://schemas.microsoft.com/office/drawing/2014/main" id="{4CE5624C-1B24-494B-BF62-25EF9286E54E}"/>
                </a:ext>
              </a:extLst>
            </p:cNvPr>
            <p:cNvSpPr/>
            <p:nvPr/>
          </p:nvSpPr>
          <p:spPr>
            <a:xfrm>
              <a:off x="4963739" y="2310778"/>
              <a:ext cx="10233" cy="10233"/>
            </a:xfrm>
            <a:custGeom>
              <a:avLst/>
              <a:gdLst/>
              <a:ahLst/>
              <a:cxnLst/>
              <a:rect l="l" t="t" r="r" b="b"/>
              <a:pathLst>
                <a:path w="323" h="323" extrusionOk="0">
                  <a:moveTo>
                    <a:pt x="168" y="1"/>
                  </a:moveTo>
                  <a:cubicBezTo>
                    <a:pt x="72" y="1"/>
                    <a:pt x="1" y="72"/>
                    <a:pt x="1" y="168"/>
                  </a:cubicBezTo>
                  <a:cubicBezTo>
                    <a:pt x="1" y="251"/>
                    <a:pt x="72" y="322"/>
                    <a:pt x="168" y="322"/>
                  </a:cubicBezTo>
                  <a:cubicBezTo>
                    <a:pt x="251" y="322"/>
                    <a:pt x="322" y="251"/>
                    <a:pt x="322" y="168"/>
                  </a:cubicBezTo>
                  <a:cubicBezTo>
                    <a:pt x="322"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689;p40">
            <a:extLst>
              <a:ext uri="{FF2B5EF4-FFF2-40B4-BE49-F238E27FC236}">
                <a16:creationId xmlns:a16="http://schemas.microsoft.com/office/drawing/2014/main" id="{E016A1EC-BBFD-4333-AB16-FCB4AAB87C50}"/>
              </a:ext>
            </a:extLst>
          </p:cNvPr>
          <p:cNvSpPr txBox="1">
            <a:spLocks/>
          </p:cNvSpPr>
          <p:nvPr/>
        </p:nvSpPr>
        <p:spPr>
          <a:xfrm>
            <a:off x="6459436" y="3926370"/>
            <a:ext cx="2236800" cy="41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FFFFFF"/>
              </a:buClr>
              <a:buSzPts val="2000"/>
              <a:buFont typeface="Squada One"/>
              <a:buNone/>
              <a:defRPr sz="2300" b="0" i="0" u="none" strike="noStrike" cap="none">
                <a:solidFill>
                  <a:srgbClr val="FFFFFF"/>
                </a:solidFill>
                <a:latin typeface="Squada One"/>
                <a:ea typeface="Squada One"/>
                <a:cs typeface="Squada One"/>
                <a:sym typeface="Squada One"/>
              </a:defRPr>
            </a:lvl1pPr>
            <a:lvl2pPr marL="914400" marR="0" lvl="1"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l"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spcAft>
                <a:spcPts val="1600"/>
              </a:spcAft>
            </a:pPr>
            <a:r>
              <a:rPr lang="en-US" dirty="0"/>
              <a:t>Yong </a:t>
            </a:r>
            <a:r>
              <a:rPr lang="en-US" dirty="0" err="1"/>
              <a:t>Lyhor</a:t>
            </a:r>
            <a:endParaRPr lang="en-US" dirty="0"/>
          </a:p>
        </p:txBody>
      </p:sp>
    </p:spTree>
    <p:extLst>
      <p:ext uri="{BB962C8B-B14F-4D97-AF65-F5344CB8AC3E}">
        <p14:creationId xmlns:p14="http://schemas.microsoft.com/office/powerpoint/2010/main" val="65143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2"/>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7" name="Subtitle 16">
            <a:extLst>
              <a:ext uri="{FF2B5EF4-FFF2-40B4-BE49-F238E27FC236}">
                <a16:creationId xmlns:a16="http://schemas.microsoft.com/office/drawing/2014/main" id="{984ED0A0-B81A-4E74-8618-593E67A989F7}"/>
              </a:ext>
            </a:extLst>
          </p:cNvPr>
          <p:cNvSpPr>
            <a:spLocks noGrp="1"/>
          </p:cNvSpPr>
          <p:nvPr>
            <p:ph type="subTitle" idx="5"/>
          </p:nvPr>
        </p:nvSpPr>
        <p:spPr>
          <a:xfrm>
            <a:off x="795403" y="1478070"/>
            <a:ext cx="7897659" cy="3425869"/>
          </a:xfrm>
        </p:spPr>
        <p:txBody>
          <a:bodyPr/>
          <a:lstStyle/>
          <a:p>
            <a:pPr algn="l"/>
            <a:r>
              <a:rPr lang="en-US" b="1" i="0" dirty="0">
                <a:solidFill>
                  <a:srgbClr val="F8FAFF"/>
                </a:solidFill>
                <a:effectLst/>
                <a:latin typeface="Squada One" panose="020B0604020202020204" charset="0"/>
              </a:rPr>
              <a:t>1. Introduction</a:t>
            </a:r>
          </a:p>
          <a:p>
            <a:pPr algn="l">
              <a:buFont typeface="Arial" panose="020B0604020202020204" pitchFamily="34" charset="0"/>
              <a:buChar char="•"/>
            </a:pPr>
            <a:r>
              <a:rPr lang="en-US" b="1" i="0" dirty="0">
                <a:solidFill>
                  <a:srgbClr val="F8FAFF"/>
                </a:solidFill>
                <a:effectLst/>
                <a:latin typeface="Squada One" panose="020B0604020202020204" charset="0"/>
              </a:rPr>
              <a:t>1.1 Data Description</a:t>
            </a:r>
            <a:endParaRPr lang="en-US" b="0" i="0" dirty="0">
              <a:solidFill>
                <a:srgbClr val="F8FAFF"/>
              </a:solidFill>
              <a:effectLst/>
              <a:latin typeface="Squada One" panose="020B0604020202020204" charset="0"/>
            </a:endParaRPr>
          </a:p>
          <a:p>
            <a:pPr algn="l"/>
            <a:r>
              <a:rPr lang="en-US" b="1" i="0" dirty="0">
                <a:solidFill>
                  <a:srgbClr val="F8FAFF"/>
                </a:solidFill>
                <a:effectLst/>
                <a:latin typeface="Squada One" panose="020B0604020202020204" charset="0"/>
              </a:rPr>
              <a:t>2. Exploratory Data Analysis</a:t>
            </a:r>
          </a:p>
          <a:p>
            <a:pPr algn="l">
              <a:buFont typeface="Arial" panose="020B0604020202020204" pitchFamily="34" charset="0"/>
              <a:buChar char="•"/>
            </a:pPr>
            <a:r>
              <a:rPr lang="en-US" b="1" i="0" dirty="0">
                <a:solidFill>
                  <a:srgbClr val="F8FAFF"/>
                </a:solidFill>
                <a:effectLst/>
                <a:latin typeface="Squada One" panose="020B0604020202020204" charset="0"/>
              </a:rPr>
              <a:t>2.1 Data Cleaning</a:t>
            </a:r>
            <a:endParaRPr lang="en-US" b="0" i="0" dirty="0">
              <a:solidFill>
                <a:srgbClr val="F8FAFF"/>
              </a:solidFill>
              <a:effectLst/>
              <a:latin typeface="Squada One" panose="020B0604020202020204" charset="0"/>
            </a:endParaRPr>
          </a:p>
          <a:p>
            <a:pPr algn="l">
              <a:buFont typeface="Arial" panose="020B0604020202020204" pitchFamily="34" charset="0"/>
              <a:buChar char="•"/>
            </a:pPr>
            <a:r>
              <a:rPr lang="en-US" b="1" i="0" dirty="0">
                <a:solidFill>
                  <a:srgbClr val="F8FAFF"/>
                </a:solidFill>
                <a:effectLst/>
                <a:latin typeface="Squada One" panose="020B0604020202020204" charset="0"/>
              </a:rPr>
              <a:t>2.2 Statistical Analysis</a:t>
            </a:r>
            <a:endParaRPr lang="en-US" b="0" i="0" dirty="0">
              <a:solidFill>
                <a:srgbClr val="F8FAFF"/>
              </a:solidFill>
              <a:effectLst/>
              <a:latin typeface="Squada One" panose="020B0604020202020204" charset="0"/>
            </a:endParaRPr>
          </a:p>
          <a:p>
            <a:pPr algn="l">
              <a:buFont typeface="Arial" panose="020B0604020202020204" pitchFamily="34" charset="0"/>
              <a:buChar char="•"/>
            </a:pPr>
            <a:r>
              <a:rPr lang="en-US" b="1" i="0" dirty="0">
                <a:solidFill>
                  <a:srgbClr val="F8FAFF"/>
                </a:solidFill>
                <a:effectLst/>
                <a:latin typeface="Squada One" panose="020B0604020202020204" charset="0"/>
              </a:rPr>
              <a:t>2.3 Visualizing the Data</a:t>
            </a:r>
            <a:endParaRPr lang="en-US" b="0" i="0" dirty="0">
              <a:solidFill>
                <a:srgbClr val="F8FAFF"/>
              </a:solidFill>
              <a:effectLst/>
              <a:latin typeface="Squada One" panose="020B0604020202020204" charset="0"/>
            </a:endParaRPr>
          </a:p>
          <a:p>
            <a:pPr algn="l"/>
            <a:r>
              <a:rPr lang="en-US" b="1" i="0" dirty="0">
                <a:solidFill>
                  <a:srgbClr val="F8FAFF"/>
                </a:solidFill>
                <a:effectLst/>
                <a:latin typeface="Squada One" panose="020B0604020202020204" charset="0"/>
              </a:rPr>
              <a:t>3. Machine Learning</a:t>
            </a:r>
          </a:p>
          <a:p>
            <a:pPr algn="l">
              <a:buFont typeface="Arial" panose="020B0604020202020204" pitchFamily="34" charset="0"/>
              <a:buChar char="•"/>
            </a:pPr>
            <a:r>
              <a:rPr lang="en-US" b="1" i="0" dirty="0">
                <a:solidFill>
                  <a:srgbClr val="F8FAFF"/>
                </a:solidFill>
                <a:effectLst/>
                <a:latin typeface="Squada One" panose="020B0604020202020204" charset="0"/>
              </a:rPr>
              <a:t>3.1 </a:t>
            </a:r>
            <a:r>
              <a:rPr lang="en-GB" b="1" i="0" dirty="0">
                <a:solidFill>
                  <a:srgbClr val="F8FAFF"/>
                </a:solidFill>
                <a:effectLst/>
                <a:latin typeface="Squada One" panose="020B0604020202020204" charset="0"/>
              </a:rPr>
              <a:t>Split, Train, Test and Build the Models</a:t>
            </a:r>
            <a:endParaRPr lang="en-US" b="0" i="0" dirty="0">
              <a:solidFill>
                <a:srgbClr val="F8FAFF"/>
              </a:solidFill>
              <a:effectLst/>
              <a:latin typeface="Squada One" panose="020B0604020202020204" charset="0"/>
            </a:endParaRPr>
          </a:p>
          <a:p>
            <a:pPr algn="l">
              <a:buFont typeface="Arial" panose="020B0604020202020204" pitchFamily="34" charset="0"/>
              <a:buChar char="•"/>
            </a:pPr>
            <a:r>
              <a:rPr lang="en-US" b="1" i="0" dirty="0">
                <a:solidFill>
                  <a:srgbClr val="F8FAFF"/>
                </a:solidFill>
                <a:effectLst/>
                <a:latin typeface="Squada One" panose="020B0604020202020204" charset="0"/>
              </a:rPr>
              <a:t>3.2 Model Testing and Evaluation</a:t>
            </a:r>
          </a:p>
          <a:p>
            <a:pPr algn="l">
              <a:buFont typeface="Arial" panose="020B0604020202020204" pitchFamily="34" charset="0"/>
              <a:buChar char="•"/>
            </a:pPr>
            <a:r>
              <a:rPr lang="en-US" b="1" dirty="0">
                <a:solidFill>
                  <a:srgbClr val="F8FAFF"/>
                </a:solidFill>
                <a:latin typeface="Squada One" panose="020B0604020202020204" charset="0"/>
              </a:rPr>
              <a:t>3.3 Prediction</a:t>
            </a:r>
            <a:endParaRPr lang="en-US" b="1" i="0" dirty="0">
              <a:solidFill>
                <a:srgbClr val="F8FAFF"/>
              </a:solidFill>
              <a:effectLst/>
              <a:latin typeface="Squada One" panose="020B0604020202020204" charset="0"/>
            </a:endParaRPr>
          </a:p>
          <a:p>
            <a:pPr algn="l"/>
            <a:r>
              <a:rPr lang="en-US" b="1" i="0" dirty="0">
                <a:solidFill>
                  <a:srgbClr val="F8FAFF"/>
                </a:solidFill>
                <a:effectLst/>
                <a:latin typeface="Squada One" panose="020B0604020202020204" charset="0"/>
              </a:rPr>
              <a:t>4. </a:t>
            </a:r>
            <a:r>
              <a:rPr lang="en-US" b="1" dirty="0">
                <a:solidFill>
                  <a:srgbClr val="F8FAFF"/>
                </a:solidFill>
                <a:latin typeface="Squada One" panose="020B0604020202020204" charset="0"/>
              </a:rPr>
              <a:t>Conclusion</a:t>
            </a:r>
          </a:p>
          <a:p>
            <a:pPr lvl="1">
              <a:buFont typeface="Wingdings" panose="05000000000000000000" pitchFamily="2" charset="2"/>
              <a:buChar char="Ø"/>
            </a:pPr>
            <a:r>
              <a:rPr lang="en-US" b="1" i="0" dirty="0">
                <a:solidFill>
                  <a:srgbClr val="F8FAFF"/>
                </a:solidFill>
                <a:effectLst/>
                <a:latin typeface="Squada One" panose="020B0604020202020204" charset="0"/>
              </a:rPr>
              <a:t>Reference</a:t>
            </a:r>
            <a:endParaRPr lang="en-US" b="0" i="0" dirty="0">
              <a:solidFill>
                <a:srgbClr val="F8FAFF"/>
              </a:solidFill>
              <a:effectLst/>
              <a:latin typeface="Squada One" panose="020B060402020202020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3"/>
          <p:cNvSpPr txBox="1">
            <a:spLocks noGrp="1"/>
          </p:cNvSpPr>
          <p:nvPr>
            <p:ph type="subTitle" idx="1"/>
          </p:nvPr>
        </p:nvSpPr>
        <p:spPr>
          <a:xfrm>
            <a:off x="720000" y="2710251"/>
            <a:ext cx="37755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81818"/>
              </a:buClr>
              <a:buSzPts val="1100"/>
              <a:buFont typeface="Arial"/>
              <a:buNone/>
            </a:pPr>
            <a:r>
              <a:rPr lang="en-US" dirty="0">
                <a:latin typeface="Times New Roman" panose="02020603050405020304" pitchFamily="18" charset="0"/>
                <a:cs typeface="Times New Roman" panose="02020603050405020304" pitchFamily="18" charset="0"/>
              </a:rPr>
              <a:t>The price prediction of Bitcoin using machine learning is a growing area of interest in the field of financial technology. This application leverages the power of machine learning algorithms to analyze historical data and market trends, enabling predictions about future Bitcoin price movements. Here's a concise introduction:</a:t>
            </a:r>
          </a:p>
        </p:txBody>
      </p:sp>
      <p:sp>
        <p:nvSpPr>
          <p:cNvPr id="612" name="Google Shape;612;p33"/>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pic>
        <p:nvPicPr>
          <p:cNvPr id="613" name="Google Shape;613;p33"/>
          <p:cNvPicPr preferRelativeResize="0"/>
          <p:nvPr/>
        </p:nvPicPr>
        <p:blipFill rotWithShape="1">
          <a:blip r:embed="rId3">
            <a:alphaModFix/>
          </a:blip>
          <a:srcRect l="9604" r="34746" b="1078"/>
          <a:stretch/>
        </p:blipFill>
        <p:spPr>
          <a:xfrm>
            <a:off x="5150797" y="1252897"/>
            <a:ext cx="2637660" cy="2637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619" name="Google Shape;619;p34"/>
          <p:cNvSpPr txBox="1">
            <a:spLocks noGrp="1"/>
          </p:cNvSpPr>
          <p:nvPr>
            <p:ph type="body" idx="1"/>
          </p:nvPr>
        </p:nvSpPr>
        <p:spPr>
          <a:xfrm>
            <a:off x="800955" y="1518000"/>
            <a:ext cx="4522143" cy="31667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en-US" sz="1200" dirty="0">
                <a:solidFill>
                  <a:srgbClr val="8E8BD8"/>
                </a:solidFill>
              </a:rPr>
              <a:t>This dataset captures the daily USD valuation of Bitcoin over a transformative decade from 2014 to 2024. As the first cryptocurrency, Bitcoin has redefined the financial landscape, showcased dramatic price volatility and sparked global interest.</a:t>
            </a:r>
          </a:p>
          <a:p>
            <a:pPr marL="0" lvl="0" indent="0" algn="l" rtl="0">
              <a:spcBef>
                <a:spcPts val="0"/>
              </a:spcBef>
              <a:spcAft>
                <a:spcPts val="0"/>
              </a:spcAft>
              <a:buClr>
                <a:srgbClr val="2D5DE2"/>
              </a:buClr>
              <a:buSzPts val="1100"/>
              <a:buFont typeface="Arial"/>
              <a:buNone/>
            </a:pPr>
            <a:r>
              <a:rPr lang="en-US" sz="1200" dirty="0">
                <a:solidFill>
                  <a:srgbClr val="8E8BD8"/>
                </a:solidFill>
              </a:rPr>
              <a:t>The dataset contains over 3,650 daily entries, recording key metrics such as opening, closing, highest, and lowest prices in USD. Additionally, it includes daily trading volumes and market capitalization, offering a comprehensive view of Bitcoin’s performance.</a:t>
            </a:r>
          </a:p>
          <a:p>
            <a:pPr marL="0" lvl="0" indent="0" algn="l" rtl="0">
              <a:spcBef>
                <a:spcPts val="0"/>
              </a:spcBef>
              <a:spcAft>
                <a:spcPts val="0"/>
              </a:spcAft>
              <a:buClr>
                <a:srgbClr val="2D5DE2"/>
              </a:buClr>
              <a:buSzPts val="1100"/>
              <a:buFont typeface="Arial"/>
              <a:buNone/>
            </a:pPr>
            <a:r>
              <a:rPr lang="en-US" sz="1200" dirty="0">
                <a:solidFill>
                  <a:srgbClr val="8E8BD8"/>
                </a:solidFill>
              </a:rPr>
              <a:t>Beyond raw data, this dataset provides valuable context by highlighting significant events, including major regulatory developments, adoption milestones, and Bitcoin halving’s. These factors help explain the trends and shifts in Bitcoin’s market behavior over time.</a:t>
            </a:r>
          </a:p>
          <a:p>
            <a:pPr marL="0" lvl="0" indent="0" algn="l" rtl="0">
              <a:spcBef>
                <a:spcPts val="0"/>
              </a:spcBef>
              <a:spcAft>
                <a:spcPts val="0"/>
              </a:spcAft>
              <a:buClr>
                <a:srgbClr val="2D5DE2"/>
              </a:buClr>
              <a:buSzPts val="1100"/>
              <a:buFont typeface="Arial"/>
              <a:buNone/>
            </a:pPr>
            <a:r>
              <a:rPr lang="en-US" sz="1200" dirty="0">
                <a:solidFill>
                  <a:srgbClr val="8E8BD8"/>
                </a:solidFill>
              </a:rPr>
              <a:t>Ideal for researchers, investors, and students, this dataset serves as a powerful tool for exploring Bitcoin’s price patterns, market dynamics, and its influence on modern finance.</a:t>
            </a:r>
            <a:endParaRPr sz="1200" dirty="0">
              <a:solidFill>
                <a:srgbClr val="8E8BD8"/>
              </a:solidFill>
            </a:endParaRP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5" name="TextBox 4">
            <a:extLst>
              <a:ext uri="{FF2B5EF4-FFF2-40B4-BE49-F238E27FC236}">
                <a16:creationId xmlns:a16="http://schemas.microsoft.com/office/drawing/2014/main" id="{6DDB0087-B89B-4B11-9BAA-4089B8E55028}"/>
              </a:ext>
            </a:extLst>
          </p:cNvPr>
          <p:cNvSpPr txBox="1"/>
          <p:nvPr/>
        </p:nvSpPr>
        <p:spPr>
          <a:xfrm>
            <a:off x="1202499" y="149867"/>
            <a:ext cx="4572000" cy="523220"/>
          </a:xfrm>
          <a:prstGeom prst="rect">
            <a:avLst/>
          </a:prstGeom>
          <a:noFill/>
        </p:spPr>
        <p:txBody>
          <a:bodyPr wrap="square">
            <a:spAutoFit/>
          </a:bodyPr>
          <a:lstStyle/>
          <a:p>
            <a:pPr algn="l"/>
            <a:r>
              <a:rPr lang="en-US" sz="2800" b="1" i="0" dirty="0">
                <a:solidFill>
                  <a:srgbClr val="F8FAFF"/>
                </a:solidFill>
                <a:effectLst/>
                <a:latin typeface="Squada One" panose="020B0604020202020204" charset="0"/>
              </a:rPr>
              <a:t>2. Exploratory Data Analysis</a:t>
            </a:r>
          </a:p>
        </p:txBody>
      </p:sp>
      <p:sp>
        <p:nvSpPr>
          <p:cNvPr id="9" name="TextBox 8">
            <a:extLst>
              <a:ext uri="{FF2B5EF4-FFF2-40B4-BE49-F238E27FC236}">
                <a16:creationId xmlns:a16="http://schemas.microsoft.com/office/drawing/2014/main" id="{6CD18A9B-06A1-4DA7-9C54-465EF0F920CE}"/>
              </a:ext>
            </a:extLst>
          </p:cNvPr>
          <p:cNvSpPr txBox="1"/>
          <p:nvPr/>
        </p:nvSpPr>
        <p:spPr>
          <a:xfrm>
            <a:off x="3315674" y="837174"/>
            <a:ext cx="4572000" cy="400110"/>
          </a:xfrm>
          <a:prstGeom prst="rect">
            <a:avLst/>
          </a:prstGeom>
          <a:noFill/>
        </p:spPr>
        <p:txBody>
          <a:bodyPr wrap="square">
            <a:spAutoFit/>
          </a:bodyPr>
          <a:lstStyle/>
          <a:p>
            <a:pPr algn="l"/>
            <a:r>
              <a:rPr lang="en-US" sz="2000" b="1" i="0" dirty="0">
                <a:solidFill>
                  <a:srgbClr val="F8FAFF"/>
                </a:solidFill>
                <a:effectLst/>
                <a:latin typeface="Squada One" panose="020B0604020202020204" charset="0"/>
              </a:rPr>
              <a:t>2.1 Data Cleaning</a:t>
            </a:r>
            <a:endParaRPr lang="en-US" sz="2000" b="0" i="0" dirty="0">
              <a:solidFill>
                <a:srgbClr val="F8FAFF"/>
              </a:solidFill>
              <a:effectLst/>
              <a:latin typeface="Squada One" panose="020B0604020202020204" charset="0"/>
            </a:endParaRPr>
          </a:p>
        </p:txBody>
      </p:sp>
      <p:sp>
        <p:nvSpPr>
          <p:cNvPr id="12" name="Google Shape;645;p37">
            <a:extLst>
              <a:ext uri="{FF2B5EF4-FFF2-40B4-BE49-F238E27FC236}">
                <a16:creationId xmlns:a16="http://schemas.microsoft.com/office/drawing/2014/main" id="{635263D4-783F-4985-92C2-C921FA71626E}"/>
              </a:ext>
            </a:extLst>
          </p:cNvPr>
          <p:cNvSpPr txBox="1">
            <a:spLocks noGrp="1"/>
          </p:cNvSpPr>
          <p:nvPr>
            <p:ph type="subTitle" idx="1"/>
          </p:nvPr>
        </p:nvSpPr>
        <p:spPr>
          <a:xfrm>
            <a:off x="3243403" y="1388948"/>
            <a:ext cx="3886200" cy="770657"/>
          </a:xfrm>
          <a:prstGeom prst="rect">
            <a:avLst/>
          </a:prstGeom>
        </p:spPr>
        <p:txBody>
          <a:bodyPr spcFirstLastPara="1" wrap="square" lIns="182875" tIns="182875" rIns="91425" bIns="0" anchor="ctr" anchorCtr="0">
            <a:noAutofit/>
          </a:bodyPr>
          <a:lstStyle/>
          <a:p>
            <a:pPr marL="0" lvl="0" indent="0" algn="l" rtl="0">
              <a:spcBef>
                <a:spcPts val="0"/>
              </a:spcBef>
              <a:spcAft>
                <a:spcPts val="1600"/>
              </a:spcAft>
              <a:buNone/>
            </a:pPr>
            <a:r>
              <a:rPr lang="en" sz="1400" dirty="0">
                <a:latin typeface="Times New Roman" panose="02020603050405020304" pitchFamily="18" charset="0"/>
                <a:cs typeface="Times New Roman" panose="02020603050405020304" pitchFamily="18" charset="0"/>
              </a:rPr>
              <a:t>Data cleaning is the process of identifying and correcting errors and missing values in a dataset to ensure it is accurate, complete and ready for analysis.</a:t>
            </a:r>
            <a:endParaRPr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99C9F6D-5E2A-42CD-AF8D-B4B35FBBB214}"/>
              </a:ext>
            </a:extLst>
          </p:cNvPr>
          <p:cNvSpPr txBox="1"/>
          <p:nvPr/>
        </p:nvSpPr>
        <p:spPr>
          <a:xfrm>
            <a:off x="1029674" y="2875467"/>
            <a:ext cx="4572000" cy="400110"/>
          </a:xfrm>
          <a:prstGeom prst="rect">
            <a:avLst/>
          </a:prstGeom>
          <a:noFill/>
        </p:spPr>
        <p:txBody>
          <a:bodyPr wrap="square">
            <a:spAutoFit/>
          </a:bodyPr>
          <a:lstStyle/>
          <a:p>
            <a:pPr algn="l"/>
            <a:r>
              <a:rPr lang="en-US" sz="2000" b="1" i="0" dirty="0">
                <a:solidFill>
                  <a:srgbClr val="F8FAFF"/>
                </a:solidFill>
                <a:effectLst/>
                <a:latin typeface="Squada One" panose="020B0604020202020204" charset="0"/>
              </a:rPr>
              <a:t>2.2 Statistical Analysis</a:t>
            </a:r>
            <a:endParaRPr lang="en-US" sz="2000" b="0" i="0" dirty="0">
              <a:solidFill>
                <a:srgbClr val="F8FAFF"/>
              </a:solidFill>
              <a:effectLst/>
              <a:latin typeface="Squada One" panose="020B0604020202020204" charset="0"/>
            </a:endParaRPr>
          </a:p>
        </p:txBody>
      </p:sp>
      <p:sp>
        <p:nvSpPr>
          <p:cNvPr id="15" name="Google Shape;645;p37">
            <a:extLst>
              <a:ext uri="{FF2B5EF4-FFF2-40B4-BE49-F238E27FC236}">
                <a16:creationId xmlns:a16="http://schemas.microsoft.com/office/drawing/2014/main" id="{19611983-1D48-4879-87E6-7907912BE4B2}"/>
              </a:ext>
            </a:extLst>
          </p:cNvPr>
          <p:cNvSpPr txBox="1">
            <a:spLocks/>
          </p:cNvSpPr>
          <p:nvPr/>
        </p:nvSpPr>
        <p:spPr>
          <a:xfrm>
            <a:off x="925979" y="3358193"/>
            <a:ext cx="3872265" cy="963235"/>
          </a:xfrm>
          <a:prstGeom prst="rect">
            <a:avLst/>
          </a:prstGeom>
          <a:noFill/>
          <a:ln>
            <a:noFill/>
          </a:ln>
        </p:spPr>
        <p:txBody>
          <a:bodyPr spcFirstLastPara="1" wrap="square" lIns="182875" tIns="182875" rIns="91425"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8E8BD8"/>
              </a:buClr>
              <a:buSzPts val="1600"/>
              <a:buFont typeface="Titillium Web"/>
              <a:buNone/>
              <a:defRPr sz="2100" b="0" i="0" u="none" strike="noStrike" cap="none">
                <a:solidFill>
                  <a:srgbClr val="8E8BD8"/>
                </a:solidFill>
                <a:latin typeface="Squada One"/>
                <a:ea typeface="Squada One"/>
                <a:cs typeface="Squada One"/>
                <a:sym typeface="Squada One"/>
              </a:defRPr>
            </a:lvl1pPr>
            <a:lvl2pPr marL="914400" marR="0" lvl="1" indent="-330200" algn="ctr" rtl="0">
              <a:lnSpc>
                <a:spcPct val="115000"/>
              </a:lnSpc>
              <a:spcBef>
                <a:spcPts val="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ctr"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lgn="l">
              <a:spcAft>
                <a:spcPts val="1600"/>
              </a:spcAft>
            </a:pPr>
            <a:r>
              <a:rPr lang="en-US" sz="1400" dirty="0">
                <a:latin typeface="Times New Roman" panose="02020603050405020304" pitchFamily="18" charset="0"/>
                <a:cs typeface="Times New Roman" panose="02020603050405020304" pitchFamily="18" charset="0"/>
              </a:rPr>
              <a:t>Statistical analysis involves applying statistical methods to summarize, explore and interpret data. It includes calculating measures like mean, median, variance, and correlation, performing hypothesis tests.</a:t>
            </a:r>
          </a:p>
        </p:txBody>
      </p:sp>
      <p:sp>
        <p:nvSpPr>
          <p:cNvPr id="17" name="TextBox 16">
            <a:extLst>
              <a:ext uri="{FF2B5EF4-FFF2-40B4-BE49-F238E27FC236}">
                <a16:creationId xmlns:a16="http://schemas.microsoft.com/office/drawing/2014/main" id="{69F3807E-608B-4813-9682-8AFE5295E38A}"/>
              </a:ext>
            </a:extLst>
          </p:cNvPr>
          <p:cNvSpPr txBox="1"/>
          <p:nvPr/>
        </p:nvSpPr>
        <p:spPr>
          <a:xfrm>
            <a:off x="5535686" y="2875467"/>
            <a:ext cx="4572000" cy="400110"/>
          </a:xfrm>
          <a:prstGeom prst="rect">
            <a:avLst/>
          </a:prstGeom>
          <a:noFill/>
        </p:spPr>
        <p:txBody>
          <a:bodyPr wrap="square">
            <a:spAutoFit/>
          </a:bodyPr>
          <a:lstStyle/>
          <a:p>
            <a:pPr algn="l"/>
            <a:r>
              <a:rPr lang="en-US" sz="2000" b="1" i="0" dirty="0">
                <a:solidFill>
                  <a:srgbClr val="F8FAFF"/>
                </a:solidFill>
                <a:effectLst/>
                <a:latin typeface="Squada One" panose="020B0604020202020204" charset="0"/>
              </a:rPr>
              <a:t>2.3 Visualizing the Data</a:t>
            </a:r>
            <a:endParaRPr lang="en-US" sz="2000" b="0" i="0" dirty="0">
              <a:solidFill>
                <a:srgbClr val="F8FAFF"/>
              </a:solidFill>
              <a:effectLst/>
              <a:latin typeface="Squada One" panose="020B0604020202020204" charset="0"/>
            </a:endParaRPr>
          </a:p>
        </p:txBody>
      </p:sp>
      <p:sp>
        <p:nvSpPr>
          <p:cNvPr id="18" name="Google Shape;645;p37">
            <a:extLst>
              <a:ext uri="{FF2B5EF4-FFF2-40B4-BE49-F238E27FC236}">
                <a16:creationId xmlns:a16="http://schemas.microsoft.com/office/drawing/2014/main" id="{6B2E4355-75D9-4ED1-B502-D06F966D5DBA}"/>
              </a:ext>
            </a:extLst>
          </p:cNvPr>
          <p:cNvSpPr txBox="1">
            <a:spLocks/>
          </p:cNvSpPr>
          <p:nvPr/>
        </p:nvSpPr>
        <p:spPr>
          <a:xfrm>
            <a:off x="5431599" y="3178795"/>
            <a:ext cx="2797609" cy="963235"/>
          </a:xfrm>
          <a:prstGeom prst="rect">
            <a:avLst/>
          </a:prstGeom>
          <a:noFill/>
          <a:ln>
            <a:noFill/>
          </a:ln>
        </p:spPr>
        <p:txBody>
          <a:bodyPr spcFirstLastPara="1" wrap="square" lIns="182875" tIns="182875" rIns="91425"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8E8BD8"/>
              </a:buClr>
              <a:buSzPts val="1600"/>
              <a:buFont typeface="Titillium Web"/>
              <a:buNone/>
              <a:defRPr sz="2100" b="0" i="0" u="none" strike="noStrike" cap="none">
                <a:solidFill>
                  <a:srgbClr val="8E8BD8"/>
                </a:solidFill>
                <a:latin typeface="Squada One"/>
                <a:ea typeface="Squada One"/>
                <a:cs typeface="Squada One"/>
                <a:sym typeface="Squada One"/>
              </a:defRPr>
            </a:lvl1pPr>
            <a:lvl2pPr marL="914400" marR="0" lvl="1" indent="-330200" algn="ctr" rtl="0">
              <a:lnSpc>
                <a:spcPct val="115000"/>
              </a:lnSpc>
              <a:spcBef>
                <a:spcPts val="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ctr"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lgn="l">
              <a:spcAft>
                <a:spcPts val="1600"/>
              </a:spcAft>
            </a:pPr>
            <a:r>
              <a:rPr lang="en-US" sz="1400" dirty="0">
                <a:latin typeface="Times New Roman" panose="02020603050405020304" pitchFamily="18" charset="0"/>
                <a:cs typeface="Times New Roman" panose="02020603050405020304" pitchFamily="18" charset="0"/>
              </a:rPr>
              <a:t>Visualizing the data is the process of representing data graphically using charts, graphs and plots.</a:t>
            </a:r>
          </a:p>
        </p:txBody>
      </p:sp>
      <p:sp>
        <p:nvSpPr>
          <p:cNvPr id="10" name="TextBox 9">
            <a:extLst>
              <a:ext uri="{FF2B5EF4-FFF2-40B4-BE49-F238E27FC236}">
                <a16:creationId xmlns:a16="http://schemas.microsoft.com/office/drawing/2014/main" id="{0C79AEF7-9C96-470D-B266-FA1C3E7F7BA5}"/>
              </a:ext>
            </a:extLst>
          </p:cNvPr>
          <p:cNvSpPr txBox="1"/>
          <p:nvPr/>
        </p:nvSpPr>
        <p:spPr>
          <a:xfrm>
            <a:off x="4291138" y="2433250"/>
            <a:ext cx="1014211" cy="276999"/>
          </a:xfrm>
          <a:prstGeom prst="rect">
            <a:avLst/>
          </a:prstGeom>
          <a:noFill/>
        </p:spPr>
        <p:txBody>
          <a:bodyPr wrap="square">
            <a:spAutoFit/>
          </a:bodyPr>
          <a:lstStyle/>
          <a:p>
            <a:r>
              <a:rPr lang="en-US" sz="1200" dirty="0">
                <a:hlinkClick r:id="rId3"/>
              </a:rPr>
              <a:t>Click Here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186498" y="1853800"/>
            <a:ext cx="3647175"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659" name="Google Shape;659;p38"/>
          <p:cNvSpPr txBox="1">
            <a:spLocks noGrp="1"/>
          </p:cNvSpPr>
          <p:nvPr>
            <p:ph type="title" idx="3"/>
          </p:nvPr>
        </p:nvSpPr>
        <p:spPr>
          <a:xfrm>
            <a:off x="5756498" y="2868573"/>
            <a:ext cx="2549700" cy="658500"/>
          </a:xfrm>
          <a:prstGeom prst="rect">
            <a:avLst/>
          </a:prstGeom>
        </p:spPr>
        <p:txBody>
          <a:bodyPr spcFirstLastPara="1" wrap="square" lIns="91425" tIns="91425" rIns="91425" bIns="91425" anchor="ctr" anchorCtr="0">
            <a:noAutofit/>
          </a:bodyPr>
          <a:lstStyle/>
          <a:p>
            <a:r>
              <a:rPr lang="en-US" sz="2400" u="sng" dirty="0">
                <a:solidFill>
                  <a:srgbClr val="0000FF"/>
                </a:solidFill>
                <a:effectLst/>
                <a:latin typeface="Calibri" panose="020F0502020204030204" pitchFamily="34" charset="0"/>
                <a:ea typeface="Calibri" panose="020F0502020204030204" pitchFamily="34" charset="0"/>
                <a:cs typeface="DaunPenh" panose="01010101010101010101" pitchFamily="2" charset="0"/>
                <a:hlinkClick r:id="rId3"/>
              </a:rPr>
              <a:t>Click Here!</a:t>
            </a:r>
            <a:br>
              <a:rPr lang="en-US" sz="1100" dirty="0"/>
            </a:br>
            <a:endParaRPr dirty="0"/>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grpSp>
        <p:nvGrpSpPr>
          <p:cNvPr id="6" name="Google Shape;13752;p79">
            <a:extLst>
              <a:ext uri="{FF2B5EF4-FFF2-40B4-BE49-F238E27FC236}">
                <a16:creationId xmlns:a16="http://schemas.microsoft.com/office/drawing/2014/main" id="{17A426AE-7928-478D-A7A6-929DD3AE9355}"/>
              </a:ext>
            </a:extLst>
          </p:cNvPr>
          <p:cNvGrpSpPr/>
          <p:nvPr/>
        </p:nvGrpSpPr>
        <p:grpSpPr>
          <a:xfrm>
            <a:off x="4186498" y="2757175"/>
            <a:ext cx="1342272" cy="808575"/>
            <a:chOff x="7009649" y="1541981"/>
            <a:chExt cx="524940" cy="320655"/>
          </a:xfrm>
          <a:solidFill>
            <a:schemeClr val="accent2"/>
          </a:solidFill>
        </p:grpSpPr>
        <p:sp>
          <p:nvSpPr>
            <p:cNvPr id="7" name="Google Shape;13753;p79">
              <a:extLst>
                <a:ext uri="{FF2B5EF4-FFF2-40B4-BE49-F238E27FC236}">
                  <a16:creationId xmlns:a16="http://schemas.microsoft.com/office/drawing/2014/main" id="{665BFA49-8F3F-4DF8-8318-7C916D907334}"/>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54;p79">
              <a:extLst>
                <a:ext uri="{FF2B5EF4-FFF2-40B4-BE49-F238E27FC236}">
                  <a16:creationId xmlns:a16="http://schemas.microsoft.com/office/drawing/2014/main" id="{600CB865-1817-4FA6-A910-5D1FEE029D51}"/>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55;p79">
              <a:extLst>
                <a:ext uri="{FF2B5EF4-FFF2-40B4-BE49-F238E27FC236}">
                  <a16:creationId xmlns:a16="http://schemas.microsoft.com/office/drawing/2014/main" id="{657446E2-BD2D-4A61-9093-8C2EA0BFF662}"/>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56;p79">
              <a:extLst>
                <a:ext uri="{FF2B5EF4-FFF2-40B4-BE49-F238E27FC236}">
                  <a16:creationId xmlns:a16="http://schemas.microsoft.com/office/drawing/2014/main" id="{2952A2CD-CE09-4922-AC84-49959F6310AE}"/>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757;p79">
              <a:extLst>
                <a:ext uri="{FF2B5EF4-FFF2-40B4-BE49-F238E27FC236}">
                  <a16:creationId xmlns:a16="http://schemas.microsoft.com/office/drawing/2014/main" id="{844BEF80-D537-4683-8A9E-D4EB8A2422B2}"/>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58;p79">
              <a:extLst>
                <a:ext uri="{FF2B5EF4-FFF2-40B4-BE49-F238E27FC236}">
                  <a16:creationId xmlns:a16="http://schemas.microsoft.com/office/drawing/2014/main" id="{5E4C479F-A742-4093-B8EF-180E78CE6620}"/>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759;p79">
              <a:extLst>
                <a:ext uri="{FF2B5EF4-FFF2-40B4-BE49-F238E27FC236}">
                  <a16:creationId xmlns:a16="http://schemas.microsoft.com/office/drawing/2014/main" id="{361356A9-4E8A-4046-8F39-D528119384AB}"/>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760;p79">
              <a:extLst>
                <a:ext uri="{FF2B5EF4-FFF2-40B4-BE49-F238E27FC236}">
                  <a16:creationId xmlns:a16="http://schemas.microsoft.com/office/drawing/2014/main" id="{8F578024-6E46-4FAE-B791-BA2A998F0895}"/>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48"/>
          <p:cNvSpPr txBox="1">
            <a:spLocks noGrp="1"/>
          </p:cNvSpPr>
          <p:nvPr>
            <p:ph type="title"/>
          </p:nvPr>
        </p:nvSpPr>
        <p:spPr>
          <a:xfrm>
            <a:off x="720000" y="2048900"/>
            <a:ext cx="77040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2.18T $</a:t>
            </a:r>
            <a:endParaRPr dirty="0"/>
          </a:p>
        </p:txBody>
      </p:sp>
      <p:sp>
        <p:nvSpPr>
          <p:cNvPr id="839" name="Google Shape;839;p48"/>
          <p:cNvSpPr txBox="1">
            <a:spLocks noGrp="1"/>
          </p:cNvSpPr>
          <p:nvPr>
            <p:ph type="subTitle" idx="1"/>
          </p:nvPr>
        </p:nvSpPr>
        <p:spPr>
          <a:xfrm>
            <a:off x="729425" y="4090700"/>
            <a:ext cx="7704000" cy="51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Big numbers may help you catch your audience’s attention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7" name="Google Shape;1447;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Predicted Growth</a:t>
            </a:r>
            <a:endParaRPr dirty="0"/>
          </a:p>
        </p:txBody>
      </p:sp>
      <p:sp>
        <p:nvSpPr>
          <p:cNvPr id="1461" name="Google Shape;1461;p57"/>
          <p:cNvSpPr txBox="1">
            <a:spLocks noGrp="1"/>
          </p:cNvSpPr>
          <p:nvPr>
            <p:ph type="subTitle" idx="4294967295"/>
          </p:nvPr>
        </p:nvSpPr>
        <p:spPr>
          <a:xfrm>
            <a:off x="5723098" y="2716325"/>
            <a:ext cx="2700900" cy="419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2023-2024</a:t>
            </a:r>
            <a:endParaRPr sz="2300" dirty="0">
              <a:solidFill>
                <a:srgbClr val="FFFFFF"/>
              </a:solidFill>
              <a:latin typeface="Squada One"/>
              <a:ea typeface="Squada One"/>
              <a:cs typeface="Squada One"/>
              <a:sym typeface="Squada One"/>
            </a:endParaRPr>
          </a:p>
        </p:txBody>
      </p:sp>
      <p:sp>
        <p:nvSpPr>
          <p:cNvPr id="1462" name="Google Shape;1462;p57"/>
          <p:cNvSpPr txBox="1">
            <a:spLocks noGrp="1"/>
          </p:cNvSpPr>
          <p:nvPr>
            <p:ph type="subTitle" idx="4294967295"/>
          </p:nvPr>
        </p:nvSpPr>
        <p:spPr>
          <a:xfrm>
            <a:off x="5723093" y="3128050"/>
            <a:ext cx="2700900" cy="82391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200" dirty="0"/>
              <a:t>In this period, Bitcoin prices showed signs of recovery, climbing back steadily but with less extreme volatility compared to the previous years.</a:t>
            </a:r>
            <a:endParaRPr sz="1200" dirty="0"/>
          </a:p>
        </p:txBody>
      </p:sp>
      <p:sp>
        <p:nvSpPr>
          <p:cNvPr id="1463" name="Google Shape;1463;p57"/>
          <p:cNvSpPr txBox="1">
            <a:spLocks noGrp="1"/>
          </p:cNvSpPr>
          <p:nvPr>
            <p:ph type="subTitle" idx="4294967295"/>
          </p:nvPr>
        </p:nvSpPr>
        <p:spPr>
          <a:xfrm>
            <a:off x="5723075" y="1618675"/>
            <a:ext cx="2700900" cy="419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2021-2022</a:t>
            </a:r>
            <a:endParaRPr sz="2300" dirty="0">
              <a:solidFill>
                <a:srgbClr val="FFFFFF"/>
              </a:solidFill>
              <a:latin typeface="Squada One"/>
              <a:ea typeface="Squada One"/>
              <a:cs typeface="Squada One"/>
              <a:sym typeface="Squada One"/>
            </a:endParaRPr>
          </a:p>
        </p:txBody>
      </p:sp>
      <p:sp>
        <p:nvSpPr>
          <p:cNvPr id="1464" name="Google Shape;1464;p57"/>
          <p:cNvSpPr txBox="1">
            <a:spLocks noGrp="1"/>
          </p:cNvSpPr>
          <p:nvPr>
            <p:ph type="subTitle" idx="4294967295"/>
          </p:nvPr>
        </p:nvSpPr>
        <p:spPr>
          <a:xfrm>
            <a:off x="5723075" y="2030399"/>
            <a:ext cx="2700900" cy="685926"/>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t>The Bitcoin price experienced dramatic volatility during this period. It reached an all-time high of nearly $70,000 in late 2021.</a:t>
            </a:r>
            <a:endParaRPr dirty="0"/>
          </a:p>
        </p:txBody>
      </p:sp>
      <p:pic>
        <p:nvPicPr>
          <p:cNvPr id="8" name="Picture 7">
            <a:extLst>
              <a:ext uri="{FF2B5EF4-FFF2-40B4-BE49-F238E27FC236}">
                <a16:creationId xmlns:a16="http://schemas.microsoft.com/office/drawing/2014/main" id="{43E38C0D-802A-84E6-BD2E-ADC31E91104B}"/>
              </a:ext>
            </a:extLst>
          </p:cNvPr>
          <p:cNvPicPr>
            <a:picLocks noChangeAspect="1"/>
          </p:cNvPicPr>
          <p:nvPr/>
        </p:nvPicPr>
        <p:blipFill>
          <a:blip r:embed="rId3"/>
          <a:stretch>
            <a:fillRect/>
          </a:stretch>
        </p:blipFill>
        <p:spPr>
          <a:xfrm>
            <a:off x="720000" y="1828525"/>
            <a:ext cx="4926842" cy="2751965"/>
          </a:xfrm>
          <a:prstGeom prst="rect">
            <a:avLst/>
          </a:prstGeom>
        </p:spPr>
      </p:pic>
      <p:sp>
        <p:nvSpPr>
          <p:cNvPr id="2" name="Google Shape;1447;p57">
            <a:extLst>
              <a:ext uri="{FF2B5EF4-FFF2-40B4-BE49-F238E27FC236}">
                <a16:creationId xmlns:a16="http://schemas.microsoft.com/office/drawing/2014/main" id="{C91C8208-C4D2-24CE-31F6-FC4FF6B6C26E}"/>
              </a:ext>
            </a:extLst>
          </p:cNvPr>
          <p:cNvSpPr txBox="1">
            <a:spLocks/>
          </p:cNvSpPr>
          <p:nvPr/>
        </p:nvSpPr>
        <p:spPr>
          <a:xfrm>
            <a:off x="851929" y="1335050"/>
            <a:ext cx="4211391" cy="386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9pPr>
          </a:lstStyle>
          <a:p>
            <a:pPr marL="342900" indent="-342900">
              <a:buFont typeface="Wingdings" panose="05000000000000000000" pitchFamily="2" charset="2"/>
              <a:buChar char="q"/>
            </a:pPr>
            <a:r>
              <a:rPr lang="en-GB" sz="2000" dirty="0"/>
              <a:t>Trained Models Prediction</a:t>
            </a:r>
          </a:p>
        </p:txBody>
      </p:sp>
    </p:spTree>
  </p:cSld>
  <p:clrMapOvr>
    <a:masterClrMapping/>
  </p:clrMapOvr>
</p:sld>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702</Words>
  <Application>Microsoft Office PowerPoint</Application>
  <PresentationFormat>On-screen Show (16:9)</PresentationFormat>
  <Paragraphs>84</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Times New Roman</vt:lpstr>
      <vt:lpstr>Calibri</vt:lpstr>
      <vt:lpstr>Wingdings</vt:lpstr>
      <vt:lpstr>Titillium Web</vt:lpstr>
      <vt:lpstr>Squada One</vt:lpstr>
      <vt:lpstr>Oswald</vt:lpstr>
      <vt:lpstr>Bitcoin Company Pitch Deck by Slidesgo</vt:lpstr>
      <vt:lpstr>Bitcoin Price Prediction</vt:lpstr>
      <vt:lpstr>Our Team (Group 4)</vt:lpstr>
      <vt:lpstr>Table of Contents</vt:lpstr>
      <vt:lpstr>Introduction</vt:lpstr>
      <vt:lpstr>Data Description</vt:lpstr>
      <vt:lpstr>PowerPoint Presentation</vt:lpstr>
      <vt:lpstr>Machine Learning</vt:lpstr>
      <vt:lpstr>2.18T $</vt:lpstr>
      <vt:lpstr>Predicted Growth</vt:lpstr>
      <vt:lpstr>Forecasted Values</vt:lpstr>
      <vt:lpstr>PowerPoint Presentation</vt:lpstr>
      <vt:lpstr>4. Conclusions</vt:lpstr>
      <vt:lpstr>Referrence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Acmatac</dc:creator>
  <cp:lastModifiedBy>Seing Ratana</cp:lastModifiedBy>
  <cp:revision>23</cp:revision>
  <dcterms:modified xsi:type="dcterms:W3CDTF">2025-01-25T15:34:39Z</dcterms:modified>
</cp:coreProperties>
</file>