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89"/>
  </p:notesMasterIdLst>
  <p:sldIdLst>
    <p:sldId id="256" r:id="rId2"/>
    <p:sldId id="260" r:id="rId3"/>
    <p:sldId id="361" r:id="rId4"/>
    <p:sldId id="357" r:id="rId5"/>
    <p:sldId id="362" r:id="rId6"/>
    <p:sldId id="363" r:id="rId7"/>
    <p:sldId id="262" r:id="rId8"/>
    <p:sldId id="355" r:id="rId9"/>
    <p:sldId id="364" r:id="rId10"/>
    <p:sldId id="358" r:id="rId11"/>
    <p:sldId id="360" r:id="rId12"/>
    <p:sldId id="365" r:id="rId13"/>
    <p:sldId id="366" r:id="rId14"/>
    <p:sldId id="367" r:id="rId15"/>
    <p:sldId id="268" r:id="rId16"/>
    <p:sldId id="269" r:id="rId17"/>
    <p:sldId id="368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78" r:id="rId27"/>
    <p:sldId id="275" r:id="rId28"/>
    <p:sldId id="380" r:id="rId29"/>
    <p:sldId id="379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389" r:id="rId39"/>
    <p:sldId id="285" r:id="rId40"/>
    <p:sldId id="433" r:id="rId41"/>
    <p:sldId id="391" r:id="rId42"/>
    <p:sldId id="434" r:id="rId43"/>
    <p:sldId id="392" r:id="rId44"/>
    <p:sldId id="393" r:id="rId45"/>
    <p:sldId id="394" r:id="rId46"/>
    <p:sldId id="395" r:id="rId47"/>
    <p:sldId id="396" r:id="rId48"/>
    <p:sldId id="398" r:id="rId49"/>
    <p:sldId id="294" r:id="rId50"/>
    <p:sldId id="295" r:id="rId51"/>
    <p:sldId id="399" r:id="rId52"/>
    <p:sldId id="297" r:id="rId53"/>
    <p:sldId id="400" r:id="rId54"/>
    <p:sldId id="401" r:id="rId55"/>
    <p:sldId id="402" r:id="rId56"/>
    <p:sldId id="403" r:id="rId57"/>
    <p:sldId id="404" r:id="rId58"/>
    <p:sldId id="405" r:id="rId59"/>
    <p:sldId id="406" r:id="rId60"/>
    <p:sldId id="407" r:id="rId61"/>
    <p:sldId id="408" r:id="rId62"/>
    <p:sldId id="409" r:id="rId63"/>
    <p:sldId id="410" r:id="rId64"/>
    <p:sldId id="411" r:id="rId65"/>
    <p:sldId id="412" r:id="rId66"/>
    <p:sldId id="413" r:id="rId67"/>
    <p:sldId id="437" r:id="rId68"/>
    <p:sldId id="414" r:id="rId69"/>
    <p:sldId id="415" r:id="rId70"/>
    <p:sldId id="416" r:id="rId71"/>
    <p:sldId id="418" r:id="rId72"/>
    <p:sldId id="419" r:id="rId73"/>
    <p:sldId id="420" r:id="rId74"/>
    <p:sldId id="421" r:id="rId75"/>
    <p:sldId id="422" r:id="rId76"/>
    <p:sldId id="423" r:id="rId77"/>
    <p:sldId id="424" r:id="rId78"/>
    <p:sldId id="425" r:id="rId79"/>
    <p:sldId id="426" r:id="rId80"/>
    <p:sldId id="427" r:id="rId81"/>
    <p:sldId id="428" r:id="rId82"/>
    <p:sldId id="430" r:id="rId83"/>
    <p:sldId id="431" r:id="rId84"/>
    <p:sldId id="432" r:id="rId85"/>
    <p:sldId id="436" r:id="rId86"/>
    <p:sldId id="435" r:id="rId87"/>
    <p:sldId id="325" r:id="rId88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D1FF"/>
    <a:srgbClr val="CC0066"/>
    <a:srgbClr val="BDDEFF"/>
    <a:srgbClr val="3399FF"/>
    <a:srgbClr val="0066FF"/>
    <a:srgbClr val="68FEFE"/>
    <a:srgbClr val="FFFDE5"/>
    <a:srgbClr val="FFFB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15" autoAdjust="0"/>
    <p:restoredTop sz="94660"/>
  </p:normalViewPr>
  <p:slideViewPr>
    <p:cSldViewPr>
      <p:cViewPr varScale="1">
        <p:scale>
          <a:sx n="75" d="100"/>
          <a:sy n="75" d="100"/>
        </p:scale>
        <p:origin x="156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3C1D4F8-8DAC-44EB-A9E0-D203D915AFB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B02F99E-58C6-487D-B349-B3BBC5B4FBA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B184693-6969-473C-B0CA-0ECD20B3BF30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AF1EF17-5B29-470C-AEE3-B0F826C98DC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85690FA2-9A2F-4AAF-A91C-553DB1A1F47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D32B8529-2C84-4554-8D96-F430C21663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D5399FB2-2337-4919-9EFC-C5FA3269FE4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21B8D26E-A4D1-4715-B3A6-EF99F5CA3F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26E1D05-F675-4D52-80CD-F323EC0E333F}" type="slidenum">
              <a:rPr lang="en-US" altLang="zh-CN" sz="1300"/>
              <a:pPr>
                <a:spcBef>
                  <a:spcPct val="0"/>
                </a:spcBef>
              </a:pPr>
              <a:t>1</a:t>
            </a:fld>
            <a:endParaRPr lang="en-US" altLang="zh-CN" sz="13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BEDFDDE7-E02E-46B1-84F1-3FE37ED51B3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1EC98FB-4600-460B-922F-1A494DCDB6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8A02B1F6-726B-4A41-ADEA-59B57FD8CF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681B064-7AB1-4979-B928-2EF11943E359}" type="slidenum">
              <a:rPr lang="en-US" altLang="zh-CN" sz="1300"/>
              <a:pPr>
                <a:spcBef>
                  <a:spcPct val="0"/>
                </a:spcBef>
              </a:pPr>
              <a:t>10</a:t>
            </a:fld>
            <a:endParaRPr lang="en-US" altLang="zh-CN" sz="13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811BA325-4E52-4D9D-9877-762B478B176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FC1731C9-0B36-4C1D-AE21-747DA450DD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BC034E67-C5FC-4313-BD0A-35AB5B3C6C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80BF52E-7A02-463B-A590-F2D5FF4D8C94}" type="slidenum">
              <a:rPr lang="en-US" altLang="zh-CN" sz="1300"/>
              <a:pPr>
                <a:spcBef>
                  <a:spcPct val="0"/>
                </a:spcBef>
              </a:pPr>
              <a:t>11</a:t>
            </a:fld>
            <a:endParaRPr lang="en-US" altLang="zh-CN" sz="13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E71298FF-EEAF-4FC0-846F-030A29B63D2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A98D285A-63E6-4023-9BC3-E9BF5BDA9D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7D5E9B26-0457-45AA-B31E-766609AB51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30021FB-1683-4264-A27B-583E61EC50E3}" type="slidenum">
              <a:rPr lang="en-US" altLang="zh-CN" sz="1300"/>
              <a:pPr>
                <a:spcBef>
                  <a:spcPct val="0"/>
                </a:spcBef>
              </a:pPr>
              <a:t>12</a:t>
            </a:fld>
            <a:endParaRPr lang="en-US" altLang="zh-CN" sz="13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6D3EA977-47A1-4C42-9D2C-48127785F20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C86C3B7B-FCE5-46F5-AE81-BD18383CFB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A4075185-6770-49AE-B45C-F326B7378B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7A59C7B-4124-481F-A07C-84BA86B757DA}" type="slidenum">
              <a:rPr lang="en-US" altLang="zh-CN" sz="1300"/>
              <a:pPr>
                <a:spcBef>
                  <a:spcPct val="0"/>
                </a:spcBef>
              </a:pPr>
              <a:t>13</a:t>
            </a:fld>
            <a:endParaRPr lang="en-US" altLang="zh-CN" sz="13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CFDC5149-EE15-447F-9A0C-7B67113140D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8ACD10DF-A69F-4467-8EC8-CF56CFADBA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705AC85E-6D58-44EF-A516-998F17338B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F81530D-BF74-4947-ACD3-44C63E142ECD}" type="slidenum">
              <a:rPr lang="en-US" altLang="zh-CN" sz="1300"/>
              <a:pPr>
                <a:spcBef>
                  <a:spcPct val="0"/>
                </a:spcBef>
              </a:pPr>
              <a:t>14</a:t>
            </a:fld>
            <a:endParaRPr lang="en-US" altLang="zh-CN" sz="13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9FB101E6-1385-4A84-ACB7-7400B782D36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3786FE18-079E-4A19-8610-06BAC2CC28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F7EE12B6-55F3-4220-84AA-AD0F3B532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AA442B3-C083-4BA1-88D0-BA33D3151519}" type="slidenum">
              <a:rPr lang="en-US" altLang="zh-CN" sz="1300"/>
              <a:pPr>
                <a:spcBef>
                  <a:spcPct val="0"/>
                </a:spcBef>
              </a:pPr>
              <a:t>15</a:t>
            </a:fld>
            <a:endParaRPr lang="en-US" altLang="zh-CN" sz="13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8D83DC34-35EB-4BBD-B6F0-7BB7E4AD734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0AC1D5CC-C37F-46F7-917F-CC532706CC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7FBF5A9D-BC9E-4C7E-A476-450018E232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2E564AF-1CEB-4326-B947-3A1956521FD9}" type="slidenum">
              <a:rPr lang="en-US" altLang="zh-CN" sz="1300"/>
              <a:pPr>
                <a:spcBef>
                  <a:spcPct val="0"/>
                </a:spcBef>
              </a:pPr>
              <a:t>16</a:t>
            </a:fld>
            <a:endParaRPr lang="en-US" altLang="zh-CN" sz="13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677DC775-7F17-4F51-858E-BD1271018BC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14D527B1-7FC5-47C6-A66A-2CAF01C3C9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4D66622A-F33B-4DFE-AE4F-CEBB4D0A57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18C65C1-CE13-4C1D-98C4-ED624224CCC3}" type="slidenum">
              <a:rPr lang="en-US" altLang="zh-CN" sz="1300"/>
              <a:pPr>
                <a:spcBef>
                  <a:spcPct val="0"/>
                </a:spcBef>
              </a:pPr>
              <a:t>17</a:t>
            </a:fld>
            <a:endParaRPr lang="en-US" altLang="zh-CN" sz="13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92096FDB-971C-4F68-82AB-B8CB6A054D3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4E7BDE91-89A1-4F30-A1F7-8052683C35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53BD2111-CEBA-411B-AEDA-423AF5925C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0C00365-5E91-4CD6-8996-AB8EDAC38879}" type="slidenum">
              <a:rPr lang="en-US" altLang="zh-CN" sz="1300"/>
              <a:pPr>
                <a:spcBef>
                  <a:spcPct val="0"/>
                </a:spcBef>
              </a:pPr>
              <a:t>18</a:t>
            </a:fld>
            <a:endParaRPr lang="en-US" altLang="zh-CN" sz="13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28851355-976B-4B39-BFB8-B80581E831B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0C9CC77F-22F7-4D45-9E3C-B3D88607AE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3E4281F6-C382-4FE9-A07C-878DFC700E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2DA703F-E203-4471-A6A7-37A47B80E290}" type="slidenum">
              <a:rPr lang="en-US" altLang="zh-CN" sz="1300"/>
              <a:pPr>
                <a:spcBef>
                  <a:spcPct val="0"/>
                </a:spcBef>
              </a:pPr>
              <a:t>19</a:t>
            </a:fld>
            <a:endParaRPr lang="en-US" altLang="zh-CN" sz="13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757FD7A6-8BB5-42A6-A4FC-D91A0D4A609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640F3369-D256-4B0F-9FCC-0C3A7171A2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E85EF1E8-FCE6-419C-8ACF-F3C5290368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9E961D7-B9DB-48E5-A47D-B153F660766E}" type="slidenum">
              <a:rPr lang="en-US" altLang="zh-CN" sz="1300"/>
              <a:pPr>
                <a:spcBef>
                  <a:spcPct val="0"/>
                </a:spcBef>
              </a:pPr>
              <a:t>2</a:t>
            </a:fld>
            <a:endParaRPr lang="en-US" altLang="zh-CN" sz="13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17F727D3-DA2A-4E86-8BFC-6064C3E13BE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50D2C117-629F-4643-8F21-088E7854A9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DFC2A326-C91D-40E3-BA3F-0F1BE76772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B013CE0-BAC7-4A29-A6DE-DC192CE26093}" type="slidenum">
              <a:rPr lang="en-US" altLang="zh-CN" sz="1300"/>
              <a:pPr>
                <a:spcBef>
                  <a:spcPct val="0"/>
                </a:spcBef>
              </a:pPr>
              <a:t>20</a:t>
            </a:fld>
            <a:endParaRPr lang="en-US" altLang="zh-CN" sz="13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317A44A8-8B1A-4D7A-8B3D-85F0523F5A5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92777393-3913-48D2-800B-3581D73A64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DB8B9025-E929-4608-9489-3748FE424D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0FF833B-5740-4848-93F0-4278A8537553}" type="slidenum">
              <a:rPr lang="en-US" altLang="zh-CN" sz="1300"/>
              <a:pPr>
                <a:spcBef>
                  <a:spcPct val="0"/>
                </a:spcBef>
              </a:pPr>
              <a:t>21</a:t>
            </a:fld>
            <a:endParaRPr lang="en-US" altLang="zh-CN" sz="13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815080E6-702C-43DA-BC15-6CBB051D1DF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C457B0C0-D29D-4A20-8A94-50E017F426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80CC9A3C-1CB4-4522-806D-93C1046614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8EBBBEC-39C5-45AE-A83F-8A20460263DA}" type="slidenum">
              <a:rPr lang="en-US" altLang="zh-CN" sz="1300"/>
              <a:pPr>
                <a:spcBef>
                  <a:spcPct val="0"/>
                </a:spcBef>
              </a:pPr>
              <a:t>22</a:t>
            </a:fld>
            <a:endParaRPr lang="en-US" altLang="zh-CN" sz="13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FD877373-B805-4022-AFD1-C738F3346A6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49BED5FA-BAE2-4567-B20F-5C77E4494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E4109A0B-4030-41EC-9EDE-7B00A67861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812DBD8-D155-4305-AC64-F6E25CBD1ADB}" type="slidenum">
              <a:rPr lang="en-US" altLang="zh-CN" sz="1300"/>
              <a:pPr>
                <a:spcBef>
                  <a:spcPct val="0"/>
                </a:spcBef>
              </a:pPr>
              <a:t>23</a:t>
            </a:fld>
            <a:endParaRPr lang="en-US" altLang="zh-CN" sz="13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01BB9E01-921D-4F35-AF2E-1752780901A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97CDA0E1-B5DF-48E5-9FB7-26B6743658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9D8D1291-2BD1-44C1-B325-16EC76F153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7071E48-85A7-43A0-B39C-A33E1E65CD7A}" type="slidenum">
              <a:rPr lang="en-US" altLang="zh-CN" sz="1300"/>
              <a:pPr>
                <a:spcBef>
                  <a:spcPct val="0"/>
                </a:spcBef>
              </a:pPr>
              <a:t>24</a:t>
            </a:fld>
            <a:endParaRPr lang="en-US" altLang="zh-CN" sz="13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8A51B61C-B135-4682-960A-5DFC5AEA9EB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1F438756-1B06-4FED-A0E5-BC44ACABD3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FDDFD6DC-0730-47F5-BC7B-47FB9C7707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0FD0E78-9DD3-4ACD-93D7-C00166C92E1F}" type="slidenum">
              <a:rPr lang="en-US" altLang="zh-CN" sz="1300"/>
              <a:pPr>
                <a:spcBef>
                  <a:spcPct val="0"/>
                </a:spcBef>
              </a:pPr>
              <a:t>25</a:t>
            </a:fld>
            <a:endParaRPr lang="en-US" altLang="zh-CN" sz="13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446D6DEB-596E-4477-8064-BBBF7E70716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D278C94D-2130-4D0A-B58E-31E05639D4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C2CA21B2-B19B-461D-8097-3859856691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F916247-C35E-4CC1-BDAB-443F2F80B9D7}" type="slidenum">
              <a:rPr lang="en-US" altLang="zh-CN" sz="1300"/>
              <a:pPr>
                <a:spcBef>
                  <a:spcPct val="0"/>
                </a:spcBef>
              </a:pPr>
              <a:t>26</a:t>
            </a:fld>
            <a:endParaRPr lang="en-US" altLang="zh-CN" sz="13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58763FAF-1C88-4F05-A524-9D11A11D896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140949B9-2E29-4A26-84C6-6EEDCCF14D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E1ED6BE9-7BE8-4D59-95C2-07AFF28970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72EA823-51AA-47FB-909B-63B6009E9ED2}" type="slidenum">
              <a:rPr lang="en-US" altLang="zh-CN" sz="1300"/>
              <a:pPr>
                <a:spcBef>
                  <a:spcPct val="0"/>
                </a:spcBef>
              </a:pPr>
              <a:t>27</a:t>
            </a:fld>
            <a:endParaRPr lang="en-US" altLang="zh-CN" sz="13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4D3793E9-58B9-4662-9404-CA9D0E8C896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3314FE7D-DB49-49B6-81B9-BC6FB56F66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497782A1-3BC5-4336-A07D-F03FADA809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1D3E51C-7A40-4AD1-8FE0-D7B3805893C8}" type="slidenum">
              <a:rPr lang="en-US" altLang="zh-CN" sz="1300"/>
              <a:pPr>
                <a:spcBef>
                  <a:spcPct val="0"/>
                </a:spcBef>
              </a:pPr>
              <a:t>28</a:t>
            </a:fld>
            <a:endParaRPr lang="en-US" altLang="zh-CN" sz="13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72FD759D-9181-4A92-95A0-8AAA22FAB0B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631260D1-ADCA-4ACD-9D2F-F601E36A6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917E4DC8-0814-4C43-A3B9-555BCA2FFE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E8EACC9-0FBC-42BD-9F59-BB4F3D59D54F}" type="slidenum">
              <a:rPr lang="en-US" altLang="zh-CN" sz="1300"/>
              <a:pPr>
                <a:spcBef>
                  <a:spcPct val="0"/>
                </a:spcBef>
              </a:pPr>
              <a:t>29</a:t>
            </a:fld>
            <a:endParaRPr lang="en-US" altLang="zh-CN" sz="13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F3C19354-2826-4CC0-88F1-3491D216807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94518B06-5908-44D4-BE70-FC3DF562AF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0CD17C58-C46C-4922-BBF3-518512D5E4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015ECFA-C1C8-4F6C-A2EE-15E3B46588BB}" type="slidenum">
              <a:rPr lang="en-US" altLang="zh-CN" sz="1300"/>
              <a:pPr>
                <a:spcBef>
                  <a:spcPct val="0"/>
                </a:spcBef>
              </a:pPr>
              <a:t>3</a:t>
            </a:fld>
            <a:endParaRPr lang="en-US" altLang="zh-CN" sz="13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CCB1D058-411D-4452-BDB8-F2256A0D9A5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F777DA78-2856-4CEC-B944-72D7EB4AEF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77C411D0-E976-48E4-BE56-3A6EA3098A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0FCEC79-58D6-429F-B983-9F0CCB91C2B3}" type="slidenum">
              <a:rPr lang="en-US" altLang="zh-CN" sz="1300"/>
              <a:pPr>
                <a:spcBef>
                  <a:spcPct val="0"/>
                </a:spcBef>
              </a:pPr>
              <a:t>30</a:t>
            </a:fld>
            <a:endParaRPr lang="en-US" altLang="zh-CN" sz="13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5EAF945C-5B6E-47AD-B510-6447DF4A625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2421D72B-5B9E-4B2A-A5E7-465F25A61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83D95789-1E8E-4860-808F-99E9DF4FA0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E8E74A7-8EB1-4812-8170-E19057167781}" type="slidenum">
              <a:rPr lang="en-US" altLang="zh-CN" sz="1300"/>
              <a:pPr>
                <a:spcBef>
                  <a:spcPct val="0"/>
                </a:spcBef>
              </a:pPr>
              <a:t>31</a:t>
            </a:fld>
            <a:endParaRPr lang="en-US" altLang="zh-CN" sz="13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FD454CCA-FD24-4E9B-90D9-6246AD219E8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84E78A73-5919-4FD4-97DA-334383AF96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C2CEA202-D4A5-4B24-A1E8-40B62D75C7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5DA7F81-B8B4-401E-856F-506069A6F3CE}" type="slidenum">
              <a:rPr lang="en-US" altLang="zh-CN" sz="1300"/>
              <a:pPr>
                <a:spcBef>
                  <a:spcPct val="0"/>
                </a:spcBef>
              </a:pPr>
              <a:t>32</a:t>
            </a:fld>
            <a:endParaRPr lang="en-US" altLang="zh-CN" sz="13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AF8D7920-90DE-4A83-8BEF-9FF5348A42F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09B9E67A-709C-4442-8AF2-899F4935EF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8909F60B-5577-4878-BB22-9C78C1BD1D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958DBAE-1374-4EBF-A40A-62B73FF71D25}" type="slidenum">
              <a:rPr lang="en-US" altLang="zh-CN" sz="1300"/>
              <a:pPr>
                <a:spcBef>
                  <a:spcPct val="0"/>
                </a:spcBef>
              </a:pPr>
              <a:t>33</a:t>
            </a:fld>
            <a:endParaRPr lang="en-US" altLang="zh-CN" sz="13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1AD65908-D553-43E5-9FEF-70F233FD501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4FEAA3A0-A17F-4566-8154-4414A9418E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6452F1EC-908E-468D-B2CB-FD965A3526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8691F43-1E23-463D-877D-371DC4BDE6EE}" type="slidenum">
              <a:rPr lang="en-US" altLang="zh-CN" sz="1300"/>
              <a:pPr>
                <a:spcBef>
                  <a:spcPct val="0"/>
                </a:spcBef>
              </a:pPr>
              <a:t>34</a:t>
            </a:fld>
            <a:endParaRPr lang="en-US" altLang="zh-CN" sz="13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FFB8F5D8-FF06-4DDD-8CEB-78B608CCE3C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D19865E7-BB83-4F12-815F-0DFF5E617A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D1B61A68-C10B-4519-BAB9-DF13C045C0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636916F-E0B9-4E6A-BCF2-17044E29A2E5}" type="slidenum">
              <a:rPr lang="en-US" altLang="zh-CN" sz="1300"/>
              <a:pPr>
                <a:spcBef>
                  <a:spcPct val="0"/>
                </a:spcBef>
              </a:pPr>
              <a:t>35</a:t>
            </a:fld>
            <a:endParaRPr lang="en-US" altLang="zh-CN" sz="13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53FDFD75-F8EB-4510-9172-4A0BCCBC56A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4A851B80-8B79-401F-BC84-9C30ACDC2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8125D2A7-2699-41F5-815F-65A9D8F6A0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C7A5F02-324D-456C-A871-6859953D2D68}" type="slidenum">
              <a:rPr lang="en-US" altLang="zh-CN" sz="1300"/>
              <a:pPr>
                <a:spcBef>
                  <a:spcPct val="0"/>
                </a:spcBef>
              </a:pPr>
              <a:t>36</a:t>
            </a:fld>
            <a:endParaRPr lang="en-US" altLang="zh-CN" sz="13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824DD7AC-E34D-45F4-BFB0-6FAB34EA587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17F820B2-17F0-4E69-881C-A8F814AC44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EC25E953-C305-4467-BF3A-83EFB9264C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2C74193-D950-4D82-B0E5-92D989C06F09}" type="slidenum">
              <a:rPr lang="en-US" altLang="zh-CN" sz="1300"/>
              <a:pPr>
                <a:spcBef>
                  <a:spcPct val="0"/>
                </a:spcBef>
              </a:pPr>
              <a:t>37</a:t>
            </a:fld>
            <a:endParaRPr lang="en-US" altLang="zh-CN" sz="13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95E2F64D-08F1-4347-86C6-B5DE05D5FD2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21868634-11AE-4741-88F6-67B0398884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B0221637-9511-4BEA-8AB7-DBC933BD5C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F822A54-9255-4514-A6CA-0A2CCDCE531E}" type="slidenum">
              <a:rPr lang="en-US" altLang="zh-CN" sz="1300"/>
              <a:pPr>
                <a:spcBef>
                  <a:spcPct val="0"/>
                </a:spcBef>
              </a:pPr>
              <a:t>38</a:t>
            </a:fld>
            <a:endParaRPr lang="en-US" altLang="zh-CN" sz="13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5A44D52F-4F08-4183-9856-AAC18A891D9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78971642-800D-41D0-8893-07FC95C148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BD7F26CC-8521-4C95-8D63-5EE2EC2B82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BC36F1C-7FD6-431C-B618-DC357F3539AF}" type="slidenum">
              <a:rPr lang="en-US" altLang="zh-CN" sz="1300"/>
              <a:pPr>
                <a:spcBef>
                  <a:spcPct val="0"/>
                </a:spcBef>
              </a:pPr>
              <a:t>39</a:t>
            </a:fld>
            <a:endParaRPr lang="en-US" altLang="zh-CN" sz="13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75FA9946-2FD4-4D49-B664-67634D6E031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21953387-0878-4D16-848F-00D98221C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DD8BA582-1D33-4C8A-8E3B-3EE5135E00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893289E-87F7-41C7-9A78-40B9CAD88F70}" type="slidenum">
              <a:rPr lang="en-US" altLang="zh-CN" sz="1300"/>
              <a:pPr>
                <a:spcBef>
                  <a:spcPct val="0"/>
                </a:spcBef>
              </a:pPr>
              <a:t>4</a:t>
            </a:fld>
            <a:endParaRPr lang="en-US" altLang="zh-CN" sz="13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AB03E694-E3F0-44EF-A7E1-8057097855A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43B33958-D5FD-4F6A-82F2-06EEB003CC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400808FE-F5D9-4F33-B36A-BE393B2672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9CCADD5-10DB-4A84-BE32-2B919D6F3514}" type="slidenum">
              <a:rPr lang="en-US" altLang="zh-CN" sz="1300"/>
              <a:pPr>
                <a:spcBef>
                  <a:spcPct val="0"/>
                </a:spcBef>
              </a:pPr>
              <a:t>40</a:t>
            </a:fld>
            <a:endParaRPr lang="en-US" altLang="zh-CN" sz="13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FEB6757F-734A-4125-80F2-1FBFF4EB6F9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0D024316-B54E-4305-8983-3309189939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FCCA4C87-EA87-4C1F-A930-B19D3D6D2F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72E58CD-FB13-487C-A7FA-94CBEEBBC0D9}" type="slidenum">
              <a:rPr lang="en-US" altLang="zh-CN" sz="1300"/>
              <a:pPr>
                <a:spcBef>
                  <a:spcPct val="0"/>
                </a:spcBef>
              </a:pPr>
              <a:t>41</a:t>
            </a:fld>
            <a:endParaRPr lang="en-US" altLang="zh-CN" sz="13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2614648B-5929-4113-9627-90A9AE0D05E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7FAA34ED-781D-46BF-A991-DDEBFC7839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0BED07A6-8A72-4CCA-B993-DC923614DE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C37C7EA-CDC6-4695-80AE-A0C7F364E74A}" type="slidenum">
              <a:rPr lang="en-US" altLang="zh-CN" sz="1300"/>
              <a:pPr>
                <a:spcBef>
                  <a:spcPct val="0"/>
                </a:spcBef>
              </a:pPr>
              <a:t>42</a:t>
            </a:fld>
            <a:endParaRPr lang="en-US" altLang="zh-CN" sz="130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2484162C-B9F0-4240-9C63-8BD923E42B3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09CB1F70-5E61-4425-88DA-C36BE6D257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15C67141-DC16-40B6-AFF8-34269520A0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DE03CF1-DB19-4DDE-8D86-A2CFB0F0B488}" type="slidenum">
              <a:rPr lang="en-US" altLang="zh-CN" sz="1300"/>
              <a:pPr>
                <a:spcBef>
                  <a:spcPct val="0"/>
                </a:spcBef>
              </a:pPr>
              <a:t>43</a:t>
            </a:fld>
            <a:endParaRPr lang="en-US" altLang="zh-CN" sz="13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E2AADB54-B479-4993-A6CA-CC212843EF5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BC3F99AD-3DC9-4F51-AABC-58CC8B8F93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B60901A8-536E-4B15-A60D-6E4A14B8D8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89BA0B3-4E56-4734-98DA-32B1B863F5F1}" type="slidenum">
              <a:rPr lang="en-US" altLang="zh-CN" sz="1300"/>
              <a:pPr>
                <a:spcBef>
                  <a:spcPct val="0"/>
                </a:spcBef>
              </a:pPr>
              <a:t>44</a:t>
            </a:fld>
            <a:endParaRPr lang="en-US" altLang="zh-CN" sz="1300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A23DE2E6-BD55-47F8-AF22-C9AB97F8F2E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194EB82E-C454-4954-A27C-95A202C7E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F015A49E-1F7B-49FC-B279-600A4FB38D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7CB2186-4D94-4875-B3E3-BACDA87437AA}" type="slidenum">
              <a:rPr lang="en-US" altLang="zh-CN" sz="1300"/>
              <a:pPr>
                <a:spcBef>
                  <a:spcPct val="0"/>
                </a:spcBef>
              </a:pPr>
              <a:t>45</a:t>
            </a:fld>
            <a:endParaRPr lang="en-US" altLang="zh-CN" sz="130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B309E0DD-6DF2-442C-93C5-4BF7E6EC02C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C9A41A8D-7485-4EBC-946F-70F0D39A60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7067B88D-7BCE-40AF-9478-F8C17B12DB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82CE459-962C-43FC-8FE7-EE5C54336685}" type="slidenum">
              <a:rPr lang="en-US" altLang="zh-CN" sz="1300"/>
              <a:pPr>
                <a:spcBef>
                  <a:spcPct val="0"/>
                </a:spcBef>
              </a:pPr>
              <a:t>46</a:t>
            </a:fld>
            <a:endParaRPr lang="en-US" altLang="zh-CN" sz="1300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0D167C37-D49F-439D-AF01-484B722329E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F933353C-7CA0-422D-BB21-F115AC4EEE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9911D3E8-5081-4114-B139-56069E3A5B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E318C85-4F76-4869-A41F-DFE44899D28B}" type="slidenum">
              <a:rPr lang="en-US" altLang="zh-CN" sz="1300"/>
              <a:pPr>
                <a:spcBef>
                  <a:spcPct val="0"/>
                </a:spcBef>
              </a:pPr>
              <a:t>47</a:t>
            </a:fld>
            <a:endParaRPr lang="en-US" altLang="zh-CN" sz="1300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5D2BE03C-362F-463D-B5E6-6C02E5FA3E9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D262B1CE-A137-4EC7-98AB-F50E53922B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6DAF4E96-C59B-49BE-B57B-39BB64A3F9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857A34-73E4-4EE3-A843-38762F914638}" type="slidenum">
              <a:rPr lang="en-US" altLang="zh-CN" sz="1300"/>
              <a:pPr>
                <a:spcBef>
                  <a:spcPct val="0"/>
                </a:spcBef>
              </a:pPr>
              <a:t>48</a:t>
            </a:fld>
            <a:endParaRPr lang="en-US" altLang="zh-CN" sz="1300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1852D072-D9A2-4EA8-91DA-62F8447E17C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3BFC6590-EAAF-427D-AD00-DE5F372785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BEE84338-89E3-44CB-A182-432AC5C928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26E3CE1-BBD8-431F-93B5-1E3872E1A8BE}" type="slidenum">
              <a:rPr lang="en-US" altLang="zh-CN" sz="1300"/>
              <a:pPr>
                <a:spcBef>
                  <a:spcPct val="0"/>
                </a:spcBef>
              </a:pPr>
              <a:t>49</a:t>
            </a:fld>
            <a:endParaRPr lang="en-US" altLang="zh-CN" sz="1300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8E9AE87E-A9D4-40A8-A29E-2849CC5F527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A1EDD297-CF32-4B00-8263-C41A5737EF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7B7561C-2245-447D-A2B0-192D446FD7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9AB495D-706D-4C0A-9EA1-979195BCB6ED}" type="slidenum">
              <a:rPr lang="en-US" altLang="zh-CN" sz="1300"/>
              <a:pPr>
                <a:spcBef>
                  <a:spcPct val="0"/>
                </a:spcBef>
              </a:pPr>
              <a:t>5</a:t>
            </a:fld>
            <a:endParaRPr lang="en-US" altLang="zh-CN" sz="13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FB167259-76F1-430A-8ECB-A777102697D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4365F500-C7C7-4F5A-8889-29D0114B7E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1124A6B9-467D-4E65-A3AF-CE6F313A74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03C1929-119A-4738-948F-D3E250994973}" type="slidenum">
              <a:rPr lang="en-US" altLang="zh-CN" sz="1300"/>
              <a:pPr>
                <a:spcBef>
                  <a:spcPct val="0"/>
                </a:spcBef>
              </a:pPr>
              <a:t>50</a:t>
            </a:fld>
            <a:endParaRPr lang="en-US" altLang="zh-CN" sz="13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A49E9CAB-BEDC-40A2-9C8E-5CC67817129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560B05F3-2FAC-42A7-A10F-9441B7091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784BF034-B7D2-40AB-8F77-40D9FD04C2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6781517-4A1E-4859-83C9-2042043FCD97}" type="slidenum">
              <a:rPr lang="en-US" altLang="zh-CN" sz="1300"/>
              <a:pPr>
                <a:spcBef>
                  <a:spcPct val="0"/>
                </a:spcBef>
              </a:pPr>
              <a:t>51</a:t>
            </a:fld>
            <a:endParaRPr lang="en-US" altLang="zh-CN" sz="1300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320D387A-1F1C-4304-BCF4-D537CF8F8B4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9A05EEAC-BEFC-485A-85F5-6095E088CF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5D954C53-27B2-4D8E-9C08-622E0C8069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51E19B2-EFC0-470B-BC31-35ADB5D66199}" type="slidenum">
              <a:rPr lang="en-US" altLang="zh-CN" sz="1300"/>
              <a:pPr>
                <a:spcBef>
                  <a:spcPct val="0"/>
                </a:spcBef>
              </a:pPr>
              <a:t>52</a:t>
            </a:fld>
            <a:endParaRPr lang="en-US" altLang="zh-CN" sz="13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E6019804-2094-4724-9DA9-F6747F3B68E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AD8FFA4B-E4FC-41DB-BAC7-64ED51E7D9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1D1E8F76-606F-4382-9E31-56968C2F85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75C3610-2D65-4D62-A18D-46306E313F72}" type="slidenum">
              <a:rPr lang="en-US" altLang="zh-CN" sz="1300"/>
              <a:pPr>
                <a:spcBef>
                  <a:spcPct val="0"/>
                </a:spcBef>
              </a:pPr>
              <a:t>53</a:t>
            </a:fld>
            <a:endParaRPr lang="en-US" altLang="zh-CN" sz="1300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064F54A2-A83C-4E00-912C-3EDC7AFC15D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263999AC-7C6E-48C0-898E-ADAC02C21C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D06E7347-1E04-41B8-82CB-135FFB2A4D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F2A9AF3-7AEB-45F1-A027-25909270D516}" type="slidenum">
              <a:rPr lang="en-US" altLang="zh-CN" sz="1300"/>
              <a:pPr>
                <a:spcBef>
                  <a:spcPct val="0"/>
                </a:spcBef>
              </a:pPr>
              <a:t>54</a:t>
            </a:fld>
            <a:endParaRPr lang="en-US" altLang="zh-CN" sz="13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DD8DAC17-C763-43A8-A186-0AEC830A190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84302D93-C624-464F-B4DD-15D8D6D345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FCA4F3D2-044D-4962-95D2-01FF3E9A43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9DFA199-3C56-4F30-913D-5CE7529403D5}" type="slidenum">
              <a:rPr lang="en-US" altLang="zh-CN" sz="1300"/>
              <a:pPr>
                <a:spcBef>
                  <a:spcPct val="0"/>
                </a:spcBef>
              </a:pPr>
              <a:t>55</a:t>
            </a:fld>
            <a:endParaRPr lang="en-US" altLang="zh-CN" sz="1300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2E0C7D07-2A8D-4A91-B21A-4F7A2E48178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68186301-AD8E-4EF0-8075-754C43EED9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D4B05D53-CA18-4538-BE33-5B388697B2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935D3EB-4367-44D6-AEEA-4110E19EAAE6}" type="slidenum">
              <a:rPr lang="en-US" altLang="zh-CN" sz="1300"/>
              <a:pPr>
                <a:spcBef>
                  <a:spcPct val="0"/>
                </a:spcBef>
              </a:pPr>
              <a:t>56</a:t>
            </a:fld>
            <a:endParaRPr lang="en-US" altLang="zh-CN" sz="1300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DA9BF5C1-50BC-4DA1-8F9F-CED2E5C3D0B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83CE0AB8-CC67-440E-9A70-056DACED3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3685C9FF-30B9-43AC-9EFC-53C1FEA791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9AD413D-C5EC-4B07-BD93-9C9CC45274A9}" type="slidenum">
              <a:rPr lang="en-US" altLang="zh-CN" sz="1300"/>
              <a:pPr>
                <a:spcBef>
                  <a:spcPct val="0"/>
                </a:spcBef>
              </a:pPr>
              <a:t>57</a:t>
            </a:fld>
            <a:endParaRPr lang="en-US" altLang="zh-CN" sz="1300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042CBF67-9D8F-486F-8F4A-7B5775EF9EC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35476892-C05F-4585-B7C8-7460FBC147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5353BA87-EDDB-444D-9F65-0AF63E016D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477AAE5-1333-4B04-B6B0-912D6C9D6A21}" type="slidenum">
              <a:rPr lang="en-US" altLang="zh-CN" sz="1300"/>
              <a:pPr>
                <a:spcBef>
                  <a:spcPct val="0"/>
                </a:spcBef>
              </a:pPr>
              <a:t>58</a:t>
            </a:fld>
            <a:endParaRPr lang="en-US" altLang="zh-CN" sz="1300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1E296CF7-D958-4BDB-92B4-69542302B95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BB6FF923-296C-4C46-9C1E-2240A87BDC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2CB83373-D768-4335-988D-4EA0ECB603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2AA92FA-11D7-4BF8-9566-6BA11F87DFFE}" type="slidenum">
              <a:rPr lang="en-US" altLang="zh-CN" sz="1300"/>
              <a:pPr>
                <a:spcBef>
                  <a:spcPct val="0"/>
                </a:spcBef>
              </a:pPr>
              <a:t>59</a:t>
            </a:fld>
            <a:endParaRPr lang="en-US" altLang="zh-CN" sz="1300"/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2B4305FF-5CE0-4A32-859F-C68BE31812A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30C6A510-8660-45A0-94C2-8338160AE6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6F38DFD0-8816-4ABB-9D76-77D2E6DC13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D397EE4-3EFC-46E9-A34F-36EC1FAFC587}" type="slidenum">
              <a:rPr lang="en-US" altLang="zh-CN" sz="1300"/>
              <a:pPr>
                <a:spcBef>
                  <a:spcPct val="0"/>
                </a:spcBef>
              </a:pPr>
              <a:t>6</a:t>
            </a:fld>
            <a:endParaRPr lang="en-US" altLang="zh-CN" sz="13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F538EFCC-1C1E-4F66-80D6-C70B528466B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2DFF75C8-BD54-4B0F-AA69-FFCC56B684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7C5AD4B6-DECF-48AA-8729-51BC67EB6E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6A461B6-3B01-4A5B-9AF5-04597297A036}" type="slidenum">
              <a:rPr lang="en-US" altLang="zh-CN" sz="1300"/>
              <a:pPr>
                <a:spcBef>
                  <a:spcPct val="0"/>
                </a:spcBef>
              </a:pPr>
              <a:t>60</a:t>
            </a:fld>
            <a:endParaRPr lang="en-US" altLang="zh-CN" sz="1300"/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E9D1A071-BFCD-48B8-BEC8-4C806658868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1EF1E872-6621-4D6F-A985-2270D3C3B1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9B8D9911-1FD6-42BC-B52F-E9F39F3991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0ACC7FE-C81E-4B26-8EBD-A399914E70B4}" type="slidenum">
              <a:rPr lang="en-US" altLang="zh-CN" sz="1300"/>
              <a:pPr>
                <a:spcBef>
                  <a:spcPct val="0"/>
                </a:spcBef>
              </a:pPr>
              <a:t>61</a:t>
            </a:fld>
            <a:endParaRPr lang="en-US" altLang="zh-CN" sz="1300"/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4EC82F2A-86D7-4FDB-A619-02500A4B87F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754BCC64-F46E-477E-84A7-A66E5CD0F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693F16F6-525D-4546-BE42-E36EBE5A42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5AFB5D5-D715-41CE-B0E2-BF00AD8862C4}" type="slidenum">
              <a:rPr lang="en-US" altLang="zh-CN" sz="1300"/>
              <a:pPr>
                <a:spcBef>
                  <a:spcPct val="0"/>
                </a:spcBef>
              </a:pPr>
              <a:t>62</a:t>
            </a:fld>
            <a:endParaRPr lang="en-US" altLang="zh-CN" sz="1300"/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89D8186B-279A-46AB-9CCC-240DCA0D029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27BAA2F4-C2D3-4023-9F07-ED8A3A39B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A3ADF688-798F-4663-A1AD-36D2121288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956EFF2-2C26-4477-8FFB-88E9E300D785}" type="slidenum">
              <a:rPr lang="en-US" altLang="zh-CN" sz="1300"/>
              <a:pPr>
                <a:spcBef>
                  <a:spcPct val="0"/>
                </a:spcBef>
              </a:pPr>
              <a:t>63</a:t>
            </a:fld>
            <a:endParaRPr lang="en-US" altLang="zh-CN" sz="1300"/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0E671953-78B5-49D5-A271-24B33F1088A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B84BC384-2E7A-41D0-9188-6E7968F0A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4F9B9ED0-5FF3-43F2-A6B3-A5E890D661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7A78DD6-F466-479A-8BC6-9ECC2C9AEAF8}" type="slidenum">
              <a:rPr lang="en-US" altLang="zh-CN" sz="1300"/>
              <a:pPr>
                <a:spcBef>
                  <a:spcPct val="0"/>
                </a:spcBef>
              </a:pPr>
              <a:t>64</a:t>
            </a:fld>
            <a:endParaRPr lang="en-US" altLang="zh-CN" sz="1300"/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805635FF-CEF2-45E9-9CA7-A877D1A764F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58E07E8F-C485-4D5F-BC9F-751AC553F1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>
            <a:extLst>
              <a:ext uri="{FF2B5EF4-FFF2-40B4-BE49-F238E27FC236}">
                <a16:creationId xmlns:a16="http://schemas.microsoft.com/office/drawing/2014/main" id="{E1740D66-EA4A-4991-8F1E-DB0E8B122F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0E3E112-82C6-46C2-A4F0-527E02C35050}" type="slidenum">
              <a:rPr lang="en-US" altLang="zh-CN" sz="1300"/>
              <a:pPr>
                <a:spcBef>
                  <a:spcPct val="0"/>
                </a:spcBef>
              </a:pPr>
              <a:t>65</a:t>
            </a:fld>
            <a:endParaRPr lang="en-US" altLang="zh-CN" sz="1300"/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19A8C1DA-92A6-4F1C-BE11-4BE1A018DD4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32D05BAA-2C55-4188-9DB3-262A028256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16F1559F-79F5-4E27-95A9-77961D8CB6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A340878-BDA0-46DE-92A1-21A8A5CE4483}" type="slidenum">
              <a:rPr lang="en-US" altLang="zh-CN" sz="1300"/>
              <a:pPr>
                <a:spcBef>
                  <a:spcPct val="0"/>
                </a:spcBef>
              </a:pPr>
              <a:t>66</a:t>
            </a:fld>
            <a:endParaRPr lang="en-US" altLang="zh-CN" sz="1300"/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F5241BAD-42F9-4740-B529-5C90476209B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7174859C-F946-4447-8F8B-6C83BA650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>
            <a:extLst>
              <a:ext uri="{FF2B5EF4-FFF2-40B4-BE49-F238E27FC236}">
                <a16:creationId xmlns:a16="http://schemas.microsoft.com/office/drawing/2014/main" id="{D3CBAC25-1A1B-43BD-8074-3363781CFD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DDE524B-2E12-4FB9-95F2-187F1A84CECD}" type="slidenum">
              <a:rPr lang="en-US" altLang="zh-CN" sz="1300"/>
              <a:pPr>
                <a:spcBef>
                  <a:spcPct val="0"/>
                </a:spcBef>
              </a:pPr>
              <a:t>67</a:t>
            </a:fld>
            <a:endParaRPr lang="en-US" altLang="zh-CN" sz="1300"/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6459FB49-1626-46CD-9E15-23E1A2802B2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E559008D-2070-4212-8318-62FC9B8734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4617730F-4711-49A3-8399-78711A7C44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E337FB4-83F4-4AB3-9883-D6200E5D63DA}" type="slidenum">
              <a:rPr lang="en-US" altLang="zh-CN" sz="1300"/>
              <a:pPr>
                <a:spcBef>
                  <a:spcPct val="0"/>
                </a:spcBef>
              </a:pPr>
              <a:t>68</a:t>
            </a:fld>
            <a:endParaRPr lang="en-US" altLang="zh-CN" sz="1300"/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39E69E27-3256-4BF0-BB50-1344988DF49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2D732ADC-FB11-43CA-A368-1D880C548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>
            <a:extLst>
              <a:ext uri="{FF2B5EF4-FFF2-40B4-BE49-F238E27FC236}">
                <a16:creationId xmlns:a16="http://schemas.microsoft.com/office/drawing/2014/main" id="{DA281352-4BDE-4A3B-A547-DE299571CC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CC5ACAD-DCC4-4EDE-B53C-3B38A2EC6915}" type="slidenum">
              <a:rPr lang="en-US" altLang="zh-CN" sz="1300"/>
              <a:pPr>
                <a:spcBef>
                  <a:spcPct val="0"/>
                </a:spcBef>
              </a:pPr>
              <a:t>69</a:t>
            </a:fld>
            <a:endParaRPr lang="en-US" altLang="zh-CN" sz="1300"/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12E4049D-2E49-45A3-BEDE-CAC5FE30987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048ADB6F-8AB9-4B6D-83EC-8517D70A01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150995BE-CCDA-4D70-A53E-1236566376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1324464-6E48-4556-A6A9-635FBBF708CE}" type="slidenum">
              <a:rPr lang="en-US" altLang="zh-CN" sz="1300"/>
              <a:pPr>
                <a:spcBef>
                  <a:spcPct val="0"/>
                </a:spcBef>
              </a:pPr>
              <a:t>7</a:t>
            </a:fld>
            <a:endParaRPr lang="en-US" altLang="zh-CN" sz="13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735EDB6B-1053-43D6-A7DE-ABB6CE9564A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7D90CB37-53A8-4503-8A68-4273D90136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>
            <a:extLst>
              <a:ext uri="{FF2B5EF4-FFF2-40B4-BE49-F238E27FC236}">
                <a16:creationId xmlns:a16="http://schemas.microsoft.com/office/drawing/2014/main" id="{F60ADF4C-2E77-46D3-829C-F89E4E8A1B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3AD546D-A397-40B3-B04F-F6515637AB09}" type="slidenum">
              <a:rPr lang="en-US" altLang="zh-CN" sz="1300"/>
              <a:pPr>
                <a:spcBef>
                  <a:spcPct val="0"/>
                </a:spcBef>
              </a:pPr>
              <a:t>70</a:t>
            </a:fld>
            <a:endParaRPr lang="en-US" altLang="zh-CN" sz="1300"/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43409722-733D-4D79-9E66-BC65A381846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CA9A299F-7835-4FFC-9CB5-FC1E8C5589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>
            <a:extLst>
              <a:ext uri="{FF2B5EF4-FFF2-40B4-BE49-F238E27FC236}">
                <a16:creationId xmlns:a16="http://schemas.microsoft.com/office/drawing/2014/main" id="{DEDEEEBA-B91B-4E7A-B7B7-526E1E802D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E65C98-EAE5-4C08-A8EE-538612278408}" type="slidenum">
              <a:rPr lang="en-US" altLang="zh-CN" sz="1300"/>
              <a:pPr>
                <a:spcBef>
                  <a:spcPct val="0"/>
                </a:spcBef>
              </a:pPr>
              <a:t>71</a:t>
            </a:fld>
            <a:endParaRPr lang="en-US" altLang="zh-CN" sz="1300"/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7C1B13F0-E0CC-425D-9B5D-208022624F7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8484" name="Rectangle 3">
            <a:extLst>
              <a:ext uri="{FF2B5EF4-FFF2-40B4-BE49-F238E27FC236}">
                <a16:creationId xmlns:a16="http://schemas.microsoft.com/office/drawing/2014/main" id="{5FDB5CCF-1892-45CD-A939-1EB510BFF3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>
            <a:extLst>
              <a:ext uri="{FF2B5EF4-FFF2-40B4-BE49-F238E27FC236}">
                <a16:creationId xmlns:a16="http://schemas.microsoft.com/office/drawing/2014/main" id="{16CB1A8B-F33A-44F7-84E9-8AA033B257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9B8EBF0-8467-4211-95B2-0D168B1C3CFB}" type="slidenum">
              <a:rPr lang="en-US" altLang="zh-CN" sz="1300"/>
              <a:pPr>
                <a:spcBef>
                  <a:spcPct val="0"/>
                </a:spcBef>
              </a:pPr>
              <a:t>72</a:t>
            </a:fld>
            <a:endParaRPr lang="en-US" altLang="zh-CN" sz="1300"/>
          </a:p>
        </p:txBody>
      </p:sp>
      <p:sp>
        <p:nvSpPr>
          <p:cNvPr id="150531" name="Rectangle 2">
            <a:extLst>
              <a:ext uri="{FF2B5EF4-FFF2-40B4-BE49-F238E27FC236}">
                <a16:creationId xmlns:a16="http://schemas.microsoft.com/office/drawing/2014/main" id="{B405C835-BA55-4803-B8DF-6F3A297E761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0532" name="Rectangle 3">
            <a:extLst>
              <a:ext uri="{FF2B5EF4-FFF2-40B4-BE49-F238E27FC236}">
                <a16:creationId xmlns:a16="http://schemas.microsoft.com/office/drawing/2014/main" id="{A409E0AE-6CB3-4EE5-874F-4B3DF1D06A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>
            <a:extLst>
              <a:ext uri="{FF2B5EF4-FFF2-40B4-BE49-F238E27FC236}">
                <a16:creationId xmlns:a16="http://schemas.microsoft.com/office/drawing/2014/main" id="{F33D116E-C261-4768-8D2B-EFCE1D4FBA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B66DA05-9214-4FD7-A591-DEBDF7B8C547}" type="slidenum">
              <a:rPr lang="en-US" altLang="zh-CN" sz="1300"/>
              <a:pPr>
                <a:spcBef>
                  <a:spcPct val="0"/>
                </a:spcBef>
              </a:pPr>
              <a:t>73</a:t>
            </a:fld>
            <a:endParaRPr lang="en-US" altLang="zh-CN" sz="1300"/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8795AA38-135F-48E9-AA5F-36BD0A9D312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50AB21CA-D779-45C8-9E95-E4357B9DD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>
            <a:extLst>
              <a:ext uri="{FF2B5EF4-FFF2-40B4-BE49-F238E27FC236}">
                <a16:creationId xmlns:a16="http://schemas.microsoft.com/office/drawing/2014/main" id="{DF1EF5E9-FF23-4D2F-8360-D4830F4945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1FA3BCB-B306-40DE-9108-44F9AA3C47CE}" type="slidenum">
              <a:rPr lang="en-US" altLang="zh-CN" sz="1300"/>
              <a:pPr>
                <a:spcBef>
                  <a:spcPct val="0"/>
                </a:spcBef>
              </a:pPr>
              <a:t>74</a:t>
            </a:fld>
            <a:endParaRPr lang="en-US" altLang="zh-CN" sz="1300"/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F3448E5D-5CCA-4AF4-9937-16D50958E00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4628" name="Rectangle 3">
            <a:extLst>
              <a:ext uri="{FF2B5EF4-FFF2-40B4-BE49-F238E27FC236}">
                <a16:creationId xmlns:a16="http://schemas.microsoft.com/office/drawing/2014/main" id="{7C54F2DD-555C-4C1A-8D41-9F54368F2E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>
            <a:extLst>
              <a:ext uri="{FF2B5EF4-FFF2-40B4-BE49-F238E27FC236}">
                <a16:creationId xmlns:a16="http://schemas.microsoft.com/office/drawing/2014/main" id="{96100EE5-34EE-4A37-B88F-B7EC5002B7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3614D7D-BD43-4981-A22B-8F733E536731}" type="slidenum">
              <a:rPr lang="en-US" altLang="zh-CN" sz="1300"/>
              <a:pPr>
                <a:spcBef>
                  <a:spcPct val="0"/>
                </a:spcBef>
              </a:pPr>
              <a:t>75</a:t>
            </a:fld>
            <a:endParaRPr lang="en-US" altLang="zh-CN" sz="1300"/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6438DB1B-6A98-47EE-8B78-4606A6D4659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6676" name="Rectangle 3">
            <a:extLst>
              <a:ext uri="{FF2B5EF4-FFF2-40B4-BE49-F238E27FC236}">
                <a16:creationId xmlns:a16="http://schemas.microsoft.com/office/drawing/2014/main" id="{24D92C94-EC0C-4136-ABE4-F840C23D3D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>
            <a:extLst>
              <a:ext uri="{FF2B5EF4-FFF2-40B4-BE49-F238E27FC236}">
                <a16:creationId xmlns:a16="http://schemas.microsoft.com/office/drawing/2014/main" id="{2299F447-6B97-4D7E-97B8-200B998ADC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A50B63A-7FA6-4119-B8A6-9F8018C75F68}" type="slidenum">
              <a:rPr lang="en-US" altLang="zh-CN" sz="1300"/>
              <a:pPr>
                <a:spcBef>
                  <a:spcPct val="0"/>
                </a:spcBef>
              </a:pPr>
              <a:t>76</a:t>
            </a:fld>
            <a:endParaRPr lang="en-US" altLang="zh-CN" sz="1300"/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C343C25A-0133-4573-8475-FA299336CDA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8724" name="Rectangle 3">
            <a:extLst>
              <a:ext uri="{FF2B5EF4-FFF2-40B4-BE49-F238E27FC236}">
                <a16:creationId xmlns:a16="http://schemas.microsoft.com/office/drawing/2014/main" id="{21DF2DF8-D868-487B-A7E6-1FB62B9E4E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>
            <a:extLst>
              <a:ext uri="{FF2B5EF4-FFF2-40B4-BE49-F238E27FC236}">
                <a16:creationId xmlns:a16="http://schemas.microsoft.com/office/drawing/2014/main" id="{B11E40A8-E064-4F81-B72D-75BB646A2F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15EC6B6-A117-4CFE-9D97-33BE22B1FEC6}" type="slidenum">
              <a:rPr lang="en-US" altLang="zh-CN" sz="1300"/>
              <a:pPr>
                <a:spcBef>
                  <a:spcPct val="0"/>
                </a:spcBef>
              </a:pPr>
              <a:t>77</a:t>
            </a:fld>
            <a:endParaRPr lang="en-US" altLang="zh-CN" sz="1300"/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6A82D78B-0E0D-45C5-A781-EB18B4B6D56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D9B524DA-4464-4C5A-AC1D-A01077340A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>
            <a:extLst>
              <a:ext uri="{FF2B5EF4-FFF2-40B4-BE49-F238E27FC236}">
                <a16:creationId xmlns:a16="http://schemas.microsoft.com/office/drawing/2014/main" id="{5901F938-1025-4BD1-9819-14646BDE56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8417DA6-88DE-4E95-9228-627F56797590}" type="slidenum">
              <a:rPr lang="en-US" altLang="zh-CN" sz="1300"/>
              <a:pPr>
                <a:spcBef>
                  <a:spcPct val="0"/>
                </a:spcBef>
              </a:pPr>
              <a:t>78</a:t>
            </a:fld>
            <a:endParaRPr lang="en-US" altLang="zh-CN" sz="1300"/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id="{52112FBD-ED0A-45BD-8F9D-C14EBCA1503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26A2B7FA-C06A-4485-85B0-24C402FD9F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>
            <a:extLst>
              <a:ext uri="{FF2B5EF4-FFF2-40B4-BE49-F238E27FC236}">
                <a16:creationId xmlns:a16="http://schemas.microsoft.com/office/drawing/2014/main" id="{CAE19C7F-376D-416C-8333-A9C13C7A12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D1D80CF-A062-4FE0-BA7E-4BBDCC14C288}" type="slidenum">
              <a:rPr lang="en-US" altLang="zh-CN" sz="1300"/>
              <a:pPr>
                <a:spcBef>
                  <a:spcPct val="0"/>
                </a:spcBef>
              </a:pPr>
              <a:t>79</a:t>
            </a:fld>
            <a:endParaRPr lang="en-US" altLang="zh-CN" sz="1300"/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33D3A836-ADEC-4353-8997-C2F0DD5AA30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28D23A65-4890-4924-9BC1-354F4CB5D2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FCC8E4A4-2DF0-43D9-9077-DBB8A4F741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42E6BFA-142D-4F12-AA18-DCA125B49CDB}" type="slidenum">
              <a:rPr lang="en-US" altLang="zh-CN" sz="1300"/>
              <a:pPr>
                <a:spcBef>
                  <a:spcPct val="0"/>
                </a:spcBef>
              </a:pPr>
              <a:t>8</a:t>
            </a:fld>
            <a:endParaRPr lang="en-US" altLang="zh-CN" sz="13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A9F5DD7-7F4C-43EA-9B3B-5A32EF447B0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64F6D7D0-7EB5-48A1-8BB0-6BCBAA287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>
            <a:extLst>
              <a:ext uri="{FF2B5EF4-FFF2-40B4-BE49-F238E27FC236}">
                <a16:creationId xmlns:a16="http://schemas.microsoft.com/office/drawing/2014/main" id="{599791F0-CCD9-4FDF-8E19-234760E2D1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952F1C4-6A91-47E3-86C5-9B5B3544EAF8}" type="slidenum">
              <a:rPr lang="en-US" altLang="zh-CN" sz="1300"/>
              <a:pPr>
                <a:spcBef>
                  <a:spcPct val="0"/>
                </a:spcBef>
              </a:pPr>
              <a:t>80</a:t>
            </a:fld>
            <a:endParaRPr lang="en-US" altLang="zh-CN" sz="1300"/>
          </a:p>
        </p:txBody>
      </p:sp>
      <p:sp>
        <p:nvSpPr>
          <p:cNvPr id="166915" name="Rectangle 2">
            <a:extLst>
              <a:ext uri="{FF2B5EF4-FFF2-40B4-BE49-F238E27FC236}">
                <a16:creationId xmlns:a16="http://schemas.microsoft.com/office/drawing/2014/main" id="{34BB8065-103C-4AB9-A873-33AB4D521D4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6916" name="Rectangle 3">
            <a:extLst>
              <a:ext uri="{FF2B5EF4-FFF2-40B4-BE49-F238E27FC236}">
                <a16:creationId xmlns:a16="http://schemas.microsoft.com/office/drawing/2014/main" id="{DB9B4AED-1CAA-46C6-89EA-731D8AEEBD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>
            <a:extLst>
              <a:ext uri="{FF2B5EF4-FFF2-40B4-BE49-F238E27FC236}">
                <a16:creationId xmlns:a16="http://schemas.microsoft.com/office/drawing/2014/main" id="{01934A99-2E1D-4DE2-9283-6072DE1F81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038AA76-5DB2-4F82-A497-3C1FF5F083A1}" type="slidenum">
              <a:rPr lang="en-US" altLang="zh-CN" sz="1300"/>
              <a:pPr>
                <a:spcBef>
                  <a:spcPct val="0"/>
                </a:spcBef>
              </a:pPr>
              <a:t>81</a:t>
            </a:fld>
            <a:endParaRPr lang="en-US" altLang="zh-CN" sz="1300"/>
          </a:p>
        </p:txBody>
      </p:sp>
      <p:sp>
        <p:nvSpPr>
          <p:cNvPr id="168963" name="Rectangle 2">
            <a:extLst>
              <a:ext uri="{FF2B5EF4-FFF2-40B4-BE49-F238E27FC236}">
                <a16:creationId xmlns:a16="http://schemas.microsoft.com/office/drawing/2014/main" id="{78C8E476-99FD-4948-B8BE-CB8C2FA264A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8964" name="Rectangle 3">
            <a:extLst>
              <a:ext uri="{FF2B5EF4-FFF2-40B4-BE49-F238E27FC236}">
                <a16:creationId xmlns:a16="http://schemas.microsoft.com/office/drawing/2014/main" id="{FAF38F54-E2B8-4ABC-B9B6-D873634689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>
            <a:extLst>
              <a:ext uri="{FF2B5EF4-FFF2-40B4-BE49-F238E27FC236}">
                <a16:creationId xmlns:a16="http://schemas.microsoft.com/office/drawing/2014/main" id="{AC9BCC7F-987A-4928-9E0F-06BFF23B65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22DC142-1C46-4857-97CB-6774483A05AD}" type="slidenum">
              <a:rPr lang="en-US" altLang="zh-CN" sz="1300"/>
              <a:pPr>
                <a:spcBef>
                  <a:spcPct val="0"/>
                </a:spcBef>
              </a:pPr>
              <a:t>82</a:t>
            </a:fld>
            <a:endParaRPr lang="en-US" altLang="zh-CN" sz="1300"/>
          </a:p>
        </p:txBody>
      </p:sp>
      <p:sp>
        <p:nvSpPr>
          <p:cNvPr id="171011" name="Rectangle 2">
            <a:extLst>
              <a:ext uri="{FF2B5EF4-FFF2-40B4-BE49-F238E27FC236}">
                <a16:creationId xmlns:a16="http://schemas.microsoft.com/office/drawing/2014/main" id="{9544EE35-D44B-4A76-8CDD-9C2ABBBD6DE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1012" name="Rectangle 3">
            <a:extLst>
              <a:ext uri="{FF2B5EF4-FFF2-40B4-BE49-F238E27FC236}">
                <a16:creationId xmlns:a16="http://schemas.microsoft.com/office/drawing/2014/main" id="{328F3B0A-0159-4513-B149-831F84ABE2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>
            <a:extLst>
              <a:ext uri="{FF2B5EF4-FFF2-40B4-BE49-F238E27FC236}">
                <a16:creationId xmlns:a16="http://schemas.microsoft.com/office/drawing/2014/main" id="{5D93837A-2A39-44F1-8404-23E976C9F3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E166A8F-D2D0-414D-A4F9-65534EA6FBBA}" type="slidenum">
              <a:rPr lang="en-US" altLang="zh-CN" sz="1300"/>
              <a:pPr>
                <a:spcBef>
                  <a:spcPct val="0"/>
                </a:spcBef>
              </a:pPr>
              <a:t>83</a:t>
            </a:fld>
            <a:endParaRPr lang="en-US" altLang="zh-CN" sz="1300"/>
          </a:p>
        </p:txBody>
      </p:sp>
      <p:sp>
        <p:nvSpPr>
          <p:cNvPr id="173059" name="Rectangle 2">
            <a:extLst>
              <a:ext uri="{FF2B5EF4-FFF2-40B4-BE49-F238E27FC236}">
                <a16:creationId xmlns:a16="http://schemas.microsoft.com/office/drawing/2014/main" id="{940B2C4E-2875-4EE8-AE32-D938008DB8C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B7E248EC-E467-4F25-B330-2192CFEC12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>
            <a:extLst>
              <a:ext uri="{FF2B5EF4-FFF2-40B4-BE49-F238E27FC236}">
                <a16:creationId xmlns:a16="http://schemas.microsoft.com/office/drawing/2014/main" id="{FD837225-42B5-4B3D-A3D5-9DEC5C36BD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305B6AF-E87E-4E34-A3F1-9F23F891FF80}" type="slidenum">
              <a:rPr lang="en-US" altLang="zh-CN" sz="1300"/>
              <a:pPr>
                <a:spcBef>
                  <a:spcPct val="0"/>
                </a:spcBef>
              </a:pPr>
              <a:t>84</a:t>
            </a:fld>
            <a:endParaRPr lang="en-US" altLang="zh-CN" sz="1300"/>
          </a:p>
        </p:txBody>
      </p:sp>
      <p:sp>
        <p:nvSpPr>
          <p:cNvPr id="175107" name="Rectangle 2">
            <a:extLst>
              <a:ext uri="{FF2B5EF4-FFF2-40B4-BE49-F238E27FC236}">
                <a16:creationId xmlns:a16="http://schemas.microsoft.com/office/drawing/2014/main" id="{6AFEDED4-F897-44C0-99A8-FFCB1C064A7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5108" name="Rectangle 3">
            <a:extLst>
              <a:ext uri="{FF2B5EF4-FFF2-40B4-BE49-F238E27FC236}">
                <a16:creationId xmlns:a16="http://schemas.microsoft.com/office/drawing/2014/main" id="{D1C67EFA-D80E-4044-BE97-3FCF7F50E9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>
            <a:extLst>
              <a:ext uri="{FF2B5EF4-FFF2-40B4-BE49-F238E27FC236}">
                <a16:creationId xmlns:a16="http://schemas.microsoft.com/office/drawing/2014/main" id="{19FF0DE9-CC94-4432-96F0-A132194573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9E8AE17-7B05-4BEF-96D1-15BD8E3934DA}" type="slidenum">
              <a:rPr lang="en-US" altLang="zh-CN" sz="1300"/>
              <a:pPr>
                <a:spcBef>
                  <a:spcPct val="0"/>
                </a:spcBef>
              </a:pPr>
              <a:t>85</a:t>
            </a:fld>
            <a:endParaRPr lang="en-US" altLang="zh-CN" sz="1300"/>
          </a:p>
        </p:txBody>
      </p:sp>
      <p:sp>
        <p:nvSpPr>
          <p:cNvPr id="177155" name="Rectangle 2">
            <a:extLst>
              <a:ext uri="{FF2B5EF4-FFF2-40B4-BE49-F238E27FC236}">
                <a16:creationId xmlns:a16="http://schemas.microsoft.com/office/drawing/2014/main" id="{E10DD5CF-50D8-41E6-AF4C-F1CACD3963C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7156" name="Rectangle 3">
            <a:extLst>
              <a:ext uri="{FF2B5EF4-FFF2-40B4-BE49-F238E27FC236}">
                <a16:creationId xmlns:a16="http://schemas.microsoft.com/office/drawing/2014/main" id="{4F099E10-056F-4053-8C29-35096CAC91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>
            <a:extLst>
              <a:ext uri="{FF2B5EF4-FFF2-40B4-BE49-F238E27FC236}">
                <a16:creationId xmlns:a16="http://schemas.microsoft.com/office/drawing/2014/main" id="{B0F287BA-3ADE-487A-A800-744AABA0ED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99C663E-94AC-4FCF-810A-9C0ED8FE239E}" type="slidenum">
              <a:rPr lang="en-US" altLang="zh-CN" sz="1300"/>
              <a:pPr>
                <a:spcBef>
                  <a:spcPct val="0"/>
                </a:spcBef>
              </a:pPr>
              <a:t>86</a:t>
            </a:fld>
            <a:endParaRPr lang="en-US" altLang="zh-CN" sz="1300"/>
          </a:p>
        </p:txBody>
      </p:sp>
      <p:sp>
        <p:nvSpPr>
          <p:cNvPr id="179203" name="Rectangle 2">
            <a:extLst>
              <a:ext uri="{FF2B5EF4-FFF2-40B4-BE49-F238E27FC236}">
                <a16:creationId xmlns:a16="http://schemas.microsoft.com/office/drawing/2014/main" id="{8397DC2A-1017-413D-9F6F-938AB74689C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9204" name="Rectangle 3">
            <a:extLst>
              <a:ext uri="{FF2B5EF4-FFF2-40B4-BE49-F238E27FC236}">
                <a16:creationId xmlns:a16="http://schemas.microsoft.com/office/drawing/2014/main" id="{B4C52C85-F4DC-4351-A8FF-E489332668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>
            <a:extLst>
              <a:ext uri="{FF2B5EF4-FFF2-40B4-BE49-F238E27FC236}">
                <a16:creationId xmlns:a16="http://schemas.microsoft.com/office/drawing/2014/main" id="{8767F957-18CB-4965-A4F8-B2366A3DAA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32D3026-919A-4DBE-852D-30E7A5E70BB7}" type="slidenum">
              <a:rPr lang="en-US" altLang="zh-CN" sz="1300"/>
              <a:pPr>
                <a:spcBef>
                  <a:spcPct val="0"/>
                </a:spcBef>
              </a:pPr>
              <a:t>87</a:t>
            </a:fld>
            <a:endParaRPr lang="en-US" altLang="zh-CN" sz="1300"/>
          </a:p>
        </p:txBody>
      </p:sp>
      <p:sp>
        <p:nvSpPr>
          <p:cNvPr id="181251" name="Rectangle 2">
            <a:extLst>
              <a:ext uri="{FF2B5EF4-FFF2-40B4-BE49-F238E27FC236}">
                <a16:creationId xmlns:a16="http://schemas.microsoft.com/office/drawing/2014/main" id="{A0F42C13-25D6-4BB6-B7EB-6733B23F361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81252" name="Rectangle 3">
            <a:extLst>
              <a:ext uri="{FF2B5EF4-FFF2-40B4-BE49-F238E27FC236}">
                <a16:creationId xmlns:a16="http://schemas.microsoft.com/office/drawing/2014/main" id="{FAADFB6C-C276-47D5-A16D-36F4D6BB21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14959CA6-50D1-404F-8C19-6FFC5BE9A0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51F5160-9C14-47C5-A064-1E52FDA2D2C9}" type="slidenum">
              <a:rPr lang="en-US" altLang="zh-CN" sz="1300"/>
              <a:pPr>
                <a:spcBef>
                  <a:spcPct val="0"/>
                </a:spcBef>
              </a:pPr>
              <a:t>9</a:t>
            </a:fld>
            <a:endParaRPr lang="en-US" altLang="zh-CN" sz="13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9475F3E0-CD89-4186-AF48-9E71E1F7C34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D75B993B-CB87-406F-95E6-DC9966CC07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6">
            <a:extLst>
              <a:ext uri="{FF2B5EF4-FFF2-40B4-BE49-F238E27FC236}">
                <a16:creationId xmlns:a16="http://schemas.microsoft.com/office/drawing/2014/main" id="{D70D182A-DF50-4E9C-B14A-859616EB5BD7}"/>
              </a:ext>
            </a:extLst>
          </p:cNvPr>
          <p:cNvSpPr>
            <a:spLocks/>
          </p:cNvSpPr>
          <p:nvPr/>
        </p:nvSpPr>
        <p:spPr bwMode="auto">
          <a:xfrm>
            <a:off x="31750" y="382588"/>
            <a:ext cx="390525" cy="149225"/>
          </a:xfrm>
          <a:custGeom>
            <a:avLst/>
            <a:gdLst>
              <a:gd name="T0" fmla="*/ 2147483646 w 246"/>
              <a:gd name="T1" fmla="*/ 2147483646 h 94"/>
              <a:gd name="T2" fmla="*/ 2147483646 w 246"/>
              <a:gd name="T3" fmla="*/ 2147483646 h 94"/>
              <a:gd name="T4" fmla="*/ 2147483646 w 246"/>
              <a:gd name="T5" fmla="*/ 2147483646 h 94"/>
              <a:gd name="T6" fmla="*/ 2147483646 w 246"/>
              <a:gd name="T7" fmla="*/ 2147483646 h 94"/>
              <a:gd name="T8" fmla="*/ 2147483646 w 246"/>
              <a:gd name="T9" fmla="*/ 2147483646 h 94"/>
              <a:gd name="T10" fmla="*/ 2147483646 w 246"/>
              <a:gd name="T11" fmla="*/ 2147483646 h 94"/>
              <a:gd name="T12" fmla="*/ 2147483646 w 246"/>
              <a:gd name="T13" fmla="*/ 2147483646 h 94"/>
              <a:gd name="T14" fmla="*/ 2147483646 w 246"/>
              <a:gd name="T15" fmla="*/ 2147483646 h 94"/>
              <a:gd name="T16" fmla="*/ 2147483646 w 246"/>
              <a:gd name="T17" fmla="*/ 2147483646 h 94"/>
              <a:gd name="T18" fmla="*/ 2147483646 w 246"/>
              <a:gd name="T19" fmla="*/ 2147483646 h 94"/>
              <a:gd name="T20" fmla="*/ 2147483646 w 246"/>
              <a:gd name="T21" fmla="*/ 2147483646 h 94"/>
              <a:gd name="T22" fmla="*/ 2147483646 w 246"/>
              <a:gd name="T23" fmla="*/ 2147483646 h 94"/>
              <a:gd name="T24" fmla="*/ 2147483646 w 246"/>
              <a:gd name="T25" fmla="*/ 2147483646 h 94"/>
              <a:gd name="T26" fmla="*/ 2147483646 w 246"/>
              <a:gd name="T27" fmla="*/ 2147483646 h 94"/>
              <a:gd name="T28" fmla="*/ 2147483646 w 246"/>
              <a:gd name="T29" fmla="*/ 2147483646 h 94"/>
              <a:gd name="T30" fmla="*/ 2147483646 w 246"/>
              <a:gd name="T31" fmla="*/ 2147483646 h 94"/>
              <a:gd name="T32" fmla="*/ 2147483646 w 246"/>
              <a:gd name="T33" fmla="*/ 2147483646 h 94"/>
              <a:gd name="T34" fmla="*/ 2147483646 w 246"/>
              <a:gd name="T35" fmla="*/ 2147483646 h 94"/>
              <a:gd name="T36" fmla="*/ 2147483646 w 246"/>
              <a:gd name="T37" fmla="*/ 2147483646 h 94"/>
              <a:gd name="T38" fmla="*/ 2147483646 w 246"/>
              <a:gd name="T39" fmla="*/ 2147483646 h 94"/>
              <a:gd name="T40" fmla="*/ 2147483646 w 246"/>
              <a:gd name="T41" fmla="*/ 2147483646 h 94"/>
              <a:gd name="T42" fmla="*/ 2147483646 w 246"/>
              <a:gd name="T43" fmla="*/ 2147483646 h 94"/>
              <a:gd name="T44" fmla="*/ 2147483646 w 246"/>
              <a:gd name="T45" fmla="*/ 2147483646 h 94"/>
              <a:gd name="T46" fmla="*/ 2147483646 w 246"/>
              <a:gd name="T47" fmla="*/ 2147483646 h 94"/>
              <a:gd name="T48" fmla="*/ 2147483646 w 246"/>
              <a:gd name="T49" fmla="*/ 2147483646 h 94"/>
              <a:gd name="T50" fmla="*/ 2147483646 w 246"/>
              <a:gd name="T51" fmla="*/ 2147483646 h 94"/>
              <a:gd name="T52" fmla="*/ 2147483646 w 246"/>
              <a:gd name="T53" fmla="*/ 2147483646 h 94"/>
              <a:gd name="T54" fmla="*/ 2147483646 w 246"/>
              <a:gd name="T55" fmla="*/ 2147483646 h 94"/>
              <a:gd name="T56" fmla="*/ 2147483646 w 246"/>
              <a:gd name="T57" fmla="*/ 2147483646 h 94"/>
              <a:gd name="T58" fmla="*/ 2147483646 w 246"/>
              <a:gd name="T59" fmla="*/ 2147483646 h 94"/>
              <a:gd name="T60" fmla="*/ 2147483646 w 246"/>
              <a:gd name="T61" fmla="*/ 2147483646 h 94"/>
              <a:gd name="T62" fmla="*/ 2147483646 w 246"/>
              <a:gd name="T63" fmla="*/ 2147483646 h 94"/>
              <a:gd name="T64" fmla="*/ 2147483646 w 246"/>
              <a:gd name="T65" fmla="*/ 2147483646 h 94"/>
              <a:gd name="T66" fmla="*/ 2147483646 w 246"/>
              <a:gd name="T67" fmla="*/ 2147483646 h 94"/>
              <a:gd name="T68" fmla="*/ 2147483646 w 246"/>
              <a:gd name="T69" fmla="*/ 2147483646 h 94"/>
              <a:gd name="T70" fmla="*/ 2147483646 w 246"/>
              <a:gd name="T71" fmla="*/ 2147483646 h 9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87">
            <a:extLst>
              <a:ext uri="{FF2B5EF4-FFF2-40B4-BE49-F238E27FC236}">
                <a16:creationId xmlns:a16="http://schemas.microsoft.com/office/drawing/2014/main" id="{64610A5A-C6C6-48A6-9F4C-3BF8231F6E26}"/>
              </a:ext>
            </a:extLst>
          </p:cNvPr>
          <p:cNvSpPr>
            <a:spLocks/>
          </p:cNvSpPr>
          <p:nvPr/>
        </p:nvSpPr>
        <p:spPr bwMode="auto">
          <a:xfrm>
            <a:off x="619125" y="682625"/>
            <a:ext cx="468313" cy="177800"/>
          </a:xfrm>
          <a:custGeom>
            <a:avLst/>
            <a:gdLst>
              <a:gd name="T0" fmla="*/ 2147483646 w 295"/>
              <a:gd name="T1" fmla="*/ 2147483646 h 112"/>
              <a:gd name="T2" fmla="*/ 2147483646 w 295"/>
              <a:gd name="T3" fmla="*/ 2147483646 h 112"/>
              <a:gd name="T4" fmla="*/ 2147483646 w 295"/>
              <a:gd name="T5" fmla="*/ 2147483646 h 112"/>
              <a:gd name="T6" fmla="*/ 2147483646 w 295"/>
              <a:gd name="T7" fmla="*/ 2147483646 h 112"/>
              <a:gd name="T8" fmla="*/ 2147483646 w 295"/>
              <a:gd name="T9" fmla="*/ 2147483646 h 112"/>
              <a:gd name="T10" fmla="*/ 2147483646 w 295"/>
              <a:gd name="T11" fmla="*/ 2147483646 h 112"/>
              <a:gd name="T12" fmla="*/ 2147483646 w 295"/>
              <a:gd name="T13" fmla="*/ 2147483646 h 112"/>
              <a:gd name="T14" fmla="*/ 2147483646 w 295"/>
              <a:gd name="T15" fmla="*/ 2147483646 h 112"/>
              <a:gd name="T16" fmla="*/ 2147483646 w 295"/>
              <a:gd name="T17" fmla="*/ 2147483646 h 112"/>
              <a:gd name="T18" fmla="*/ 2147483646 w 295"/>
              <a:gd name="T19" fmla="*/ 2147483646 h 112"/>
              <a:gd name="T20" fmla="*/ 2147483646 w 295"/>
              <a:gd name="T21" fmla="*/ 2147483646 h 112"/>
              <a:gd name="T22" fmla="*/ 2147483646 w 295"/>
              <a:gd name="T23" fmla="*/ 2147483646 h 112"/>
              <a:gd name="T24" fmla="*/ 2147483646 w 295"/>
              <a:gd name="T25" fmla="*/ 2147483646 h 112"/>
              <a:gd name="T26" fmla="*/ 2147483646 w 295"/>
              <a:gd name="T27" fmla="*/ 2147483646 h 112"/>
              <a:gd name="T28" fmla="*/ 2147483646 w 295"/>
              <a:gd name="T29" fmla="*/ 2147483646 h 112"/>
              <a:gd name="T30" fmla="*/ 2147483646 w 295"/>
              <a:gd name="T31" fmla="*/ 2147483646 h 112"/>
              <a:gd name="T32" fmla="*/ 2147483646 w 295"/>
              <a:gd name="T33" fmla="*/ 2147483646 h 112"/>
              <a:gd name="T34" fmla="*/ 2147483646 w 295"/>
              <a:gd name="T35" fmla="*/ 2147483646 h 112"/>
              <a:gd name="T36" fmla="*/ 2147483646 w 295"/>
              <a:gd name="T37" fmla="*/ 2147483646 h 112"/>
              <a:gd name="T38" fmla="*/ 2147483646 w 295"/>
              <a:gd name="T39" fmla="*/ 2147483646 h 112"/>
              <a:gd name="T40" fmla="*/ 2147483646 w 295"/>
              <a:gd name="T41" fmla="*/ 2147483646 h 112"/>
              <a:gd name="T42" fmla="*/ 2147483646 w 295"/>
              <a:gd name="T43" fmla="*/ 2147483646 h 112"/>
              <a:gd name="T44" fmla="*/ 2147483646 w 295"/>
              <a:gd name="T45" fmla="*/ 2147483646 h 112"/>
              <a:gd name="T46" fmla="*/ 2147483646 w 295"/>
              <a:gd name="T47" fmla="*/ 2147483646 h 112"/>
              <a:gd name="T48" fmla="*/ 2147483646 w 295"/>
              <a:gd name="T49" fmla="*/ 2147483646 h 112"/>
              <a:gd name="T50" fmla="*/ 2147483646 w 295"/>
              <a:gd name="T51" fmla="*/ 2147483646 h 112"/>
              <a:gd name="T52" fmla="*/ 2147483646 w 295"/>
              <a:gd name="T53" fmla="*/ 2147483646 h 112"/>
              <a:gd name="T54" fmla="*/ 2147483646 w 295"/>
              <a:gd name="T55" fmla="*/ 2147483646 h 112"/>
              <a:gd name="T56" fmla="*/ 2147483646 w 295"/>
              <a:gd name="T57" fmla="*/ 2147483646 h 112"/>
              <a:gd name="T58" fmla="*/ 2147483646 w 295"/>
              <a:gd name="T59" fmla="*/ 2147483646 h 112"/>
              <a:gd name="T60" fmla="*/ 2147483646 w 295"/>
              <a:gd name="T61" fmla="*/ 2147483646 h 112"/>
              <a:gd name="T62" fmla="*/ 2147483646 w 295"/>
              <a:gd name="T63" fmla="*/ 2147483646 h 112"/>
              <a:gd name="T64" fmla="*/ 2147483646 w 295"/>
              <a:gd name="T65" fmla="*/ 2147483646 h 112"/>
              <a:gd name="T66" fmla="*/ 2147483646 w 295"/>
              <a:gd name="T67" fmla="*/ 2147483646 h 112"/>
              <a:gd name="T68" fmla="*/ 2147483646 w 295"/>
              <a:gd name="T69" fmla="*/ 2147483646 h 112"/>
              <a:gd name="T70" fmla="*/ 2147483646 w 295"/>
              <a:gd name="T71" fmla="*/ 2147483646 h 11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89">
            <a:extLst>
              <a:ext uri="{FF2B5EF4-FFF2-40B4-BE49-F238E27FC236}">
                <a16:creationId xmlns:a16="http://schemas.microsoft.com/office/drawing/2014/main" id="{98792224-517B-48D5-897F-58E7D374D57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885113" y="5084763"/>
            <a:ext cx="1082675" cy="1562100"/>
            <a:chOff x="4734" y="3198"/>
            <a:chExt cx="960" cy="1080"/>
          </a:xfrm>
        </p:grpSpPr>
        <p:sp>
          <p:nvSpPr>
            <p:cNvPr id="7" name="Freeform 90">
              <a:extLst>
                <a:ext uri="{FF2B5EF4-FFF2-40B4-BE49-F238E27FC236}">
                  <a16:creationId xmlns:a16="http://schemas.microsoft.com/office/drawing/2014/main" id="{3BCD2831-D051-43A8-8C31-A0C5830DA6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34" y="3942"/>
              <a:ext cx="960" cy="336"/>
            </a:xfrm>
            <a:custGeom>
              <a:avLst/>
              <a:gdLst>
                <a:gd name="T0" fmla="*/ 82 w 1453"/>
                <a:gd name="T1" fmla="*/ 4 h 374"/>
                <a:gd name="T2" fmla="*/ 67 w 1453"/>
                <a:gd name="T3" fmla="*/ 11 h 374"/>
                <a:gd name="T4" fmla="*/ 54 w 1453"/>
                <a:gd name="T5" fmla="*/ 38 h 374"/>
                <a:gd name="T6" fmla="*/ 38 w 1453"/>
                <a:gd name="T7" fmla="*/ 59 h 374"/>
                <a:gd name="T8" fmla="*/ 24 w 1453"/>
                <a:gd name="T9" fmla="*/ 65 h 374"/>
                <a:gd name="T10" fmla="*/ 10 w 1453"/>
                <a:gd name="T11" fmla="*/ 75 h 374"/>
                <a:gd name="T12" fmla="*/ 0 w 1453"/>
                <a:gd name="T13" fmla="*/ 102 h 374"/>
                <a:gd name="T14" fmla="*/ 0 w 1453"/>
                <a:gd name="T15" fmla="*/ 135 h 374"/>
                <a:gd name="T16" fmla="*/ 5 w 1453"/>
                <a:gd name="T17" fmla="*/ 168 h 374"/>
                <a:gd name="T18" fmla="*/ 19 w 1453"/>
                <a:gd name="T19" fmla="*/ 172 h 374"/>
                <a:gd name="T20" fmla="*/ 34 w 1453"/>
                <a:gd name="T21" fmla="*/ 162 h 374"/>
                <a:gd name="T22" fmla="*/ 46 w 1453"/>
                <a:gd name="T23" fmla="*/ 172 h 374"/>
                <a:gd name="T24" fmla="*/ 58 w 1453"/>
                <a:gd name="T25" fmla="*/ 205 h 374"/>
                <a:gd name="T26" fmla="*/ 73 w 1453"/>
                <a:gd name="T27" fmla="*/ 226 h 374"/>
                <a:gd name="T28" fmla="*/ 89 w 1453"/>
                <a:gd name="T29" fmla="*/ 226 h 374"/>
                <a:gd name="T30" fmla="*/ 104 w 1453"/>
                <a:gd name="T31" fmla="*/ 221 h 374"/>
                <a:gd name="T32" fmla="*/ 119 w 1453"/>
                <a:gd name="T33" fmla="*/ 238 h 374"/>
                <a:gd name="T34" fmla="*/ 133 w 1453"/>
                <a:gd name="T35" fmla="*/ 259 h 374"/>
                <a:gd name="T36" fmla="*/ 155 w 1453"/>
                <a:gd name="T37" fmla="*/ 265 h 374"/>
                <a:gd name="T38" fmla="*/ 188 w 1453"/>
                <a:gd name="T39" fmla="*/ 265 h 374"/>
                <a:gd name="T40" fmla="*/ 203 w 1453"/>
                <a:gd name="T41" fmla="*/ 259 h 374"/>
                <a:gd name="T42" fmla="*/ 218 w 1453"/>
                <a:gd name="T43" fmla="*/ 253 h 374"/>
                <a:gd name="T44" fmla="*/ 232 w 1453"/>
                <a:gd name="T45" fmla="*/ 243 h 374"/>
                <a:gd name="T46" fmla="*/ 246 w 1453"/>
                <a:gd name="T47" fmla="*/ 238 h 374"/>
                <a:gd name="T48" fmla="*/ 262 w 1453"/>
                <a:gd name="T49" fmla="*/ 243 h 374"/>
                <a:gd name="T50" fmla="*/ 276 w 1453"/>
                <a:gd name="T51" fmla="*/ 253 h 374"/>
                <a:gd name="T52" fmla="*/ 300 w 1453"/>
                <a:gd name="T53" fmla="*/ 265 h 374"/>
                <a:gd name="T54" fmla="*/ 327 w 1453"/>
                <a:gd name="T55" fmla="*/ 265 h 374"/>
                <a:gd name="T56" fmla="*/ 351 w 1453"/>
                <a:gd name="T57" fmla="*/ 259 h 374"/>
                <a:gd name="T58" fmla="*/ 365 w 1453"/>
                <a:gd name="T59" fmla="*/ 238 h 374"/>
                <a:gd name="T60" fmla="*/ 382 w 1453"/>
                <a:gd name="T61" fmla="*/ 217 h 374"/>
                <a:gd name="T62" fmla="*/ 397 w 1453"/>
                <a:gd name="T63" fmla="*/ 205 h 374"/>
                <a:gd name="T64" fmla="*/ 411 w 1453"/>
                <a:gd name="T65" fmla="*/ 199 h 374"/>
                <a:gd name="T66" fmla="*/ 416 w 1453"/>
                <a:gd name="T67" fmla="*/ 184 h 374"/>
                <a:gd name="T68" fmla="*/ 408 w 1453"/>
                <a:gd name="T69" fmla="*/ 151 h 374"/>
                <a:gd name="T70" fmla="*/ 416 w 1453"/>
                <a:gd name="T71" fmla="*/ 119 h 374"/>
                <a:gd name="T72" fmla="*/ 416 w 1453"/>
                <a:gd name="T73" fmla="*/ 86 h 374"/>
                <a:gd name="T74" fmla="*/ 404 w 1453"/>
                <a:gd name="T75" fmla="*/ 59 h 374"/>
                <a:gd name="T76" fmla="*/ 390 w 1453"/>
                <a:gd name="T77" fmla="*/ 59 h 374"/>
                <a:gd name="T78" fmla="*/ 375 w 1453"/>
                <a:gd name="T79" fmla="*/ 59 h 374"/>
                <a:gd name="T80" fmla="*/ 361 w 1453"/>
                <a:gd name="T81" fmla="*/ 53 h 374"/>
                <a:gd name="T82" fmla="*/ 346 w 1453"/>
                <a:gd name="T83" fmla="*/ 49 h 374"/>
                <a:gd name="T84" fmla="*/ 332 w 1453"/>
                <a:gd name="T85" fmla="*/ 53 h 374"/>
                <a:gd name="T86" fmla="*/ 319 w 1453"/>
                <a:gd name="T87" fmla="*/ 43 h 374"/>
                <a:gd name="T88" fmla="*/ 305 w 1453"/>
                <a:gd name="T89" fmla="*/ 22 h 374"/>
                <a:gd name="T90" fmla="*/ 290 w 1453"/>
                <a:gd name="T91" fmla="*/ 16 h 374"/>
                <a:gd name="T92" fmla="*/ 274 w 1453"/>
                <a:gd name="T93" fmla="*/ 4 h 374"/>
                <a:gd name="T94" fmla="*/ 259 w 1453"/>
                <a:gd name="T95" fmla="*/ 16 h 374"/>
                <a:gd name="T96" fmla="*/ 244 w 1453"/>
                <a:gd name="T97" fmla="*/ 22 h 374"/>
                <a:gd name="T98" fmla="*/ 230 w 1453"/>
                <a:gd name="T99" fmla="*/ 22 h 374"/>
                <a:gd name="T100" fmla="*/ 215 w 1453"/>
                <a:gd name="T101" fmla="*/ 16 h 374"/>
                <a:gd name="T102" fmla="*/ 201 w 1453"/>
                <a:gd name="T103" fmla="*/ 4 h 374"/>
                <a:gd name="T104" fmla="*/ 186 w 1453"/>
                <a:gd name="T105" fmla="*/ 4 h 374"/>
                <a:gd name="T106" fmla="*/ 172 w 1453"/>
                <a:gd name="T107" fmla="*/ 16 h 374"/>
                <a:gd name="T108" fmla="*/ 157 w 1453"/>
                <a:gd name="T109" fmla="*/ 22 h 374"/>
                <a:gd name="T110" fmla="*/ 140 w 1453"/>
                <a:gd name="T111" fmla="*/ 4 h 374"/>
                <a:gd name="T112" fmla="*/ 126 w 1453"/>
                <a:gd name="T113" fmla="*/ 0 h 374"/>
                <a:gd name="T114" fmla="*/ 111 w 1453"/>
                <a:gd name="T115" fmla="*/ 0 h 374"/>
                <a:gd name="T116" fmla="*/ 92 w 1453"/>
                <a:gd name="T117" fmla="*/ 9 h 374"/>
                <a:gd name="T118" fmla="*/ 77 w 1453"/>
                <a:gd name="T119" fmla="*/ 43 h 374"/>
                <a:gd name="T120" fmla="*/ 67 w 1453"/>
                <a:gd name="T121" fmla="*/ 53 h 374"/>
                <a:gd name="T122" fmla="*/ 62 w 1453"/>
                <a:gd name="T123" fmla="*/ 41 h 37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453" h="374">
                  <a:moveTo>
                    <a:pt x="319" y="12"/>
                  </a:moveTo>
                  <a:lnTo>
                    <a:pt x="285" y="7"/>
                  </a:lnTo>
                  <a:lnTo>
                    <a:pt x="260" y="7"/>
                  </a:lnTo>
                  <a:lnTo>
                    <a:pt x="234" y="15"/>
                  </a:lnTo>
                  <a:lnTo>
                    <a:pt x="209" y="37"/>
                  </a:lnTo>
                  <a:lnTo>
                    <a:pt x="184" y="52"/>
                  </a:lnTo>
                  <a:lnTo>
                    <a:pt x="159" y="67"/>
                  </a:lnTo>
                  <a:lnTo>
                    <a:pt x="133" y="82"/>
                  </a:lnTo>
                  <a:lnTo>
                    <a:pt x="109" y="89"/>
                  </a:lnTo>
                  <a:lnTo>
                    <a:pt x="83" y="89"/>
                  </a:lnTo>
                  <a:lnTo>
                    <a:pt x="58" y="89"/>
                  </a:lnTo>
                  <a:lnTo>
                    <a:pt x="34" y="104"/>
                  </a:lnTo>
                  <a:lnTo>
                    <a:pt x="8" y="119"/>
                  </a:lnTo>
                  <a:lnTo>
                    <a:pt x="0" y="141"/>
                  </a:lnTo>
                  <a:lnTo>
                    <a:pt x="0" y="164"/>
                  </a:lnTo>
                  <a:lnTo>
                    <a:pt x="0" y="186"/>
                  </a:lnTo>
                  <a:lnTo>
                    <a:pt x="8" y="208"/>
                  </a:lnTo>
                  <a:lnTo>
                    <a:pt x="17" y="231"/>
                  </a:lnTo>
                  <a:lnTo>
                    <a:pt x="42" y="231"/>
                  </a:lnTo>
                  <a:lnTo>
                    <a:pt x="66" y="238"/>
                  </a:lnTo>
                  <a:lnTo>
                    <a:pt x="92" y="238"/>
                  </a:lnTo>
                  <a:lnTo>
                    <a:pt x="117" y="223"/>
                  </a:lnTo>
                  <a:lnTo>
                    <a:pt x="142" y="216"/>
                  </a:lnTo>
                  <a:lnTo>
                    <a:pt x="159" y="238"/>
                  </a:lnTo>
                  <a:lnTo>
                    <a:pt x="176" y="261"/>
                  </a:lnTo>
                  <a:lnTo>
                    <a:pt x="201" y="283"/>
                  </a:lnTo>
                  <a:lnTo>
                    <a:pt x="226" y="298"/>
                  </a:lnTo>
                  <a:lnTo>
                    <a:pt x="251" y="313"/>
                  </a:lnTo>
                  <a:lnTo>
                    <a:pt x="285" y="321"/>
                  </a:lnTo>
                  <a:lnTo>
                    <a:pt x="310" y="313"/>
                  </a:lnTo>
                  <a:lnTo>
                    <a:pt x="335" y="305"/>
                  </a:lnTo>
                  <a:lnTo>
                    <a:pt x="361" y="305"/>
                  </a:lnTo>
                  <a:lnTo>
                    <a:pt x="385" y="313"/>
                  </a:lnTo>
                  <a:lnTo>
                    <a:pt x="411" y="328"/>
                  </a:lnTo>
                  <a:lnTo>
                    <a:pt x="436" y="335"/>
                  </a:lnTo>
                  <a:lnTo>
                    <a:pt x="461" y="357"/>
                  </a:lnTo>
                  <a:lnTo>
                    <a:pt x="486" y="365"/>
                  </a:lnTo>
                  <a:lnTo>
                    <a:pt x="536" y="365"/>
                  </a:lnTo>
                  <a:lnTo>
                    <a:pt x="587" y="365"/>
                  </a:lnTo>
                  <a:lnTo>
                    <a:pt x="654" y="365"/>
                  </a:lnTo>
                  <a:lnTo>
                    <a:pt x="680" y="365"/>
                  </a:lnTo>
                  <a:lnTo>
                    <a:pt x="704" y="357"/>
                  </a:lnTo>
                  <a:lnTo>
                    <a:pt x="730" y="357"/>
                  </a:lnTo>
                  <a:lnTo>
                    <a:pt x="755" y="350"/>
                  </a:lnTo>
                  <a:lnTo>
                    <a:pt x="780" y="342"/>
                  </a:lnTo>
                  <a:lnTo>
                    <a:pt x="805" y="335"/>
                  </a:lnTo>
                  <a:lnTo>
                    <a:pt x="831" y="328"/>
                  </a:lnTo>
                  <a:lnTo>
                    <a:pt x="855" y="328"/>
                  </a:lnTo>
                  <a:lnTo>
                    <a:pt x="881" y="335"/>
                  </a:lnTo>
                  <a:lnTo>
                    <a:pt x="906" y="335"/>
                  </a:lnTo>
                  <a:lnTo>
                    <a:pt x="931" y="342"/>
                  </a:lnTo>
                  <a:lnTo>
                    <a:pt x="956" y="350"/>
                  </a:lnTo>
                  <a:lnTo>
                    <a:pt x="990" y="365"/>
                  </a:lnTo>
                  <a:lnTo>
                    <a:pt x="1040" y="365"/>
                  </a:lnTo>
                  <a:lnTo>
                    <a:pt x="1107" y="373"/>
                  </a:lnTo>
                  <a:lnTo>
                    <a:pt x="1133" y="365"/>
                  </a:lnTo>
                  <a:lnTo>
                    <a:pt x="1183" y="365"/>
                  </a:lnTo>
                  <a:lnTo>
                    <a:pt x="1217" y="357"/>
                  </a:lnTo>
                  <a:lnTo>
                    <a:pt x="1241" y="335"/>
                  </a:lnTo>
                  <a:lnTo>
                    <a:pt x="1267" y="328"/>
                  </a:lnTo>
                  <a:lnTo>
                    <a:pt x="1301" y="313"/>
                  </a:lnTo>
                  <a:lnTo>
                    <a:pt x="1325" y="298"/>
                  </a:lnTo>
                  <a:lnTo>
                    <a:pt x="1351" y="290"/>
                  </a:lnTo>
                  <a:lnTo>
                    <a:pt x="1376" y="283"/>
                  </a:lnTo>
                  <a:lnTo>
                    <a:pt x="1400" y="275"/>
                  </a:lnTo>
                  <a:lnTo>
                    <a:pt x="1426" y="275"/>
                  </a:lnTo>
                  <a:lnTo>
                    <a:pt x="1452" y="275"/>
                  </a:lnTo>
                  <a:lnTo>
                    <a:pt x="1443" y="254"/>
                  </a:lnTo>
                  <a:lnTo>
                    <a:pt x="1426" y="231"/>
                  </a:lnTo>
                  <a:lnTo>
                    <a:pt x="1417" y="208"/>
                  </a:lnTo>
                  <a:lnTo>
                    <a:pt x="1426" y="186"/>
                  </a:lnTo>
                  <a:lnTo>
                    <a:pt x="1443" y="164"/>
                  </a:lnTo>
                  <a:lnTo>
                    <a:pt x="1452" y="141"/>
                  </a:lnTo>
                  <a:lnTo>
                    <a:pt x="1443" y="119"/>
                  </a:lnTo>
                  <a:lnTo>
                    <a:pt x="1426" y="97"/>
                  </a:lnTo>
                  <a:lnTo>
                    <a:pt x="1400" y="82"/>
                  </a:lnTo>
                  <a:lnTo>
                    <a:pt x="1376" y="82"/>
                  </a:lnTo>
                  <a:lnTo>
                    <a:pt x="1351" y="82"/>
                  </a:lnTo>
                  <a:lnTo>
                    <a:pt x="1325" y="82"/>
                  </a:lnTo>
                  <a:lnTo>
                    <a:pt x="1301" y="82"/>
                  </a:lnTo>
                  <a:lnTo>
                    <a:pt x="1275" y="82"/>
                  </a:lnTo>
                  <a:lnTo>
                    <a:pt x="1250" y="74"/>
                  </a:lnTo>
                  <a:lnTo>
                    <a:pt x="1225" y="67"/>
                  </a:lnTo>
                  <a:lnTo>
                    <a:pt x="1200" y="67"/>
                  </a:lnTo>
                  <a:lnTo>
                    <a:pt x="1174" y="67"/>
                  </a:lnTo>
                  <a:lnTo>
                    <a:pt x="1150" y="74"/>
                  </a:lnTo>
                  <a:lnTo>
                    <a:pt x="1124" y="82"/>
                  </a:lnTo>
                  <a:lnTo>
                    <a:pt x="1107" y="59"/>
                  </a:lnTo>
                  <a:lnTo>
                    <a:pt x="1082" y="45"/>
                  </a:lnTo>
                  <a:lnTo>
                    <a:pt x="1057" y="30"/>
                  </a:lnTo>
                  <a:lnTo>
                    <a:pt x="1032" y="30"/>
                  </a:lnTo>
                  <a:lnTo>
                    <a:pt x="1006" y="22"/>
                  </a:lnTo>
                  <a:lnTo>
                    <a:pt x="973" y="15"/>
                  </a:lnTo>
                  <a:lnTo>
                    <a:pt x="948" y="7"/>
                  </a:lnTo>
                  <a:lnTo>
                    <a:pt x="922" y="7"/>
                  </a:lnTo>
                  <a:lnTo>
                    <a:pt x="898" y="22"/>
                  </a:lnTo>
                  <a:lnTo>
                    <a:pt x="872" y="30"/>
                  </a:lnTo>
                  <a:lnTo>
                    <a:pt x="847" y="30"/>
                  </a:lnTo>
                  <a:lnTo>
                    <a:pt x="822" y="30"/>
                  </a:lnTo>
                  <a:lnTo>
                    <a:pt x="797" y="30"/>
                  </a:lnTo>
                  <a:lnTo>
                    <a:pt x="771" y="30"/>
                  </a:lnTo>
                  <a:lnTo>
                    <a:pt x="747" y="22"/>
                  </a:lnTo>
                  <a:lnTo>
                    <a:pt x="721" y="15"/>
                  </a:lnTo>
                  <a:lnTo>
                    <a:pt x="696" y="7"/>
                  </a:lnTo>
                  <a:lnTo>
                    <a:pt x="671" y="7"/>
                  </a:lnTo>
                  <a:lnTo>
                    <a:pt x="646" y="7"/>
                  </a:lnTo>
                  <a:lnTo>
                    <a:pt x="620" y="7"/>
                  </a:lnTo>
                  <a:lnTo>
                    <a:pt x="596" y="22"/>
                  </a:lnTo>
                  <a:lnTo>
                    <a:pt x="570" y="30"/>
                  </a:lnTo>
                  <a:lnTo>
                    <a:pt x="545" y="30"/>
                  </a:lnTo>
                  <a:lnTo>
                    <a:pt x="520" y="22"/>
                  </a:lnTo>
                  <a:lnTo>
                    <a:pt x="486" y="7"/>
                  </a:lnTo>
                  <a:lnTo>
                    <a:pt x="461" y="7"/>
                  </a:lnTo>
                  <a:lnTo>
                    <a:pt x="436" y="0"/>
                  </a:lnTo>
                  <a:lnTo>
                    <a:pt x="411" y="0"/>
                  </a:lnTo>
                  <a:lnTo>
                    <a:pt x="385" y="0"/>
                  </a:lnTo>
                  <a:lnTo>
                    <a:pt x="361" y="7"/>
                  </a:lnTo>
                  <a:lnTo>
                    <a:pt x="319" y="12"/>
                  </a:lnTo>
                  <a:lnTo>
                    <a:pt x="293" y="45"/>
                  </a:lnTo>
                  <a:lnTo>
                    <a:pt x="268" y="59"/>
                  </a:lnTo>
                  <a:lnTo>
                    <a:pt x="260" y="82"/>
                  </a:lnTo>
                  <a:lnTo>
                    <a:pt x="234" y="74"/>
                  </a:lnTo>
                  <a:lnTo>
                    <a:pt x="209" y="67"/>
                  </a:lnTo>
                  <a:lnTo>
                    <a:pt x="217" y="57"/>
                  </a:lnTo>
                </a:path>
              </a:pathLst>
            </a:custGeom>
            <a:gradFill rotWithShape="0">
              <a:gsLst>
                <a:gs pos="0">
                  <a:srgbClr val="F5EACB"/>
                </a:gs>
                <a:gs pos="100000">
                  <a:srgbClr val="CC9900"/>
                </a:gs>
              </a:gsLst>
              <a:lin ang="5400000" scaled="1"/>
            </a:gradFill>
            <a:ln w="12700" cap="rnd" cmpd="sng">
              <a:solidFill>
                <a:srgbClr val="996633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91">
              <a:extLst>
                <a:ext uri="{FF2B5EF4-FFF2-40B4-BE49-F238E27FC236}">
                  <a16:creationId xmlns:a16="http://schemas.microsoft.com/office/drawing/2014/main" id="{CF6A3888-BAC8-4DD1-9AAF-1FC77753F1F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800" y="3198"/>
              <a:ext cx="864" cy="1008"/>
              <a:chOff x="0" y="3182"/>
              <a:chExt cx="808" cy="998"/>
            </a:xfrm>
          </p:grpSpPr>
          <p:grpSp>
            <p:nvGrpSpPr>
              <p:cNvPr id="16" name="Group 92">
                <a:extLst>
                  <a:ext uri="{FF2B5EF4-FFF2-40B4-BE49-F238E27FC236}">
                    <a16:creationId xmlns:a16="http://schemas.microsoft.com/office/drawing/2014/main" id="{94046F03-773E-4D23-949A-E6075C558B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3182"/>
                <a:ext cx="506" cy="927"/>
                <a:chOff x="1685" y="1023"/>
                <a:chExt cx="506" cy="927"/>
              </a:xfrm>
            </p:grpSpPr>
            <p:sp>
              <p:nvSpPr>
                <p:cNvPr id="29" name="Freeform 93">
                  <a:extLst>
                    <a:ext uri="{FF2B5EF4-FFF2-40B4-BE49-F238E27FC236}">
                      <a16:creationId xmlns:a16="http://schemas.microsoft.com/office/drawing/2014/main" id="{672E0BD2-7063-4029-8310-8D31CB2DA597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1733" y="1329"/>
                  <a:ext cx="76" cy="621"/>
                </a:xfrm>
                <a:custGeom>
                  <a:avLst/>
                  <a:gdLst>
                    <a:gd name="T0" fmla="*/ 0 w 76"/>
                    <a:gd name="T1" fmla="*/ 54 h 621"/>
                    <a:gd name="T2" fmla="*/ 11 w 76"/>
                    <a:gd name="T3" fmla="*/ 269 h 621"/>
                    <a:gd name="T4" fmla="*/ 22 w 76"/>
                    <a:gd name="T5" fmla="*/ 442 h 621"/>
                    <a:gd name="T6" fmla="*/ 30 w 76"/>
                    <a:gd name="T7" fmla="*/ 570 h 621"/>
                    <a:gd name="T8" fmla="*/ 28 w 76"/>
                    <a:gd name="T9" fmla="*/ 620 h 621"/>
                    <a:gd name="T10" fmla="*/ 44 w 76"/>
                    <a:gd name="T11" fmla="*/ 620 h 621"/>
                    <a:gd name="T12" fmla="*/ 49 w 76"/>
                    <a:gd name="T13" fmla="*/ 546 h 621"/>
                    <a:gd name="T14" fmla="*/ 52 w 76"/>
                    <a:gd name="T15" fmla="*/ 434 h 621"/>
                    <a:gd name="T16" fmla="*/ 58 w 76"/>
                    <a:gd name="T17" fmla="*/ 329 h 621"/>
                    <a:gd name="T18" fmla="*/ 61 w 76"/>
                    <a:gd name="T19" fmla="*/ 250 h 621"/>
                    <a:gd name="T20" fmla="*/ 67 w 76"/>
                    <a:gd name="T21" fmla="*/ 135 h 621"/>
                    <a:gd name="T22" fmla="*/ 75 w 76"/>
                    <a:gd name="T23" fmla="*/ 36 h 621"/>
                    <a:gd name="T24" fmla="*/ 70 w 76"/>
                    <a:gd name="T25" fmla="*/ 11 h 621"/>
                    <a:gd name="T26" fmla="*/ 62 w 76"/>
                    <a:gd name="T27" fmla="*/ 0 h 621"/>
                    <a:gd name="T28" fmla="*/ 53 w 76"/>
                    <a:gd name="T29" fmla="*/ 121 h 621"/>
                    <a:gd name="T30" fmla="*/ 45 w 76"/>
                    <a:gd name="T31" fmla="*/ 224 h 621"/>
                    <a:gd name="T32" fmla="*/ 43 w 76"/>
                    <a:gd name="T33" fmla="*/ 305 h 621"/>
                    <a:gd name="T34" fmla="*/ 40 w 76"/>
                    <a:gd name="T35" fmla="*/ 390 h 621"/>
                    <a:gd name="T36" fmla="*/ 34 w 76"/>
                    <a:gd name="T37" fmla="*/ 475 h 621"/>
                    <a:gd name="T38" fmla="*/ 25 w 76"/>
                    <a:gd name="T39" fmla="*/ 327 h 621"/>
                    <a:gd name="T40" fmla="*/ 15 w 76"/>
                    <a:gd name="T41" fmla="*/ 187 h 621"/>
                    <a:gd name="T42" fmla="*/ 0 w 76"/>
                    <a:gd name="T43" fmla="*/ 54 h 621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76" h="621">
                      <a:moveTo>
                        <a:pt x="0" y="54"/>
                      </a:moveTo>
                      <a:lnTo>
                        <a:pt x="11" y="269"/>
                      </a:lnTo>
                      <a:lnTo>
                        <a:pt x="22" y="442"/>
                      </a:lnTo>
                      <a:lnTo>
                        <a:pt x="30" y="570"/>
                      </a:lnTo>
                      <a:lnTo>
                        <a:pt x="28" y="620"/>
                      </a:lnTo>
                      <a:lnTo>
                        <a:pt x="44" y="620"/>
                      </a:lnTo>
                      <a:lnTo>
                        <a:pt x="49" y="546"/>
                      </a:lnTo>
                      <a:lnTo>
                        <a:pt x="52" y="434"/>
                      </a:lnTo>
                      <a:lnTo>
                        <a:pt x="58" y="329"/>
                      </a:lnTo>
                      <a:lnTo>
                        <a:pt x="61" y="250"/>
                      </a:lnTo>
                      <a:lnTo>
                        <a:pt x="67" y="135"/>
                      </a:lnTo>
                      <a:lnTo>
                        <a:pt x="75" y="36"/>
                      </a:lnTo>
                      <a:lnTo>
                        <a:pt x="70" y="11"/>
                      </a:lnTo>
                      <a:lnTo>
                        <a:pt x="62" y="0"/>
                      </a:lnTo>
                      <a:lnTo>
                        <a:pt x="53" y="121"/>
                      </a:lnTo>
                      <a:lnTo>
                        <a:pt x="45" y="224"/>
                      </a:lnTo>
                      <a:lnTo>
                        <a:pt x="43" y="305"/>
                      </a:lnTo>
                      <a:lnTo>
                        <a:pt x="40" y="390"/>
                      </a:lnTo>
                      <a:lnTo>
                        <a:pt x="34" y="475"/>
                      </a:lnTo>
                      <a:lnTo>
                        <a:pt x="25" y="327"/>
                      </a:lnTo>
                      <a:lnTo>
                        <a:pt x="15" y="187"/>
                      </a:lnTo>
                      <a:lnTo>
                        <a:pt x="0" y="54"/>
                      </a:lnTo>
                    </a:path>
                  </a:pathLst>
                </a:custGeom>
                <a:solidFill>
                  <a:srgbClr val="3C0023">
                    <a:alpha val="50195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" name="Freeform 94">
                  <a:extLst>
                    <a:ext uri="{FF2B5EF4-FFF2-40B4-BE49-F238E27FC236}">
                      <a16:creationId xmlns:a16="http://schemas.microsoft.com/office/drawing/2014/main" id="{31D93E17-BB91-49F5-8A66-6AEB65C06E5E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1790" y="1583"/>
                  <a:ext cx="120" cy="349"/>
                </a:xfrm>
                <a:custGeom>
                  <a:avLst/>
                  <a:gdLst>
                    <a:gd name="T0" fmla="*/ 0 w 120"/>
                    <a:gd name="T1" fmla="*/ 161 h 349"/>
                    <a:gd name="T2" fmla="*/ 10 w 120"/>
                    <a:gd name="T3" fmla="*/ 232 h 349"/>
                    <a:gd name="T4" fmla="*/ 20 w 120"/>
                    <a:gd name="T5" fmla="*/ 289 h 349"/>
                    <a:gd name="T6" fmla="*/ 26 w 120"/>
                    <a:gd name="T7" fmla="*/ 331 h 349"/>
                    <a:gd name="T8" fmla="*/ 25 w 120"/>
                    <a:gd name="T9" fmla="*/ 348 h 349"/>
                    <a:gd name="T10" fmla="*/ 39 w 120"/>
                    <a:gd name="T11" fmla="*/ 348 h 349"/>
                    <a:gd name="T12" fmla="*/ 43 w 120"/>
                    <a:gd name="T13" fmla="*/ 323 h 349"/>
                    <a:gd name="T14" fmla="*/ 45 w 120"/>
                    <a:gd name="T15" fmla="*/ 286 h 349"/>
                    <a:gd name="T16" fmla="*/ 51 w 120"/>
                    <a:gd name="T17" fmla="*/ 252 h 349"/>
                    <a:gd name="T18" fmla="*/ 54 w 120"/>
                    <a:gd name="T19" fmla="*/ 226 h 349"/>
                    <a:gd name="T20" fmla="*/ 59 w 120"/>
                    <a:gd name="T21" fmla="*/ 188 h 349"/>
                    <a:gd name="T22" fmla="*/ 66 w 120"/>
                    <a:gd name="T23" fmla="*/ 156 h 349"/>
                    <a:gd name="T24" fmla="*/ 71 w 120"/>
                    <a:gd name="T25" fmla="*/ 127 h 349"/>
                    <a:gd name="T26" fmla="*/ 77 w 120"/>
                    <a:gd name="T27" fmla="*/ 96 h 349"/>
                    <a:gd name="T28" fmla="*/ 86 w 120"/>
                    <a:gd name="T29" fmla="*/ 66 h 349"/>
                    <a:gd name="T30" fmla="*/ 96 w 120"/>
                    <a:gd name="T31" fmla="*/ 40 h 349"/>
                    <a:gd name="T32" fmla="*/ 113 w 120"/>
                    <a:gd name="T33" fmla="*/ 15 h 349"/>
                    <a:gd name="T34" fmla="*/ 119 w 120"/>
                    <a:gd name="T35" fmla="*/ 5 h 349"/>
                    <a:gd name="T36" fmla="*/ 112 w 120"/>
                    <a:gd name="T37" fmla="*/ 0 h 349"/>
                    <a:gd name="T38" fmla="*/ 101 w 120"/>
                    <a:gd name="T39" fmla="*/ 10 h 349"/>
                    <a:gd name="T40" fmla="*/ 86 w 120"/>
                    <a:gd name="T41" fmla="*/ 33 h 349"/>
                    <a:gd name="T42" fmla="*/ 75 w 120"/>
                    <a:gd name="T43" fmla="*/ 57 h 349"/>
                    <a:gd name="T44" fmla="*/ 66 w 120"/>
                    <a:gd name="T45" fmla="*/ 81 h 349"/>
                    <a:gd name="T46" fmla="*/ 60 w 120"/>
                    <a:gd name="T47" fmla="*/ 113 h 349"/>
                    <a:gd name="T48" fmla="*/ 55 w 120"/>
                    <a:gd name="T49" fmla="*/ 144 h 349"/>
                    <a:gd name="T50" fmla="*/ 47 w 120"/>
                    <a:gd name="T51" fmla="*/ 184 h 349"/>
                    <a:gd name="T52" fmla="*/ 40 w 120"/>
                    <a:gd name="T53" fmla="*/ 217 h 349"/>
                    <a:gd name="T54" fmla="*/ 37 w 120"/>
                    <a:gd name="T55" fmla="*/ 244 h 349"/>
                    <a:gd name="T56" fmla="*/ 36 w 120"/>
                    <a:gd name="T57" fmla="*/ 272 h 349"/>
                    <a:gd name="T58" fmla="*/ 30 w 120"/>
                    <a:gd name="T59" fmla="*/ 300 h 349"/>
                    <a:gd name="T60" fmla="*/ 22 w 120"/>
                    <a:gd name="T61" fmla="*/ 251 h 349"/>
                    <a:gd name="T62" fmla="*/ 13 w 120"/>
                    <a:gd name="T63" fmla="*/ 205 h 349"/>
                    <a:gd name="T64" fmla="*/ 0 w 120"/>
                    <a:gd name="T65" fmla="*/ 161 h 34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20" h="349">
                      <a:moveTo>
                        <a:pt x="0" y="161"/>
                      </a:moveTo>
                      <a:lnTo>
                        <a:pt x="10" y="232"/>
                      </a:lnTo>
                      <a:lnTo>
                        <a:pt x="20" y="289"/>
                      </a:lnTo>
                      <a:lnTo>
                        <a:pt x="26" y="331"/>
                      </a:lnTo>
                      <a:lnTo>
                        <a:pt x="25" y="348"/>
                      </a:lnTo>
                      <a:lnTo>
                        <a:pt x="39" y="348"/>
                      </a:lnTo>
                      <a:lnTo>
                        <a:pt x="43" y="323"/>
                      </a:lnTo>
                      <a:lnTo>
                        <a:pt x="45" y="286"/>
                      </a:lnTo>
                      <a:lnTo>
                        <a:pt x="51" y="252"/>
                      </a:lnTo>
                      <a:lnTo>
                        <a:pt x="54" y="226"/>
                      </a:lnTo>
                      <a:lnTo>
                        <a:pt x="59" y="188"/>
                      </a:lnTo>
                      <a:lnTo>
                        <a:pt x="66" y="156"/>
                      </a:lnTo>
                      <a:lnTo>
                        <a:pt x="71" y="127"/>
                      </a:lnTo>
                      <a:lnTo>
                        <a:pt x="77" y="96"/>
                      </a:lnTo>
                      <a:lnTo>
                        <a:pt x="86" y="66"/>
                      </a:lnTo>
                      <a:lnTo>
                        <a:pt x="96" y="40"/>
                      </a:lnTo>
                      <a:lnTo>
                        <a:pt x="113" y="15"/>
                      </a:lnTo>
                      <a:lnTo>
                        <a:pt x="119" y="5"/>
                      </a:lnTo>
                      <a:lnTo>
                        <a:pt x="112" y="0"/>
                      </a:lnTo>
                      <a:lnTo>
                        <a:pt x="101" y="10"/>
                      </a:lnTo>
                      <a:lnTo>
                        <a:pt x="86" y="33"/>
                      </a:lnTo>
                      <a:lnTo>
                        <a:pt x="75" y="57"/>
                      </a:lnTo>
                      <a:lnTo>
                        <a:pt x="66" y="81"/>
                      </a:lnTo>
                      <a:lnTo>
                        <a:pt x="60" y="113"/>
                      </a:lnTo>
                      <a:lnTo>
                        <a:pt x="55" y="144"/>
                      </a:lnTo>
                      <a:lnTo>
                        <a:pt x="47" y="184"/>
                      </a:lnTo>
                      <a:lnTo>
                        <a:pt x="40" y="217"/>
                      </a:lnTo>
                      <a:lnTo>
                        <a:pt x="37" y="244"/>
                      </a:lnTo>
                      <a:lnTo>
                        <a:pt x="36" y="272"/>
                      </a:lnTo>
                      <a:lnTo>
                        <a:pt x="30" y="300"/>
                      </a:lnTo>
                      <a:lnTo>
                        <a:pt x="22" y="251"/>
                      </a:lnTo>
                      <a:lnTo>
                        <a:pt x="13" y="205"/>
                      </a:lnTo>
                      <a:lnTo>
                        <a:pt x="0" y="161"/>
                      </a:lnTo>
                    </a:path>
                  </a:pathLst>
                </a:custGeom>
                <a:solidFill>
                  <a:srgbClr val="3C0023">
                    <a:alpha val="50195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Freeform 95">
                  <a:extLst>
                    <a:ext uri="{FF2B5EF4-FFF2-40B4-BE49-F238E27FC236}">
                      <a16:creationId xmlns:a16="http://schemas.microsoft.com/office/drawing/2014/main" id="{5EDADA48-03B9-4D17-9D78-F149DC4399F0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1685" y="1239"/>
                  <a:ext cx="266" cy="391"/>
                </a:xfrm>
                <a:custGeom>
                  <a:avLst/>
                  <a:gdLst>
                    <a:gd name="T0" fmla="*/ 107 w 266"/>
                    <a:gd name="T1" fmla="*/ 123 h 391"/>
                    <a:gd name="T2" fmla="*/ 116 w 266"/>
                    <a:gd name="T3" fmla="*/ 135 h 391"/>
                    <a:gd name="T4" fmla="*/ 163 w 266"/>
                    <a:gd name="T5" fmla="*/ 114 h 391"/>
                    <a:gd name="T6" fmla="*/ 211 w 266"/>
                    <a:gd name="T7" fmla="*/ 81 h 391"/>
                    <a:gd name="T8" fmla="*/ 233 w 266"/>
                    <a:gd name="T9" fmla="*/ 46 h 391"/>
                    <a:gd name="T10" fmla="*/ 220 w 266"/>
                    <a:gd name="T11" fmla="*/ 76 h 391"/>
                    <a:gd name="T12" fmla="*/ 183 w 266"/>
                    <a:gd name="T13" fmla="*/ 109 h 391"/>
                    <a:gd name="T14" fmla="*/ 142 w 266"/>
                    <a:gd name="T15" fmla="*/ 138 h 391"/>
                    <a:gd name="T16" fmla="*/ 102 w 266"/>
                    <a:gd name="T17" fmla="*/ 159 h 391"/>
                    <a:gd name="T18" fmla="*/ 119 w 266"/>
                    <a:gd name="T19" fmla="*/ 178 h 391"/>
                    <a:gd name="T20" fmla="*/ 155 w 266"/>
                    <a:gd name="T21" fmla="*/ 180 h 391"/>
                    <a:gd name="T22" fmla="*/ 202 w 266"/>
                    <a:gd name="T23" fmla="*/ 187 h 391"/>
                    <a:gd name="T24" fmla="*/ 239 w 266"/>
                    <a:gd name="T25" fmla="*/ 204 h 391"/>
                    <a:gd name="T26" fmla="*/ 251 w 266"/>
                    <a:gd name="T27" fmla="*/ 215 h 391"/>
                    <a:gd name="T28" fmla="*/ 213 w 266"/>
                    <a:gd name="T29" fmla="*/ 204 h 391"/>
                    <a:gd name="T30" fmla="*/ 162 w 266"/>
                    <a:gd name="T31" fmla="*/ 198 h 391"/>
                    <a:gd name="T32" fmla="*/ 114 w 266"/>
                    <a:gd name="T33" fmla="*/ 195 h 391"/>
                    <a:gd name="T34" fmla="*/ 88 w 266"/>
                    <a:gd name="T35" fmla="*/ 203 h 391"/>
                    <a:gd name="T36" fmla="*/ 93 w 266"/>
                    <a:gd name="T37" fmla="*/ 248 h 391"/>
                    <a:gd name="T38" fmla="*/ 93 w 266"/>
                    <a:gd name="T39" fmla="*/ 307 h 391"/>
                    <a:gd name="T40" fmla="*/ 77 w 266"/>
                    <a:gd name="T41" fmla="*/ 354 h 391"/>
                    <a:gd name="T42" fmla="*/ 46 w 266"/>
                    <a:gd name="T43" fmla="*/ 390 h 391"/>
                    <a:gd name="T44" fmla="*/ 50 w 266"/>
                    <a:gd name="T45" fmla="*/ 346 h 391"/>
                    <a:gd name="T46" fmla="*/ 61 w 266"/>
                    <a:gd name="T47" fmla="*/ 299 h 391"/>
                    <a:gd name="T48" fmla="*/ 67 w 266"/>
                    <a:gd name="T49" fmla="*/ 238 h 391"/>
                    <a:gd name="T50" fmla="*/ 64 w 266"/>
                    <a:gd name="T51" fmla="*/ 198 h 391"/>
                    <a:gd name="T52" fmla="*/ 48 w 266"/>
                    <a:gd name="T53" fmla="*/ 221 h 391"/>
                    <a:gd name="T54" fmla="*/ 39 w 266"/>
                    <a:gd name="T55" fmla="*/ 273 h 391"/>
                    <a:gd name="T56" fmla="*/ 32 w 266"/>
                    <a:gd name="T57" fmla="*/ 325 h 391"/>
                    <a:gd name="T58" fmla="*/ 10 w 266"/>
                    <a:gd name="T59" fmla="*/ 364 h 391"/>
                    <a:gd name="T60" fmla="*/ 2 w 266"/>
                    <a:gd name="T61" fmla="*/ 364 h 391"/>
                    <a:gd name="T62" fmla="*/ 2 w 266"/>
                    <a:gd name="T63" fmla="*/ 324 h 391"/>
                    <a:gd name="T64" fmla="*/ 17 w 266"/>
                    <a:gd name="T65" fmla="*/ 287 h 391"/>
                    <a:gd name="T66" fmla="*/ 34 w 266"/>
                    <a:gd name="T67" fmla="*/ 239 h 391"/>
                    <a:gd name="T68" fmla="*/ 42 w 266"/>
                    <a:gd name="T69" fmla="*/ 204 h 391"/>
                    <a:gd name="T70" fmla="*/ 26 w 266"/>
                    <a:gd name="T71" fmla="*/ 182 h 391"/>
                    <a:gd name="T72" fmla="*/ 2 w 266"/>
                    <a:gd name="T73" fmla="*/ 184 h 391"/>
                    <a:gd name="T74" fmla="*/ 2 w 266"/>
                    <a:gd name="T75" fmla="*/ 184 h 391"/>
                    <a:gd name="T76" fmla="*/ 2 w 266"/>
                    <a:gd name="T77" fmla="*/ 184 h 391"/>
                    <a:gd name="T78" fmla="*/ 2 w 266"/>
                    <a:gd name="T79" fmla="*/ 184 h 391"/>
                    <a:gd name="T80" fmla="*/ 2 w 266"/>
                    <a:gd name="T81" fmla="*/ 184 h 391"/>
                    <a:gd name="T82" fmla="*/ 2 w 266"/>
                    <a:gd name="T83" fmla="*/ 184 h 391"/>
                    <a:gd name="T84" fmla="*/ 13 w 266"/>
                    <a:gd name="T85" fmla="*/ 161 h 391"/>
                    <a:gd name="T86" fmla="*/ 13 w 266"/>
                    <a:gd name="T87" fmla="*/ 138 h 391"/>
                    <a:gd name="T88" fmla="*/ 2 w 266"/>
                    <a:gd name="T89" fmla="*/ 105 h 391"/>
                    <a:gd name="T90" fmla="*/ 2 w 266"/>
                    <a:gd name="T91" fmla="*/ 105 h 391"/>
                    <a:gd name="T92" fmla="*/ 2 w 266"/>
                    <a:gd name="T93" fmla="*/ 105 h 391"/>
                    <a:gd name="T94" fmla="*/ 2 w 266"/>
                    <a:gd name="T95" fmla="*/ 105 h 391"/>
                    <a:gd name="T96" fmla="*/ 24 w 266"/>
                    <a:gd name="T97" fmla="*/ 122 h 391"/>
                    <a:gd name="T98" fmla="*/ 53 w 266"/>
                    <a:gd name="T99" fmla="*/ 157 h 391"/>
                    <a:gd name="T100" fmla="*/ 55 w 266"/>
                    <a:gd name="T101" fmla="*/ 130 h 391"/>
                    <a:gd name="T102" fmla="*/ 24 w 266"/>
                    <a:gd name="T103" fmla="*/ 91 h 391"/>
                    <a:gd name="T104" fmla="*/ 2 w 266"/>
                    <a:gd name="T105" fmla="*/ 65 h 391"/>
                    <a:gd name="T106" fmla="*/ 2 w 266"/>
                    <a:gd name="T107" fmla="*/ 65 h 391"/>
                    <a:gd name="T108" fmla="*/ 2 w 266"/>
                    <a:gd name="T109" fmla="*/ 48 h 391"/>
                    <a:gd name="T110" fmla="*/ 30 w 266"/>
                    <a:gd name="T111" fmla="*/ 87 h 391"/>
                    <a:gd name="T112" fmla="*/ 61 w 266"/>
                    <a:gd name="T113" fmla="*/ 138 h 391"/>
                    <a:gd name="T114" fmla="*/ 80 w 266"/>
                    <a:gd name="T115" fmla="*/ 127 h 391"/>
                    <a:gd name="T116" fmla="*/ 106 w 266"/>
                    <a:gd name="T117" fmla="*/ 87 h 391"/>
                    <a:gd name="T118" fmla="*/ 139 w 266"/>
                    <a:gd name="T119" fmla="*/ 39 h 391"/>
                    <a:gd name="T120" fmla="*/ 165 w 266"/>
                    <a:gd name="T121" fmla="*/ 6 h 391"/>
                    <a:gd name="T122" fmla="*/ 163 w 266"/>
                    <a:gd name="T123" fmla="*/ 29 h 391"/>
                    <a:gd name="T124" fmla="*/ 137 w 266"/>
                    <a:gd name="T125" fmla="*/ 76 h 391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266" h="391">
                      <a:moveTo>
                        <a:pt x="124" y="95"/>
                      </a:moveTo>
                      <a:lnTo>
                        <a:pt x="119" y="101"/>
                      </a:lnTo>
                      <a:lnTo>
                        <a:pt x="115" y="108"/>
                      </a:lnTo>
                      <a:lnTo>
                        <a:pt x="111" y="115"/>
                      </a:lnTo>
                      <a:lnTo>
                        <a:pt x="107" y="123"/>
                      </a:lnTo>
                      <a:lnTo>
                        <a:pt x="104" y="129"/>
                      </a:lnTo>
                      <a:lnTo>
                        <a:pt x="102" y="136"/>
                      </a:lnTo>
                      <a:lnTo>
                        <a:pt x="100" y="142"/>
                      </a:lnTo>
                      <a:lnTo>
                        <a:pt x="107" y="138"/>
                      </a:lnTo>
                      <a:lnTo>
                        <a:pt x="116" y="135"/>
                      </a:lnTo>
                      <a:lnTo>
                        <a:pt x="125" y="131"/>
                      </a:lnTo>
                      <a:lnTo>
                        <a:pt x="134" y="127"/>
                      </a:lnTo>
                      <a:lnTo>
                        <a:pt x="144" y="124"/>
                      </a:lnTo>
                      <a:lnTo>
                        <a:pt x="154" y="119"/>
                      </a:lnTo>
                      <a:lnTo>
                        <a:pt x="163" y="114"/>
                      </a:lnTo>
                      <a:lnTo>
                        <a:pt x="175" y="107"/>
                      </a:lnTo>
                      <a:lnTo>
                        <a:pt x="184" y="101"/>
                      </a:lnTo>
                      <a:lnTo>
                        <a:pt x="195" y="93"/>
                      </a:lnTo>
                      <a:lnTo>
                        <a:pt x="203" y="89"/>
                      </a:lnTo>
                      <a:lnTo>
                        <a:pt x="211" y="81"/>
                      </a:lnTo>
                      <a:lnTo>
                        <a:pt x="218" y="75"/>
                      </a:lnTo>
                      <a:lnTo>
                        <a:pt x="224" y="66"/>
                      </a:lnTo>
                      <a:lnTo>
                        <a:pt x="227" y="59"/>
                      </a:lnTo>
                      <a:lnTo>
                        <a:pt x="230" y="51"/>
                      </a:lnTo>
                      <a:lnTo>
                        <a:pt x="233" y="46"/>
                      </a:lnTo>
                      <a:lnTo>
                        <a:pt x="233" y="52"/>
                      </a:lnTo>
                      <a:lnTo>
                        <a:pt x="233" y="56"/>
                      </a:lnTo>
                      <a:lnTo>
                        <a:pt x="231" y="61"/>
                      </a:lnTo>
                      <a:lnTo>
                        <a:pt x="227" y="67"/>
                      </a:lnTo>
                      <a:lnTo>
                        <a:pt x="220" y="76"/>
                      </a:lnTo>
                      <a:lnTo>
                        <a:pt x="217" y="83"/>
                      </a:lnTo>
                      <a:lnTo>
                        <a:pt x="210" y="88"/>
                      </a:lnTo>
                      <a:lnTo>
                        <a:pt x="202" y="94"/>
                      </a:lnTo>
                      <a:lnTo>
                        <a:pt x="192" y="101"/>
                      </a:lnTo>
                      <a:lnTo>
                        <a:pt x="183" y="109"/>
                      </a:lnTo>
                      <a:lnTo>
                        <a:pt x="173" y="116"/>
                      </a:lnTo>
                      <a:lnTo>
                        <a:pt x="167" y="122"/>
                      </a:lnTo>
                      <a:lnTo>
                        <a:pt x="159" y="129"/>
                      </a:lnTo>
                      <a:lnTo>
                        <a:pt x="151" y="133"/>
                      </a:lnTo>
                      <a:lnTo>
                        <a:pt x="142" y="138"/>
                      </a:lnTo>
                      <a:lnTo>
                        <a:pt x="133" y="143"/>
                      </a:lnTo>
                      <a:lnTo>
                        <a:pt x="125" y="148"/>
                      </a:lnTo>
                      <a:lnTo>
                        <a:pt x="118" y="152"/>
                      </a:lnTo>
                      <a:lnTo>
                        <a:pt x="109" y="156"/>
                      </a:lnTo>
                      <a:lnTo>
                        <a:pt x="102" y="159"/>
                      </a:lnTo>
                      <a:lnTo>
                        <a:pt x="100" y="161"/>
                      </a:lnTo>
                      <a:lnTo>
                        <a:pt x="102" y="165"/>
                      </a:lnTo>
                      <a:lnTo>
                        <a:pt x="106" y="170"/>
                      </a:lnTo>
                      <a:lnTo>
                        <a:pt x="110" y="176"/>
                      </a:lnTo>
                      <a:lnTo>
                        <a:pt x="119" y="178"/>
                      </a:lnTo>
                      <a:lnTo>
                        <a:pt x="125" y="178"/>
                      </a:lnTo>
                      <a:lnTo>
                        <a:pt x="135" y="180"/>
                      </a:lnTo>
                      <a:lnTo>
                        <a:pt x="144" y="180"/>
                      </a:lnTo>
                      <a:lnTo>
                        <a:pt x="155" y="180"/>
                      </a:lnTo>
                      <a:lnTo>
                        <a:pt x="165" y="182"/>
                      </a:lnTo>
                      <a:lnTo>
                        <a:pt x="175" y="182"/>
                      </a:lnTo>
                      <a:lnTo>
                        <a:pt x="185" y="184"/>
                      </a:lnTo>
                      <a:lnTo>
                        <a:pt x="193" y="185"/>
                      </a:lnTo>
                      <a:lnTo>
                        <a:pt x="202" y="187"/>
                      </a:lnTo>
                      <a:lnTo>
                        <a:pt x="208" y="189"/>
                      </a:lnTo>
                      <a:lnTo>
                        <a:pt x="215" y="193"/>
                      </a:lnTo>
                      <a:lnTo>
                        <a:pt x="221" y="196"/>
                      </a:lnTo>
                      <a:lnTo>
                        <a:pt x="229" y="200"/>
                      </a:lnTo>
                      <a:lnTo>
                        <a:pt x="239" y="204"/>
                      </a:lnTo>
                      <a:lnTo>
                        <a:pt x="249" y="208"/>
                      </a:lnTo>
                      <a:lnTo>
                        <a:pt x="256" y="211"/>
                      </a:lnTo>
                      <a:lnTo>
                        <a:pt x="265" y="214"/>
                      </a:lnTo>
                      <a:lnTo>
                        <a:pt x="258" y="215"/>
                      </a:lnTo>
                      <a:lnTo>
                        <a:pt x="251" y="215"/>
                      </a:lnTo>
                      <a:lnTo>
                        <a:pt x="244" y="213"/>
                      </a:lnTo>
                      <a:lnTo>
                        <a:pt x="236" y="211"/>
                      </a:lnTo>
                      <a:lnTo>
                        <a:pt x="226" y="207"/>
                      </a:lnTo>
                      <a:lnTo>
                        <a:pt x="219" y="206"/>
                      </a:lnTo>
                      <a:lnTo>
                        <a:pt x="213" y="204"/>
                      </a:lnTo>
                      <a:lnTo>
                        <a:pt x="204" y="202"/>
                      </a:lnTo>
                      <a:lnTo>
                        <a:pt x="195" y="201"/>
                      </a:lnTo>
                      <a:lnTo>
                        <a:pt x="184" y="200"/>
                      </a:lnTo>
                      <a:lnTo>
                        <a:pt x="173" y="199"/>
                      </a:lnTo>
                      <a:lnTo>
                        <a:pt x="162" y="198"/>
                      </a:lnTo>
                      <a:lnTo>
                        <a:pt x="152" y="198"/>
                      </a:lnTo>
                      <a:lnTo>
                        <a:pt x="142" y="198"/>
                      </a:lnTo>
                      <a:lnTo>
                        <a:pt x="134" y="197"/>
                      </a:lnTo>
                      <a:lnTo>
                        <a:pt x="124" y="197"/>
                      </a:lnTo>
                      <a:lnTo>
                        <a:pt x="114" y="195"/>
                      </a:lnTo>
                      <a:lnTo>
                        <a:pt x="102" y="192"/>
                      </a:lnTo>
                      <a:lnTo>
                        <a:pt x="92" y="189"/>
                      </a:lnTo>
                      <a:lnTo>
                        <a:pt x="80" y="188"/>
                      </a:lnTo>
                      <a:lnTo>
                        <a:pt x="84" y="195"/>
                      </a:lnTo>
                      <a:lnTo>
                        <a:pt x="88" y="203"/>
                      </a:lnTo>
                      <a:lnTo>
                        <a:pt x="93" y="215"/>
                      </a:lnTo>
                      <a:lnTo>
                        <a:pt x="94" y="223"/>
                      </a:lnTo>
                      <a:lnTo>
                        <a:pt x="95" y="233"/>
                      </a:lnTo>
                      <a:lnTo>
                        <a:pt x="94" y="241"/>
                      </a:lnTo>
                      <a:lnTo>
                        <a:pt x="93" y="248"/>
                      </a:lnTo>
                      <a:lnTo>
                        <a:pt x="93" y="259"/>
                      </a:lnTo>
                      <a:lnTo>
                        <a:pt x="92" y="273"/>
                      </a:lnTo>
                      <a:lnTo>
                        <a:pt x="92" y="285"/>
                      </a:lnTo>
                      <a:lnTo>
                        <a:pt x="93" y="297"/>
                      </a:lnTo>
                      <a:lnTo>
                        <a:pt x="93" y="307"/>
                      </a:lnTo>
                      <a:lnTo>
                        <a:pt x="92" y="316"/>
                      </a:lnTo>
                      <a:lnTo>
                        <a:pt x="89" y="326"/>
                      </a:lnTo>
                      <a:lnTo>
                        <a:pt x="85" y="338"/>
                      </a:lnTo>
                      <a:lnTo>
                        <a:pt x="82" y="346"/>
                      </a:lnTo>
                      <a:lnTo>
                        <a:pt x="77" y="354"/>
                      </a:lnTo>
                      <a:lnTo>
                        <a:pt x="73" y="363"/>
                      </a:lnTo>
                      <a:lnTo>
                        <a:pt x="69" y="369"/>
                      </a:lnTo>
                      <a:lnTo>
                        <a:pt x="62" y="376"/>
                      </a:lnTo>
                      <a:lnTo>
                        <a:pt x="53" y="382"/>
                      </a:lnTo>
                      <a:lnTo>
                        <a:pt x="46" y="390"/>
                      </a:lnTo>
                      <a:lnTo>
                        <a:pt x="45" y="382"/>
                      </a:lnTo>
                      <a:lnTo>
                        <a:pt x="46" y="372"/>
                      </a:lnTo>
                      <a:lnTo>
                        <a:pt x="47" y="362"/>
                      </a:lnTo>
                      <a:lnTo>
                        <a:pt x="48" y="353"/>
                      </a:lnTo>
                      <a:lnTo>
                        <a:pt x="50" y="346"/>
                      </a:lnTo>
                      <a:lnTo>
                        <a:pt x="53" y="337"/>
                      </a:lnTo>
                      <a:lnTo>
                        <a:pt x="56" y="328"/>
                      </a:lnTo>
                      <a:lnTo>
                        <a:pt x="58" y="320"/>
                      </a:lnTo>
                      <a:lnTo>
                        <a:pt x="59" y="313"/>
                      </a:lnTo>
                      <a:lnTo>
                        <a:pt x="61" y="299"/>
                      </a:lnTo>
                      <a:lnTo>
                        <a:pt x="62" y="285"/>
                      </a:lnTo>
                      <a:lnTo>
                        <a:pt x="63" y="273"/>
                      </a:lnTo>
                      <a:lnTo>
                        <a:pt x="65" y="260"/>
                      </a:lnTo>
                      <a:lnTo>
                        <a:pt x="67" y="247"/>
                      </a:lnTo>
                      <a:lnTo>
                        <a:pt x="67" y="238"/>
                      </a:lnTo>
                      <a:lnTo>
                        <a:pt x="67" y="231"/>
                      </a:lnTo>
                      <a:lnTo>
                        <a:pt x="68" y="222"/>
                      </a:lnTo>
                      <a:lnTo>
                        <a:pt x="67" y="212"/>
                      </a:lnTo>
                      <a:lnTo>
                        <a:pt x="66" y="206"/>
                      </a:lnTo>
                      <a:lnTo>
                        <a:pt x="64" y="198"/>
                      </a:lnTo>
                      <a:lnTo>
                        <a:pt x="62" y="187"/>
                      </a:lnTo>
                      <a:lnTo>
                        <a:pt x="58" y="195"/>
                      </a:lnTo>
                      <a:lnTo>
                        <a:pt x="54" y="203"/>
                      </a:lnTo>
                      <a:lnTo>
                        <a:pt x="50" y="212"/>
                      </a:lnTo>
                      <a:lnTo>
                        <a:pt x="48" y="221"/>
                      </a:lnTo>
                      <a:lnTo>
                        <a:pt x="46" y="232"/>
                      </a:lnTo>
                      <a:lnTo>
                        <a:pt x="44" y="239"/>
                      </a:lnTo>
                      <a:lnTo>
                        <a:pt x="43" y="249"/>
                      </a:lnTo>
                      <a:lnTo>
                        <a:pt x="41" y="260"/>
                      </a:lnTo>
                      <a:lnTo>
                        <a:pt x="39" y="273"/>
                      </a:lnTo>
                      <a:lnTo>
                        <a:pt x="38" y="283"/>
                      </a:lnTo>
                      <a:lnTo>
                        <a:pt x="37" y="295"/>
                      </a:lnTo>
                      <a:lnTo>
                        <a:pt x="36" y="305"/>
                      </a:lnTo>
                      <a:lnTo>
                        <a:pt x="33" y="315"/>
                      </a:lnTo>
                      <a:lnTo>
                        <a:pt x="32" y="325"/>
                      </a:lnTo>
                      <a:lnTo>
                        <a:pt x="30" y="333"/>
                      </a:lnTo>
                      <a:lnTo>
                        <a:pt x="26" y="340"/>
                      </a:lnTo>
                      <a:lnTo>
                        <a:pt x="21" y="348"/>
                      </a:lnTo>
                      <a:lnTo>
                        <a:pt x="15" y="356"/>
                      </a:lnTo>
                      <a:lnTo>
                        <a:pt x="10" y="364"/>
                      </a:lnTo>
                      <a:lnTo>
                        <a:pt x="5" y="368"/>
                      </a:lnTo>
                      <a:lnTo>
                        <a:pt x="2" y="364"/>
                      </a:lnTo>
                      <a:lnTo>
                        <a:pt x="2" y="344"/>
                      </a:lnTo>
                      <a:lnTo>
                        <a:pt x="2" y="364"/>
                      </a:lnTo>
                      <a:lnTo>
                        <a:pt x="2" y="344"/>
                      </a:lnTo>
                      <a:lnTo>
                        <a:pt x="2" y="324"/>
                      </a:lnTo>
                      <a:lnTo>
                        <a:pt x="5" y="316"/>
                      </a:lnTo>
                      <a:lnTo>
                        <a:pt x="9" y="306"/>
                      </a:lnTo>
                      <a:lnTo>
                        <a:pt x="13" y="297"/>
                      </a:lnTo>
                      <a:lnTo>
                        <a:pt x="17" y="287"/>
                      </a:lnTo>
                      <a:lnTo>
                        <a:pt x="21" y="278"/>
                      </a:lnTo>
                      <a:lnTo>
                        <a:pt x="25" y="268"/>
                      </a:lnTo>
                      <a:lnTo>
                        <a:pt x="28" y="259"/>
                      </a:lnTo>
                      <a:lnTo>
                        <a:pt x="31" y="249"/>
                      </a:lnTo>
                      <a:lnTo>
                        <a:pt x="34" y="239"/>
                      </a:lnTo>
                      <a:lnTo>
                        <a:pt x="36" y="233"/>
                      </a:lnTo>
                      <a:lnTo>
                        <a:pt x="38" y="225"/>
                      </a:lnTo>
                      <a:lnTo>
                        <a:pt x="41" y="216"/>
                      </a:lnTo>
                      <a:lnTo>
                        <a:pt x="44" y="210"/>
                      </a:lnTo>
                      <a:lnTo>
                        <a:pt x="42" y="204"/>
                      </a:lnTo>
                      <a:lnTo>
                        <a:pt x="41" y="197"/>
                      </a:lnTo>
                      <a:lnTo>
                        <a:pt x="42" y="192"/>
                      </a:lnTo>
                      <a:lnTo>
                        <a:pt x="43" y="185"/>
                      </a:lnTo>
                      <a:lnTo>
                        <a:pt x="36" y="184"/>
                      </a:lnTo>
                      <a:lnTo>
                        <a:pt x="26" y="182"/>
                      </a:lnTo>
                      <a:lnTo>
                        <a:pt x="18" y="187"/>
                      </a:lnTo>
                      <a:lnTo>
                        <a:pt x="11" y="191"/>
                      </a:lnTo>
                      <a:lnTo>
                        <a:pt x="3" y="195"/>
                      </a:lnTo>
                      <a:lnTo>
                        <a:pt x="2" y="184"/>
                      </a:lnTo>
                      <a:lnTo>
                        <a:pt x="2" y="164"/>
                      </a:lnTo>
                      <a:lnTo>
                        <a:pt x="2" y="184"/>
                      </a:lnTo>
                      <a:lnTo>
                        <a:pt x="2" y="164"/>
                      </a:lnTo>
                      <a:lnTo>
                        <a:pt x="5" y="164"/>
                      </a:lnTo>
                      <a:lnTo>
                        <a:pt x="13" y="161"/>
                      </a:lnTo>
                      <a:lnTo>
                        <a:pt x="15" y="156"/>
                      </a:lnTo>
                      <a:lnTo>
                        <a:pt x="17" y="151"/>
                      </a:lnTo>
                      <a:lnTo>
                        <a:pt x="19" y="146"/>
                      </a:lnTo>
                      <a:lnTo>
                        <a:pt x="18" y="144"/>
                      </a:lnTo>
                      <a:lnTo>
                        <a:pt x="13" y="138"/>
                      </a:lnTo>
                      <a:lnTo>
                        <a:pt x="6" y="132"/>
                      </a:lnTo>
                      <a:lnTo>
                        <a:pt x="0" y="125"/>
                      </a:lnTo>
                      <a:lnTo>
                        <a:pt x="2" y="124"/>
                      </a:lnTo>
                      <a:lnTo>
                        <a:pt x="2" y="105"/>
                      </a:lnTo>
                      <a:lnTo>
                        <a:pt x="1" y="103"/>
                      </a:lnTo>
                      <a:lnTo>
                        <a:pt x="11" y="110"/>
                      </a:lnTo>
                      <a:lnTo>
                        <a:pt x="19" y="117"/>
                      </a:lnTo>
                      <a:lnTo>
                        <a:pt x="24" y="122"/>
                      </a:lnTo>
                      <a:lnTo>
                        <a:pt x="28" y="128"/>
                      </a:lnTo>
                      <a:lnTo>
                        <a:pt x="35" y="137"/>
                      </a:lnTo>
                      <a:lnTo>
                        <a:pt x="40" y="143"/>
                      </a:lnTo>
                      <a:lnTo>
                        <a:pt x="46" y="150"/>
                      </a:lnTo>
                      <a:lnTo>
                        <a:pt x="53" y="157"/>
                      </a:lnTo>
                      <a:lnTo>
                        <a:pt x="55" y="155"/>
                      </a:lnTo>
                      <a:lnTo>
                        <a:pt x="59" y="148"/>
                      </a:lnTo>
                      <a:lnTo>
                        <a:pt x="62" y="143"/>
                      </a:lnTo>
                      <a:lnTo>
                        <a:pt x="60" y="138"/>
                      </a:lnTo>
                      <a:lnTo>
                        <a:pt x="55" y="130"/>
                      </a:lnTo>
                      <a:lnTo>
                        <a:pt x="51" y="123"/>
                      </a:lnTo>
                      <a:lnTo>
                        <a:pt x="46" y="115"/>
                      </a:lnTo>
                      <a:lnTo>
                        <a:pt x="40" y="109"/>
                      </a:lnTo>
                      <a:lnTo>
                        <a:pt x="31" y="100"/>
                      </a:lnTo>
                      <a:lnTo>
                        <a:pt x="24" y="91"/>
                      </a:lnTo>
                      <a:lnTo>
                        <a:pt x="17" y="84"/>
                      </a:lnTo>
                      <a:lnTo>
                        <a:pt x="12" y="78"/>
                      </a:lnTo>
                      <a:lnTo>
                        <a:pt x="6" y="70"/>
                      </a:lnTo>
                      <a:lnTo>
                        <a:pt x="2" y="65"/>
                      </a:lnTo>
                      <a:lnTo>
                        <a:pt x="2" y="44"/>
                      </a:lnTo>
                      <a:lnTo>
                        <a:pt x="2" y="65"/>
                      </a:lnTo>
                      <a:lnTo>
                        <a:pt x="2" y="44"/>
                      </a:lnTo>
                      <a:lnTo>
                        <a:pt x="2" y="53"/>
                      </a:lnTo>
                      <a:lnTo>
                        <a:pt x="2" y="48"/>
                      </a:lnTo>
                      <a:lnTo>
                        <a:pt x="4" y="55"/>
                      </a:lnTo>
                      <a:lnTo>
                        <a:pt x="11" y="63"/>
                      </a:lnTo>
                      <a:lnTo>
                        <a:pt x="17" y="70"/>
                      </a:lnTo>
                      <a:lnTo>
                        <a:pt x="25" y="80"/>
                      </a:lnTo>
                      <a:lnTo>
                        <a:pt x="30" y="87"/>
                      </a:lnTo>
                      <a:lnTo>
                        <a:pt x="37" y="95"/>
                      </a:lnTo>
                      <a:lnTo>
                        <a:pt x="43" y="106"/>
                      </a:lnTo>
                      <a:lnTo>
                        <a:pt x="48" y="115"/>
                      </a:lnTo>
                      <a:lnTo>
                        <a:pt x="54" y="124"/>
                      </a:lnTo>
                      <a:lnTo>
                        <a:pt x="61" y="138"/>
                      </a:lnTo>
                      <a:lnTo>
                        <a:pt x="64" y="146"/>
                      </a:lnTo>
                      <a:lnTo>
                        <a:pt x="66" y="151"/>
                      </a:lnTo>
                      <a:lnTo>
                        <a:pt x="70" y="143"/>
                      </a:lnTo>
                      <a:lnTo>
                        <a:pt x="75" y="135"/>
                      </a:lnTo>
                      <a:lnTo>
                        <a:pt x="80" y="127"/>
                      </a:lnTo>
                      <a:lnTo>
                        <a:pt x="85" y="118"/>
                      </a:lnTo>
                      <a:lnTo>
                        <a:pt x="90" y="110"/>
                      </a:lnTo>
                      <a:lnTo>
                        <a:pt x="94" y="103"/>
                      </a:lnTo>
                      <a:lnTo>
                        <a:pt x="100" y="96"/>
                      </a:lnTo>
                      <a:lnTo>
                        <a:pt x="106" y="87"/>
                      </a:lnTo>
                      <a:lnTo>
                        <a:pt x="113" y="78"/>
                      </a:lnTo>
                      <a:lnTo>
                        <a:pt x="120" y="68"/>
                      </a:lnTo>
                      <a:lnTo>
                        <a:pt x="127" y="58"/>
                      </a:lnTo>
                      <a:lnTo>
                        <a:pt x="132" y="50"/>
                      </a:lnTo>
                      <a:lnTo>
                        <a:pt x="139" y="39"/>
                      </a:lnTo>
                      <a:lnTo>
                        <a:pt x="144" y="33"/>
                      </a:lnTo>
                      <a:lnTo>
                        <a:pt x="150" y="26"/>
                      </a:lnTo>
                      <a:lnTo>
                        <a:pt x="156" y="21"/>
                      </a:lnTo>
                      <a:lnTo>
                        <a:pt x="161" y="15"/>
                      </a:lnTo>
                      <a:lnTo>
                        <a:pt x="165" y="6"/>
                      </a:lnTo>
                      <a:lnTo>
                        <a:pt x="170" y="0"/>
                      </a:lnTo>
                      <a:lnTo>
                        <a:pt x="169" y="5"/>
                      </a:lnTo>
                      <a:lnTo>
                        <a:pt x="168" y="13"/>
                      </a:lnTo>
                      <a:lnTo>
                        <a:pt x="166" y="21"/>
                      </a:lnTo>
                      <a:lnTo>
                        <a:pt x="163" y="29"/>
                      </a:lnTo>
                      <a:lnTo>
                        <a:pt x="159" y="37"/>
                      </a:lnTo>
                      <a:lnTo>
                        <a:pt x="153" y="47"/>
                      </a:lnTo>
                      <a:lnTo>
                        <a:pt x="148" y="56"/>
                      </a:lnTo>
                      <a:lnTo>
                        <a:pt x="143" y="67"/>
                      </a:lnTo>
                      <a:lnTo>
                        <a:pt x="137" y="76"/>
                      </a:lnTo>
                      <a:lnTo>
                        <a:pt x="130" y="87"/>
                      </a:lnTo>
                      <a:lnTo>
                        <a:pt x="124" y="95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2" name="Group 96">
                  <a:extLst>
                    <a:ext uri="{FF2B5EF4-FFF2-40B4-BE49-F238E27FC236}">
                      <a16:creationId xmlns:a16="http://schemas.microsoft.com/office/drawing/2014/main" id="{BE4DC6FC-05FF-43C0-BF76-E82E525E72B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07" y="1466"/>
                  <a:ext cx="484" cy="368"/>
                  <a:chOff x="1707" y="1466"/>
                  <a:chExt cx="484" cy="368"/>
                </a:xfrm>
              </p:grpSpPr>
              <p:sp>
                <p:nvSpPr>
                  <p:cNvPr id="34" name="Freeform 97">
                    <a:extLst>
                      <a:ext uri="{FF2B5EF4-FFF2-40B4-BE49-F238E27FC236}">
                        <a16:creationId xmlns:a16="http://schemas.microsoft.com/office/drawing/2014/main" id="{291F5C69-18E5-4D37-B442-F6308DDBE8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751" y="1466"/>
                    <a:ext cx="440" cy="342"/>
                  </a:xfrm>
                  <a:custGeom>
                    <a:avLst/>
                    <a:gdLst>
                      <a:gd name="T0" fmla="*/ 167 w 440"/>
                      <a:gd name="T1" fmla="*/ 42 h 342"/>
                      <a:gd name="T2" fmla="*/ 202 w 440"/>
                      <a:gd name="T3" fmla="*/ 14 h 342"/>
                      <a:gd name="T4" fmla="*/ 245 w 440"/>
                      <a:gd name="T5" fmla="*/ 3 h 342"/>
                      <a:gd name="T6" fmla="*/ 292 w 440"/>
                      <a:gd name="T7" fmla="*/ 2 h 342"/>
                      <a:gd name="T8" fmla="*/ 304 w 440"/>
                      <a:gd name="T9" fmla="*/ 7 h 342"/>
                      <a:gd name="T10" fmla="*/ 272 w 440"/>
                      <a:gd name="T11" fmla="*/ 15 h 342"/>
                      <a:gd name="T12" fmla="*/ 236 w 440"/>
                      <a:gd name="T13" fmla="*/ 26 h 342"/>
                      <a:gd name="T14" fmla="*/ 195 w 440"/>
                      <a:gd name="T15" fmla="*/ 55 h 342"/>
                      <a:gd name="T16" fmla="*/ 191 w 440"/>
                      <a:gd name="T17" fmla="*/ 94 h 342"/>
                      <a:gd name="T18" fmla="*/ 252 w 440"/>
                      <a:gd name="T19" fmla="*/ 70 h 342"/>
                      <a:gd name="T20" fmla="*/ 301 w 440"/>
                      <a:gd name="T21" fmla="*/ 67 h 342"/>
                      <a:gd name="T22" fmla="*/ 354 w 440"/>
                      <a:gd name="T23" fmla="*/ 72 h 342"/>
                      <a:gd name="T24" fmla="*/ 416 w 440"/>
                      <a:gd name="T25" fmla="*/ 79 h 342"/>
                      <a:gd name="T26" fmla="*/ 417 w 440"/>
                      <a:gd name="T27" fmla="*/ 80 h 342"/>
                      <a:gd name="T28" fmla="*/ 357 w 440"/>
                      <a:gd name="T29" fmla="*/ 83 h 342"/>
                      <a:gd name="T30" fmla="*/ 302 w 440"/>
                      <a:gd name="T31" fmla="*/ 84 h 342"/>
                      <a:gd name="T32" fmla="*/ 254 w 440"/>
                      <a:gd name="T33" fmla="*/ 90 h 342"/>
                      <a:gd name="T34" fmla="*/ 200 w 440"/>
                      <a:gd name="T35" fmla="*/ 103 h 342"/>
                      <a:gd name="T36" fmla="*/ 222 w 440"/>
                      <a:gd name="T37" fmla="*/ 123 h 342"/>
                      <a:gd name="T38" fmla="*/ 238 w 440"/>
                      <a:gd name="T39" fmla="*/ 142 h 342"/>
                      <a:gd name="T40" fmla="*/ 184 w 440"/>
                      <a:gd name="T41" fmla="*/ 125 h 342"/>
                      <a:gd name="T42" fmla="*/ 173 w 440"/>
                      <a:gd name="T43" fmla="*/ 136 h 342"/>
                      <a:gd name="T44" fmla="*/ 232 w 440"/>
                      <a:gd name="T45" fmla="*/ 145 h 342"/>
                      <a:gd name="T46" fmla="*/ 282 w 440"/>
                      <a:gd name="T47" fmla="*/ 157 h 342"/>
                      <a:gd name="T48" fmla="*/ 321 w 440"/>
                      <a:gd name="T49" fmla="*/ 190 h 342"/>
                      <a:gd name="T50" fmla="*/ 351 w 440"/>
                      <a:gd name="T51" fmla="*/ 234 h 342"/>
                      <a:gd name="T52" fmla="*/ 344 w 440"/>
                      <a:gd name="T53" fmla="*/ 242 h 342"/>
                      <a:gd name="T54" fmla="*/ 304 w 440"/>
                      <a:gd name="T55" fmla="*/ 214 h 342"/>
                      <a:gd name="T56" fmla="*/ 259 w 440"/>
                      <a:gd name="T57" fmla="*/ 183 h 342"/>
                      <a:gd name="T58" fmla="*/ 211 w 440"/>
                      <a:gd name="T59" fmla="*/ 162 h 342"/>
                      <a:gd name="T60" fmla="*/ 180 w 440"/>
                      <a:gd name="T61" fmla="*/ 155 h 342"/>
                      <a:gd name="T62" fmla="*/ 206 w 440"/>
                      <a:gd name="T63" fmla="*/ 189 h 342"/>
                      <a:gd name="T64" fmla="*/ 238 w 440"/>
                      <a:gd name="T65" fmla="*/ 234 h 342"/>
                      <a:gd name="T66" fmla="*/ 256 w 440"/>
                      <a:gd name="T67" fmla="*/ 275 h 342"/>
                      <a:gd name="T68" fmla="*/ 255 w 440"/>
                      <a:gd name="T69" fmla="*/ 313 h 342"/>
                      <a:gd name="T70" fmla="*/ 232 w 440"/>
                      <a:gd name="T71" fmla="*/ 271 h 342"/>
                      <a:gd name="T72" fmla="*/ 208 w 440"/>
                      <a:gd name="T73" fmla="*/ 226 h 342"/>
                      <a:gd name="T74" fmla="*/ 181 w 440"/>
                      <a:gd name="T75" fmla="*/ 185 h 342"/>
                      <a:gd name="T76" fmla="*/ 157 w 440"/>
                      <a:gd name="T77" fmla="*/ 149 h 342"/>
                      <a:gd name="T78" fmla="*/ 115 w 440"/>
                      <a:gd name="T79" fmla="*/ 170 h 342"/>
                      <a:gd name="T80" fmla="*/ 80 w 440"/>
                      <a:gd name="T81" fmla="*/ 221 h 342"/>
                      <a:gd name="T82" fmla="*/ 51 w 440"/>
                      <a:gd name="T83" fmla="*/ 273 h 342"/>
                      <a:gd name="T84" fmla="*/ 18 w 440"/>
                      <a:gd name="T85" fmla="*/ 321 h 342"/>
                      <a:gd name="T86" fmla="*/ 8 w 440"/>
                      <a:gd name="T87" fmla="*/ 315 h 342"/>
                      <a:gd name="T88" fmla="*/ 47 w 440"/>
                      <a:gd name="T89" fmla="*/ 255 h 342"/>
                      <a:gd name="T90" fmla="*/ 82 w 440"/>
                      <a:gd name="T91" fmla="*/ 208 h 342"/>
                      <a:gd name="T92" fmla="*/ 112 w 440"/>
                      <a:gd name="T93" fmla="*/ 162 h 342"/>
                      <a:gd name="T94" fmla="*/ 139 w 440"/>
                      <a:gd name="T95" fmla="*/ 126 h 342"/>
                      <a:gd name="T96" fmla="*/ 99 w 440"/>
                      <a:gd name="T97" fmla="*/ 83 h 342"/>
                      <a:gd name="T98" fmla="*/ 43 w 440"/>
                      <a:gd name="T99" fmla="*/ 60 h 342"/>
                      <a:gd name="T100" fmla="*/ 20 w 440"/>
                      <a:gd name="T101" fmla="*/ 47 h 342"/>
                      <a:gd name="T102" fmla="*/ 63 w 440"/>
                      <a:gd name="T103" fmla="*/ 61 h 342"/>
                      <a:gd name="T104" fmla="*/ 122 w 440"/>
                      <a:gd name="T105" fmla="*/ 90 h 342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440" h="342">
                        <a:moveTo>
                          <a:pt x="138" y="87"/>
                        </a:moveTo>
                        <a:lnTo>
                          <a:pt x="141" y="78"/>
                        </a:lnTo>
                        <a:lnTo>
                          <a:pt x="146" y="69"/>
                        </a:lnTo>
                        <a:lnTo>
                          <a:pt x="153" y="59"/>
                        </a:lnTo>
                        <a:lnTo>
                          <a:pt x="160" y="51"/>
                        </a:lnTo>
                        <a:lnTo>
                          <a:pt x="167" y="42"/>
                        </a:lnTo>
                        <a:lnTo>
                          <a:pt x="172" y="36"/>
                        </a:lnTo>
                        <a:lnTo>
                          <a:pt x="178" y="31"/>
                        </a:lnTo>
                        <a:lnTo>
                          <a:pt x="184" y="26"/>
                        </a:lnTo>
                        <a:lnTo>
                          <a:pt x="190" y="21"/>
                        </a:lnTo>
                        <a:lnTo>
                          <a:pt x="196" y="17"/>
                        </a:lnTo>
                        <a:lnTo>
                          <a:pt x="202" y="14"/>
                        </a:lnTo>
                        <a:lnTo>
                          <a:pt x="208" y="11"/>
                        </a:lnTo>
                        <a:lnTo>
                          <a:pt x="215" y="8"/>
                        </a:lnTo>
                        <a:lnTo>
                          <a:pt x="222" y="7"/>
                        </a:lnTo>
                        <a:lnTo>
                          <a:pt x="230" y="5"/>
                        </a:lnTo>
                        <a:lnTo>
                          <a:pt x="237" y="3"/>
                        </a:lnTo>
                        <a:lnTo>
                          <a:pt x="245" y="3"/>
                        </a:lnTo>
                        <a:lnTo>
                          <a:pt x="252" y="2"/>
                        </a:lnTo>
                        <a:lnTo>
                          <a:pt x="260" y="2"/>
                        </a:lnTo>
                        <a:lnTo>
                          <a:pt x="270" y="1"/>
                        </a:lnTo>
                        <a:lnTo>
                          <a:pt x="278" y="2"/>
                        </a:lnTo>
                        <a:lnTo>
                          <a:pt x="285" y="2"/>
                        </a:lnTo>
                        <a:lnTo>
                          <a:pt x="292" y="2"/>
                        </a:lnTo>
                        <a:lnTo>
                          <a:pt x="299" y="2"/>
                        </a:lnTo>
                        <a:lnTo>
                          <a:pt x="307" y="1"/>
                        </a:lnTo>
                        <a:lnTo>
                          <a:pt x="314" y="0"/>
                        </a:lnTo>
                        <a:lnTo>
                          <a:pt x="310" y="2"/>
                        </a:lnTo>
                        <a:lnTo>
                          <a:pt x="307" y="4"/>
                        </a:lnTo>
                        <a:lnTo>
                          <a:pt x="304" y="7"/>
                        </a:lnTo>
                        <a:lnTo>
                          <a:pt x="301" y="10"/>
                        </a:lnTo>
                        <a:lnTo>
                          <a:pt x="295" y="10"/>
                        </a:lnTo>
                        <a:lnTo>
                          <a:pt x="288" y="11"/>
                        </a:lnTo>
                        <a:lnTo>
                          <a:pt x="284" y="12"/>
                        </a:lnTo>
                        <a:lnTo>
                          <a:pt x="278" y="13"/>
                        </a:lnTo>
                        <a:lnTo>
                          <a:pt x="272" y="15"/>
                        </a:lnTo>
                        <a:lnTo>
                          <a:pt x="266" y="16"/>
                        </a:lnTo>
                        <a:lnTo>
                          <a:pt x="260" y="17"/>
                        </a:lnTo>
                        <a:lnTo>
                          <a:pt x="254" y="19"/>
                        </a:lnTo>
                        <a:lnTo>
                          <a:pt x="248" y="21"/>
                        </a:lnTo>
                        <a:lnTo>
                          <a:pt x="241" y="23"/>
                        </a:lnTo>
                        <a:lnTo>
                          <a:pt x="236" y="26"/>
                        </a:lnTo>
                        <a:lnTo>
                          <a:pt x="229" y="29"/>
                        </a:lnTo>
                        <a:lnTo>
                          <a:pt x="222" y="32"/>
                        </a:lnTo>
                        <a:lnTo>
                          <a:pt x="215" y="36"/>
                        </a:lnTo>
                        <a:lnTo>
                          <a:pt x="208" y="41"/>
                        </a:lnTo>
                        <a:lnTo>
                          <a:pt x="201" y="47"/>
                        </a:lnTo>
                        <a:lnTo>
                          <a:pt x="195" y="55"/>
                        </a:lnTo>
                        <a:lnTo>
                          <a:pt x="189" y="64"/>
                        </a:lnTo>
                        <a:lnTo>
                          <a:pt x="181" y="77"/>
                        </a:lnTo>
                        <a:lnTo>
                          <a:pt x="175" y="90"/>
                        </a:lnTo>
                        <a:lnTo>
                          <a:pt x="167" y="106"/>
                        </a:lnTo>
                        <a:lnTo>
                          <a:pt x="180" y="99"/>
                        </a:lnTo>
                        <a:lnTo>
                          <a:pt x="191" y="94"/>
                        </a:lnTo>
                        <a:lnTo>
                          <a:pt x="206" y="86"/>
                        </a:lnTo>
                        <a:lnTo>
                          <a:pt x="222" y="78"/>
                        </a:lnTo>
                        <a:lnTo>
                          <a:pt x="229" y="77"/>
                        </a:lnTo>
                        <a:lnTo>
                          <a:pt x="236" y="74"/>
                        </a:lnTo>
                        <a:lnTo>
                          <a:pt x="243" y="72"/>
                        </a:lnTo>
                        <a:lnTo>
                          <a:pt x="252" y="70"/>
                        </a:lnTo>
                        <a:lnTo>
                          <a:pt x="261" y="68"/>
                        </a:lnTo>
                        <a:lnTo>
                          <a:pt x="269" y="68"/>
                        </a:lnTo>
                        <a:lnTo>
                          <a:pt x="275" y="67"/>
                        </a:lnTo>
                        <a:lnTo>
                          <a:pt x="285" y="66"/>
                        </a:lnTo>
                        <a:lnTo>
                          <a:pt x="294" y="66"/>
                        </a:lnTo>
                        <a:lnTo>
                          <a:pt x="301" y="67"/>
                        </a:lnTo>
                        <a:lnTo>
                          <a:pt x="311" y="68"/>
                        </a:lnTo>
                        <a:lnTo>
                          <a:pt x="319" y="69"/>
                        </a:lnTo>
                        <a:lnTo>
                          <a:pt x="328" y="69"/>
                        </a:lnTo>
                        <a:lnTo>
                          <a:pt x="336" y="70"/>
                        </a:lnTo>
                        <a:lnTo>
                          <a:pt x="345" y="71"/>
                        </a:lnTo>
                        <a:lnTo>
                          <a:pt x="354" y="72"/>
                        </a:lnTo>
                        <a:lnTo>
                          <a:pt x="363" y="73"/>
                        </a:lnTo>
                        <a:lnTo>
                          <a:pt x="371" y="74"/>
                        </a:lnTo>
                        <a:lnTo>
                          <a:pt x="381" y="75"/>
                        </a:lnTo>
                        <a:lnTo>
                          <a:pt x="392" y="76"/>
                        </a:lnTo>
                        <a:lnTo>
                          <a:pt x="401" y="77"/>
                        </a:lnTo>
                        <a:lnTo>
                          <a:pt x="416" y="79"/>
                        </a:lnTo>
                        <a:lnTo>
                          <a:pt x="421" y="79"/>
                        </a:lnTo>
                        <a:lnTo>
                          <a:pt x="425" y="79"/>
                        </a:lnTo>
                        <a:lnTo>
                          <a:pt x="430" y="81"/>
                        </a:lnTo>
                        <a:lnTo>
                          <a:pt x="439" y="84"/>
                        </a:lnTo>
                        <a:lnTo>
                          <a:pt x="424" y="81"/>
                        </a:lnTo>
                        <a:lnTo>
                          <a:pt x="417" y="80"/>
                        </a:lnTo>
                        <a:lnTo>
                          <a:pt x="411" y="80"/>
                        </a:lnTo>
                        <a:lnTo>
                          <a:pt x="397" y="81"/>
                        </a:lnTo>
                        <a:lnTo>
                          <a:pt x="388" y="82"/>
                        </a:lnTo>
                        <a:lnTo>
                          <a:pt x="377" y="82"/>
                        </a:lnTo>
                        <a:lnTo>
                          <a:pt x="367" y="82"/>
                        </a:lnTo>
                        <a:lnTo>
                          <a:pt x="357" y="83"/>
                        </a:lnTo>
                        <a:lnTo>
                          <a:pt x="348" y="83"/>
                        </a:lnTo>
                        <a:lnTo>
                          <a:pt x="340" y="82"/>
                        </a:lnTo>
                        <a:lnTo>
                          <a:pt x="330" y="82"/>
                        </a:lnTo>
                        <a:lnTo>
                          <a:pt x="319" y="82"/>
                        </a:lnTo>
                        <a:lnTo>
                          <a:pt x="310" y="83"/>
                        </a:lnTo>
                        <a:lnTo>
                          <a:pt x="302" y="84"/>
                        </a:lnTo>
                        <a:lnTo>
                          <a:pt x="292" y="84"/>
                        </a:lnTo>
                        <a:lnTo>
                          <a:pt x="285" y="84"/>
                        </a:lnTo>
                        <a:lnTo>
                          <a:pt x="276" y="85"/>
                        </a:lnTo>
                        <a:lnTo>
                          <a:pt x="269" y="87"/>
                        </a:lnTo>
                        <a:lnTo>
                          <a:pt x="261" y="88"/>
                        </a:lnTo>
                        <a:lnTo>
                          <a:pt x="254" y="90"/>
                        </a:lnTo>
                        <a:lnTo>
                          <a:pt x="246" y="92"/>
                        </a:lnTo>
                        <a:lnTo>
                          <a:pt x="238" y="94"/>
                        </a:lnTo>
                        <a:lnTo>
                          <a:pt x="229" y="96"/>
                        </a:lnTo>
                        <a:lnTo>
                          <a:pt x="222" y="98"/>
                        </a:lnTo>
                        <a:lnTo>
                          <a:pt x="208" y="102"/>
                        </a:lnTo>
                        <a:lnTo>
                          <a:pt x="200" y="103"/>
                        </a:lnTo>
                        <a:lnTo>
                          <a:pt x="189" y="108"/>
                        </a:lnTo>
                        <a:lnTo>
                          <a:pt x="172" y="115"/>
                        </a:lnTo>
                        <a:lnTo>
                          <a:pt x="189" y="117"/>
                        </a:lnTo>
                        <a:lnTo>
                          <a:pt x="209" y="118"/>
                        </a:lnTo>
                        <a:lnTo>
                          <a:pt x="213" y="118"/>
                        </a:lnTo>
                        <a:lnTo>
                          <a:pt x="222" y="123"/>
                        </a:lnTo>
                        <a:lnTo>
                          <a:pt x="228" y="126"/>
                        </a:lnTo>
                        <a:lnTo>
                          <a:pt x="234" y="129"/>
                        </a:lnTo>
                        <a:lnTo>
                          <a:pt x="235" y="131"/>
                        </a:lnTo>
                        <a:lnTo>
                          <a:pt x="238" y="137"/>
                        </a:lnTo>
                        <a:lnTo>
                          <a:pt x="245" y="146"/>
                        </a:lnTo>
                        <a:lnTo>
                          <a:pt x="238" y="142"/>
                        </a:lnTo>
                        <a:lnTo>
                          <a:pt x="229" y="137"/>
                        </a:lnTo>
                        <a:lnTo>
                          <a:pt x="222" y="135"/>
                        </a:lnTo>
                        <a:lnTo>
                          <a:pt x="209" y="132"/>
                        </a:lnTo>
                        <a:lnTo>
                          <a:pt x="199" y="129"/>
                        </a:lnTo>
                        <a:lnTo>
                          <a:pt x="189" y="126"/>
                        </a:lnTo>
                        <a:lnTo>
                          <a:pt x="184" y="125"/>
                        </a:lnTo>
                        <a:lnTo>
                          <a:pt x="172" y="126"/>
                        </a:lnTo>
                        <a:lnTo>
                          <a:pt x="165" y="127"/>
                        </a:lnTo>
                        <a:lnTo>
                          <a:pt x="155" y="129"/>
                        </a:lnTo>
                        <a:lnTo>
                          <a:pt x="160" y="131"/>
                        </a:lnTo>
                        <a:lnTo>
                          <a:pt x="166" y="132"/>
                        </a:lnTo>
                        <a:lnTo>
                          <a:pt x="173" y="136"/>
                        </a:lnTo>
                        <a:lnTo>
                          <a:pt x="181" y="135"/>
                        </a:lnTo>
                        <a:lnTo>
                          <a:pt x="195" y="136"/>
                        </a:lnTo>
                        <a:lnTo>
                          <a:pt x="203" y="137"/>
                        </a:lnTo>
                        <a:lnTo>
                          <a:pt x="215" y="140"/>
                        </a:lnTo>
                        <a:lnTo>
                          <a:pt x="222" y="143"/>
                        </a:lnTo>
                        <a:lnTo>
                          <a:pt x="232" y="145"/>
                        </a:lnTo>
                        <a:lnTo>
                          <a:pt x="242" y="148"/>
                        </a:lnTo>
                        <a:lnTo>
                          <a:pt x="251" y="151"/>
                        </a:lnTo>
                        <a:lnTo>
                          <a:pt x="259" y="152"/>
                        </a:lnTo>
                        <a:lnTo>
                          <a:pt x="266" y="153"/>
                        </a:lnTo>
                        <a:lnTo>
                          <a:pt x="273" y="155"/>
                        </a:lnTo>
                        <a:lnTo>
                          <a:pt x="282" y="157"/>
                        </a:lnTo>
                        <a:lnTo>
                          <a:pt x="291" y="161"/>
                        </a:lnTo>
                        <a:lnTo>
                          <a:pt x="299" y="165"/>
                        </a:lnTo>
                        <a:lnTo>
                          <a:pt x="303" y="169"/>
                        </a:lnTo>
                        <a:lnTo>
                          <a:pt x="309" y="175"/>
                        </a:lnTo>
                        <a:lnTo>
                          <a:pt x="316" y="183"/>
                        </a:lnTo>
                        <a:lnTo>
                          <a:pt x="321" y="190"/>
                        </a:lnTo>
                        <a:lnTo>
                          <a:pt x="326" y="197"/>
                        </a:lnTo>
                        <a:lnTo>
                          <a:pt x="331" y="204"/>
                        </a:lnTo>
                        <a:lnTo>
                          <a:pt x="335" y="212"/>
                        </a:lnTo>
                        <a:lnTo>
                          <a:pt x="340" y="218"/>
                        </a:lnTo>
                        <a:lnTo>
                          <a:pt x="345" y="226"/>
                        </a:lnTo>
                        <a:lnTo>
                          <a:pt x="351" y="234"/>
                        </a:lnTo>
                        <a:lnTo>
                          <a:pt x="356" y="243"/>
                        </a:lnTo>
                        <a:lnTo>
                          <a:pt x="361" y="250"/>
                        </a:lnTo>
                        <a:lnTo>
                          <a:pt x="368" y="258"/>
                        </a:lnTo>
                        <a:lnTo>
                          <a:pt x="359" y="251"/>
                        </a:lnTo>
                        <a:lnTo>
                          <a:pt x="353" y="247"/>
                        </a:lnTo>
                        <a:lnTo>
                          <a:pt x="344" y="242"/>
                        </a:lnTo>
                        <a:lnTo>
                          <a:pt x="336" y="236"/>
                        </a:lnTo>
                        <a:lnTo>
                          <a:pt x="330" y="231"/>
                        </a:lnTo>
                        <a:lnTo>
                          <a:pt x="323" y="226"/>
                        </a:lnTo>
                        <a:lnTo>
                          <a:pt x="317" y="222"/>
                        </a:lnTo>
                        <a:lnTo>
                          <a:pt x="311" y="218"/>
                        </a:lnTo>
                        <a:lnTo>
                          <a:pt x="304" y="214"/>
                        </a:lnTo>
                        <a:lnTo>
                          <a:pt x="297" y="210"/>
                        </a:lnTo>
                        <a:lnTo>
                          <a:pt x="291" y="205"/>
                        </a:lnTo>
                        <a:lnTo>
                          <a:pt x="284" y="200"/>
                        </a:lnTo>
                        <a:lnTo>
                          <a:pt x="275" y="195"/>
                        </a:lnTo>
                        <a:lnTo>
                          <a:pt x="267" y="189"/>
                        </a:lnTo>
                        <a:lnTo>
                          <a:pt x="259" y="183"/>
                        </a:lnTo>
                        <a:lnTo>
                          <a:pt x="252" y="179"/>
                        </a:lnTo>
                        <a:lnTo>
                          <a:pt x="245" y="174"/>
                        </a:lnTo>
                        <a:lnTo>
                          <a:pt x="237" y="170"/>
                        </a:lnTo>
                        <a:lnTo>
                          <a:pt x="229" y="167"/>
                        </a:lnTo>
                        <a:lnTo>
                          <a:pt x="222" y="165"/>
                        </a:lnTo>
                        <a:lnTo>
                          <a:pt x="211" y="162"/>
                        </a:lnTo>
                        <a:lnTo>
                          <a:pt x="201" y="159"/>
                        </a:lnTo>
                        <a:lnTo>
                          <a:pt x="194" y="157"/>
                        </a:lnTo>
                        <a:lnTo>
                          <a:pt x="186" y="155"/>
                        </a:lnTo>
                        <a:lnTo>
                          <a:pt x="175" y="149"/>
                        </a:lnTo>
                        <a:lnTo>
                          <a:pt x="163" y="144"/>
                        </a:lnTo>
                        <a:lnTo>
                          <a:pt x="180" y="155"/>
                        </a:lnTo>
                        <a:lnTo>
                          <a:pt x="182" y="157"/>
                        </a:lnTo>
                        <a:lnTo>
                          <a:pt x="186" y="162"/>
                        </a:lnTo>
                        <a:lnTo>
                          <a:pt x="190" y="168"/>
                        </a:lnTo>
                        <a:lnTo>
                          <a:pt x="195" y="175"/>
                        </a:lnTo>
                        <a:lnTo>
                          <a:pt x="201" y="182"/>
                        </a:lnTo>
                        <a:lnTo>
                          <a:pt x="206" y="189"/>
                        </a:lnTo>
                        <a:lnTo>
                          <a:pt x="212" y="197"/>
                        </a:lnTo>
                        <a:lnTo>
                          <a:pt x="217" y="204"/>
                        </a:lnTo>
                        <a:lnTo>
                          <a:pt x="222" y="210"/>
                        </a:lnTo>
                        <a:lnTo>
                          <a:pt x="227" y="217"/>
                        </a:lnTo>
                        <a:lnTo>
                          <a:pt x="233" y="227"/>
                        </a:lnTo>
                        <a:lnTo>
                          <a:pt x="238" y="234"/>
                        </a:lnTo>
                        <a:lnTo>
                          <a:pt x="242" y="241"/>
                        </a:lnTo>
                        <a:lnTo>
                          <a:pt x="246" y="248"/>
                        </a:lnTo>
                        <a:lnTo>
                          <a:pt x="250" y="255"/>
                        </a:lnTo>
                        <a:lnTo>
                          <a:pt x="252" y="262"/>
                        </a:lnTo>
                        <a:lnTo>
                          <a:pt x="254" y="267"/>
                        </a:lnTo>
                        <a:lnTo>
                          <a:pt x="256" y="275"/>
                        </a:lnTo>
                        <a:lnTo>
                          <a:pt x="257" y="285"/>
                        </a:lnTo>
                        <a:lnTo>
                          <a:pt x="258" y="294"/>
                        </a:lnTo>
                        <a:lnTo>
                          <a:pt x="259" y="304"/>
                        </a:lnTo>
                        <a:lnTo>
                          <a:pt x="261" y="313"/>
                        </a:lnTo>
                        <a:lnTo>
                          <a:pt x="262" y="323"/>
                        </a:lnTo>
                        <a:lnTo>
                          <a:pt x="255" y="313"/>
                        </a:lnTo>
                        <a:lnTo>
                          <a:pt x="249" y="307"/>
                        </a:lnTo>
                        <a:lnTo>
                          <a:pt x="245" y="300"/>
                        </a:lnTo>
                        <a:lnTo>
                          <a:pt x="241" y="295"/>
                        </a:lnTo>
                        <a:lnTo>
                          <a:pt x="238" y="288"/>
                        </a:lnTo>
                        <a:lnTo>
                          <a:pt x="236" y="280"/>
                        </a:lnTo>
                        <a:lnTo>
                          <a:pt x="232" y="271"/>
                        </a:lnTo>
                        <a:lnTo>
                          <a:pt x="228" y="263"/>
                        </a:lnTo>
                        <a:lnTo>
                          <a:pt x="224" y="254"/>
                        </a:lnTo>
                        <a:lnTo>
                          <a:pt x="221" y="246"/>
                        </a:lnTo>
                        <a:lnTo>
                          <a:pt x="217" y="238"/>
                        </a:lnTo>
                        <a:lnTo>
                          <a:pt x="212" y="232"/>
                        </a:lnTo>
                        <a:lnTo>
                          <a:pt x="208" y="226"/>
                        </a:lnTo>
                        <a:lnTo>
                          <a:pt x="202" y="218"/>
                        </a:lnTo>
                        <a:lnTo>
                          <a:pt x="196" y="211"/>
                        </a:lnTo>
                        <a:lnTo>
                          <a:pt x="191" y="205"/>
                        </a:lnTo>
                        <a:lnTo>
                          <a:pt x="186" y="199"/>
                        </a:lnTo>
                        <a:lnTo>
                          <a:pt x="185" y="194"/>
                        </a:lnTo>
                        <a:lnTo>
                          <a:pt x="181" y="185"/>
                        </a:lnTo>
                        <a:lnTo>
                          <a:pt x="177" y="179"/>
                        </a:lnTo>
                        <a:lnTo>
                          <a:pt x="174" y="171"/>
                        </a:lnTo>
                        <a:lnTo>
                          <a:pt x="172" y="169"/>
                        </a:lnTo>
                        <a:lnTo>
                          <a:pt x="165" y="162"/>
                        </a:lnTo>
                        <a:lnTo>
                          <a:pt x="161" y="155"/>
                        </a:lnTo>
                        <a:lnTo>
                          <a:pt x="157" y="149"/>
                        </a:lnTo>
                        <a:lnTo>
                          <a:pt x="153" y="143"/>
                        </a:lnTo>
                        <a:lnTo>
                          <a:pt x="145" y="146"/>
                        </a:lnTo>
                        <a:lnTo>
                          <a:pt x="137" y="151"/>
                        </a:lnTo>
                        <a:lnTo>
                          <a:pt x="129" y="158"/>
                        </a:lnTo>
                        <a:lnTo>
                          <a:pt x="121" y="164"/>
                        </a:lnTo>
                        <a:lnTo>
                          <a:pt x="115" y="170"/>
                        </a:lnTo>
                        <a:lnTo>
                          <a:pt x="110" y="176"/>
                        </a:lnTo>
                        <a:lnTo>
                          <a:pt x="104" y="185"/>
                        </a:lnTo>
                        <a:lnTo>
                          <a:pt x="97" y="195"/>
                        </a:lnTo>
                        <a:lnTo>
                          <a:pt x="92" y="203"/>
                        </a:lnTo>
                        <a:lnTo>
                          <a:pt x="85" y="212"/>
                        </a:lnTo>
                        <a:lnTo>
                          <a:pt x="80" y="221"/>
                        </a:lnTo>
                        <a:lnTo>
                          <a:pt x="76" y="229"/>
                        </a:lnTo>
                        <a:lnTo>
                          <a:pt x="71" y="237"/>
                        </a:lnTo>
                        <a:lnTo>
                          <a:pt x="67" y="245"/>
                        </a:lnTo>
                        <a:lnTo>
                          <a:pt x="62" y="254"/>
                        </a:lnTo>
                        <a:lnTo>
                          <a:pt x="58" y="263"/>
                        </a:lnTo>
                        <a:lnTo>
                          <a:pt x="51" y="273"/>
                        </a:lnTo>
                        <a:lnTo>
                          <a:pt x="45" y="283"/>
                        </a:lnTo>
                        <a:lnTo>
                          <a:pt x="38" y="294"/>
                        </a:lnTo>
                        <a:lnTo>
                          <a:pt x="33" y="303"/>
                        </a:lnTo>
                        <a:lnTo>
                          <a:pt x="28" y="309"/>
                        </a:lnTo>
                        <a:lnTo>
                          <a:pt x="24" y="315"/>
                        </a:lnTo>
                        <a:lnTo>
                          <a:pt x="18" y="321"/>
                        </a:lnTo>
                        <a:lnTo>
                          <a:pt x="13" y="327"/>
                        </a:lnTo>
                        <a:lnTo>
                          <a:pt x="7" y="333"/>
                        </a:lnTo>
                        <a:lnTo>
                          <a:pt x="0" y="341"/>
                        </a:lnTo>
                        <a:lnTo>
                          <a:pt x="2" y="331"/>
                        </a:lnTo>
                        <a:lnTo>
                          <a:pt x="5" y="324"/>
                        </a:lnTo>
                        <a:lnTo>
                          <a:pt x="8" y="315"/>
                        </a:lnTo>
                        <a:lnTo>
                          <a:pt x="13" y="309"/>
                        </a:lnTo>
                        <a:lnTo>
                          <a:pt x="20" y="298"/>
                        </a:lnTo>
                        <a:lnTo>
                          <a:pt x="27" y="287"/>
                        </a:lnTo>
                        <a:lnTo>
                          <a:pt x="35" y="275"/>
                        </a:lnTo>
                        <a:lnTo>
                          <a:pt x="41" y="265"/>
                        </a:lnTo>
                        <a:lnTo>
                          <a:pt x="47" y="255"/>
                        </a:lnTo>
                        <a:lnTo>
                          <a:pt x="54" y="246"/>
                        </a:lnTo>
                        <a:lnTo>
                          <a:pt x="59" y="238"/>
                        </a:lnTo>
                        <a:lnTo>
                          <a:pt x="64" y="231"/>
                        </a:lnTo>
                        <a:lnTo>
                          <a:pt x="69" y="224"/>
                        </a:lnTo>
                        <a:lnTo>
                          <a:pt x="76" y="216"/>
                        </a:lnTo>
                        <a:lnTo>
                          <a:pt x="82" y="208"/>
                        </a:lnTo>
                        <a:lnTo>
                          <a:pt x="88" y="199"/>
                        </a:lnTo>
                        <a:lnTo>
                          <a:pt x="95" y="190"/>
                        </a:lnTo>
                        <a:lnTo>
                          <a:pt x="100" y="183"/>
                        </a:lnTo>
                        <a:lnTo>
                          <a:pt x="105" y="175"/>
                        </a:lnTo>
                        <a:lnTo>
                          <a:pt x="110" y="167"/>
                        </a:lnTo>
                        <a:lnTo>
                          <a:pt x="112" y="162"/>
                        </a:lnTo>
                        <a:lnTo>
                          <a:pt x="114" y="156"/>
                        </a:lnTo>
                        <a:lnTo>
                          <a:pt x="118" y="151"/>
                        </a:lnTo>
                        <a:lnTo>
                          <a:pt x="122" y="145"/>
                        </a:lnTo>
                        <a:lnTo>
                          <a:pt x="129" y="138"/>
                        </a:lnTo>
                        <a:lnTo>
                          <a:pt x="134" y="131"/>
                        </a:lnTo>
                        <a:lnTo>
                          <a:pt x="139" y="126"/>
                        </a:lnTo>
                        <a:lnTo>
                          <a:pt x="143" y="119"/>
                        </a:lnTo>
                        <a:lnTo>
                          <a:pt x="141" y="114"/>
                        </a:lnTo>
                        <a:lnTo>
                          <a:pt x="139" y="106"/>
                        </a:lnTo>
                        <a:lnTo>
                          <a:pt x="127" y="102"/>
                        </a:lnTo>
                        <a:lnTo>
                          <a:pt x="113" y="92"/>
                        </a:lnTo>
                        <a:lnTo>
                          <a:pt x="99" y="83"/>
                        </a:lnTo>
                        <a:lnTo>
                          <a:pt x="92" y="78"/>
                        </a:lnTo>
                        <a:lnTo>
                          <a:pt x="86" y="74"/>
                        </a:lnTo>
                        <a:lnTo>
                          <a:pt x="75" y="70"/>
                        </a:lnTo>
                        <a:lnTo>
                          <a:pt x="64" y="66"/>
                        </a:lnTo>
                        <a:lnTo>
                          <a:pt x="52" y="63"/>
                        </a:lnTo>
                        <a:lnTo>
                          <a:pt x="43" y="60"/>
                        </a:lnTo>
                        <a:lnTo>
                          <a:pt x="33" y="56"/>
                        </a:lnTo>
                        <a:lnTo>
                          <a:pt x="24" y="53"/>
                        </a:lnTo>
                        <a:lnTo>
                          <a:pt x="15" y="51"/>
                        </a:lnTo>
                        <a:lnTo>
                          <a:pt x="8" y="49"/>
                        </a:lnTo>
                        <a:lnTo>
                          <a:pt x="15" y="49"/>
                        </a:lnTo>
                        <a:lnTo>
                          <a:pt x="20" y="47"/>
                        </a:lnTo>
                        <a:lnTo>
                          <a:pt x="25" y="47"/>
                        </a:lnTo>
                        <a:lnTo>
                          <a:pt x="29" y="46"/>
                        </a:lnTo>
                        <a:lnTo>
                          <a:pt x="34" y="47"/>
                        </a:lnTo>
                        <a:lnTo>
                          <a:pt x="45" y="51"/>
                        </a:lnTo>
                        <a:lnTo>
                          <a:pt x="53" y="56"/>
                        </a:lnTo>
                        <a:lnTo>
                          <a:pt x="63" y="61"/>
                        </a:lnTo>
                        <a:lnTo>
                          <a:pt x="72" y="66"/>
                        </a:lnTo>
                        <a:lnTo>
                          <a:pt x="84" y="71"/>
                        </a:lnTo>
                        <a:lnTo>
                          <a:pt x="93" y="77"/>
                        </a:lnTo>
                        <a:lnTo>
                          <a:pt x="101" y="81"/>
                        </a:lnTo>
                        <a:lnTo>
                          <a:pt x="115" y="88"/>
                        </a:lnTo>
                        <a:lnTo>
                          <a:pt x="122" y="90"/>
                        </a:lnTo>
                        <a:lnTo>
                          <a:pt x="128" y="89"/>
                        </a:lnTo>
                        <a:lnTo>
                          <a:pt x="133" y="88"/>
                        </a:lnTo>
                        <a:lnTo>
                          <a:pt x="138" y="87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98">
                    <a:extLst>
                      <a:ext uri="{FF2B5EF4-FFF2-40B4-BE49-F238E27FC236}">
                        <a16:creationId xmlns:a16="http://schemas.microsoft.com/office/drawing/2014/main" id="{286417AE-B55B-41F4-9298-1841A57B77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00" y="1641"/>
                    <a:ext cx="39" cy="193"/>
                  </a:xfrm>
                  <a:custGeom>
                    <a:avLst/>
                    <a:gdLst>
                      <a:gd name="T0" fmla="*/ 20 w 39"/>
                      <a:gd name="T1" fmla="*/ 0 h 193"/>
                      <a:gd name="T2" fmla="*/ 25 w 39"/>
                      <a:gd name="T3" fmla="*/ 9 h 193"/>
                      <a:gd name="T4" fmla="*/ 28 w 39"/>
                      <a:gd name="T5" fmla="*/ 15 h 193"/>
                      <a:gd name="T6" fmla="*/ 34 w 39"/>
                      <a:gd name="T7" fmla="*/ 24 h 193"/>
                      <a:gd name="T8" fmla="*/ 36 w 39"/>
                      <a:gd name="T9" fmla="*/ 33 h 193"/>
                      <a:gd name="T10" fmla="*/ 37 w 39"/>
                      <a:gd name="T11" fmla="*/ 43 h 193"/>
                      <a:gd name="T12" fmla="*/ 37 w 39"/>
                      <a:gd name="T13" fmla="*/ 56 h 193"/>
                      <a:gd name="T14" fmla="*/ 38 w 39"/>
                      <a:gd name="T15" fmla="*/ 64 h 193"/>
                      <a:gd name="T16" fmla="*/ 37 w 39"/>
                      <a:gd name="T17" fmla="*/ 75 h 193"/>
                      <a:gd name="T18" fmla="*/ 36 w 39"/>
                      <a:gd name="T19" fmla="*/ 86 h 193"/>
                      <a:gd name="T20" fmla="*/ 34 w 39"/>
                      <a:gd name="T21" fmla="*/ 97 h 193"/>
                      <a:gd name="T22" fmla="*/ 31 w 39"/>
                      <a:gd name="T23" fmla="*/ 113 h 193"/>
                      <a:gd name="T24" fmla="*/ 29 w 39"/>
                      <a:gd name="T25" fmla="*/ 122 h 193"/>
                      <a:gd name="T26" fmla="*/ 24 w 39"/>
                      <a:gd name="T27" fmla="*/ 132 h 193"/>
                      <a:gd name="T28" fmla="*/ 18 w 39"/>
                      <a:gd name="T29" fmla="*/ 144 h 193"/>
                      <a:gd name="T30" fmla="*/ 12 w 39"/>
                      <a:gd name="T31" fmla="*/ 155 h 193"/>
                      <a:gd name="T32" fmla="*/ 7 w 39"/>
                      <a:gd name="T33" fmla="*/ 165 h 193"/>
                      <a:gd name="T34" fmla="*/ 3 w 39"/>
                      <a:gd name="T35" fmla="*/ 174 h 193"/>
                      <a:gd name="T36" fmla="*/ 0 w 39"/>
                      <a:gd name="T37" fmla="*/ 192 h 193"/>
                      <a:gd name="T38" fmla="*/ 1 w 39"/>
                      <a:gd name="T39" fmla="*/ 174 h 193"/>
                      <a:gd name="T40" fmla="*/ 3 w 39"/>
                      <a:gd name="T41" fmla="*/ 162 h 193"/>
                      <a:gd name="T42" fmla="*/ 4 w 39"/>
                      <a:gd name="T43" fmla="*/ 151 h 193"/>
                      <a:gd name="T44" fmla="*/ 5 w 39"/>
                      <a:gd name="T45" fmla="*/ 139 h 193"/>
                      <a:gd name="T46" fmla="*/ 7 w 39"/>
                      <a:gd name="T47" fmla="*/ 124 h 193"/>
                      <a:gd name="T48" fmla="*/ 10 w 39"/>
                      <a:gd name="T49" fmla="*/ 113 h 193"/>
                      <a:gd name="T50" fmla="*/ 12 w 39"/>
                      <a:gd name="T51" fmla="*/ 102 h 193"/>
                      <a:gd name="T52" fmla="*/ 15 w 39"/>
                      <a:gd name="T53" fmla="*/ 93 h 193"/>
                      <a:gd name="T54" fmla="*/ 18 w 39"/>
                      <a:gd name="T55" fmla="*/ 82 h 193"/>
                      <a:gd name="T56" fmla="*/ 20 w 39"/>
                      <a:gd name="T57" fmla="*/ 72 h 193"/>
                      <a:gd name="T58" fmla="*/ 22 w 39"/>
                      <a:gd name="T59" fmla="*/ 61 h 193"/>
                      <a:gd name="T60" fmla="*/ 23 w 39"/>
                      <a:gd name="T61" fmla="*/ 52 h 193"/>
                      <a:gd name="T62" fmla="*/ 24 w 39"/>
                      <a:gd name="T63" fmla="*/ 41 h 193"/>
                      <a:gd name="T64" fmla="*/ 24 w 39"/>
                      <a:gd name="T65" fmla="*/ 30 h 193"/>
                      <a:gd name="T66" fmla="*/ 24 w 39"/>
                      <a:gd name="T67" fmla="*/ 15 h 193"/>
                      <a:gd name="T68" fmla="*/ 22 w 39"/>
                      <a:gd name="T69" fmla="*/ 8 h 193"/>
                      <a:gd name="T70" fmla="*/ 20 w 39"/>
                      <a:gd name="T71" fmla="*/ 0 h 193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39" h="193">
                        <a:moveTo>
                          <a:pt x="20" y="0"/>
                        </a:moveTo>
                        <a:lnTo>
                          <a:pt x="25" y="9"/>
                        </a:lnTo>
                        <a:lnTo>
                          <a:pt x="28" y="15"/>
                        </a:lnTo>
                        <a:lnTo>
                          <a:pt x="34" y="24"/>
                        </a:lnTo>
                        <a:lnTo>
                          <a:pt x="36" y="33"/>
                        </a:lnTo>
                        <a:lnTo>
                          <a:pt x="37" y="43"/>
                        </a:lnTo>
                        <a:lnTo>
                          <a:pt x="37" y="56"/>
                        </a:lnTo>
                        <a:lnTo>
                          <a:pt x="38" y="64"/>
                        </a:lnTo>
                        <a:lnTo>
                          <a:pt x="37" y="75"/>
                        </a:lnTo>
                        <a:lnTo>
                          <a:pt x="36" y="86"/>
                        </a:lnTo>
                        <a:lnTo>
                          <a:pt x="34" y="97"/>
                        </a:lnTo>
                        <a:lnTo>
                          <a:pt x="31" y="113"/>
                        </a:lnTo>
                        <a:lnTo>
                          <a:pt x="29" y="122"/>
                        </a:lnTo>
                        <a:lnTo>
                          <a:pt x="24" y="132"/>
                        </a:lnTo>
                        <a:lnTo>
                          <a:pt x="18" y="144"/>
                        </a:lnTo>
                        <a:lnTo>
                          <a:pt x="12" y="155"/>
                        </a:lnTo>
                        <a:lnTo>
                          <a:pt x="7" y="165"/>
                        </a:lnTo>
                        <a:lnTo>
                          <a:pt x="3" y="174"/>
                        </a:lnTo>
                        <a:lnTo>
                          <a:pt x="0" y="192"/>
                        </a:lnTo>
                        <a:lnTo>
                          <a:pt x="1" y="174"/>
                        </a:lnTo>
                        <a:lnTo>
                          <a:pt x="3" y="162"/>
                        </a:lnTo>
                        <a:lnTo>
                          <a:pt x="4" y="151"/>
                        </a:lnTo>
                        <a:lnTo>
                          <a:pt x="5" y="139"/>
                        </a:lnTo>
                        <a:lnTo>
                          <a:pt x="7" y="124"/>
                        </a:lnTo>
                        <a:lnTo>
                          <a:pt x="10" y="113"/>
                        </a:lnTo>
                        <a:lnTo>
                          <a:pt x="12" y="102"/>
                        </a:lnTo>
                        <a:lnTo>
                          <a:pt x="15" y="93"/>
                        </a:lnTo>
                        <a:lnTo>
                          <a:pt x="18" y="82"/>
                        </a:lnTo>
                        <a:lnTo>
                          <a:pt x="20" y="72"/>
                        </a:lnTo>
                        <a:lnTo>
                          <a:pt x="22" y="61"/>
                        </a:lnTo>
                        <a:lnTo>
                          <a:pt x="23" y="52"/>
                        </a:lnTo>
                        <a:lnTo>
                          <a:pt x="24" y="41"/>
                        </a:lnTo>
                        <a:lnTo>
                          <a:pt x="24" y="30"/>
                        </a:lnTo>
                        <a:lnTo>
                          <a:pt x="24" y="15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99">
                    <a:extLst>
                      <a:ext uri="{FF2B5EF4-FFF2-40B4-BE49-F238E27FC236}">
                        <a16:creationId xmlns:a16="http://schemas.microsoft.com/office/drawing/2014/main" id="{A76F720E-AB60-4290-9835-794D769124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716" y="1535"/>
                    <a:ext cx="171" cy="50"/>
                  </a:xfrm>
                  <a:custGeom>
                    <a:avLst/>
                    <a:gdLst>
                      <a:gd name="T0" fmla="*/ 170 w 171"/>
                      <a:gd name="T1" fmla="*/ 49 h 50"/>
                      <a:gd name="T2" fmla="*/ 167 w 171"/>
                      <a:gd name="T3" fmla="*/ 40 h 50"/>
                      <a:gd name="T4" fmla="*/ 163 w 171"/>
                      <a:gd name="T5" fmla="*/ 33 h 50"/>
                      <a:gd name="T6" fmla="*/ 160 w 171"/>
                      <a:gd name="T7" fmla="*/ 31 h 50"/>
                      <a:gd name="T8" fmla="*/ 153 w 171"/>
                      <a:gd name="T9" fmla="*/ 29 h 50"/>
                      <a:gd name="T10" fmla="*/ 147 w 171"/>
                      <a:gd name="T11" fmla="*/ 27 h 50"/>
                      <a:gd name="T12" fmla="*/ 140 w 171"/>
                      <a:gd name="T13" fmla="*/ 29 h 50"/>
                      <a:gd name="T14" fmla="*/ 132 w 171"/>
                      <a:gd name="T15" fmla="*/ 30 h 50"/>
                      <a:gd name="T16" fmla="*/ 123 w 171"/>
                      <a:gd name="T17" fmla="*/ 27 h 50"/>
                      <a:gd name="T18" fmla="*/ 111 w 171"/>
                      <a:gd name="T19" fmla="*/ 22 h 50"/>
                      <a:gd name="T20" fmla="*/ 100 w 171"/>
                      <a:gd name="T21" fmla="*/ 18 h 50"/>
                      <a:gd name="T22" fmla="*/ 92 w 171"/>
                      <a:gd name="T23" fmla="*/ 16 h 50"/>
                      <a:gd name="T24" fmla="*/ 80 w 171"/>
                      <a:gd name="T25" fmla="*/ 12 h 50"/>
                      <a:gd name="T26" fmla="*/ 67 w 171"/>
                      <a:gd name="T27" fmla="*/ 8 h 50"/>
                      <a:gd name="T28" fmla="*/ 55 w 171"/>
                      <a:gd name="T29" fmla="*/ 5 h 50"/>
                      <a:gd name="T30" fmla="*/ 42 w 171"/>
                      <a:gd name="T31" fmla="*/ 1 h 50"/>
                      <a:gd name="T32" fmla="*/ 28 w 171"/>
                      <a:gd name="T33" fmla="*/ 1 h 50"/>
                      <a:gd name="T34" fmla="*/ 15 w 171"/>
                      <a:gd name="T35" fmla="*/ 0 h 50"/>
                      <a:gd name="T36" fmla="*/ 12 w 171"/>
                      <a:gd name="T37" fmla="*/ 1 h 50"/>
                      <a:gd name="T38" fmla="*/ 7 w 171"/>
                      <a:gd name="T39" fmla="*/ 4 h 50"/>
                      <a:gd name="T40" fmla="*/ 3 w 171"/>
                      <a:gd name="T41" fmla="*/ 7 h 50"/>
                      <a:gd name="T42" fmla="*/ 0 w 171"/>
                      <a:gd name="T43" fmla="*/ 11 h 50"/>
                      <a:gd name="T44" fmla="*/ 5 w 171"/>
                      <a:gd name="T45" fmla="*/ 11 h 50"/>
                      <a:gd name="T46" fmla="*/ 12 w 171"/>
                      <a:gd name="T47" fmla="*/ 12 h 50"/>
                      <a:gd name="T48" fmla="*/ 19 w 171"/>
                      <a:gd name="T49" fmla="*/ 12 h 50"/>
                      <a:gd name="T50" fmla="*/ 23 w 171"/>
                      <a:gd name="T51" fmla="*/ 11 h 50"/>
                      <a:gd name="T52" fmla="*/ 30 w 171"/>
                      <a:gd name="T53" fmla="*/ 11 h 50"/>
                      <a:gd name="T54" fmla="*/ 39 w 171"/>
                      <a:gd name="T55" fmla="*/ 11 h 50"/>
                      <a:gd name="T56" fmla="*/ 51 w 171"/>
                      <a:gd name="T57" fmla="*/ 11 h 50"/>
                      <a:gd name="T58" fmla="*/ 61 w 171"/>
                      <a:gd name="T59" fmla="*/ 12 h 50"/>
                      <a:gd name="T60" fmla="*/ 71 w 171"/>
                      <a:gd name="T61" fmla="*/ 14 h 50"/>
                      <a:gd name="T62" fmla="*/ 81 w 171"/>
                      <a:gd name="T63" fmla="*/ 15 h 50"/>
                      <a:gd name="T64" fmla="*/ 91 w 171"/>
                      <a:gd name="T65" fmla="*/ 16 h 50"/>
                      <a:gd name="T66" fmla="*/ 99 w 171"/>
                      <a:gd name="T67" fmla="*/ 19 h 50"/>
                      <a:gd name="T68" fmla="*/ 108 w 171"/>
                      <a:gd name="T69" fmla="*/ 23 h 50"/>
                      <a:gd name="T70" fmla="*/ 116 w 171"/>
                      <a:gd name="T71" fmla="*/ 27 h 50"/>
                      <a:gd name="T72" fmla="*/ 125 w 171"/>
                      <a:gd name="T73" fmla="*/ 31 h 50"/>
                      <a:gd name="T74" fmla="*/ 129 w 171"/>
                      <a:gd name="T75" fmla="*/ 32 h 50"/>
                      <a:gd name="T76" fmla="*/ 134 w 171"/>
                      <a:gd name="T77" fmla="*/ 31 h 50"/>
                      <a:gd name="T78" fmla="*/ 140 w 171"/>
                      <a:gd name="T79" fmla="*/ 34 h 50"/>
                      <a:gd name="T80" fmla="*/ 146 w 171"/>
                      <a:gd name="T81" fmla="*/ 37 h 50"/>
                      <a:gd name="T82" fmla="*/ 152 w 171"/>
                      <a:gd name="T83" fmla="*/ 40 h 50"/>
                      <a:gd name="T84" fmla="*/ 161 w 171"/>
                      <a:gd name="T85" fmla="*/ 44 h 50"/>
                      <a:gd name="T86" fmla="*/ 167 w 171"/>
                      <a:gd name="T87" fmla="*/ 46 h 50"/>
                      <a:gd name="T88" fmla="*/ 170 w 171"/>
                      <a:gd name="T89" fmla="*/ 49 h 50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</a:gdLst>
                    <a:ahLst/>
                    <a:cxnLst>
                      <a:cxn ang="T90">
                        <a:pos x="T0" y="T1"/>
                      </a:cxn>
                      <a:cxn ang="T91">
                        <a:pos x="T2" y="T3"/>
                      </a:cxn>
                      <a:cxn ang="T92">
                        <a:pos x="T4" y="T5"/>
                      </a:cxn>
                      <a:cxn ang="T93">
                        <a:pos x="T6" y="T7"/>
                      </a:cxn>
                      <a:cxn ang="T94">
                        <a:pos x="T8" y="T9"/>
                      </a:cxn>
                      <a:cxn ang="T95">
                        <a:pos x="T10" y="T11"/>
                      </a:cxn>
                      <a:cxn ang="T96">
                        <a:pos x="T12" y="T13"/>
                      </a:cxn>
                      <a:cxn ang="T97">
                        <a:pos x="T14" y="T15"/>
                      </a:cxn>
                      <a:cxn ang="T98">
                        <a:pos x="T16" y="T17"/>
                      </a:cxn>
                      <a:cxn ang="T99">
                        <a:pos x="T18" y="T19"/>
                      </a:cxn>
                      <a:cxn ang="T100">
                        <a:pos x="T20" y="T21"/>
                      </a:cxn>
                      <a:cxn ang="T101">
                        <a:pos x="T22" y="T23"/>
                      </a:cxn>
                      <a:cxn ang="T102">
                        <a:pos x="T24" y="T25"/>
                      </a:cxn>
                      <a:cxn ang="T103">
                        <a:pos x="T26" y="T27"/>
                      </a:cxn>
                      <a:cxn ang="T104">
                        <a:pos x="T28" y="T29"/>
                      </a:cxn>
                      <a:cxn ang="T105">
                        <a:pos x="T30" y="T31"/>
                      </a:cxn>
                      <a:cxn ang="T106">
                        <a:pos x="T32" y="T33"/>
                      </a:cxn>
                      <a:cxn ang="T107">
                        <a:pos x="T34" y="T35"/>
                      </a:cxn>
                      <a:cxn ang="T108">
                        <a:pos x="T36" y="T37"/>
                      </a:cxn>
                      <a:cxn ang="T109">
                        <a:pos x="T38" y="T39"/>
                      </a:cxn>
                      <a:cxn ang="T110">
                        <a:pos x="T40" y="T41"/>
                      </a:cxn>
                      <a:cxn ang="T111">
                        <a:pos x="T42" y="T43"/>
                      </a:cxn>
                      <a:cxn ang="T112">
                        <a:pos x="T44" y="T45"/>
                      </a:cxn>
                      <a:cxn ang="T113">
                        <a:pos x="T46" y="T47"/>
                      </a:cxn>
                      <a:cxn ang="T114">
                        <a:pos x="T48" y="T49"/>
                      </a:cxn>
                      <a:cxn ang="T115">
                        <a:pos x="T50" y="T51"/>
                      </a:cxn>
                      <a:cxn ang="T116">
                        <a:pos x="T52" y="T53"/>
                      </a:cxn>
                      <a:cxn ang="T117">
                        <a:pos x="T54" y="T55"/>
                      </a:cxn>
                      <a:cxn ang="T118">
                        <a:pos x="T56" y="T57"/>
                      </a:cxn>
                      <a:cxn ang="T119">
                        <a:pos x="T58" y="T59"/>
                      </a:cxn>
                      <a:cxn ang="T120">
                        <a:pos x="T60" y="T61"/>
                      </a:cxn>
                      <a:cxn ang="T121">
                        <a:pos x="T62" y="T63"/>
                      </a:cxn>
                      <a:cxn ang="T122">
                        <a:pos x="T64" y="T65"/>
                      </a:cxn>
                      <a:cxn ang="T123">
                        <a:pos x="T66" y="T67"/>
                      </a:cxn>
                      <a:cxn ang="T124">
                        <a:pos x="T68" y="T69"/>
                      </a:cxn>
                      <a:cxn ang="T125">
                        <a:pos x="T70" y="T71"/>
                      </a:cxn>
                      <a:cxn ang="T126">
                        <a:pos x="T72" y="T73"/>
                      </a:cxn>
                      <a:cxn ang="T127">
                        <a:pos x="T74" y="T75"/>
                      </a:cxn>
                      <a:cxn ang="T128">
                        <a:pos x="T76" y="T77"/>
                      </a:cxn>
                      <a:cxn ang="T129">
                        <a:pos x="T78" y="T79"/>
                      </a:cxn>
                      <a:cxn ang="T130">
                        <a:pos x="T80" y="T81"/>
                      </a:cxn>
                      <a:cxn ang="T131">
                        <a:pos x="T82" y="T83"/>
                      </a:cxn>
                      <a:cxn ang="T132">
                        <a:pos x="T84" y="T85"/>
                      </a:cxn>
                      <a:cxn ang="T133">
                        <a:pos x="T86" y="T87"/>
                      </a:cxn>
                      <a:cxn ang="T134">
                        <a:pos x="T88" y="T89"/>
                      </a:cxn>
                    </a:cxnLst>
                    <a:rect l="0" t="0" r="r" b="b"/>
                    <a:pathLst>
                      <a:path w="171" h="50">
                        <a:moveTo>
                          <a:pt x="170" y="49"/>
                        </a:moveTo>
                        <a:lnTo>
                          <a:pt x="167" y="40"/>
                        </a:lnTo>
                        <a:lnTo>
                          <a:pt x="163" y="33"/>
                        </a:lnTo>
                        <a:lnTo>
                          <a:pt x="160" y="31"/>
                        </a:lnTo>
                        <a:lnTo>
                          <a:pt x="153" y="29"/>
                        </a:lnTo>
                        <a:lnTo>
                          <a:pt x="147" y="27"/>
                        </a:lnTo>
                        <a:lnTo>
                          <a:pt x="140" y="29"/>
                        </a:lnTo>
                        <a:lnTo>
                          <a:pt x="132" y="30"/>
                        </a:lnTo>
                        <a:lnTo>
                          <a:pt x="123" y="27"/>
                        </a:lnTo>
                        <a:lnTo>
                          <a:pt x="111" y="22"/>
                        </a:lnTo>
                        <a:lnTo>
                          <a:pt x="100" y="18"/>
                        </a:lnTo>
                        <a:lnTo>
                          <a:pt x="92" y="16"/>
                        </a:lnTo>
                        <a:lnTo>
                          <a:pt x="80" y="12"/>
                        </a:lnTo>
                        <a:lnTo>
                          <a:pt x="67" y="8"/>
                        </a:lnTo>
                        <a:lnTo>
                          <a:pt x="55" y="5"/>
                        </a:lnTo>
                        <a:lnTo>
                          <a:pt x="42" y="1"/>
                        </a:lnTo>
                        <a:lnTo>
                          <a:pt x="28" y="1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1"/>
                        </a:lnTo>
                        <a:lnTo>
                          <a:pt x="5" y="11"/>
                        </a:lnTo>
                        <a:lnTo>
                          <a:pt x="12" y="12"/>
                        </a:lnTo>
                        <a:lnTo>
                          <a:pt x="19" y="12"/>
                        </a:lnTo>
                        <a:lnTo>
                          <a:pt x="23" y="11"/>
                        </a:lnTo>
                        <a:lnTo>
                          <a:pt x="30" y="11"/>
                        </a:lnTo>
                        <a:lnTo>
                          <a:pt x="39" y="11"/>
                        </a:lnTo>
                        <a:lnTo>
                          <a:pt x="51" y="11"/>
                        </a:lnTo>
                        <a:lnTo>
                          <a:pt x="61" y="12"/>
                        </a:lnTo>
                        <a:lnTo>
                          <a:pt x="71" y="14"/>
                        </a:lnTo>
                        <a:lnTo>
                          <a:pt x="81" y="15"/>
                        </a:lnTo>
                        <a:lnTo>
                          <a:pt x="91" y="16"/>
                        </a:lnTo>
                        <a:lnTo>
                          <a:pt x="99" y="19"/>
                        </a:lnTo>
                        <a:lnTo>
                          <a:pt x="108" y="23"/>
                        </a:lnTo>
                        <a:lnTo>
                          <a:pt x="116" y="27"/>
                        </a:lnTo>
                        <a:lnTo>
                          <a:pt x="125" y="31"/>
                        </a:lnTo>
                        <a:lnTo>
                          <a:pt x="129" y="32"/>
                        </a:lnTo>
                        <a:lnTo>
                          <a:pt x="134" y="31"/>
                        </a:lnTo>
                        <a:lnTo>
                          <a:pt x="140" y="34"/>
                        </a:lnTo>
                        <a:lnTo>
                          <a:pt x="146" y="37"/>
                        </a:lnTo>
                        <a:lnTo>
                          <a:pt x="152" y="40"/>
                        </a:lnTo>
                        <a:lnTo>
                          <a:pt x="161" y="44"/>
                        </a:lnTo>
                        <a:lnTo>
                          <a:pt x="167" y="46"/>
                        </a:lnTo>
                        <a:lnTo>
                          <a:pt x="170" y="49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100">
                    <a:extLst>
                      <a:ext uri="{FF2B5EF4-FFF2-40B4-BE49-F238E27FC236}">
                        <a16:creationId xmlns:a16="http://schemas.microsoft.com/office/drawing/2014/main" id="{FED27E75-1CC9-422A-91F7-F454F77926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707" y="1563"/>
                    <a:ext cx="177" cy="21"/>
                  </a:xfrm>
                  <a:custGeom>
                    <a:avLst/>
                    <a:gdLst>
                      <a:gd name="T0" fmla="*/ 176 w 177"/>
                      <a:gd name="T1" fmla="*/ 20 h 21"/>
                      <a:gd name="T2" fmla="*/ 171 w 177"/>
                      <a:gd name="T3" fmla="*/ 18 h 21"/>
                      <a:gd name="T4" fmla="*/ 166 w 177"/>
                      <a:gd name="T5" fmla="*/ 16 h 21"/>
                      <a:gd name="T6" fmla="*/ 161 w 177"/>
                      <a:gd name="T7" fmla="*/ 13 h 21"/>
                      <a:gd name="T8" fmla="*/ 155 w 177"/>
                      <a:gd name="T9" fmla="*/ 12 h 21"/>
                      <a:gd name="T10" fmla="*/ 149 w 177"/>
                      <a:gd name="T11" fmla="*/ 10 h 21"/>
                      <a:gd name="T12" fmla="*/ 141 w 177"/>
                      <a:gd name="T13" fmla="*/ 6 h 21"/>
                      <a:gd name="T14" fmla="*/ 134 w 177"/>
                      <a:gd name="T15" fmla="*/ 3 h 21"/>
                      <a:gd name="T16" fmla="*/ 128 w 177"/>
                      <a:gd name="T17" fmla="*/ 2 h 21"/>
                      <a:gd name="T18" fmla="*/ 120 w 177"/>
                      <a:gd name="T19" fmla="*/ 3 h 21"/>
                      <a:gd name="T20" fmla="*/ 110 w 177"/>
                      <a:gd name="T21" fmla="*/ 5 h 21"/>
                      <a:gd name="T22" fmla="*/ 106 w 177"/>
                      <a:gd name="T23" fmla="*/ 5 h 21"/>
                      <a:gd name="T24" fmla="*/ 93 w 177"/>
                      <a:gd name="T25" fmla="*/ 3 h 21"/>
                      <a:gd name="T26" fmla="*/ 78 w 177"/>
                      <a:gd name="T27" fmla="*/ 1 h 21"/>
                      <a:gd name="T28" fmla="*/ 69 w 177"/>
                      <a:gd name="T29" fmla="*/ 0 h 21"/>
                      <a:gd name="T30" fmla="*/ 57 w 177"/>
                      <a:gd name="T31" fmla="*/ 0 h 21"/>
                      <a:gd name="T32" fmla="*/ 44 w 177"/>
                      <a:gd name="T33" fmla="*/ 0 h 21"/>
                      <a:gd name="T34" fmla="*/ 36 w 177"/>
                      <a:gd name="T35" fmla="*/ 1 h 21"/>
                      <a:gd name="T36" fmla="*/ 27 w 177"/>
                      <a:gd name="T37" fmla="*/ 2 h 21"/>
                      <a:gd name="T38" fmla="*/ 18 w 177"/>
                      <a:gd name="T39" fmla="*/ 3 h 21"/>
                      <a:gd name="T40" fmla="*/ 9 w 177"/>
                      <a:gd name="T41" fmla="*/ 4 h 21"/>
                      <a:gd name="T42" fmla="*/ 8 w 177"/>
                      <a:gd name="T43" fmla="*/ 8 h 21"/>
                      <a:gd name="T44" fmla="*/ 7 w 177"/>
                      <a:gd name="T45" fmla="*/ 11 h 21"/>
                      <a:gd name="T46" fmla="*/ 4 w 177"/>
                      <a:gd name="T47" fmla="*/ 15 h 21"/>
                      <a:gd name="T48" fmla="*/ 0 w 177"/>
                      <a:gd name="T49" fmla="*/ 17 h 21"/>
                      <a:gd name="T50" fmla="*/ 7 w 177"/>
                      <a:gd name="T51" fmla="*/ 16 h 21"/>
                      <a:gd name="T52" fmla="*/ 15 w 177"/>
                      <a:gd name="T53" fmla="*/ 14 h 21"/>
                      <a:gd name="T54" fmla="*/ 22 w 177"/>
                      <a:gd name="T55" fmla="*/ 12 h 21"/>
                      <a:gd name="T56" fmla="*/ 29 w 177"/>
                      <a:gd name="T57" fmla="*/ 11 h 21"/>
                      <a:gd name="T58" fmla="*/ 37 w 177"/>
                      <a:gd name="T59" fmla="*/ 10 h 21"/>
                      <a:gd name="T60" fmla="*/ 50 w 177"/>
                      <a:gd name="T61" fmla="*/ 10 h 21"/>
                      <a:gd name="T62" fmla="*/ 63 w 177"/>
                      <a:gd name="T63" fmla="*/ 8 h 21"/>
                      <a:gd name="T64" fmla="*/ 79 w 177"/>
                      <a:gd name="T65" fmla="*/ 8 h 21"/>
                      <a:gd name="T66" fmla="*/ 94 w 177"/>
                      <a:gd name="T67" fmla="*/ 7 h 21"/>
                      <a:gd name="T68" fmla="*/ 108 w 177"/>
                      <a:gd name="T69" fmla="*/ 6 h 21"/>
                      <a:gd name="T70" fmla="*/ 120 w 177"/>
                      <a:gd name="T71" fmla="*/ 7 h 21"/>
                      <a:gd name="T72" fmla="*/ 129 w 177"/>
                      <a:gd name="T73" fmla="*/ 10 h 21"/>
                      <a:gd name="T74" fmla="*/ 138 w 177"/>
                      <a:gd name="T75" fmla="*/ 12 h 21"/>
                      <a:gd name="T76" fmla="*/ 148 w 177"/>
                      <a:gd name="T77" fmla="*/ 14 h 21"/>
                      <a:gd name="T78" fmla="*/ 159 w 177"/>
                      <a:gd name="T79" fmla="*/ 17 h 21"/>
                      <a:gd name="T80" fmla="*/ 167 w 177"/>
                      <a:gd name="T81" fmla="*/ 18 h 21"/>
                      <a:gd name="T82" fmla="*/ 176 w 177"/>
                      <a:gd name="T83" fmla="*/ 20 h 21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177" h="21">
                        <a:moveTo>
                          <a:pt x="176" y="20"/>
                        </a:moveTo>
                        <a:lnTo>
                          <a:pt x="171" y="18"/>
                        </a:lnTo>
                        <a:lnTo>
                          <a:pt x="166" y="16"/>
                        </a:lnTo>
                        <a:lnTo>
                          <a:pt x="161" y="13"/>
                        </a:lnTo>
                        <a:lnTo>
                          <a:pt x="155" y="12"/>
                        </a:lnTo>
                        <a:lnTo>
                          <a:pt x="149" y="10"/>
                        </a:lnTo>
                        <a:lnTo>
                          <a:pt x="141" y="6"/>
                        </a:lnTo>
                        <a:lnTo>
                          <a:pt x="134" y="3"/>
                        </a:lnTo>
                        <a:lnTo>
                          <a:pt x="128" y="2"/>
                        </a:lnTo>
                        <a:lnTo>
                          <a:pt x="120" y="3"/>
                        </a:lnTo>
                        <a:lnTo>
                          <a:pt x="110" y="5"/>
                        </a:lnTo>
                        <a:lnTo>
                          <a:pt x="106" y="5"/>
                        </a:lnTo>
                        <a:lnTo>
                          <a:pt x="93" y="3"/>
                        </a:lnTo>
                        <a:lnTo>
                          <a:pt x="78" y="1"/>
                        </a:lnTo>
                        <a:lnTo>
                          <a:pt x="69" y="0"/>
                        </a:lnTo>
                        <a:lnTo>
                          <a:pt x="57" y="0"/>
                        </a:lnTo>
                        <a:lnTo>
                          <a:pt x="44" y="0"/>
                        </a:lnTo>
                        <a:lnTo>
                          <a:pt x="36" y="1"/>
                        </a:lnTo>
                        <a:lnTo>
                          <a:pt x="27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7" y="11"/>
                        </a:lnTo>
                        <a:lnTo>
                          <a:pt x="4" y="15"/>
                        </a:lnTo>
                        <a:lnTo>
                          <a:pt x="0" y="17"/>
                        </a:lnTo>
                        <a:lnTo>
                          <a:pt x="7" y="16"/>
                        </a:lnTo>
                        <a:lnTo>
                          <a:pt x="15" y="14"/>
                        </a:lnTo>
                        <a:lnTo>
                          <a:pt x="22" y="12"/>
                        </a:lnTo>
                        <a:lnTo>
                          <a:pt x="29" y="11"/>
                        </a:lnTo>
                        <a:lnTo>
                          <a:pt x="37" y="10"/>
                        </a:lnTo>
                        <a:lnTo>
                          <a:pt x="50" y="10"/>
                        </a:lnTo>
                        <a:lnTo>
                          <a:pt x="63" y="8"/>
                        </a:lnTo>
                        <a:lnTo>
                          <a:pt x="79" y="8"/>
                        </a:lnTo>
                        <a:lnTo>
                          <a:pt x="94" y="7"/>
                        </a:lnTo>
                        <a:lnTo>
                          <a:pt x="108" y="6"/>
                        </a:lnTo>
                        <a:lnTo>
                          <a:pt x="120" y="7"/>
                        </a:lnTo>
                        <a:lnTo>
                          <a:pt x="129" y="10"/>
                        </a:lnTo>
                        <a:lnTo>
                          <a:pt x="138" y="12"/>
                        </a:lnTo>
                        <a:lnTo>
                          <a:pt x="148" y="14"/>
                        </a:lnTo>
                        <a:lnTo>
                          <a:pt x="159" y="17"/>
                        </a:lnTo>
                        <a:lnTo>
                          <a:pt x="167" y="18"/>
                        </a:lnTo>
                        <a:lnTo>
                          <a:pt x="176" y="20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3" name="Freeform 101">
                  <a:extLst>
                    <a:ext uri="{FF2B5EF4-FFF2-40B4-BE49-F238E27FC236}">
                      <a16:creationId xmlns:a16="http://schemas.microsoft.com/office/drawing/2014/main" id="{E94426FA-2FFB-4210-856C-A75FBFE0949B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1691" y="1023"/>
                  <a:ext cx="261" cy="374"/>
                </a:xfrm>
                <a:custGeom>
                  <a:avLst/>
                  <a:gdLst>
                    <a:gd name="T0" fmla="*/ 82 w 261"/>
                    <a:gd name="T1" fmla="*/ 162 h 374"/>
                    <a:gd name="T2" fmla="*/ 90 w 261"/>
                    <a:gd name="T3" fmla="*/ 154 h 374"/>
                    <a:gd name="T4" fmla="*/ 76 w 261"/>
                    <a:gd name="T5" fmla="*/ 104 h 374"/>
                    <a:gd name="T6" fmla="*/ 54 w 261"/>
                    <a:gd name="T7" fmla="*/ 56 h 374"/>
                    <a:gd name="T8" fmla="*/ 31 w 261"/>
                    <a:gd name="T9" fmla="*/ 33 h 374"/>
                    <a:gd name="T10" fmla="*/ 51 w 261"/>
                    <a:gd name="T11" fmla="*/ 45 h 374"/>
                    <a:gd name="T12" fmla="*/ 72 w 261"/>
                    <a:gd name="T13" fmla="*/ 84 h 374"/>
                    <a:gd name="T14" fmla="*/ 92 w 261"/>
                    <a:gd name="T15" fmla="*/ 126 h 374"/>
                    <a:gd name="T16" fmla="*/ 106 w 261"/>
                    <a:gd name="T17" fmla="*/ 168 h 374"/>
                    <a:gd name="T18" fmla="*/ 118 w 261"/>
                    <a:gd name="T19" fmla="*/ 150 h 374"/>
                    <a:gd name="T20" fmla="*/ 121 w 261"/>
                    <a:gd name="T21" fmla="*/ 114 h 374"/>
                    <a:gd name="T22" fmla="*/ 125 w 261"/>
                    <a:gd name="T23" fmla="*/ 65 h 374"/>
                    <a:gd name="T24" fmla="*/ 136 w 261"/>
                    <a:gd name="T25" fmla="*/ 26 h 374"/>
                    <a:gd name="T26" fmla="*/ 143 w 261"/>
                    <a:gd name="T27" fmla="*/ 12 h 374"/>
                    <a:gd name="T28" fmla="*/ 136 w 261"/>
                    <a:gd name="T29" fmla="*/ 53 h 374"/>
                    <a:gd name="T30" fmla="*/ 132 w 261"/>
                    <a:gd name="T31" fmla="*/ 106 h 374"/>
                    <a:gd name="T32" fmla="*/ 130 w 261"/>
                    <a:gd name="T33" fmla="*/ 155 h 374"/>
                    <a:gd name="T34" fmla="*/ 136 w 261"/>
                    <a:gd name="T35" fmla="*/ 183 h 374"/>
                    <a:gd name="T36" fmla="*/ 166 w 261"/>
                    <a:gd name="T37" fmla="*/ 177 h 374"/>
                    <a:gd name="T38" fmla="*/ 205 w 261"/>
                    <a:gd name="T39" fmla="*/ 178 h 374"/>
                    <a:gd name="T40" fmla="*/ 236 w 261"/>
                    <a:gd name="T41" fmla="*/ 193 h 374"/>
                    <a:gd name="T42" fmla="*/ 260 w 261"/>
                    <a:gd name="T43" fmla="*/ 227 h 374"/>
                    <a:gd name="T44" fmla="*/ 231 w 261"/>
                    <a:gd name="T45" fmla="*/ 222 h 374"/>
                    <a:gd name="T46" fmla="*/ 200 w 261"/>
                    <a:gd name="T47" fmla="*/ 211 h 374"/>
                    <a:gd name="T48" fmla="*/ 159 w 261"/>
                    <a:gd name="T49" fmla="*/ 204 h 374"/>
                    <a:gd name="T50" fmla="*/ 132 w 261"/>
                    <a:gd name="T51" fmla="*/ 208 h 374"/>
                    <a:gd name="T52" fmla="*/ 147 w 261"/>
                    <a:gd name="T53" fmla="*/ 224 h 374"/>
                    <a:gd name="T54" fmla="*/ 182 w 261"/>
                    <a:gd name="T55" fmla="*/ 233 h 374"/>
                    <a:gd name="T56" fmla="*/ 217 w 261"/>
                    <a:gd name="T57" fmla="*/ 240 h 374"/>
                    <a:gd name="T58" fmla="*/ 243 w 261"/>
                    <a:gd name="T59" fmla="*/ 264 h 374"/>
                    <a:gd name="T60" fmla="*/ 256 w 261"/>
                    <a:gd name="T61" fmla="*/ 297 h 374"/>
                    <a:gd name="T62" fmla="*/ 224 w 261"/>
                    <a:gd name="T63" fmla="*/ 277 h 374"/>
                    <a:gd name="T64" fmla="*/ 191 w 261"/>
                    <a:gd name="T65" fmla="*/ 256 h 374"/>
                    <a:gd name="T66" fmla="*/ 160 w 261"/>
                    <a:gd name="T67" fmla="*/ 238 h 374"/>
                    <a:gd name="T68" fmla="*/ 136 w 261"/>
                    <a:gd name="T69" fmla="*/ 230 h 374"/>
                    <a:gd name="T70" fmla="*/ 121 w 261"/>
                    <a:gd name="T71" fmla="*/ 246 h 374"/>
                    <a:gd name="T72" fmla="*/ 135 w 261"/>
                    <a:gd name="T73" fmla="*/ 290 h 374"/>
                    <a:gd name="T74" fmla="*/ 145 w 261"/>
                    <a:gd name="T75" fmla="*/ 342 h 374"/>
                    <a:gd name="T76" fmla="*/ 127 w 261"/>
                    <a:gd name="T77" fmla="*/ 346 h 374"/>
                    <a:gd name="T78" fmla="*/ 116 w 261"/>
                    <a:gd name="T79" fmla="*/ 290 h 374"/>
                    <a:gd name="T80" fmla="*/ 101 w 261"/>
                    <a:gd name="T81" fmla="*/ 256 h 374"/>
                    <a:gd name="T82" fmla="*/ 83 w 261"/>
                    <a:gd name="T83" fmla="*/ 274 h 374"/>
                    <a:gd name="T84" fmla="*/ 64 w 261"/>
                    <a:gd name="T85" fmla="*/ 309 h 374"/>
                    <a:gd name="T86" fmla="*/ 44 w 261"/>
                    <a:gd name="T87" fmla="*/ 360 h 374"/>
                    <a:gd name="T88" fmla="*/ 51 w 261"/>
                    <a:gd name="T89" fmla="*/ 314 h 374"/>
                    <a:gd name="T90" fmla="*/ 69 w 261"/>
                    <a:gd name="T91" fmla="*/ 272 h 374"/>
                    <a:gd name="T92" fmla="*/ 91 w 261"/>
                    <a:gd name="T93" fmla="*/ 238 h 374"/>
                    <a:gd name="T94" fmla="*/ 99 w 261"/>
                    <a:gd name="T95" fmla="*/ 212 h 374"/>
                    <a:gd name="T96" fmla="*/ 77 w 261"/>
                    <a:gd name="T97" fmla="*/ 226 h 374"/>
                    <a:gd name="T98" fmla="*/ 52 w 261"/>
                    <a:gd name="T99" fmla="*/ 261 h 374"/>
                    <a:gd name="T100" fmla="*/ 28 w 261"/>
                    <a:gd name="T101" fmla="*/ 301 h 374"/>
                    <a:gd name="T102" fmla="*/ 24 w 261"/>
                    <a:gd name="T103" fmla="*/ 288 h 374"/>
                    <a:gd name="T104" fmla="*/ 42 w 261"/>
                    <a:gd name="T105" fmla="*/ 262 h 374"/>
                    <a:gd name="T106" fmla="*/ 71 w 261"/>
                    <a:gd name="T107" fmla="*/ 229 h 374"/>
                    <a:gd name="T108" fmla="*/ 101 w 261"/>
                    <a:gd name="T109" fmla="*/ 206 h 374"/>
                    <a:gd name="T110" fmla="*/ 73 w 261"/>
                    <a:gd name="T111" fmla="*/ 180 h 374"/>
                    <a:gd name="T112" fmla="*/ 46 w 261"/>
                    <a:gd name="T113" fmla="*/ 148 h 374"/>
                    <a:gd name="T114" fmla="*/ 17 w 261"/>
                    <a:gd name="T115" fmla="*/ 118 h 374"/>
                    <a:gd name="T116" fmla="*/ 3 w 261"/>
                    <a:gd name="T117" fmla="*/ 98 h 374"/>
                    <a:gd name="T118" fmla="*/ 32 w 261"/>
                    <a:gd name="T119" fmla="*/ 115 h 374"/>
                    <a:gd name="T120" fmla="*/ 64 w 261"/>
                    <a:gd name="T121" fmla="*/ 145 h 374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61" h="374">
                      <a:moveTo>
                        <a:pt x="64" y="145"/>
                      </a:moveTo>
                      <a:lnTo>
                        <a:pt x="68" y="150"/>
                      </a:lnTo>
                      <a:lnTo>
                        <a:pt x="72" y="154"/>
                      </a:lnTo>
                      <a:lnTo>
                        <a:pt x="77" y="157"/>
                      </a:lnTo>
                      <a:lnTo>
                        <a:pt x="82" y="162"/>
                      </a:lnTo>
                      <a:lnTo>
                        <a:pt x="86" y="165"/>
                      </a:lnTo>
                      <a:lnTo>
                        <a:pt x="91" y="168"/>
                      </a:lnTo>
                      <a:lnTo>
                        <a:pt x="94" y="170"/>
                      </a:lnTo>
                      <a:lnTo>
                        <a:pt x="92" y="162"/>
                      </a:lnTo>
                      <a:lnTo>
                        <a:pt x="90" y="154"/>
                      </a:lnTo>
                      <a:lnTo>
                        <a:pt x="87" y="143"/>
                      </a:lnTo>
                      <a:lnTo>
                        <a:pt x="85" y="134"/>
                      </a:lnTo>
                      <a:lnTo>
                        <a:pt x="82" y="124"/>
                      </a:lnTo>
                      <a:lnTo>
                        <a:pt x="80" y="114"/>
                      </a:lnTo>
                      <a:lnTo>
                        <a:pt x="76" y="104"/>
                      </a:lnTo>
                      <a:lnTo>
                        <a:pt x="72" y="93"/>
                      </a:lnTo>
                      <a:lnTo>
                        <a:pt x="68" y="84"/>
                      </a:lnTo>
                      <a:lnTo>
                        <a:pt x="63" y="71"/>
                      </a:lnTo>
                      <a:lnTo>
                        <a:pt x="59" y="63"/>
                      </a:lnTo>
                      <a:lnTo>
                        <a:pt x="54" y="56"/>
                      </a:lnTo>
                      <a:lnTo>
                        <a:pt x="50" y="48"/>
                      </a:lnTo>
                      <a:lnTo>
                        <a:pt x="44" y="42"/>
                      </a:lnTo>
                      <a:lnTo>
                        <a:pt x="39" y="38"/>
                      </a:lnTo>
                      <a:lnTo>
                        <a:pt x="34" y="35"/>
                      </a:lnTo>
                      <a:lnTo>
                        <a:pt x="31" y="33"/>
                      </a:lnTo>
                      <a:lnTo>
                        <a:pt x="35" y="32"/>
                      </a:lnTo>
                      <a:lnTo>
                        <a:pt x="37" y="33"/>
                      </a:lnTo>
                      <a:lnTo>
                        <a:pt x="41" y="34"/>
                      </a:lnTo>
                      <a:lnTo>
                        <a:pt x="45" y="39"/>
                      </a:lnTo>
                      <a:lnTo>
                        <a:pt x="51" y="45"/>
                      </a:lnTo>
                      <a:lnTo>
                        <a:pt x="55" y="50"/>
                      </a:lnTo>
                      <a:lnTo>
                        <a:pt x="58" y="56"/>
                      </a:lnTo>
                      <a:lnTo>
                        <a:pt x="63" y="64"/>
                      </a:lnTo>
                      <a:lnTo>
                        <a:pt x="68" y="75"/>
                      </a:lnTo>
                      <a:lnTo>
                        <a:pt x="72" y="84"/>
                      </a:lnTo>
                      <a:lnTo>
                        <a:pt x="77" y="94"/>
                      </a:lnTo>
                      <a:lnTo>
                        <a:pt x="81" y="101"/>
                      </a:lnTo>
                      <a:lnTo>
                        <a:pt x="86" y="109"/>
                      </a:lnTo>
                      <a:lnTo>
                        <a:pt x="89" y="117"/>
                      </a:lnTo>
                      <a:lnTo>
                        <a:pt x="92" y="126"/>
                      </a:lnTo>
                      <a:lnTo>
                        <a:pt x="95" y="135"/>
                      </a:lnTo>
                      <a:lnTo>
                        <a:pt x="99" y="143"/>
                      </a:lnTo>
                      <a:lnTo>
                        <a:pt x="101" y="151"/>
                      </a:lnTo>
                      <a:lnTo>
                        <a:pt x="104" y="161"/>
                      </a:lnTo>
                      <a:lnTo>
                        <a:pt x="106" y="168"/>
                      </a:lnTo>
                      <a:lnTo>
                        <a:pt x="107" y="171"/>
                      </a:lnTo>
                      <a:lnTo>
                        <a:pt x="110" y="168"/>
                      </a:lnTo>
                      <a:lnTo>
                        <a:pt x="113" y="164"/>
                      </a:lnTo>
                      <a:lnTo>
                        <a:pt x="117" y="159"/>
                      </a:lnTo>
                      <a:lnTo>
                        <a:pt x="118" y="150"/>
                      </a:lnTo>
                      <a:lnTo>
                        <a:pt x="119" y="143"/>
                      </a:lnTo>
                      <a:lnTo>
                        <a:pt x="120" y="133"/>
                      </a:lnTo>
                      <a:lnTo>
                        <a:pt x="121" y="124"/>
                      </a:lnTo>
                      <a:lnTo>
                        <a:pt x="120" y="124"/>
                      </a:lnTo>
                      <a:lnTo>
                        <a:pt x="121" y="114"/>
                      </a:lnTo>
                      <a:lnTo>
                        <a:pt x="121" y="103"/>
                      </a:lnTo>
                      <a:lnTo>
                        <a:pt x="122" y="92"/>
                      </a:lnTo>
                      <a:lnTo>
                        <a:pt x="122" y="82"/>
                      </a:lnTo>
                      <a:lnTo>
                        <a:pt x="123" y="75"/>
                      </a:lnTo>
                      <a:lnTo>
                        <a:pt x="125" y="65"/>
                      </a:lnTo>
                      <a:lnTo>
                        <a:pt x="127" y="58"/>
                      </a:lnTo>
                      <a:lnTo>
                        <a:pt x="128" y="50"/>
                      </a:lnTo>
                      <a:lnTo>
                        <a:pt x="131" y="44"/>
                      </a:lnTo>
                      <a:lnTo>
                        <a:pt x="133" y="36"/>
                      </a:lnTo>
                      <a:lnTo>
                        <a:pt x="136" y="26"/>
                      </a:lnTo>
                      <a:lnTo>
                        <a:pt x="139" y="16"/>
                      </a:lnTo>
                      <a:lnTo>
                        <a:pt x="140" y="7"/>
                      </a:lnTo>
                      <a:lnTo>
                        <a:pt x="143" y="0"/>
                      </a:lnTo>
                      <a:lnTo>
                        <a:pt x="144" y="6"/>
                      </a:lnTo>
                      <a:lnTo>
                        <a:pt x="143" y="12"/>
                      </a:lnTo>
                      <a:lnTo>
                        <a:pt x="142" y="21"/>
                      </a:lnTo>
                      <a:lnTo>
                        <a:pt x="140" y="28"/>
                      </a:lnTo>
                      <a:lnTo>
                        <a:pt x="138" y="40"/>
                      </a:lnTo>
                      <a:lnTo>
                        <a:pt x="137" y="47"/>
                      </a:lnTo>
                      <a:lnTo>
                        <a:pt x="136" y="53"/>
                      </a:lnTo>
                      <a:lnTo>
                        <a:pt x="135" y="62"/>
                      </a:lnTo>
                      <a:lnTo>
                        <a:pt x="134" y="72"/>
                      </a:lnTo>
                      <a:lnTo>
                        <a:pt x="134" y="83"/>
                      </a:lnTo>
                      <a:lnTo>
                        <a:pt x="133" y="94"/>
                      </a:lnTo>
                      <a:lnTo>
                        <a:pt x="132" y="106"/>
                      </a:lnTo>
                      <a:lnTo>
                        <a:pt x="132" y="116"/>
                      </a:lnTo>
                      <a:lnTo>
                        <a:pt x="132" y="126"/>
                      </a:lnTo>
                      <a:lnTo>
                        <a:pt x="131" y="134"/>
                      </a:lnTo>
                      <a:lnTo>
                        <a:pt x="131" y="145"/>
                      </a:lnTo>
                      <a:lnTo>
                        <a:pt x="130" y="155"/>
                      </a:lnTo>
                      <a:lnTo>
                        <a:pt x="128" y="168"/>
                      </a:lnTo>
                      <a:lnTo>
                        <a:pt x="127" y="178"/>
                      </a:lnTo>
                      <a:lnTo>
                        <a:pt x="125" y="190"/>
                      </a:lnTo>
                      <a:lnTo>
                        <a:pt x="130" y="187"/>
                      </a:lnTo>
                      <a:lnTo>
                        <a:pt x="136" y="183"/>
                      </a:lnTo>
                      <a:lnTo>
                        <a:pt x="143" y="178"/>
                      </a:lnTo>
                      <a:lnTo>
                        <a:pt x="149" y="176"/>
                      </a:lnTo>
                      <a:lnTo>
                        <a:pt x="156" y="176"/>
                      </a:lnTo>
                      <a:lnTo>
                        <a:pt x="160" y="176"/>
                      </a:lnTo>
                      <a:lnTo>
                        <a:pt x="166" y="177"/>
                      </a:lnTo>
                      <a:lnTo>
                        <a:pt x="173" y="178"/>
                      </a:lnTo>
                      <a:lnTo>
                        <a:pt x="182" y="179"/>
                      </a:lnTo>
                      <a:lnTo>
                        <a:pt x="190" y="178"/>
                      </a:lnTo>
                      <a:lnTo>
                        <a:pt x="198" y="178"/>
                      </a:lnTo>
                      <a:lnTo>
                        <a:pt x="205" y="178"/>
                      </a:lnTo>
                      <a:lnTo>
                        <a:pt x="211" y="179"/>
                      </a:lnTo>
                      <a:lnTo>
                        <a:pt x="217" y="182"/>
                      </a:lnTo>
                      <a:lnTo>
                        <a:pt x="225" y="185"/>
                      </a:lnTo>
                      <a:lnTo>
                        <a:pt x="231" y="189"/>
                      </a:lnTo>
                      <a:lnTo>
                        <a:pt x="236" y="193"/>
                      </a:lnTo>
                      <a:lnTo>
                        <a:pt x="242" y="199"/>
                      </a:lnTo>
                      <a:lnTo>
                        <a:pt x="245" y="202"/>
                      </a:lnTo>
                      <a:lnTo>
                        <a:pt x="251" y="210"/>
                      </a:lnTo>
                      <a:lnTo>
                        <a:pt x="255" y="218"/>
                      </a:lnTo>
                      <a:lnTo>
                        <a:pt x="260" y="227"/>
                      </a:lnTo>
                      <a:lnTo>
                        <a:pt x="254" y="227"/>
                      </a:lnTo>
                      <a:lnTo>
                        <a:pt x="248" y="226"/>
                      </a:lnTo>
                      <a:lnTo>
                        <a:pt x="241" y="224"/>
                      </a:lnTo>
                      <a:lnTo>
                        <a:pt x="235" y="224"/>
                      </a:lnTo>
                      <a:lnTo>
                        <a:pt x="231" y="222"/>
                      </a:lnTo>
                      <a:lnTo>
                        <a:pt x="224" y="218"/>
                      </a:lnTo>
                      <a:lnTo>
                        <a:pt x="218" y="216"/>
                      </a:lnTo>
                      <a:lnTo>
                        <a:pt x="213" y="213"/>
                      </a:lnTo>
                      <a:lnTo>
                        <a:pt x="209" y="212"/>
                      </a:lnTo>
                      <a:lnTo>
                        <a:pt x="200" y="211"/>
                      </a:lnTo>
                      <a:lnTo>
                        <a:pt x="190" y="210"/>
                      </a:lnTo>
                      <a:lnTo>
                        <a:pt x="182" y="208"/>
                      </a:lnTo>
                      <a:lnTo>
                        <a:pt x="173" y="206"/>
                      </a:lnTo>
                      <a:lnTo>
                        <a:pt x="165" y="205"/>
                      </a:lnTo>
                      <a:lnTo>
                        <a:pt x="159" y="204"/>
                      </a:lnTo>
                      <a:lnTo>
                        <a:pt x="154" y="204"/>
                      </a:lnTo>
                      <a:lnTo>
                        <a:pt x="148" y="203"/>
                      </a:lnTo>
                      <a:lnTo>
                        <a:pt x="142" y="204"/>
                      </a:lnTo>
                      <a:lnTo>
                        <a:pt x="137" y="205"/>
                      </a:lnTo>
                      <a:lnTo>
                        <a:pt x="132" y="208"/>
                      </a:lnTo>
                      <a:lnTo>
                        <a:pt x="125" y="210"/>
                      </a:lnTo>
                      <a:lnTo>
                        <a:pt x="130" y="213"/>
                      </a:lnTo>
                      <a:lnTo>
                        <a:pt x="136" y="217"/>
                      </a:lnTo>
                      <a:lnTo>
                        <a:pt x="141" y="222"/>
                      </a:lnTo>
                      <a:lnTo>
                        <a:pt x="147" y="224"/>
                      </a:lnTo>
                      <a:lnTo>
                        <a:pt x="154" y="227"/>
                      </a:lnTo>
                      <a:lnTo>
                        <a:pt x="160" y="229"/>
                      </a:lnTo>
                      <a:lnTo>
                        <a:pt x="166" y="229"/>
                      </a:lnTo>
                      <a:lnTo>
                        <a:pt x="173" y="231"/>
                      </a:lnTo>
                      <a:lnTo>
                        <a:pt x="182" y="233"/>
                      </a:lnTo>
                      <a:lnTo>
                        <a:pt x="189" y="235"/>
                      </a:lnTo>
                      <a:lnTo>
                        <a:pt x="197" y="235"/>
                      </a:lnTo>
                      <a:lnTo>
                        <a:pt x="203" y="237"/>
                      </a:lnTo>
                      <a:lnTo>
                        <a:pt x="210" y="239"/>
                      </a:lnTo>
                      <a:lnTo>
                        <a:pt x="217" y="240"/>
                      </a:lnTo>
                      <a:lnTo>
                        <a:pt x="222" y="243"/>
                      </a:lnTo>
                      <a:lnTo>
                        <a:pt x="227" y="247"/>
                      </a:lnTo>
                      <a:lnTo>
                        <a:pt x="232" y="252"/>
                      </a:lnTo>
                      <a:lnTo>
                        <a:pt x="238" y="257"/>
                      </a:lnTo>
                      <a:lnTo>
                        <a:pt x="243" y="264"/>
                      </a:lnTo>
                      <a:lnTo>
                        <a:pt x="245" y="268"/>
                      </a:lnTo>
                      <a:lnTo>
                        <a:pt x="248" y="275"/>
                      </a:lnTo>
                      <a:lnTo>
                        <a:pt x="250" y="283"/>
                      </a:lnTo>
                      <a:lnTo>
                        <a:pt x="253" y="291"/>
                      </a:lnTo>
                      <a:lnTo>
                        <a:pt x="256" y="297"/>
                      </a:lnTo>
                      <a:lnTo>
                        <a:pt x="250" y="293"/>
                      </a:lnTo>
                      <a:lnTo>
                        <a:pt x="243" y="289"/>
                      </a:lnTo>
                      <a:lnTo>
                        <a:pt x="238" y="286"/>
                      </a:lnTo>
                      <a:lnTo>
                        <a:pt x="231" y="281"/>
                      </a:lnTo>
                      <a:lnTo>
                        <a:pt x="224" y="277"/>
                      </a:lnTo>
                      <a:lnTo>
                        <a:pt x="218" y="273"/>
                      </a:lnTo>
                      <a:lnTo>
                        <a:pt x="211" y="269"/>
                      </a:lnTo>
                      <a:lnTo>
                        <a:pt x="204" y="264"/>
                      </a:lnTo>
                      <a:lnTo>
                        <a:pt x="198" y="260"/>
                      </a:lnTo>
                      <a:lnTo>
                        <a:pt x="191" y="256"/>
                      </a:lnTo>
                      <a:lnTo>
                        <a:pt x="186" y="252"/>
                      </a:lnTo>
                      <a:lnTo>
                        <a:pt x="179" y="248"/>
                      </a:lnTo>
                      <a:lnTo>
                        <a:pt x="173" y="245"/>
                      </a:lnTo>
                      <a:lnTo>
                        <a:pt x="166" y="241"/>
                      </a:lnTo>
                      <a:lnTo>
                        <a:pt x="160" y="238"/>
                      </a:lnTo>
                      <a:lnTo>
                        <a:pt x="155" y="237"/>
                      </a:lnTo>
                      <a:lnTo>
                        <a:pt x="150" y="234"/>
                      </a:lnTo>
                      <a:lnTo>
                        <a:pt x="144" y="231"/>
                      </a:lnTo>
                      <a:lnTo>
                        <a:pt x="140" y="229"/>
                      </a:lnTo>
                      <a:lnTo>
                        <a:pt x="136" y="230"/>
                      </a:lnTo>
                      <a:lnTo>
                        <a:pt x="131" y="231"/>
                      </a:lnTo>
                      <a:lnTo>
                        <a:pt x="128" y="231"/>
                      </a:lnTo>
                      <a:lnTo>
                        <a:pt x="123" y="229"/>
                      </a:lnTo>
                      <a:lnTo>
                        <a:pt x="123" y="237"/>
                      </a:lnTo>
                      <a:lnTo>
                        <a:pt x="121" y="246"/>
                      </a:lnTo>
                      <a:lnTo>
                        <a:pt x="124" y="254"/>
                      </a:lnTo>
                      <a:lnTo>
                        <a:pt x="127" y="263"/>
                      </a:lnTo>
                      <a:lnTo>
                        <a:pt x="130" y="271"/>
                      </a:lnTo>
                      <a:lnTo>
                        <a:pt x="132" y="280"/>
                      </a:lnTo>
                      <a:lnTo>
                        <a:pt x="135" y="290"/>
                      </a:lnTo>
                      <a:lnTo>
                        <a:pt x="138" y="302"/>
                      </a:lnTo>
                      <a:lnTo>
                        <a:pt x="139" y="311"/>
                      </a:lnTo>
                      <a:lnTo>
                        <a:pt x="142" y="321"/>
                      </a:lnTo>
                      <a:lnTo>
                        <a:pt x="143" y="330"/>
                      </a:lnTo>
                      <a:lnTo>
                        <a:pt x="145" y="342"/>
                      </a:lnTo>
                      <a:lnTo>
                        <a:pt x="148" y="355"/>
                      </a:lnTo>
                      <a:lnTo>
                        <a:pt x="150" y="373"/>
                      </a:lnTo>
                      <a:lnTo>
                        <a:pt x="130" y="373"/>
                      </a:lnTo>
                      <a:lnTo>
                        <a:pt x="128" y="357"/>
                      </a:lnTo>
                      <a:lnTo>
                        <a:pt x="127" y="346"/>
                      </a:lnTo>
                      <a:lnTo>
                        <a:pt x="124" y="332"/>
                      </a:lnTo>
                      <a:lnTo>
                        <a:pt x="122" y="319"/>
                      </a:lnTo>
                      <a:lnTo>
                        <a:pt x="120" y="308"/>
                      </a:lnTo>
                      <a:lnTo>
                        <a:pt x="118" y="298"/>
                      </a:lnTo>
                      <a:lnTo>
                        <a:pt x="116" y="290"/>
                      </a:lnTo>
                      <a:lnTo>
                        <a:pt x="113" y="279"/>
                      </a:lnTo>
                      <a:lnTo>
                        <a:pt x="109" y="269"/>
                      </a:lnTo>
                      <a:lnTo>
                        <a:pt x="107" y="260"/>
                      </a:lnTo>
                      <a:lnTo>
                        <a:pt x="104" y="258"/>
                      </a:lnTo>
                      <a:lnTo>
                        <a:pt x="101" y="256"/>
                      </a:lnTo>
                      <a:lnTo>
                        <a:pt x="98" y="254"/>
                      </a:lnTo>
                      <a:lnTo>
                        <a:pt x="96" y="255"/>
                      </a:lnTo>
                      <a:lnTo>
                        <a:pt x="93" y="260"/>
                      </a:lnTo>
                      <a:lnTo>
                        <a:pt x="87" y="268"/>
                      </a:lnTo>
                      <a:lnTo>
                        <a:pt x="83" y="274"/>
                      </a:lnTo>
                      <a:lnTo>
                        <a:pt x="79" y="280"/>
                      </a:lnTo>
                      <a:lnTo>
                        <a:pt x="76" y="288"/>
                      </a:lnTo>
                      <a:lnTo>
                        <a:pt x="72" y="293"/>
                      </a:lnTo>
                      <a:lnTo>
                        <a:pt x="68" y="301"/>
                      </a:lnTo>
                      <a:lnTo>
                        <a:pt x="64" y="309"/>
                      </a:lnTo>
                      <a:lnTo>
                        <a:pt x="61" y="318"/>
                      </a:lnTo>
                      <a:lnTo>
                        <a:pt x="57" y="327"/>
                      </a:lnTo>
                      <a:lnTo>
                        <a:pt x="53" y="337"/>
                      </a:lnTo>
                      <a:lnTo>
                        <a:pt x="49" y="348"/>
                      </a:lnTo>
                      <a:lnTo>
                        <a:pt x="44" y="360"/>
                      </a:lnTo>
                      <a:lnTo>
                        <a:pt x="46" y="346"/>
                      </a:lnTo>
                      <a:lnTo>
                        <a:pt x="47" y="336"/>
                      </a:lnTo>
                      <a:lnTo>
                        <a:pt x="48" y="325"/>
                      </a:lnTo>
                      <a:lnTo>
                        <a:pt x="50" y="319"/>
                      </a:lnTo>
                      <a:lnTo>
                        <a:pt x="51" y="314"/>
                      </a:lnTo>
                      <a:lnTo>
                        <a:pt x="54" y="305"/>
                      </a:lnTo>
                      <a:lnTo>
                        <a:pt x="57" y="295"/>
                      </a:lnTo>
                      <a:lnTo>
                        <a:pt x="59" y="288"/>
                      </a:lnTo>
                      <a:lnTo>
                        <a:pt x="64" y="280"/>
                      </a:lnTo>
                      <a:lnTo>
                        <a:pt x="69" y="272"/>
                      </a:lnTo>
                      <a:lnTo>
                        <a:pt x="73" y="263"/>
                      </a:lnTo>
                      <a:lnTo>
                        <a:pt x="78" y="254"/>
                      </a:lnTo>
                      <a:lnTo>
                        <a:pt x="81" y="249"/>
                      </a:lnTo>
                      <a:lnTo>
                        <a:pt x="86" y="244"/>
                      </a:lnTo>
                      <a:lnTo>
                        <a:pt x="91" y="238"/>
                      </a:lnTo>
                      <a:lnTo>
                        <a:pt x="95" y="232"/>
                      </a:lnTo>
                      <a:lnTo>
                        <a:pt x="100" y="226"/>
                      </a:lnTo>
                      <a:lnTo>
                        <a:pt x="105" y="218"/>
                      </a:lnTo>
                      <a:lnTo>
                        <a:pt x="103" y="216"/>
                      </a:lnTo>
                      <a:lnTo>
                        <a:pt x="99" y="212"/>
                      </a:lnTo>
                      <a:lnTo>
                        <a:pt x="96" y="210"/>
                      </a:lnTo>
                      <a:lnTo>
                        <a:pt x="93" y="211"/>
                      </a:lnTo>
                      <a:lnTo>
                        <a:pt x="87" y="216"/>
                      </a:lnTo>
                      <a:lnTo>
                        <a:pt x="82" y="221"/>
                      </a:lnTo>
                      <a:lnTo>
                        <a:pt x="77" y="226"/>
                      </a:lnTo>
                      <a:lnTo>
                        <a:pt x="72" y="232"/>
                      </a:lnTo>
                      <a:lnTo>
                        <a:pt x="67" y="241"/>
                      </a:lnTo>
                      <a:lnTo>
                        <a:pt x="61" y="249"/>
                      </a:lnTo>
                      <a:lnTo>
                        <a:pt x="56" y="255"/>
                      </a:lnTo>
                      <a:lnTo>
                        <a:pt x="52" y="261"/>
                      </a:lnTo>
                      <a:lnTo>
                        <a:pt x="47" y="268"/>
                      </a:lnTo>
                      <a:lnTo>
                        <a:pt x="42" y="276"/>
                      </a:lnTo>
                      <a:lnTo>
                        <a:pt x="38" y="284"/>
                      </a:lnTo>
                      <a:lnTo>
                        <a:pt x="33" y="293"/>
                      </a:lnTo>
                      <a:lnTo>
                        <a:pt x="28" y="301"/>
                      </a:lnTo>
                      <a:lnTo>
                        <a:pt x="24" y="310"/>
                      </a:lnTo>
                      <a:lnTo>
                        <a:pt x="18" y="321"/>
                      </a:lnTo>
                      <a:lnTo>
                        <a:pt x="21" y="307"/>
                      </a:lnTo>
                      <a:lnTo>
                        <a:pt x="22" y="297"/>
                      </a:lnTo>
                      <a:lnTo>
                        <a:pt x="24" y="288"/>
                      </a:lnTo>
                      <a:lnTo>
                        <a:pt x="25" y="286"/>
                      </a:lnTo>
                      <a:lnTo>
                        <a:pt x="28" y="281"/>
                      </a:lnTo>
                      <a:lnTo>
                        <a:pt x="32" y="275"/>
                      </a:lnTo>
                      <a:lnTo>
                        <a:pt x="37" y="269"/>
                      </a:lnTo>
                      <a:lnTo>
                        <a:pt x="42" y="262"/>
                      </a:lnTo>
                      <a:lnTo>
                        <a:pt x="47" y="256"/>
                      </a:lnTo>
                      <a:lnTo>
                        <a:pt x="54" y="248"/>
                      </a:lnTo>
                      <a:lnTo>
                        <a:pt x="58" y="243"/>
                      </a:lnTo>
                      <a:lnTo>
                        <a:pt x="64" y="236"/>
                      </a:lnTo>
                      <a:lnTo>
                        <a:pt x="71" y="229"/>
                      </a:lnTo>
                      <a:lnTo>
                        <a:pt x="77" y="224"/>
                      </a:lnTo>
                      <a:lnTo>
                        <a:pt x="83" y="218"/>
                      </a:lnTo>
                      <a:lnTo>
                        <a:pt x="93" y="210"/>
                      </a:lnTo>
                      <a:lnTo>
                        <a:pt x="98" y="208"/>
                      </a:lnTo>
                      <a:lnTo>
                        <a:pt x="101" y="206"/>
                      </a:lnTo>
                      <a:lnTo>
                        <a:pt x="95" y="202"/>
                      </a:lnTo>
                      <a:lnTo>
                        <a:pt x="90" y="196"/>
                      </a:lnTo>
                      <a:lnTo>
                        <a:pt x="84" y="190"/>
                      </a:lnTo>
                      <a:lnTo>
                        <a:pt x="79" y="185"/>
                      </a:lnTo>
                      <a:lnTo>
                        <a:pt x="73" y="180"/>
                      </a:lnTo>
                      <a:lnTo>
                        <a:pt x="69" y="176"/>
                      </a:lnTo>
                      <a:lnTo>
                        <a:pt x="65" y="170"/>
                      </a:lnTo>
                      <a:lnTo>
                        <a:pt x="58" y="163"/>
                      </a:lnTo>
                      <a:lnTo>
                        <a:pt x="52" y="156"/>
                      </a:lnTo>
                      <a:lnTo>
                        <a:pt x="46" y="148"/>
                      </a:lnTo>
                      <a:lnTo>
                        <a:pt x="39" y="141"/>
                      </a:lnTo>
                      <a:lnTo>
                        <a:pt x="33" y="136"/>
                      </a:lnTo>
                      <a:lnTo>
                        <a:pt x="26" y="129"/>
                      </a:lnTo>
                      <a:lnTo>
                        <a:pt x="22" y="125"/>
                      </a:lnTo>
                      <a:lnTo>
                        <a:pt x="17" y="118"/>
                      </a:lnTo>
                      <a:lnTo>
                        <a:pt x="14" y="112"/>
                      </a:lnTo>
                      <a:lnTo>
                        <a:pt x="10" y="108"/>
                      </a:lnTo>
                      <a:lnTo>
                        <a:pt x="4" y="102"/>
                      </a:lnTo>
                      <a:lnTo>
                        <a:pt x="0" y="98"/>
                      </a:lnTo>
                      <a:lnTo>
                        <a:pt x="3" y="98"/>
                      </a:lnTo>
                      <a:lnTo>
                        <a:pt x="9" y="100"/>
                      </a:lnTo>
                      <a:lnTo>
                        <a:pt x="14" y="101"/>
                      </a:lnTo>
                      <a:lnTo>
                        <a:pt x="20" y="104"/>
                      </a:lnTo>
                      <a:lnTo>
                        <a:pt x="25" y="109"/>
                      </a:lnTo>
                      <a:lnTo>
                        <a:pt x="32" y="115"/>
                      </a:lnTo>
                      <a:lnTo>
                        <a:pt x="38" y="120"/>
                      </a:lnTo>
                      <a:lnTo>
                        <a:pt x="45" y="125"/>
                      </a:lnTo>
                      <a:lnTo>
                        <a:pt x="51" y="132"/>
                      </a:lnTo>
                      <a:lnTo>
                        <a:pt x="58" y="139"/>
                      </a:lnTo>
                      <a:lnTo>
                        <a:pt x="64" y="145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" name="Group 102">
                <a:extLst>
                  <a:ext uri="{FF2B5EF4-FFF2-40B4-BE49-F238E27FC236}">
                    <a16:creationId xmlns:a16="http://schemas.microsoft.com/office/drawing/2014/main" id="{253DF072-460F-4CF1-8CE8-E9200BD479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" y="3360"/>
                <a:ext cx="508" cy="820"/>
                <a:chOff x="1985" y="1201"/>
                <a:chExt cx="508" cy="820"/>
              </a:xfrm>
            </p:grpSpPr>
            <p:grpSp>
              <p:nvGrpSpPr>
                <p:cNvPr id="18" name="Group 103">
                  <a:extLst>
                    <a:ext uri="{FF2B5EF4-FFF2-40B4-BE49-F238E27FC236}">
                      <a16:creationId xmlns:a16="http://schemas.microsoft.com/office/drawing/2014/main" id="{08A84C74-BB32-49D0-B59E-CD04DA8C45D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47" y="1201"/>
                  <a:ext cx="246" cy="810"/>
                  <a:chOff x="2247" y="1201"/>
                  <a:chExt cx="246" cy="810"/>
                </a:xfrm>
              </p:grpSpPr>
              <p:sp>
                <p:nvSpPr>
                  <p:cNvPr id="27" name="Freeform 104">
                    <a:extLst>
                      <a:ext uri="{FF2B5EF4-FFF2-40B4-BE49-F238E27FC236}">
                        <a16:creationId xmlns:a16="http://schemas.microsoft.com/office/drawing/2014/main" id="{E6278A93-A04B-4C7E-BE2E-2B7B148925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392" y="1373"/>
                    <a:ext cx="92" cy="638"/>
                  </a:xfrm>
                  <a:custGeom>
                    <a:avLst/>
                    <a:gdLst>
                      <a:gd name="T0" fmla="*/ 91 w 92"/>
                      <a:gd name="T1" fmla="*/ 296 h 638"/>
                      <a:gd name="T2" fmla="*/ 83 w 92"/>
                      <a:gd name="T3" fmla="*/ 425 h 638"/>
                      <a:gd name="T4" fmla="*/ 75 w 92"/>
                      <a:gd name="T5" fmla="*/ 529 h 638"/>
                      <a:gd name="T6" fmla="*/ 70 w 92"/>
                      <a:gd name="T7" fmla="*/ 606 h 638"/>
                      <a:gd name="T8" fmla="*/ 71 w 92"/>
                      <a:gd name="T9" fmla="*/ 637 h 638"/>
                      <a:gd name="T10" fmla="*/ 60 w 92"/>
                      <a:gd name="T11" fmla="*/ 637 h 638"/>
                      <a:gd name="T12" fmla="*/ 57 w 92"/>
                      <a:gd name="T13" fmla="*/ 592 h 638"/>
                      <a:gd name="T14" fmla="*/ 55 w 92"/>
                      <a:gd name="T15" fmla="*/ 524 h 638"/>
                      <a:gd name="T16" fmla="*/ 51 w 92"/>
                      <a:gd name="T17" fmla="*/ 461 h 638"/>
                      <a:gd name="T18" fmla="*/ 49 w 92"/>
                      <a:gd name="T19" fmla="*/ 414 h 638"/>
                      <a:gd name="T20" fmla="*/ 45 w 92"/>
                      <a:gd name="T21" fmla="*/ 345 h 638"/>
                      <a:gd name="T22" fmla="*/ 40 w 92"/>
                      <a:gd name="T23" fmla="*/ 285 h 638"/>
                      <a:gd name="T24" fmla="*/ 35 w 92"/>
                      <a:gd name="T25" fmla="*/ 233 h 638"/>
                      <a:gd name="T26" fmla="*/ 31 w 92"/>
                      <a:gd name="T27" fmla="*/ 177 h 638"/>
                      <a:gd name="T28" fmla="*/ 24 w 92"/>
                      <a:gd name="T29" fmla="*/ 121 h 638"/>
                      <a:gd name="T30" fmla="*/ 17 w 92"/>
                      <a:gd name="T31" fmla="*/ 74 h 638"/>
                      <a:gd name="T32" fmla="*/ 4 w 92"/>
                      <a:gd name="T33" fmla="*/ 28 h 638"/>
                      <a:gd name="T34" fmla="*/ 0 w 92"/>
                      <a:gd name="T35" fmla="*/ 10 h 638"/>
                      <a:gd name="T36" fmla="*/ 5 w 92"/>
                      <a:gd name="T37" fmla="*/ 0 h 638"/>
                      <a:gd name="T38" fmla="*/ 13 w 92"/>
                      <a:gd name="T39" fmla="*/ 18 h 638"/>
                      <a:gd name="T40" fmla="*/ 24 w 92"/>
                      <a:gd name="T41" fmla="*/ 61 h 638"/>
                      <a:gd name="T42" fmla="*/ 33 w 92"/>
                      <a:gd name="T43" fmla="*/ 104 h 638"/>
                      <a:gd name="T44" fmla="*/ 40 w 92"/>
                      <a:gd name="T45" fmla="*/ 150 h 638"/>
                      <a:gd name="T46" fmla="*/ 44 w 92"/>
                      <a:gd name="T47" fmla="*/ 208 h 638"/>
                      <a:gd name="T48" fmla="*/ 48 w 92"/>
                      <a:gd name="T49" fmla="*/ 263 h 638"/>
                      <a:gd name="T50" fmla="*/ 55 w 92"/>
                      <a:gd name="T51" fmla="*/ 337 h 638"/>
                      <a:gd name="T52" fmla="*/ 59 w 92"/>
                      <a:gd name="T53" fmla="*/ 398 h 638"/>
                      <a:gd name="T54" fmla="*/ 61 w 92"/>
                      <a:gd name="T55" fmla="*/ 447 h 638"/>
                      <a:gd name="T56" fmla="*/ 63 w 92"/>
                      <a:gd name="T57" fmla="*/ 498 h 638"/>
                      <a:gd name="T58" fmla="*/ 68 w 92"/>
                      <a:gd name="T59" fmla="*/ 550 h 638"/>
                      <a:gd name="T60" fmla="*/ 73 w 92"/>
                      <a:gd name="T61" fmla="*/ 460 h 638"/>
                      <a:gd name="T62" fmla="*/ 80 w 92"/>
                      <a:gd name="T63" fmla="*/ 376 h 638"/>
                      <a:gd name="T64" fmla="*/ 91 w 92"/>
                      <a:gd name="T65" fmla="*/ 296 h 638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0" t="0" r="r" b="b"/>
                    <a:pathLst>
                      <a:path w="92" h="638">
                        <a:moveTo>
                          <a:pt x="91" y="296"/>
                        </a:moveTo>
                        <a:lnTo>
                          <a:pt x="83" y="425"/>
                        </a:lnTo>
                        <a:lnTo>
                          <a:pt x="75" y="529"/>
                        </a:lnTo>
                        <a:lnTo>
                          <a:pt x="70" y="606"/>
                        </a:lnTo>
                        <a:lnTo>
                          <a:pt x="71" y="637"/>
                        </a:lnTo>
                        <a:lnTo>
                          <a:pt x="60" y="637"/>
                        </a:lnTo>
                        <a:lnTo>
                          <a:pt x="57" y="592"/>
                        </a:lnTo>
                        <a:lnTo>
                          <a:pt x="55" y="524"/>
                        </a:lnTo>
                        <a:lnTo>
                          <a:pt x="51" y="461"/>
                        </a:lnTo>
                        <a:lnTo>
                          <a:pt x="49" y="414"/>
                        </a:lnTo>
                        <a:lnTo>
                          <a:pt x="45" y="345"/>
                        </a:lnTo>
                        <a:lnTo>
                          <a:pt x="40" y="285"/>
                        </a:lnTo>
                        <a:lnTo>
                          <a:pt x="35" y="233"/>
                        </a:lnTo>
                        <a:lnTo>
                          <a:pt x="31" y="177"/>
                        </a:lnTo>
                        <a:lnTo>
                          <a:pt x="24" y="121"/>
                        </a:lnTo>
                        <a:lnTo>
                          <a:pt x="17" y="74"/>
                        </a:lnTo>
                        <a:lnTo>
                          <a:pt x="4" y="28"/>
                        </a:lnTo>
                        <a:lnTo>
                          <a:pt x="0" y="10"/>
                        </a:lnTo>
                        <a:lnTo>
                          <a:pt x="5" y="0"/>
                        </a:lnTo>
                        <a:lnTo>
                          <a:pt x="13" y="18"/>
                        </a:lnTo>
                        <a:lnTo>
                          <a:pt x="24" y="61"/>
                        </a:lnTo>
                        <a:lnTo>
                          <a:pt x="33" y="104"/>
                        </a:lnTo>
                        <a:lnTo>
                          <a:pt x="40" y="150"/>
                        </a:lnTo>
                        <a:lnTo>
                          <a:pt x="44" y="208"/>
                        </a:lnTo>
                        <a:lnTo>
                          <a:pt x="48" y="263"/>
                        </a:lnTo>
                        <a:lnTo>
                          <a:pt x="55" y="337"/>
                        </a:lnTo>
                        <a:lnTo>
                          <a:pt x="59" y="398"/>
                        </a:lnTo>
                        <a:lnTo>
                          <a:pt x="61" y="447"/>
                        </a:lnTo>
                        <a:lnTo>
                          <a:pt x="63" y="498"/>
                        </a:lnTo>
                        <a:lnTo>
                          <a:pt x="68" y="550"/>
                        </a:lnTo>
                        <a:lnTo>
                          <a:pt x="73" y="460"/>
                        </a:lnTo>
                        <a:lnTo>
                          <a:pt x="80" y="376"/>
                        </a:lnTo>
                        <a:lnTo>
                          <a:pt x="91" y="296"/>
                        </a:lnTo>
                      </a:path>
                    </a:pathLst>
                  </a:custGeom>
                  <a:solidFill>
                    <a:srgbClr val="3C0023">
                      <a:alpha val="50195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Freeform 105">
                    <a:extLst>
                      <a:ext uri="{FF2B5EF4-FFF2-40B4-BE49-F238E27FC236}">
                        <a16:creationId xmlns:a16="http://schemas.microsoft.com/office/drawing/2014/main" id="{F24AB57C-613D-4D96-88AF-2D74EF8476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247" y="1201"/>
                    <a:ext cx="246" cy="466"/>
                  </a:xfrm>
                  <a:custGeom>
                    <a:avLst/>
                    <a:gdLst>
                      <a:gd name="T0" fmla="*/ 136 w 246"/>
                      <a:gd name="T1" fmla="*/ 67 h 466"/>
                      <a:gd name="T2" fmla="*/ 105 w 246"/>
                      <a:gd name="T3" fmla="*/ 12 h 466"/>
                      <a:gd name="T4" fmla="*/ 55 w 246"/>
                      <a:gd name="T5" fmla="*/ 1 h 466"/>
                      <a:gd name="T6" fmla="*/ 58 w 246"/>
                      <a:gd name="T7" fmla="*/ 12 h 466"/>
                      <a:gd name="T8" fmla="*/ 96 w 246"/>
                      <a:gd name="T9" fmla="*/ 39 h 466"/>
                      <a:gd name="T10" fmla="*/ 130 w 246"/>
                      <a:gd name="T11" fmla="*/ 134 h 466"/>
                      <a:gd name="T12" fmla="*/ 73 w 246"/>
                      <a:gd name="T13" fmla="*/ 85 h 466"/>
                      <a:gd name="T14" fmla="*/ 32 w 246"/>
                      <a:gd name="T15" fmla="*/ 75 h 466"/>
                      <a:gd name="T16" fmla="*/ 7 w 246"/>
                      <a:gd name="T17" fmla="*/ 103 h 466"/>
                      <a:gd name="T18" fmla="*/ 38 w 246"/>
                      <a:gd name="T19" fmla="*/ 103 h 466"/>
                      <a:gd name="T20" fmla="*/ 108 w 246"/>
                      <a:gd name="T21" fmla="*/ 129 h 466"/>
                      <a:gd name="T22" fmla="*/ 104 w 246"/>
                      <a:gd name="T23" fmla="*/ 146 h 466"/>
                      <a:gd name="T24" fmla="*/ 92 w 246"/>
                      <a:gd name="T25" fmla="*/ 171 h 466"/>
                      <a:gd name="T26" fmla="*/ 126 w 246"/>
                      <a:gd name="T27" fmla="*/ 170 h 466"/>
                      <a:gd name="T28" fmla="*/ 69 w 246"/>
                      <a:gd name="T29" fmla="*/ 193 h 466"/>
                      <a:gd name="T30" fmla="*/ 37 w 246"/>
                      <a:gd name="T31" fmla="*/ 233 h 466"/>
                      <a:gd name="T32" fmla="*/ 6 w 246"/>
                      <a:gd name="T33" fmla="*/ 325 h 466"/>
                      <a:gd name="T34" fmla="*/ 72 w 246"/>
                      <a:gd name="T35" fmla="*/ 231 h 466"/>
                      <a:gd name="T36" fmla="*/ 118 w 246"/>
                      <a:gd name="T37" fmla="*/ 194 h 466"/>
                      <a:gd name="T38" fmla="*/ 94 w 246"/>
                      <a:gd name="T39" fmla="*/ 269 h 466"/>
                      <a:gd name="T40" fmla="*/ 76 w 246"/>
                      <a:gd name="T41" fmla="*/ 338 h 466"/>
                      <a:gd name="T42" fmla="*/ 71 w 246"/>
                      <a:gd name="T43" fmla="*/ 408 h 466"/>
                      <a:gd name="T44" fmla="*/ 98 w 246"/>
                      <a:gd name="T45" fmla="*/ 303 h 466"/>
                      <a:gd name="T46" fmla="*/ 124 w 246"/>
                      <a:gd name="T47" fmla="*/ 236 h 466"/>
                      <a:gd name="T48" fmla="*/ 125 w 246"/>
                      <a:gd name="T49" fmla="*/ 214 h 466"/>
                      <a:gd name="T50" fmla="*/ 118 w 246"/>
                      <a:gd name="T51" fmla="*/ 323 h 466"/>
                      <a:gd name="T52" fmla="*/ 138 w 246"/>
                      <a:gd name="T53" fmla="*/ 439 h 466"/>
                      <a:gd name="T54" fmla="*/ 128 w 246"/>
                      <a:gd name="T55" fmla="*/ 313 h 466"/>
                      <a:gd name="T56" fmla="*/ 127 w 246"/>
                      <a:gd name="T57" fmla="*/ 223 h 466"/>
                      <a:gd name="T58" fmla="*/ 147 w 246"/>
                      <a:gd name="T59" fmla="*/ 189 h 466"/>
                      <a:gd name="T60" fmla="*/ 188 w 246"/>
                      <a:gd name="T61" fmla="*/ 298 h 466"/>
                      <a:gd name="T62" fmla="*/ 223 w 246"/>
                      <a:gd name="T63" fmla="*/ 411 h 466"/>
                      <a:gd name="T64" fmla="*/ 193 w 246"/>
                      <a:gd name="T65" fmla="*/ 292 h 466"/>
                      <a:gd name="T66" fmla="*/ 160 w 246"/>
                      <a:gd name="T67" fmla="*/ 190 h 466"/>
                      <a:gd name="T68" fmla="*/ 164 w 246"/>
                      <a:gd name="T69" fmla="*/ 121 h 466"/>
                      <a:gd name="T70" fmla="*/ 194 w 246"/>
                      <a:gd name="T71" fmla="*/ 130 h 466"/>
                      <a:gd name="T72" fmla="*/ 240 w 246"/>
                      <a:gd name="T73" fmla="*/ 125 h 466"/>
                      <a:gd name="T74" fmla="*/ 216 w 246"/>
                      <a:gd name="T75" fmla="*/ 122 h 466"/>
                      <a:gd name="T76" fmla="*/ 163 w 246"/>
                      <a:gd name="T77" fmla="*/ 144 h 466"/>
                      <a:gd name="T78" fmla="*/ 194 w 246"/>
                      <a:gd name="T79" fmla="*/ 109 h 466"/>
                      <a:gd name="T80" fmla="*/ 244 w 246"/>
                      <a:gd name="T81" fmla="*/ 101 h 466"/>
                      <a:gd name="T82" fmla="*/ 229 w 246"/>
                      <a:gd name="T83" fmla="*/ 88 h 466"/>
                      <a:gd name="T84" fmla="*/ 163 w 246"/>
                      <a:gd name="T85" fmla="*/ 138 h 466"/>
                      <a:gd name="T86" fmla="*/ 172 w 246"/>
                      <a:gd name="T87" fmla="*/ 99 h 466"/>
                      <a:gd name="T88" fmla="*/ 226 w 246"/>
                      <a:gd name="T89" fmla="*/ 61 h 466"/>
                      <a:gd name="T90" fmla="*/ 188 w 246"/>
                      <a:gd name="T91" fmla="*/ 82 h 466"/>
                      <a:gd name="T92" fmla="*/ 147 w 246"/>
                      <a:gd name="T93" fmla="*/ 109 h 46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</a:gdLst>
                    <a:ahLst/>
                    <a:cxnLst>
                      <a:cxn ang="T94">
                        <a:pos x="T0" y="T1"/>
                      </a:cxn>
                      <a:cxn ang="T95">
                        <a:pos x="T2" y="T3"/>
                      </a:cxn>
                      <a:cxn ang="T96">
                        <a:pos x="T4" y="T5"/>
                      </a:cxn>
                      <a:cxn ang="T97">
                        <a:pos x="T6" y="T7"/>
                      </a:cxn>
                      <a:cxn ang="T98">
                        <a:pos x="T8" y="T9"/>
                      </a:cxn>
                      <a:cxn ang="T99">
                        <a:pos x="T10" y="T11"/>
                      </a:cxn>
                      <a:cxn ang="T100">
                        <a:pos x="T12" y="T13"/>
                      </a:cxn>
                      <a:cxn ang="T101">
                        <a:pos x="T14" y="T15"/>
                      </a:cxn>
                      <a:cxn ang="T102">
                        <a:pos x="T16" y="T17"/>
                      </a:cxn>
                      <a:cxn ang="T103">
                        <a:pos x="T18" y="T19"/>
                      </a:cxn>
                      <a:cxn ang="T104">
                        <a:pos x="T20" y="T21"/>
                      </a:cxn>
                      <a:cxn ang="T105">
                        <a:pos x="T22" y="T23"/>
                      </a:cxn>
                      <a:cxn ang="T106">
                        <a:pos x="T24" y="T25"/>
                      </a:cxn>
                      <a:cxn ang="T107">
                        <a:pos x="T26" y="T27"/>
                      </a:cxn>
                      <a:cxn ang="T108">
                        <a:pos x="T28" y="T29"/>
                      </a:cxn>
                      <a:cxn ang="T109">
                        <a:pos x="T30" y="T31"/>
                      </a:cxn>
                      <a:cxn ang="T110">
                        <a:pos x="T32" y="T33"/>
                      </a:cxn>
                      <a:cxn ang="T111">
                        <a:pos x="T34" y="T35"/>
                      </a:cxn>
                      <a:cxn ang="T112">
                        <a:pos x="T36" y="T37"/>
                      </a:cxn>
                      <a:cxn ang="T113">
                        <a:pos x="T38" y="T39"/>
                      </a:cxn>
                      <a:cxn ang="T114">
                        <a:pos x="T40" y="T41"/>
                      </a:cxn>
                      <a:cxn ang="T115">
                        <a:pos x="T42" y="T43"/>
                      </a:cxn>
                      <a:cxn ang="T116">
                        <a:pos x="T44" y="T45"/>
                      </a:cxn>
                      <a:cxn ang="T117">
                        <a:pos x="T46" y="T47"/>
                      </a:cxn>
                      <a:cxn ang="T118">
                        <a:pos x="T48" y="T49"/>
                      </a:cxn>
                      <a:cxn ang="T119">
                        <a:pos x="T50" y="T51"/>
                      </a:cxn>
                      <a:cxn ang="T120">
                        <a:pos x="T52" y="T53"/>
                      </a:cxn>
                      <a:cxn ang="T121">
                        <a:pos x="T54" y="T55"/>
                      </a:cxn>
                      <a:cxn ang="T122">
                        <a:pos x="T56" y="T57"/>
                      </a:cxn>
                      <a:cxn ang="T123">
                        <a:pos x="T58" y="T59"/>
                      </a:cxn>
                      <a:cxn ang="T124">
                        <a:pos x="T60" y="T61"/>
                      </a:cxn>
                      <a:cxn ang="T125">
                        <a:pos x="T62" y="T63"/>
                      </a:cxn>
                      <a:cxn ang="T126">
                        <a:pos x="T64" y="T65"/>
                      </a:cxn>
                      <a:cxn ang="T127">
                        <a:pos x="T66" y="T67"/>
                      </a:cxn>
                      <a:cxn ang="T128">
                        <a:pos x="T68" y="T69"/>
                      </a:cxn>
                      <a:cxn ang="T129">
                        <a:pos x="T70" y="T71"/>
                      </a:cxn>
                      <a:cxn ang="T130">
                        <a:pos x="T72" y="T73"/>
                      </a:cxn>
                      <a:cxn ang="T131">
                        <a:pos x="T74" y="T75"/>
                      </a:cxn>
                      <a:cxn ang="T132">
                        <a:pos x="T76" y="T77"/>
                      </a:cxn>
                      <a:cxn ang="T133">
                        <a:pos x="T78" y="T79"/>
                      </a:cxn>
                      <a:cxn ang="T134">
                        <a:pos x="T80" y="T81"/>
                      </a:cxn>
                      <a:cxn ang="T135">
                        <a:pos x="T82" y="T83"/>
                      </a:cxn>
                      <a:cxn ang="T136">
                        <a:pos x="T84" y="T85"/>
                      </a:cxn>
                      <a:cxn ang="T137">
                        <a:pos x="T86" y="T87"/>
                      </a:cxn>
                      <a:cxn ang="T138">
                        <a:pos x="T88" y="T89"/>
                      </a:cxn>
                      <a:cxn ang="T139">
                        <a:pos x="T90" y="T91"/>
                      </a:cxn>
                      <a:cxn ang="T140">
                        <a:pos x="T92" y="T93"/>
                      </a:cxn>
                    </a:cxnLst>
                    <a:rect l="0" t="0" r="r" b="b"/>
                    <a:pathLst>
                      <a:path w="246" h="466">
                        <a:moveTo>
                          <a:pt x="147" y="109"/>
                        </a:moveTo>
                        <a:lnTo>
                          <a:pt x="143" y="88"/>
                        </a:lnTo>
                        <a:lnTo>
                          <a:pt x="136" y="67"/>
                        </a:lnTo>
                        <a:lnTo>
                          <a:pt x="127" y="44"/>
                        </a:lnTo>
                        <a:lnTo>
                          <a:pt x="117" y="27"/>
                        </a:lnTo>
                        <a:lnTo>
                          <a:pt x="105" y="12"/>
                        </a:lnTo>
                        <a:lnTo>
                          <a:pt x="89" y="5"/>
                        </a:lnTo>
                        <a:lnTo>
                          <a:pt x="69" y="0"/>
                        </a:lnTo>
                        <a:lnTo>
                          <a:pt x="55" y="1"/>
                        </a:lnTo>
                        <a:lnTo>
                          <a:pt x="39" y="0"/>
                        </a:lnTo>
                        <a:lnTo>
                          <a:pt x="49" y="11"/>
                        </a:lnTo>
                        <a:lnTo>
                          <a:pt x="58" y="12"/>
                        </a:lnTo>
                        <a:lnTo>
                          <a:pt x="69" y="19"/>
                        </a:lnTo>
                        <a:lnTo>
                          <a:pt x="80" y="25"/>
                        </a:lnTo>
                        <a:lnTo>
                          <a:pt x="96" y="39"/>
                        </a:lnTo>
                        <a:lnTo>
                          <a:pt x="109" y="58"/>
                        </a:lnTo>
                        <a:lnTo>
                          <a:pt x="118" y="82"/>
                        </a:lnTo>
                        <a:lnTo>
                          <a:pt x="130" y="134"/>
                        </a:lnTo>
                        <a:lnTo>
                          <a:pt x="96" y="99"/>
                        </a:lnTo>
                        <a:lnTo>
                          <a:pt x="85" y="91"/>
                        </a:lnTo>
                        <a:lnTo>
                          <a:pt x="73" y="85"/>
                        </a:lnTo>
                        <a:lnTo>
                          <a:pt x="61" y="83"/>
                        </a:lnTo>
                        <a:lnTo>
                          <a:pt x="54" y="80"/>
                        </a:lnTo>
                        <a:lnTo>
                          <a:pt x="32" y="75"/>
                        </a:lnTo>
                        <a:lnTo>
                          <a:pt x="0" y="72"/>
                        </a:lnTo>
                        <a:lnTo>
                          <a:pt x="0" y="103"/>
                        </a:lnTo>
                        <a:lnTo>
                          <a:pt x="7" y="103"/>
                        </a:lnTo>
                        <a:lnTo>
                          <a:pt x="17" y="104"/>
                        </a:lnTo>
                        <a:lnTo>
                          <a:pt x="29" y="103"/>
                        </a:lnTo>
                        <a:lnTo>
                          <a:pt x="38" y="103"/>
                        </a:lnTo>
                        <a:lnTo>
                          <a:pt x="62" y="107"/>
                        </a:lnTo>
                        <a:lnTo>
                          <a:pt x="72" y="111"/>
                        </a:lnTo>
                        <a:lnTo>
                          <a:pt x="108" y="129"/>
                        </a:lnTo>
                        <a:lnTo>
                          <a:pt x="127" y="144"/>
                        </a:lnTo>
                        <a:lnTo>
                          <a:pt x="113" y="146"/>
                        </a:lnTo>
                        <a:lnTo>
                          <a:pt x="104" y="146"/>
                        </a:lnTo>
                        <a:lnTo>
                          <a:pt x="89" y="161"/>
                        </a:lnTo>
                        <a:lnTo>
                          <a:pt x="82" y="183"/>
                        </a:lnTo>
                        <a:lnTo>
                          <a:pt x="92" y="171"/>
                        </a:lnTo>
                        <a:lnTo>
                          <a:pt x="120" y="155"/>
                        </a:lnTo>
                        <a:lnTo>
                          <a:pt x="137" y="162"/>
                        </a:lnTo>
                        <a:lnTo>
                          <a:pt x="126" y="170"/>
                        </a:lnTo>
                        <a:lnTo>
                          <a:pt x="113" y="171"/>
                        </a:lnTo>
                        <a:lnTo>
                          <a:pt x="79" y="189"/>
                        </a:lnTo>
                        <a:lnTo>
                          <a:pt x="69" y="193"/>
                        </a:lnTo>
                        <a:lnTo>
                          <a:pt x="57" y="199"/>
                        </a:lnTo>
                        <a:lnTo>
                          <a:pt x="48" y="209"/>
                        </a:lnTo>
                        <a:lnTo>
                          <a:pt x="37" y="233"/>
                        </a:lnTo>
                        <a:lnTo>
                          <a:pt x="31" y="251"/>
                        </a:lnTo>
                        <a:lnTo>
                          <a:pt x="13" y="310"/>
                        </a:lnTo>
                        <a:lnTo>
                          <a:pt x="6" y="325"/>
                        </a:lnTo>
                        <a:lnTo>
                          <a:pt x="36" y="281"/>
                        </a:lnTo>
                        <a:lnTo>
                          <a:pt x="50" y="265"/>
                        </a:lnTo>
                        <a:lnTo>
                          <a:pt x="72" y="231"/>
                        </a:lnTo>
                        <a:lnTo>
                          <a:pt x="83" y="218"/>
                        </a:lnTo>
                        <a:lnTo>
                          <a:pt x="92" y="209"/>
                        </a:lnTo>
                        <a:lnTo>
                          <a:pt x="118" y="194"/>
                        </a:lnTo>
                        <a:lnTo>
                          <a:pt x="132" y="181"/>
                        </a:lnTo>
                        <a:lnTo>
                          <a:pt x="121" y="195"/>
                        </a:lnTo>
                        <a:lnTo>
                          <a:pt x="94" y="269"/>
                        </a:lnTo>
                        <a:lnTo>
                          <a:pt x="84" y="302"/>
                        </a:lnTo>
                        <a:lnTo>
                          <a:pt x="79" y="320"/>
                        </a:lnTo>
                        <a:lnTo>
                          <a:pt x="76" y="338"/>
                        </a:lnTo>
                        <a:lnTo>
                          <a:pt x="75" y="359"/>
                        </a:lnTo>
                        <a:lnTo>
                          <a:pt x="74" y="375"/>
                        </a:lnTo>
                        <a:lnTo>
                          <a:pt x="71" y="408"/>
                        </a:lnTo>
                        <a:lnTo>
                          <a:pt x="84" y="375"/>
                        </a:lnTo>
                        <a:lnTo>
                          <a:pt x="92" y="330"/>
                        </a:lnTo>
                        <a:lnTo>
                          <a:pt x="98" y="303"/>
                        </a:lnTo>
                        <a:lnTo>
                          <a:pt x="104" y="286"/>
                        </a:lnTo>
                        <a:lnTo>
                          <a:pt x="118" y="252"/>
                        </a:lnTo>
                        <a:lnTo>
                          <a:pt x="124" y="236"/>
                        </a:lnTo>
                        <a:lnTo>
                          <a:pt x="128" y="216"/>
                        </a:lnTo>
                        <a:lnTo>
                          <a:pt x="137" y="188"/>
                        </a:lnTo>
                        <a:lnTo>
                          <a:pt x="125" y="214"/>
                        </a:lnTo>
                        <a:lnTo>
                          <a:pt x="119" y="243"/>
                        </a:lnTo>
                        <a:lnTo>
                          <a:pt x="117" y="302"/>
                        </a:lnTo>
                        <a:lnTo>
                          <a:pt x="118" y="323"/>
                        </a:lnTo>
                        <a:lnTo>
                          <a:pt x="120" y="362"/>
                        </a:lnTo>
                        <a:lnTo>
                          <a:pt x="123" y="377"/>
                        </a:lnTo>
                        <a:lnTo>
                          <a:pt x="138" y="439"/>
                        </a:lnTo>
                        <a:lnTo>
                          <a:pt x="141" y="465"/>
                        </a:lnTo>
                        <a:lnTo>
                          <a:pt x="137" y="379"/>
                        </a:lnTo>
                        <a:lnTo>
                          <a:pt x="128" y="313"/>
                        </a:lnTo>
                        <a:lnTo>
                          <a:pt x="126" y="291"/>
                        </a:lnTo>
                        <a:lnTo>
                          <a:pt x="125" y="238"/>
                        </a:lnTo>
                        <a:lnTo>
                          <a:pt x="127" y="223"/>
                        </a:lnTo>
                        <a:lnTo>
                          <a:pt x="133" y="196"/>
                        </a:lnTo>
                        <a:lnTo>
                          <a:pt x="138" y="179"/>
                        </a:lnTo>
                        <a:lnTo>
                          <a:pt x="147" y="189"/>
                        </a:lnTo>
                        <a:lnTo>
                          <a:pt x="161" y="212"/>
                        </a:lnTo>
                        <a:lnTo>
                          <a:pt x="177" y="259"/>
                        </a:lnTo>
                        <a:lnTo>
                          <a:pt x="188" y="298"/>
                        </a:lnTo>
                        <a:lnTo>
                          <a:pt x="197" y="333"/>
                        </a:lnTo>
                        <a:lnTo>
                          <a:pt x="213" y="384"/>
                        </a:lnTo>
                        <a:lnTo>
                          <a:pt x="223" y="411"/>
                        </a:lnTo>
                        <a:lnTo>
                          <a:pt x="232" y="429"/>
                        </a:lnTo>
                        <a:lnTo>
                          <a:pt x="228" y="403"/>
                        </a:lnTo>
                        <a:lnTo>
                          <a:pt x="193" y="292"/>
                        </a:lnTo>
                        <a:lnTo>
                          <a:pt x="171" y="232"/>
                        </a:lnTo>
                        <a:lnTo>
                          <a:pt x="165" y="210"/>
                        </a:lnTo>
                        <a:lnTo>
                          <a:pt x="160" y="190"/>
                        </a:lnTo>
                        <a:lnTo>
                          <a:pt x="144" y="150"/>
                        </a:lnTo>
                        <a:lnTo>
                          <a:pt x="147" y="132"/>
                        </a:lnTo>
                        <a:lnTo>
                          <a:pt x="164" y="121"/>
                        </a:lnTo>
                        <a:lnTo>
                          <a:pt x="172" y="125"/>
                        </a:lnTo>
                        <a:lnTo>
                          <a:pt x="183" y="126"/>
                        </a:lnTo>
                        <a:lnTo>
                          <a:pt x="194" y="130"/>
                        </a:lnTo>
                        <a:lnTo>
                          <a:pt x="239" y="136"/>
                        </a:lnTo>
                        <a:lnTo>
                          <a:pt x="236" y="136"/>
                        </a:lnTo>
                        <a:lnTo>
                          <a:pt x="240" y="125"/>
                        </a:lnTo>
                        <a:lnTo>
                          <a:pt x="242" y="125"/>
                        </a:lnTo>
                        <a:lnTo>
                          <a:pt x="230" y="122"/>
                        </a:lnTo>
                        <a:lnTo>
                          <a:pt x="216" y="122"/>
                        </a:lnTo>
                        <a:lnTo>
                          <a:pt x="199" y="127"/>
                        </a:lnTo>
                        <a:lnTo>
                          <a:pt x="180" y="135"/>
                        </a:lnTo>
                        <a:lnTo>
                          <a:pt x="163" y="144"/>
                        </a:lnTo>
                        <a:lnTo>
                          <a:pt x="150" y="149"/>
                        </a:lnTo>
                        <a:lnTo>
                          <a:pt x="168" y="129"/>
                        </a:lnTo>
                        <a:lnTo>
                          <a:pt x="194" y="109"/>
                        </a:lnTo>
                        <a:lnTo>
                          <a:pt x="220" y="100"/>
                        </a:lnTo>
                        <a:lnTo>
                          <a:pt x="232" y="100"/>
                        </a:lnTo>
                        <a:lnTo>
                          <a:pt x="244" y="101"/>
                        </a:lnTo>
                        <a:lnTo>
                          <a:pt x="239" y="101"/>
                        </a:lnTo>
                        <a:lnTo>
                          <a:pt x="245" y="85"/>
                        </a:lnTo>
                        <a:lnTo>
                          <a:pt x="229" y="88"/>
                        </a:lnTo>
                        <a:lnTo>
                          <a:pt x="212" y="97"/>
                        </a:lnTo>
                        <a:lnTo>
                          <a:pt x="193" y="111"/>
                        </a:lnTo>
                        <a:lnTo>
                          <a:pt x="163" y="138"/>
                        </a:lnTo>
                        <a:lnTo>
                          <a:pt x="150" y="149"/>
                        </a:lnTo>
                        <a:lnTo>
                          <a:pt x="157" y="114"/>
                        </a:lnTo>
                        <a:lnTo>
                          <a:pt x="172" y="99"/>
                        </a:lnTo>
                        <a:lnTo>
                          <a:pt x="190" y="85"/>
                        </a:lnTo>
                        <a:lnTo>
                          <a:pt x="214" y="67"/>
                        </a:lnTo>
                        <a:lnTo>
                          <a:pt x="226" y="61"/>
                        </a:lnTo>
                        <a:lnTo>
                          <a:pt x="212" y="57"/>
                        </a:lnTo>
                        <a:lnTo>
                          <a:pt x="200" y="67"/>
                        </a:lnTo>
                        <a:lnTo>
                          <a:pt x="188" y="82"/>
                        </a:lnTo>
                        <a:lnTo>
                          <a:pt x="178" y="93"/>
                        </a:lnTo>
                        <a:lnTo>
                          <a:pt x="163" y="115"/>
                        </a:lnTo>
                        <a:lnTo>
                          <a:pt x="147" y="109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" name="Group 106">
                  <a:extLst>
                    <a:ext uri="{FF2B5EF4-FFF2-40B4-BE49-F238E27FC236}">
                      <a16:creationId xmlns:a16="http://schemas.microsoft.com/office/drawing/2014/main" id="{D1CB5F6B-0B6B-46E7-9FA7-D62EF7719D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602"/>
                  <a:chOff x="1985" y="1419"/>
                  <a:chExt cx="465" cy="602"/>
                </a:xfrm>
              </p:grpSpPr>
              <p:sp>
                <p:nvSpPr>
                  <p:cNvPr id="20" name="Freeform 107">
                    <a:extLst>
                      <a:ext uri="{FF2B5EF4-FFF2-40B4-BE49-F238E27FC236}">
                        <a16:creationId xmlns:a16="http://schemas.microsoft.com/office/drawing/2014/main" id="{0D0E6155-4235-4B01-9E17-79B3DEF32E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164" y="1525"/>
                    <a:ext cx="130" cy="496"/>
                  </a:xfrm>
                  <a:custGeom>
                    <a:avLst/>
                    <a:gdLst>
                      <a:gd name="T0" fmla="*/ 129 w 130"/>
                      <a:gd name="T1" fmla="*/ 230 h 496"/>
                      <a:gd name="T2" fmla="*/ 118 w 130"/>
                      <a:gd name="T3" fmla="*/ 330 h 496"/>
                      <a:gd name="T4" fmla="*/ 107 w 130"/>
                      <a:gd name="T5" fmla="*/ 411 h 496"/>
                      <a:gd name="T6" fmla="*/ 100 w 130"/>
                      <a:gd name="T7" fmla="*/ 471 h 496"/>
                      <a:gd name="T8" fmla="*/ 101 w 130"/>
                      <a:gd name="T9" fmla="*/ 495 h 496"/>
                      <a:gd name="T10" fmla="*/ 86 w 130"/>
                      <a:gd name="T11" fmla="*/ 495 h 496"/>
                      <a:gd name="T12" fmla="*/ 81 w 130"/>
                      <a:gd name="T13" fmla="*/ 460 h 496"/>
                      <a:gd name="T14" fmla="*/ 79 w 130"/>
                      <a:gd name="T15" fmla="*/ 408 h 496"/>
                      <a:gd name="T16" fmla="*/ 73 w 130"/>
                      <a:gd name="T17" fmla="*/ 358 h 496"/>
                      <a:gd name="T18" fmla="*/ 70 w 130"/>
                      <a:gd name="T19" fmla="*/ 321 h 496"/>
                      <a:gd name="T20" fmla="*/ 64 w 130"/>
                      <a:gd name="T21" fmla="*/ 268 h 496"/>
                      <a:gd name="T22" fmla="*/ 56 w 130"/>
                      <a:gd name="T23" fmla="*/ 222 h 496"/>
                      <a:gd name="T24" fmla="*/ 51 w 130"/>
                      <a:gd name="T25" fmla="*/ 181 h 496"/>
                      <a:gd name="T26" fmla="*/ 45 w 130"/>
                      <a:gd name="T27" fmla="*/ 137 h 496"/>
                      <a:gd name="T28" fmla="*/ 35 w 130"/>
                      <a:gd name="T29" fmla="*/ 94 h 496"/>
                      <a:gd name="T30" fmla="*/ 24 w 130"/>
                      <a:gd name="T31" fmla="*/ 57 h 496"/>
                      <a:gd name="T32" fmla="*/ 6 w 130"/>
                      <a:gd name="T33" fmla="*/ 21 h 496"/>
                      <a:gd name="T34" fmla="*/ 0 w 130"/>
                      <a:gd name="T35" fmla="*/ 8 h 496"/>
                      <a:gd name="T36" fmla="*/ 7 w 130"/>
                      <a:gd name="T37" fmla="*/ 0 h 496"/>
                      <a:gd name="T38" fmla="*/ 19 w 130"/>
                      <a:gd name="T39" fmla="*/ 14 h 496"/>
                      <a:gd name="T40" fmla="*/ 35 w 130"/>
                      <a:gd name="T41" fmla="*/ 47 h 496"/>
                      <a:gd name="T42" fmla="*/ 47 w 130"/>
                      <a:gd name="T43" fmla="*/ 81 h 496"/>
                      <a:gd name="T44" fmla="*/ 56 w 130"/>
                      <a:gd name="T45" fmla="*/ 116 h 496"/>
                      <a:gd name="T46" fmla="*/ 63 w 130"/>
                      <a:gd name="T47" fmla="*/ 161 h 496"/>
                      <a:gd name="T48" fmla="*/ 69 w 130"/>
                      <a:gd name="T49" fmla="*/ 204 h 496"/>
                      <a:gd name="T50" fmla="*/ 77 w 130"/>
                      <a:gd name="T51" fmla="*/ 262 h 496"/>
                      <a:gd name="T52" fmla="*/ 84 w 130"/>
                      <a:gd name="T53" fmla="*/ 309 h 496"/>
                      <a:gd name="T54" fmla="*/ 87 w 130"/>
                      <a:gd name="T55" fmla="*/ 347 h 496"/>
                      <a:gd name="T56" fmla="*/ 90 w 130"/>
                      <a:gd name="T57" fmla="*/ 386 h 496"/>
                      <a:gd name="T58" fmla="*/ 96 w 130"/>
                      <a:gd name="T59" fmla="*/ 427 h 496"/>
                      <a:gd name="T60" fmla="*/ 104 w 130"/>
                      <a:gd name="T61" fmla="*/ 357 h 496"/>
                      <a:gd name="T62" fmla="*/ 114 w 130"/>
                      <a:gd name="T63" fmla="*/ 292 h 496"/>
                      <a:gd name="T64" fmla="*/ 129 w 130"/>
                      <a:gd name="T65" fmla="*/ 230 h 49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0" t="0" r="r" b="b"/>
                    <a:pathLst>
                      <a:path w="130" h="496">
                        <a:moveTo>
                          <a:pt x="129" y="230"/>
                        </a:moveTo>
                        <a:lnTo>
                          <a:pt x="118" y="330"/>
                        </a:lnTo>
                        <a:lnTo>
                          <a:pt x="107" y="411"/>
                        </a:lnTo>
                        <a:lnTo>
                          <a:pt x="100" y="471"/>
                        </a:lnTo>
                        <a:lnTo>
                          <a:pt x="101" y="495"/>
                        </a:lnTo>
                        <a:lnTo>
                          <a:pt x="86" y="495"/>
                        </a:lnTo>
                        <a:lnTo>
                          <a:pt x="81" y="460"/>
                        </a:lnTo>
                        <a:lnTo>
                          <a:pt x="79" y="408"/>
                        </a:lnTo>
                        <a:lnTo>
                          <a:pt x="73" y="358"/>
                        </a:lnTo>
                        <a:lnTo>
                          <a:pt x="70" y="321"/>
                        </a:lnTo>
                        <a:lnTo>
                          <a:pt x="64" y="268"/>
                        </a:lnTo>
                        <a:lnTo>
                          <a:pt x="56" y="222"/>
                        </a:lnTo>
                        <a:lnTo>
                          <a:pt x="51" y="181"/>
                        </a:lnTo>
                        <a:lnTo>
                          <a:pt x="45" y="137"/>
                        </a:lnTo>
                        <a:lnTo>
                          <a:pt x="35" y="94"/>
                        </a:lnTo>
                        <a:lnTo>
                          <a:pt x="24" y="57"/>
                        </a:lnTo>
                        <a:lnTo>
                          <a:pt x="6" y="21"/>
                        </a:lnTo>
                        <a:lnTo>
                          <a:pt x="0" y="8"/>
                        </a:lnTo>
                        <a:lnTo>
                          <a:pt x="7" y="0"/>
                        </a:lnTo>
                        <a:lnTo>
                          <a:pt x="19" y="14"/>
                        </a:lnTo>
                        <a:lnTo>
                          <a:pt x="35" y="47"/>
                        </a:lnTo>
                        <a:lnTo>
                          <a:pt x="47" y="81"/>
                        </a:lnTo>
                        <a:lnTo>
                          <a:pt x="56" y="116"/>
                        </a:lnTo>
                        <a:lnTo>
                          <a:pt x="63" y="161"/>
                        </a:lnTo>
                        <a:lnTo>
                          <a:pt x="69" y="204"/>
                        </a:lnTo>
                        <a:lnTo>
                          <a:pt x="77" y="262"/>
                        </a:lnTo>
                        <a:lnTo>
                          <a:pt x="84" y="309"/>
                        </a:lnTo>
                        <a:lnTo>
                          <a:pt x="87" y="347"/>
                        </a:lnTo>
                        <a:lnTo>
                          <a:pt x="90" y="386"/>
                        </a:lnTo>
                        <a:lnTo>
                          <a:pt x="96" y="427"/>
                        </a:lnTo>
                        <a:lnTo>
                          <a:pt x="104" y="357"/>
                        </a:lnTo>
                        <a:lnTo>
                          <a:pt x="114" y="292"/>
                        </a:lnTo>
                        <a:lnTo>
                          <a:pt x="129" y="230"/>
                        </a:lnTo>
                      </a:path>
                    </a:pathLst>
                  </a:custGeom>
                  <a:solidFill>
                    <a:srgbClr val="3C0023">
                      <a:alpha val="50195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" name="Freeform 108">
                    <a:extLst>
                      <a:ext uri="{FF2B5EF4-FFF2-40B4-BE49-F238E27FC236}">
                        <a16:creationId xmlns:a16="http://schemas.microsoft.com/office/drawing/2014/main" id="{601C0415-CD3B-4EF7-88E0-38D8FFD410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204" y="1606"/>
                    <a:ext cx="229" cy="358"/>
                  </a:xfrm>
                  <a:custGeom>
                    <a:avLst/>
                    <a:gdLst>
                      <a:gd name="T0" fmla="*/ 60 w 229"/>
                      <a:gd name="T1" fmla="*/ 58 h 358"/>
                      <a:gd name="T2" fmla="*/ 67 w 229"/>
                      <a:gd name="T3" fmla="*/ 44 h 358"/>
                      <a:gd name="T4" fmla="*/ 64 w 229"/>
                      <a:gd name="T5" fmla="*/ 5 h 358"/>
                      <a:gd name="T6" fmla="*/ 64 w 229"/>
                      <a:gd name="T7" fmla="*/ 5 h 358"/>
                      <a:gd name="T8" fmla="*/ 64 w 229"/>
                      <a:gd name="T9" fmla="*/ 5 h 358"/>
                      <a:gd name="T10" fmla="*/ 64 w 229"/>
                      <a:gd name="T11" fmla="*/ 5 h 358"/>
                      <a:gd name="T12" fmla="*/ 64 w 229"/>
                      <a:gd name="T13" fmla="*/ 5 h 358"/>
                      <a:gd name="T14" fmla="*/ 70 w 229"/>
                      <a:gd name="T15" fmla="*/ 2 h 358"/>
                      <a:gd name="T16" fmla="*/ 82 w 229"/>
                      <a:gd name="T17" fmla="*/ 66 h 358"/>
                      <a:gd name="T18" fmla="*/ 94 w 229"/>
                      <a:gd name="T19" fmla="*/ 39 h 358"/>
                      <a:gd name="T20" fmla="*/ 101 w 229"/>
                      <a:gd name="T21" fmla="*/ 5 h 358"/>
                      <a:gd name="T22" fmla="*/ 104 w 229"/>
                      <a:gd name="T23" fmla="*/ 5 h 358"/>
                      <a:gd name="T24" fmla="*/ 103 w 229"/>
                      <a:gd name="T25" fmla="*/ 5 h 358"/>
                      <a:gd name="T26" fmla="*/ 104 w 229"/>
                      <a:gd name="T27" fmla="*/ 5 h 358"/>
                      <a:gd name="T28" fmla="*/ 102 w 229"/>
                      <a:gd name="T29" fmla="*/ 5 h 358"/>
                      <a:gd name="T30" fmla="*/ 103 w 229"/>
                      <a:gd name="T31" fmla="*/ 5 h 358"/>
                      <a:gd name="T32" fmla="*/ 105 w 229"/>
                      <a:gd name="T33" fmla="*/ 47 h 358"/>
                      <a:gd name="T34" fmla="*/ 111 w 229"/>
                      <a:gd name="T35" fmla="*/ 88 h 358"/>
                      <a:gd name="T36" fmla="*/ 139 w 229"/>
                      <a:gd name="T37" fmla="*/ 79 h 358"/>
                      <a:gd name="T38" fmla="*/ 176 w 229"/>
                      <a:gd name="T39" fmla="*/ 81 h 358"/>
                      <a:gd name="T40" fmla="*/ 205 w 229"/>
                      <a:gd name="T41" fmla="*/ 104 h 358"/>
                      <a:gd name="T42" fmla="*/ 228 w 229"/>
                      <a:gd name="T43" fmla="*/ 155 h 358"/>
                      <a:gd name="T44" fmla="*/ 200 w 229"/>
                      <a:gd name="T45" fmla="*/ 147 h 358"/>
                      <a:gd name="T46" fmla="*/ 171 w 229"/>
                      <a:gd name="T47" fmla="*/ 131 h 358"/>
                      <a:gd name="T48" fmla="*/ 132 w 229"/>
                      <a:gd name="T49" fmla="*/ 121 h 358"/>
                      <a:gd name="T50" fmla="*/ 107 w 229"/>
                      <a:gd name="T51" fmla="*/ 125 h 358"/>
                      <a:gd name="T52" fmla="*/ 122 w 229"/>
                      <a:gd name="T53" fmla="*/ 150 h 358"/>
                      <a:gd name="T54" fmla="*/ 154 w 229"/>
                      <a:gd name="T55" fmla="*/ 165 h 358"/>
                      <a:gd name="T56" fmla="*/ 187 w 229"/>
                      <a:gd name="T57" fmla="*/ 175 h 358"/>
                      <a:gd name="T58" fmla="*/ 212 w 229"/>
                      <a:gd name="T59" fmla="*/ 212 h 358"/>
                      <a:gd name="T60" fmla="*/ 224 w 229"/>
                      <a:gd name="T61" fmla="*/ 262 h 358"/>
                      <a:gd name="T62" fmla="*/ 194 w 229"/>
                      <a:gd name="T63" fmla="*/ 231 h 358"/>
                      <a:gd name="T64" fmla="*/ 163 w 229"/>
                      <a:gd name="T65" fmla="*/ 199 h 358"/>
                      <a:gd name="T66" fmla="*/ 133 w 229"/>
                      <a:gd name="T67" fmla="*/ 172 h 358"/>
                      <a:gd name="T68" fmla="*/ 111 w 229"/>
                      <a:gd name="T69" fmla="*/ 159 h 358"/>
                      <a:gd name="T70" fmla="*/ 97 w 229"/>
                      <a:gd name="T71" fmla="*/ 185 h 358"/>
                      <a:gd name="T72" fmla="*/ 115 w 229"/>
                      <a:gd name="T73" fmla="*/ 245 h 358"/>
                      <a:gd name="T74" fmla="*/ 132 w 229"/>
                      <a:gd name="T75" fmla="*/ 312 h 358"/>
                      <a:gd name="T76" fmla="*/ 114 w 229"/>
                      <a:gd name="T77" fmla="*/ 328 h 358"/>
                      <a:gd name="T78" fmla="*/ 95 w 229"/>
                      <a:gd name="T79" fmla="*/ 236 h 358"/>
                      <a:gd name="T80" fmla="*/ 78 w 229"/>
                      <a:gd name="T81" fmla="*/ 179 h 358"/>
                      <a:gd name="T82" fmla="*/ 73 w 229"/>
                      <a:gd name="T83" fmla="*/ 197 h 358"/>
                      <a:gd name="T84" fmla="*/ 74 w 229"/>
                      <a:gd name="T85" fmla="*/ 186 h 358"/>
                      <a:gd name="T86" fmla="*/ 70 w 229"/>
                      <a:gd name="T87" fmla="*/ 206 h 358"/>
                      <a:gd name="T88" fmla="*/ 51 w 229"/>
                      <a:gd name="T89" fmla="*/ 257 h 358"/>
                      <a:gd name="T90" fmla="*/ 32 w 229"/>
                      <a:gd name="T91" fmla="*/ 322 h 358"/>
                      <a:gd name="T92" fmla="*/ 28 w 229"/>
                      <a:gd name="T93" fmla="*/ 304 h 358"/>
                      <a:gd name="T94" fmla="*/ 38 w 229"/>
                      <a:gd name="T95" fmla="*/ 249 h 358"/>
                      <a:gd name="T96" fmla="*/ 59 w 229"/>
                      <a:gd name="T97" fmla="*/ 189 h 358"/>
                      <a:gd name="T98" fmla="*/ 82 w 229"/>
                      <a:gd name="T99" fmla="*/ 143 h 358"/>
                      <a:gd name="T100" fmla="*/ 65 w 229"/>
                      <a:gd name="T101" fmla="*/ 139 h 358"/>
                      <a:gd name="T102" fmla="*/ 40 w 229"/>
                      <a:gd name="T103" fmla="*/ 189 h 358"/>
                      <a:gd name="T104" fmla="*/ 18 w 229"/>
                      <a:gd name="T105" fmla="*/ 243 h 358"/>
                      <a:gd name="T106" fmla="*/ 2 w 229"/>
                      <a:gd name="T107" fmla="*/ 278 h 358"/>
                      <a:gd name="T108" fmla="*/ 13 w 229"/>
                      <a:gd name="T109" fmla="*/ 229 h 358"/>
                      <a:gd name="T110" fmla="*/ 37 w 229"/>
                      <a:gd name="T111" fmla="*/ 179 h 358"/>
                      <a:gd name="T112" fmla="*/ 70 w 229"/>
                      <a:gd name="T113" fmla="*/ 130 h 358"/>
                      <a:gd name="T114" fmla="*/ 62 w 229"/>
                      <a:gd name="T115" fmla="*/ 99 h 358"/>
                      <a:gd name="T116" fmla="*/ 37 w 229"/>
                      <a:gd name="T117" fmla="*/ 59 h 358"/>
                      <a:gd name="T118" fmla="*/ 11 w 229"/>
                      <a:gd name="T119" fmla="*/ 12 h 358"/>
                      <a:gd name="T120" fmla="*/ 14 w 229"/>
                      <a:gd name="T121" fmla="*/ 5 h 358"/>
                      <a:gd name="T122" fmla="*/ 27 w 229"/>
                      <a:gd name="T123" fmla="*/ 5 h 358"/>
                      <a:gd name="T124" fmla="*/ 31 w 229"/>
                      <a:gd name="T125" fmla="*/ 10 h 358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  <a:gd name="T186" fmla="*/ 0 60000 65536"/>
                      <a:gd name="T187" fmla="*/ 0 60000 65536"/>
                      <a:gd name="T188" fmla="*/ 0 60000 65536"/>
                    </a:gdLst>
                    <a:ahLst/>
                    <a:cxnLst>
                      <a:cxn ang="T126">
                        <a:pos x="T0" y="T1"/>
                      </a:cxn>
                      <a:cxn ang="T127">
                        <a:pos x="T2" y="T3"/>
                      </a:cxn>
                      <a:cxn ang="T128">
                        <a:pos x="T4" y="T5"/>
                      </a:cxn>
                      <a:cxn ang="T129">
                        <a:pos x="T6" y="T7"/>
                      </a:cxn>
                      <a:cxn ang="T130">
                        <a:pos x="T8" y="T9"/>
                      </a:cxn>
                      <a:cxn ang="T131">
                        <a:pos x="T10" y="T11"/>
                      </a:cxn>
                      <a:cxn ang="T132">
                        <a:pos x="T12" y="T13"/>
                      </a:cxn>
                      <a:cxn ang="T133">
                        <a:pos x="T14" y="T15"/>
                      </a:cxn>
                      <a:cxn ang="T134">
                        <a:pos x="T16" y="T17"/>
                      </a:cxn>
                      <a:cxn ang="T135">
                        <a:pos x="T18" y="T19"/>
                      </a:cxn>
                      <a:cxn ang="T136">
                        <a:pos x="T20" y="T21"/>
                      </a:cxn>
                      <a:cxn ang="T137">
                        <a:pos x="T22" y="T23"/>
                      </a:cxn>
                      <a:cxn ang="T138">
                        <a:pos x="T24" y="T25"/>
                      </a:cxn>
                      <a:cxn ang="T139">
                        <a:pos x="T26" y="T27"/>
                      </a:cxn>
                      <a:cxn ang="T140">
                        <a:pos x="T28" y="T29"/>
                      </a:cxn>
                      <a:cxn ang="T141">
                        <a:pos x="T30" y="T31"/>
                      </a:cxn>
                      <a:cxn ang="T142">
                        <a:pos x="T32" y="T33"/>
                      </a:cxn>
                      <a:cxn ang="T143">
                        <a:pos x="T34" y="T35"/>
                      </a:cxn>
                      <a:cxn ang="T144">
                        <a:pos x="T36" y="T37"/>
                      </a:cxn>
                      <a:cxn ang="T145">
                        <a:pos x="T38" y="T39"/>
                      </a:cxn>
                      <a:cxn ang="T146">
                        <a:pos x="T40" y="T41"/>
                      </a:cxn>
                      <a:cxn ang="T147">
                        <a:pos x="T42" y="T43"/>
                      </a:cxn>
                      <a:cxn ang="T148">
                        <a:pos x="T44" y="T45"/>
                      </a:cxn>
                      <a:cxn ang="T149">
                        <a:pos x="T46" y="T47"/>
                      </a:cxn>
                      <a:cxn ang="T150">
                        <a:pos x="T48" y="T49"/>
                      </a:cxn>
                      <a:cxn ang="T151">
                        <a:pos x="T50" y="T51"/>
                      </a:cxn>
                      <a:cxn ang="T152">
                        <a:pos x="T52" y="T53"/>
                      </a:cxn>
                      <a:cxn ang="T153">
                        <a:pos x="T54" y="T55"/>
                      </a:cxn>
                      <a:cxn ang="T154">
                        <a:pos x="T56" y="T57"/>
                      </a:cxn>
                      <a:cxn ang="T155">
                        <a:pos x="T58" y="T59"/>
                      </a:cxn>
                      <a:cxn ang="T156">
                        <a:pos x="T60" y="T61"/>
                      </a:cxn>
                      <a:cxn ang="T157">
                        <a:pos x="T62" y="T63"/>
                      </a:cxn>
                      <a:cxn ang="T158">
                        <a:pos x="T64" y="T65"/>
                      </a:cxn>
                      <a:cxn ang="T159">
                        <a:pos x="T66" y="T67"/>
                      </a:cxn>
                      <a:cxn ang="T160">
                        <a:pos x="T68" y="T69"/>
                      </a:cxn>
                      <a:cxn ang="T161">
                        <a:pos x="T70" y="T71"/>
                      </a:cxn>
                      <a:cxn ang="T162">
                        <a:pos x="T72" y="T73"/>
                      </a:cxn>
                      <a:cxn ang="T163">
                        <a:pos x="T74" y="T75"/>
                      </a:cxn>
                      <a:cxn ang="T164">
                        <a:pos x="T76" y="T77"/>
                      </a:cxn>
                      <a:cxn ang="T165">
                        <a:pos x="T78" y="T79"/>
                      </a:cxn>
                      <a:cxn ang="T166">
                        <a:pos x="T80" y="T81"/>
                      </a:cxn>
                      <a:cxn ang="T167">
                        <a:pos x="T82" y="T83"/>
                      </a:cxn>
                      <a:cxn ang="T168">
                        <a:pos x="T84" y="T85"/>
                      </a:cxn>
                      <a:cxn ang="T169">
                        <a:pos x="T86" y="T87"/>
                      </a:cxn>
                      <a:cxn ang="T170">
                        <a:pos x="T88" y="T89"/>
                      </a:cxn>
                      <a:cxn ang="T171">
                        <a:pos x="T90" y="T91"/>
                      </a:cxn>
                      <a:cxn ang="T172">
                        <a:pos x="T92" y="T93"/>
                      </a:cxn>
                      <a:cxn ang="T173">
                        <a:pos x="T94" y="T95"/>
                      </a:cxn>
                      <a:cxn ang="T174">
                        <a:pos x="T96" y="T97"/>
                      </a:cxn>
                      <a:cxn ang="T175">
                        <a:pos x="T98" y="T99"/>
                      </a:cxn>
                      <a:cxn ang="T176">
                        <a:pos x="T100" y="T101"/>
                      </a:cxn>
                      <a:cxn ang="T177">
                        <a:pos x="T102" y="T103"/>
                      </a:cxn>
                      <a:cxn ang="T178">
                        <a:pos x="T104" y="T105"/>
                      </a:cxn>
                      <a:cxn ang="T179">
                        <a:pos x="T106" y="T107"/>
                      </a:cxn>
                      <a:cxn ang="T180">
                        <a:pos x="T108" y="T109"/>
                      </a:cxn>
                      <a:cxn ang="T181">
                        <a:pos x="T110" y="T111"/>
                      </a:cxn>
                      <a:cxn ang="T182">
                        <a:pos x="T112" y="T113"/>
                      </a:cxn>
                      <a:cxn ang="T183">
                        <a:pos x="T114" y="T115"/>
                      </a:cxn>
                      <a:cxn ang="T184">
                        <a:pos x="T116" y="T117"/>
                      </a:cxn>
                      <a:cxn ang="T185">
                        <a:pos x="T118" y="T119"/>
                      </a:cxn>
                      <a:cxn ang="T186">
                        <a:pos x="T120" y="T121"/>
                      </a:cxn>
                      <a:cxn ang="T187">
                        <a:pos x="T122" y="T123"/>
                      </a:cxn>
                      <a:cxn ang="T188">
                        <a:pos x="T124" y="T125"/>
                      </a:cxn>
                    </a:cxnLst>
                    <a:rect l="0" t="0" r="r" b="b"/>
                    <a:pathLst>
                      <a:path w="229" h="358">
                        <a:moveTo>
                          <a:pt x="43" y="31"/>
                        </a:moveTo>
                        <a:lnTo>
                          <a:pt x="47" y="39"/>
                        </a:lnTo>
                        <a:lnTo>
                          <a:pt x="51" y="44"/>
                        </a:lnTo>
                        <a:lnTo>
                          <a:pt x="55" y="51"/>
                        </a:lnTo>
                        <a:lnTo>
                          <a:pt x="60" y="58"/>
                        </a:lnTo>
                        <a:lnTo>
                          <a:pt x="64" y="63"/>
                        </a:lnTo>
                        <a:lnTo>
                          <a:pt x="68" y="66"/>
                        </a:lnTo>
                        <a:lnTo>
                          <a:pt x="72" y="69"/>
                        </a:lnTo>
                        <a:lnTo>
                          <a:pt x="70" y="58"/>
                        </a:lnTo>
                        <a:lnTo>
                          <a:pt x="67" y="44"/>
                        </a:lnTo>
                        <a:lnTo>
                          <a:pt x="65" y="30"/>
                        </a:lnTo>
                        <a:lnTo>
                          <a:pt x="63" y="15"/>
                        </a:lnTo>
                        <a:lnTo>
                          <a:pt x="64" y="5"/>
                        </a:lnTo>
                        <a:lnTo>
                          <a:pt x="69" y="5"/>
                        </a:lnTo>
                        <a:lnTo>
                          <a:pt x="70" y="5"/>
                        </a:lnTo>
                        <a:lnTo>
                          <a:pt x="70" y="2"/>
                        </a:lnTo>
                        <a:lnTo>
                          <a:pt x="73" y="16"/>
                        </a:lnTo>
                        <a:lnTo>
                          <a:pt x="76" y="30"/>
                        </a:lnTo>
                        <a:lnTo>
                          <a:pt x="78" y="41"/>
                        </a:lnTo>
                        <a:lnTo>
                          <a:pt x="81" y="56"/>
                        </a:lnTo>
                        <a:lnTo>
                          <a:pt x="82" y="66"/>
                        </a:lnTo>
                        <a:lnTo>
                          <a:pt x="84" y="71"/>
                        </a:lnTo>
                        <a:lnTo>
                          <a:pt x="87" y="66"/>
                        </a:lnTo>
                        <a:lnTo>
                          <a:pt x="89" y="59"/>
                        </a:lnTo>
                        <a:lnTo>
                          <a:pt x="93" y="52"/>
                        </a:lnTo>
                        <a:lnTo>
                          <a:pt x="94" y="39"/>
                        </a:lnTo>
                        <a:lnTo>
                          <a:pt x="95" y="30"/>
                        </a:lnTo>
                        <a:lnTo>
                          <a:pt x="96" y="14"/>
                        </a:lnTo>
                        <a:lnTo>
                          <a:pt x="96" y="0"/>
                        </a:lnTo>
                        <a:lnTo>
                          <a:pt x="101" y="5"/>
                        </a:lnTo>
                        <a:lnTo>
                          <a:pt x="102" y="5"/>
                        </a:lnTo>
                        <a:lnTo>
                          <a:pt x="103" y="5"/>
                        </a:lnTo>
                        <a:lnTo>
                          <a:pt x="104" y="5"/>
                        </a:lnTo>
                        <a:lnTo>
                          <a:pt x="105" y="5"/>
                        </a:lnTo>
                        <a:lnTo>
                          <a:pt x="104" y="5"/>
                        </a:lnTo>
                        <a:lnTo>
                          <a:pt x="102" y="5"/>
                        </a:lnTo>
                        <a:lnTo>
                          <a:pt x="103" y="5"/>
                        </a:lnTo>
                        <a:lnTo>
                          <a:pt x="105" y="5"/>
                        </a:lnTo>
                        <a:lnTo>
                          <a:pt x="103" y="5"/>
                        </a:lnTo>
                        <a:lnTo>
                          <a:pt x="101" y="5"/>
                        </a:lnTo>
                        <a:lnTo>
                          <a:pt x="102" y="5"/>
                        </a:lnTo>
                        <a:lnTo>
                          <a:pt x="101" y="5"/>
                        </a:lnTo>
                        <a:lnTo>
                          <a:pt x="104" y="5"/>
                        </a:lnTo>
                        <a:lnTo>
                          <a:pt x="103" y="5"/>
                        </a:lnTo>
                        <a:lnTo>
                          <a:pt x="100" y="5"/>
                        </a:lnTo>
                        <a:lnTo>
                          <a:pt x="101" y="5"/>
                        </a:lnTo>
                        <a:lnTo>
                          <a:pt x="103" y="5"/>
                        </a:lnTo>
                        <a:lnTo>
                          <a:pt x="102" y="5"/>
                        </a:lnTo>
                        <a:lnTo>
                          <a:pt x="104" y="5"/>
                        </a:lnTo>
                        <a:lnTo>
                          <a:pt x="102" y="5"/>
                        </a:lnTo>
                        <a:lnTo>
                          <a:pt x="107" y="5"/>
                        </a:lnTo>
                        <a:lnTo>
                          <a:pt x="103" y="5"/>
                        </a:lnTo>
                        <a:lnTo>
                          <a:pt x="104" y="5"/>
                        </a:lnTo>
                        <a:lnTo>
                          <a:pt x="107" y="2"/>
                        </a:lnTo>
                        <a:lnTo>
                          <a:pt x="107" y="15"/>
                        </a:lnTo>
                        <a:lnTo>
                          <a:pt x="106" y="31"/>
                        </a:lnTo>
                        <a:lnTo>
                          <a:pt x="105" y="47"/>
                        </a:lnTo>
                        <a:lnTo>
                          <a:pt x="103" y="66"/>
                        </a:lnTo>
                        <a:lnTo>
                          <a:pt x="102" y="83"/>
                        </a:lnTo>
                        <a:lnTo>
                          <a:pt x="101" y="100"/>
                        </a:lnTo>
                        <a:lnTo>
                          <a:pt x="105" y="95"/>
                        </a:lnTo>
                        <a:lnTo>
                          <a:pt x="111" y="88"/>
                        </a:lnTo>
                        <a:lnTo>
                          <a:pt x="118" y="80"/>
                        </a:lnTo>
                        <a:lnTo>
                          <a:pt x="123" y="78"/>
                        </a:lnTo>
                        <a:lnTo>
                          <a:pt x="129" y="76"/>
                        </a:lnTo>
                        <a:lnTo>
                          <a:pt x="134" y="79"/>
                        </a:lnTo>
                        <a:lnTo>
                          <a:pt x="139" y="79"/>
                        </a:lnTo>
                        <a:lnTo>
                          <a:pt x="146" y="81"/>
                        </a:lnTo>
                        <a:lnTo>
                          <a:pt x="154" y="83"/>
                        </a:lnTo>
                        <a:lnTo>
                          <a:pt x="162" y="83"/>
                        </a:lnTo>
                        <a:lnTo>
                          <a:pt x="169" y="81"/>
                        </a:lnTo>
                        <a:lnTo>
                          <a:pt x="176" y="81"/>
                        </a:lnTo>
                        <a:lnTo>
                          <a:pt x="182" y="83"/>
                        </a:lnTo>
                        <a:lnTo>
                          <a:pt x="188" y="88"/>
                        </a:lnTo>
                        <a:lnTo>
                          <a:pt x="195" y="93"/>
                        </a:lnTo>
                        <a:lnTo>
                          <a:pt x="200" y="98"/>
                        </a:lnTo>
                        <a:lnTo>
                          <a:pt x="205" y="104"/>
                        </a:lnTo>
                        <a:lnTo>
                          <a:pt x="211" y="112"/>
                        </a:lnTo>
                        <a:lnTo>
                          <a:pt x="214" y="117"/>
                        </a:lnTo>
                        <a:lnTo>
                          <a:pt x="220" y="129"/>
                        </a:lnTo>
                        <a:lnTo>
                          <a:pt x="223" y="142"/>
                        </a:lnTo>
                        <a:lnTo>
                          <a:pt x="228" y="155"/>
                        </a:lnTo>
                        <a:lnTo>
                          <a:pt x="223" y="156"/>
                        </a:lnTo>
                        <a:lnTo>
                          <a:pt x="217" y="154"/>
                        </a:lnTo>
                        <a:lnTo>
                          <a:pt x="210" y="152"/>
                        </a:lnTo>
                        <a:lnTo>
                          <a:pt x="205" y="150"/>
                        </a:lnTo>
                        <a:lnTo>
                          <a:pt x="200" y="147"/>
                        </a:lnTo>
                        <a:lnTo>
                          <a:pt x="195" y="143"/>
                        </a:lnTo>
                        <a:lnTo>
                          <a:pt x="189" y="138"/>
                        </a:lnTo>
                        <a:lnTo>
                          <a:pt x="184" y="135"/>
                        </a:lnTo>
                        <a:lnTo>
                          <a:pt x="179" y="133"/>
                        </a:lnTo>
                        <a:lnTo>
                          <a:pt x="171" y="131"/>
                        </a:lnTo>
                        <a:lnTo>
                          <a:pt x="162" y="129"/>
                        </a:lnTo>
                        <a:lnTo>
                          <a:pt x="154" y="126"/>
                        </a:lnTo>
                        <a:lnTo>
                          <a:pt x="146" y="124"/>
                        </a:lnTo>
                        <a:lnTo>
                          <a:pt x="138" y="122"/>
                        </a:lnTo>
                        <a:lnTo>
                          <a:pt x="132" y="121"/>
                        </a:lnTo>
                        <a:lnTo>
                          <a:pt x="128" y="120"/>
                        </a:lnTo>
                        <a:lnTo>
                          <a:pt x="122" y="120"/>
                        </a:lnTo>
                        <a:lnTo>
                          <a:pt x="116" y="121"/>
                        </a:lnTo>
                        <a:lnTo>
                          <a:pt x="112" y="122"/>
                        </a:lnTo>
                        <a:lnTo>
                          <a:pt x="107" y="125"/>
                        </a:lnTo>
                        <a:lnTo>
                          <a:pt x="100" y="129"/>
                        </a:lnTo>
                        <a:lnTo>
                          <a:pt x="105" y="135"/>
                        </a:lnTo>
                        <a:lnTo>
                          <a:pt x="111" y="140"/>
                        </a:lnTo>
                        <a:lnTo>
                          <a:pt x="116" y="147"/>
                        </a:lnTo>
                        <a:lnTo>
                          <a:pt x="122" y="150"/>
                        </a:lnTo>
                        <a:lnTo>
                          <a:pt x="129" y="155"/>
                        </a:lnTo>
                        <a:lnTo>
                          <a:pt x="133" y="158"/>
                        </a:lnTo>
                        <a:lnTo>
                          <a:pt x="139" y="159"/>
                        </a:lnTo>
                        <a:lnTo>
                          <a:pt x="147" y="162"/>
                        </a:lnTo>
                        <a:lnTo>
                          <a:pt x="154" y="165"/>
                        </a:lnTo>
                        <a:lnTo>
                          <a:pt x="161" y="167"/>
                        </a:lnTo>
                        <a:lnTo>
                          <a:pt x="168" y="169"/>
                        </a:lnTo>
                        <a:lnTo>
                          <a:pt x="174" y="170"/>
                        </a:lnTo>
                        <a:lnTo>
                          <a:pt x="181" y="174"/>
                        </a:lnTo>
                        <a:lnTo>
                          <a:pt x="187" y="175"/>
                        </a:lnTo>
                        <a:lnTo>
                          <a:pt x="191" y="179"/>
                        </a:lnTo>
                        <a:lnTo>
                          <a:pt x="197" y="186"/>
                        </a:lnTo>
                        <a:lnTo>
                          <a:pt x="202" y="193"/>
                        </a:lnTo>
                        <a:lnTo>
                          <a:pt x="206" y="202"/>
                        </a:lnTo>
                        <a:lnTo>
                          <a:pt x="212" y="212"/>
                        </a:lnTo>
                        <a:lnTo>
                          <a:pt x="214" y="218"/>
                        </a:lnTo>
                        <a:lnTo>
                          <a:pt x="217" y="229"/>
                        </a:lnTo>
                        <a:lnTo>
                          <a:pt x="219" y="240"/>
                        </a:lnTo>
                        <a:lnTo>
                          <a:pt x="221" y="253"/>
                        </a:lnTo>
                        <a:lnTo>
                          <a:pt x="224" y="262"/>
                        </a:lnTo>
                        <a:lnTo>
                          <a:pt x="219" y="257"/>
                        </a:lnTo>
                        <a:lnTo>
                          <a:pt x="212" y="250"/>
                        </a:lnTo>
                        <a:lnTo>
                          <a:pt x="206" y="245"/>
                        </a:lnTo>
                        <a:lnTo>
                          <a:pt x="200" y="238"/>
                        </a:lnTo>
                        <a:lnTo>
                          <a:pt x="194" y="231"/>
                        </a:lnTo>
                        <a:lnTo>
                          <a:pt x="188" y="226"/>
                        </a:lnTo>
                        <a:lnTo>
                          <a:pt x="182" y="219"/>
                        </a:lnTo>
                        <a:lnTo>
                          <a:pt x="176" y="213"/>
                        </a:lnTo>
                        <a:lnTo>
                          <a:pt x="169" y="206"/>
                        </a:lnTo>
                        <a:lnTo>
                          <a:pt x="163" y="199"/>
                        </a:lnTo>
                        <a:lnTo>
                          <a:pt x="158" y="194"/>
                        </a:lnTo>
                        <a:lnTo>
                          <a:pt x="151" y="187"/>
                        </a:lnTo>
                        <a:lnTo>
                          <a:pt x="145" y="182"/>
                        </a:lnTo>
                        <a:lnTo>
                          <a:pt x="139" y="177"/>
                        </a:lnTo>
                        <a:lnTo>
                          <a:pt x="133" y="172"/>
                        </a:lnTo>
                        <a:lnTo>
                          <a:pt x="129" y="170"/>
                        </a:lnTo>
                        <a:lnTo>
                          <a:pt x="125" y="166"/>
                        </a:lnTo>
                        <a:lnTo>
                          <a:pt x="119" y="162"/>
                        </a:lnTo>
                        <a:lnTo>
                          <a:pt x="115" y="158"/>
                        </a:lnTo>
                        <a:lnTo>
                          <a:pt x="111" y="159"/>
                        </a:lnTo>
                        <a:lnTo>
                          <a:pt x="107" y="162"/>
                        </a:lnTo>
                        <a:lnTo>
                          <a:pt x="103" y="161"/>
                        </a:lnTo>
                        <a:lnTo>
                          <a:pt x="99" y="158"/>
                        </a:lnTo>
                        <a:lnTo>
                          <a:pt x="98" y="170"/>
                        </a:lnTo>
                        <a:lnTo>
                          <a:pt x="97" y="185"/>
                        </a:lnTo>
                        <a:lnTo>
                          <a:pt x="100" y="197"/>
                        </a:lnTo>
                        <a:lnTo>
                          <a:pt x="102" y="211"/>
                        </a:lnTo>
                        <a:lnTo>
                          <a:pt x="107" y="220"/>
                        </a:lnTo>
                        <a:lnTo>
                          <a:pt x="111" y="231"/>
                        </a:lnTo>
                        <a:lnTo>
                          <a:pt x="115" y="245"/>
                        </a:lnTo>
                        <a:lnTo>
                          <a:pt x="119" y="259"/>
                        </a:lnTo>
                        <a:lnTo>
                          <a:pt x="123" y="268"/>
                        </a:lnTo>
                        <a:lnTo>
                          <a:pt x="127" y="278"/>
                        </a:lnTo>
                        <a:lnTo>
                          <a:pt x="131" y="297"/>
                        </a:lnTo>
                        <a:lnTo>
                          <a:pt x="132" y="312"/>
                        </a:lnTo>
                        <a:lnTo>
                          <a:pt x="135" y="331"/>
                        </a:lnTo>
                        <a:lnTo>
                          <a:pt x="138" y="349"/>
                        </a:lnTo>
                        <a:lnTo>
                          <a:pt x="125" y="349"/>
                        </a:lnTo>
                        <a:lnTo>
                          <a:pt x="122" y="349"/>
                        </a:lnTo>
                        <a:lnTo>
                          <a:pt x="114" y="328"/>
                        </a:lnTo>
                        <a:lnTo>
                          <a:pt x="108" y="307"/>
                        </a:lnTo>
                        <a:lnTo>
                          <a:pt x="103" y="290"/>
                        </a:lnTo>
                        <a:lnTo>
                          <a:pt x="100" y="273"/>
                        </a:lnTo>
                        <a:lnTo>
                          <a:pt x="98" y="255"/>
                        </a:lnTo>
                        <a:lnTo>
                          <a:pt x="95" y="236"/>
                        </a:lnTo>
                        <a:lnTo>
                          <a:pt x="90" y="209"/>
                        </a:lnTo>
                        <a:lnTo>
                          <a:pt x="87" y="200"/>
                        </a:lnTo>
                        <a:lnTo>
                          <a:pt x="84" y="184"/>
                        </a:lnTo>
                        <a:lnTo>
                          <a:pt x="81" y="177"/>
                        </a:lnTo>
                        <a:lnTo>
                          <a:pt x="78" y="179"/>
                        </a:lnTo>
                        <a:lnTo>
                          <a:pt x="75" y="181"/>
                        </a:lnTo>
                        <a:lnTo>
                          <a:pt x="74" y="191"/>
                        </a:lnTo>
                        <a:lnTo>
                          <a:pt x="74" y="186"/>
                        </a:lnTo>
                        <a:lnTo>
                          <a:pt x="74" y="192"/>
                        </a:lnTo>
                        <a:lnTo>
                          <a:pt x="73" y="197"/>
                        </a:lnTo>
                        <a:lnTo>
                          <a:pt x="72" y="198"/>
                        </a:lnTo>
                        <a:lnTo>
                          <a:pt x="74" y="197"/>
                        </a:lnTo>
                        <a:lnTo>
                          <a:pt x="73" y="194"/>
                        </a:lnTo>
                        <a:lnTo>
                          <a:pt x="74" y="189"/>
                        </a:lnTo>
                        <a:lnTo>
                          <a:pt x="74" y="186"/>
                        </a:lnTo>
                        <a:lnTo>
                          <a:pt x="74" y="187"/>
                        </a:lnTo>
                        <a:lnTo>
                          <a:pt x="74" y="192"/>
                        </a:lnTo>
                        <a:lnTo>
                          <a:pt x="75" y="197"/>
                        </a:lnTo>
                        <a:lnTo>
                          <a:pt x="73" y="198"/>
                        </a:lnTo>
                        <a:lnTo>
                          <a:pt x="70" y="206"/>
                        </a:lnTo>
                        <a:lnTo>
                          <a:pt x="65" y="218"/>
                        </a:lnTo>
                        <a:lnTo>
                          <a:pt x="61" y="227"/>
                        </a:lnTo>
                        <a:lnTo>
                          <a:pt x="58" y="236"/>
                        </a:lnTo>
                        <a:lnTo>
                          <a:pt x="54" y="248"/>
                        </a:lnTo>
                        <a:lnTo>
                          <a:pt x="51" y="257"/>
                        </a:lnTo>
                        <a:lnTo>
                          <a:pt x="47" y="268"/>
                        </a:lnTo>
                        <a:lnTo>
                          <a:pt x="43" y="280"/>
                        </a:lnTo>
                        <a:lnTo>
                          <a:pt x="40" y="293"/>
                        </a:lnTo>
                        <a:lnTo>
                          <a:pt x="36" y="307"/>
                        </a:lnTo>
                        <a:lnTo>
                          <a:pt x="32" y="322"/>
                        </a:lnTo>
                        <a:lnTo>
                          <a:pt x="29" y="339"/>
                        </a:lnTo>
                        <a:lnTo>
                          <a:pt x="24" y="357"/>
                        </a:lnTo>
                        <a:lnTo>
                          <a:pt x="26" y="335"/>
                        </a:lnTo>
                        <a:lnTo>
                          <a:pt x="27" y="321"/>
                        </a:lnTo>
                        <a:lnTo>
                          <a:pt x="28" y="304"/>
                        </a:lnTo>
                        <a:lnTo>
                          <a:pt x="29" y="295"/>
                        </a:lnTo>
                        <a:lnTo>
                          <a:pt x="31" y="287"/>
                        </a:lnTo>
                        <a:lnTo>
                          <a:pt x="33" y="273"/>
                        </a:lnTo>
                        <a:lnTo>
                          <a:pt x="36" y="260"/>
                        </a:lnTo>
                        <a:lnTo>
                          <a:pt x="38" y="249"/>
                        </a:lnTo>
                        <a:lnTo>
                          <a:pt x="43" y="236"/>
                        </a:lnTo>
                        <a:lnTo>
                          <a:pt x="47" y="224"/>
                        </a:lnTo>
                        <a:lnTo>
                          <a:pt x="52" y="211"/>
                        </a:lnTo>
                        <a:lnTo>
                          <a:pt x="56" y="197"/>
                        </a:lnTo>
                        <a:lnTo>
                          <a:pt x="59" y="189"/>
                        </a:lnTo>
                        <a:lnTo>
                          <a:pt x="63" y="181"/>
                        </a:lnTo>
                        <a:lnTo>
                          <a:pt x="68" y="172"/>
                        </a:lnTo>
                        <a:lnTo>
                          <a:pt x="73" y="164"/>
                        </a:lnTo>
                        <a:lnTo>
                          <a:pt x="77" y="154"/>
                        </a:lnTo>
                        <a:lnTo>
                          <a:pt x="82" y="143"/>
                        </a:lnTo>
                        <a:lnTo>
                          <a:pt x="80" y="139"/>
                        </a:lnTo>
                        <a:lnTo>
                          <a:pt x="76" y="133"/>
                        </a:lnTo>
                        <a:lnTo>
                          <a:pt x="73" y="129"/>
                        </a:lnTo>
                        <a:lnTo>
                          <a:pt x="70" y="132"/>
                        </a:lnTo>
                        <a:lnTo>
                          <a:pt x="65" y="139"/>
                        </a:lnTo>
                        <a:lnTo>
                          <a:pt x="60" y="147"/>
                        </a:lnTo>
                        <a:lnTo>
                          <a:pt x="55" y="154"/>
                        </a:lnTo>
                        <a:lnTo>
                          <a:pt x="51" y="164"/>
                        </a:lnTo>
                        <a:lnTo>
                          <a:pt x="45" y="177"/>
                        </a:lnTo>
                        <a:lnTo>
                          <a:pt x="40" y="189"/>
                        </a:lnTo>
                        <a:lnTo>
                          <a:pt x="36" y="199"/>
                        </a:lnTo>
                        <a:lnTo>
                          <a:pt x="31" y="207"/>
                        </a:lnTo>
                        <a:lnTo>
                          <a:pt x="27" y="218"/>
                        </a:lnTo>
                        <a:lnTo>
                          <a:pt x="22" y="230"/>
                        </a:lnTo>
                        <a:lnTo>
                          <a:pt x="18" y="243"/>
                        </a:lnTo>
                        <a:lnTo>
                          <a:pt x="14" y="255"/>
                        </a:lnTo>
                        <a:lnTo>
                          <a:pt x="9" y="268"/>
                        </a:lnTo>
                        <a:lnTo>
                          <a:pt x="5" y="282"/>
                        </a:lnTo>
                        <a:lnTo>
                          <a:pt x="0" y="298"/>
                        </a:lnTo>
                        <a:lnTo>
                          <a:pt x="2" y="278"/>
                        </a:lnTo>
                        <a:lnTo>
                          <a:pt x="4" y="262"/>
                        </a:lnTo>
                        <a:lnTo>
                          <a:pt x="5" y="248"/>
                        </a:lnTo>
                        <a:lnTo>
                          <a:pt x="6" y="244"/>
                        </a:lnTo>
                        <a:lnTo>
                          <a:pt x="9" y="238"/>
                        </a:lnTo>
                        <a:lnTo>
                          <a:pt x="13" y="229"/>
                        </a:lnTo>
                        <a:lnTo>
                          <a:pt x="17" y="219"/>
                        </a:lnTo>
                        <a:lnTo>
                          <a:pt x="22" y="209"/>
                        </a:lnTo>
                        <a:lnTo>
                          <a:pt x="27" y="199"/>
                        </a:lnTo>
                        <a:lnTo>
                          <a:pt x="33" y="187"/>
                        </a:lnTo>
                        <a:lnTo>
                          <a:pt x="37" y="179"/>
                        </a:lnTo>
                        <a:lnTo>
                          <a:pt x="43" y="170"/>
                        </a:lnTo>
                        <a:lnTo>
                          <a:pt x="49" y="159"/>
                        </a:lnTo>
                        <a:lnTo>
                          <a:pt x="55" y="149"/>
                        </a:lnTo>
                        <a:lnTo>
                          <a:pt x="60" y="142"/>
                        </a:lnTo>
                        <a:lnTo>
                          <a:pt x="70" y="130"/>
                        </a:lnTo>
                        <a:lnTo>
                          <a:pt x="75" y="125"/>
                        </a:lnTo>
                        <a:lnTo>
                          <a:pt x="78" y="123"/>
                        </a:lnTo>
                        <a:lnTo>
                          <a:pt x="73" y="117"/>
                        </a:lnTo>
                        <a:lnTo>
                          <a:pt x="67" y="108"/>
                        </a:lnTo>
                        <a:lnTo>
                          <a:pt x="62" y="99"/>
                        </a:lnTo>
                        <a:lnTo>
                          <a:pt x="57" y="92"/>
                        </a:lnTo>
                        <a:lnTo>
                          <a:pt x="52" y="85"/>
                        </a:lnTo>
                        <a:lnTo>
                          <a:pt x="47" y="78"/>
                        </a:lnTo>
                        <a:lnTo>
                          <a:pt x="43" y="71"/>
                        </a:lnTo>
                        <a:lnTo>
                          <a:pt x="37" y="59"/>
                        </a:lnTo>
                        <a:lnTo>
                          <a:pt x="32" y="48"/>
                        </a:lnTo>
                        <a:lnTo>
                          <a:pt x="26" y="38"/>
                        </a:lnTo>
                        <a:lnTo>
                          <a:pt x="19" y="26"/>
                        </a:lnTo>
                        <a:lnTo>
                          <a:pt x="14" y="19"/>
                        </a:lnTo>
                        <a:lnTo>
                          <a:pt x="11" y="12"/>
                        </a:lnTo>
                        <a:lnTo>
                          <a:pt x="7" y="4"/>
                        </a:lnTo>
                        <a:lnTo>
                          <a:pt x="14" y="5"/>
                        </a:lnTo>
                        <a:lnTo>
                          <a:pt x="27" y="5"/>
                        </a:lnTo>
                        <a:lnTo>
                          <a:pt x="31" y="10"/>
                        </a:lnTo>
                        <a:lnTo>
                          <a:pt x="37" y="22"/>
                        </a:lnTo>
                        <a:lnTo>
                          <a:pt x="43" y="31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2" name="Group 109">
                    <a:extLst>
                      <a:ext uri="{FF2B5EF4-FFF2-40B4-BE49-F238E27FC236}">
                        <a16:creationId xmlns:a16="http://schemas.microsoft.com/office/drawing/2014/main" id="{77B19878-D5C5-49D5-8D94-F6B600ED040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85" y="1419"/>
                    <a:ext cx="465" cy="349"/>
                    <a:chOff x="1985" y="1419"/>
                    <a:chExt cx="465" cy="349"/>
                  </a:xfrm>
                </p:grpSpPr>
                <p:sp>
                  <p:nvSpPr>
                    <p:cNvPr id="23" name="Freeform 110">
                      <a:extLst>
                        <a:ext uri="{FF2B5EF4-FFF2-40B4-BE49-F238E27FC236}">
                          <a16:creationId xmlns:a16="http://schemas.microsoft.com/office/drawing/2014/main" id="{F8616835-5886-4432-9151-2562734EFE6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ltGray">
                    <a:xfrm>
                      <a:off x="2030" y="1419"/>
                      <a:ext cx="420" cy="326"/>
                    </a:xfrm>
                    <a:custGeom>
                      <a:avLst/>
                      <a:gdLst>
                        <a:gd name="T0" fmla="*/ 159 w 420"/>
                        <a:gd name="T1" fmla="*/ 41 h 326"/>
                        <a:gd name="T2" fmla="*/ 193 w 420"/>
                        <a:gd name="T3" fmla="*/ 13 h 326"/>
                        <a:gd name="T4" fmla="*/ 233 w 420"/>
                        <a:gd name="T5" fmla="*/ 2 h 326"/>
                        <a:gd name="T6" fmla="*/ 279 w 420"/>
                        <a:gd name="T7" fmla="*/ 2 h 326"/>
                        <a:gd name="T8" fmla="*/ 290 w 420"/>
                        <a:gd name="T9" fmla="*/ 6 h 326"/>
                        <a:gd name="T10" fmla="*/ 260 w 420"/>
                        <a:gd name="T11" fmla="*/ 14 h 326"/>
                        <a:gd name="T12" fmla="*/ 225 w 420"/>
                        <a:gd name="T13" fmla="*/ 25 h 326"/>
                        <a:gd name="T14" fmla="*/ 186 w 420"/>
                        <a:gd name="T15" fmla="*/ 52 h 326"/>
                        <a:gd name="T16" fmla="*/ 183 w 420"/>
                        <a:gd name="T17" fmla="*/ 89 h 326"/>
                        <a:gd name="T18" fmla="*/ 240 w 420"/>
                        <a:gd name="T19" fmla="*/ 66 h 326"/>
                        <a:gd name="T20" fmla="*/ 288 w 420"/>
                        <a:gd name="T21" fmla="*/ 64 h 326"/>
                        <a:gd name="T22" fmla="*/ 338 w 420"/>
                        <a:gd name="T23" fmla="*/ 69 h 326"/>
                        <a:gd name="T24" fmla="*/ 397 w 420"/>
                        <a:gd name="T25" fmla="*/ 75 h 326"/>
                        <a:gd name="T26" fmla="*/ 398 w 420"/>
                        <a:gd name="T27" fmla="*/ 76 h 326"/>
                        <a:gd name="T28" fmla="*/ 341 w 420"/>
                        <a:gd name="T29" fmla="*/ 79 h 326"/>
                        <a:gd name="T30" fmla="*/ 288 w 420"/>
                        <a:gd name="T31" fmla="*/ 80 h 326"/>
                        <a:gd name="T32" fmla="*/ 242 w 420"/>
                        <a:gd name="T33" fmla="*/ 86 h 326"/>
                        <a:gd name="T34" fmla="*/ 191 w 420"/>
                        <a:gd name="T35" fmla="*/ 98 h 326"/>
                        <a:gd name="T36" fmla="*/ 212 w 420"/>
                        <a:gd name="T37" fmla="*/ 118 h 326"/>
                        <a:gd name="T38" fmla="*/ 227 w 420"/>
                        <a:gd name="T39" fmla="*/ 136 h 326"/>
                        <a:gd name="T40" fmla="*/ 175 w 420"/>
                        <a:gd name="T41" fmla="*/ 119 h 326"/>
                        <a:gd name="T42" fmla="*/ 165 w 420"/>
                        <a:gd name="T43" fmla="*/ 129 h 326"/>
                        <a:gd name="T44" fmla="*/ 221 w 420"/>
                        <a:gd name="T45" fmla="*/ 138 h 326"/>
                        <a:gd name="T46" fmla="*/ 269 w 420"/>
                        <a:gd name="T47" fmla="*/ 150 h 326"/>
                        <a:gd name="T48" fmla="*/ 306 w 420"/>
                        <a:gd name="T49" fmla="*/ 181 h 326"/>
                        <a:gd name="T50" fmla="*/ 335 w 420"/>
                        <a:gd name="T51" fmla="*/ 223 h 326"/>
                        <a:gd name="T52" fmla="*/ 329 w 420"/>
                        <a:gd name="T53" fmla="*/ 231 h 326"/>
                        <a:gd name="T54" fmla="*/ 290 w 420"/>
                        <a:gd name="T55" fmla="*/ 204 h 326"/>
                        <a:gd name="T56" fmla="*/ 248 w 420"/>
                        <a:gd name="T57" fmla="*/ 174 h 326"/>
                        <a:gd name="T58" fmla="*/ 202 w 420"/>
                        <a:gd name="T59" fmla="*/ 154 h 326"/>
                        <a:gd name="T60" fmla="*/ 173 w 420"/>
                        <a:gd name="T61" fmla="*/ 148 h 326"/>
                        <a:gd name="T62" fmla="*/ 196 w 420"/>
                        <a:gd name="T63" fmla="*/ 181 h 326"/>
                        <a:gd name="T64" fmla="*/ 227 w 420"/>
                        <a:gd name="T65" fmla="*/ 223 h 326"/>
                        <a:gd name="T66" fmla="*/ 244 w 420"/>
                        <a:gd name="T67" fmla="*/ 262 h 326"/>
                        <a:gd name="T68" fmla="*/ 243 w 420"/>
                        <a:gd name="T69" fmla="*/ 299 h 326"/>
                        <a:gd name="T70" fmla="*/ 222 w 420"/>
                        <a:gd name="T71" fmla="*/ 259 h 326"/>
                        <a:gd name="T72" fmla="*/ 199 w 420"/>
                        <a:gd name="T73" fmla="*/ 215 h 326"/>
                        <a:gd name="T74" fmla="*/ 173 w 420"/>
                        <a:gd name="T75" fmla="*/ 177 h 326"/>
                        <a:gd name="T76" fmla="*/ 150 w 420"/>
                        <a:gd name="T77" fmla="*/ 142 h 326"/>
                        <a:gd name="T78" fmla="*/ 109 w 420"/>
                        <a:gd name="T79" fmla="*/ 162 h 326"/>
                        <a:gd name="T80" fmla="*/ 77 w 420"/>
                        <a:gd name="T81" fmla="*/ 210 h 326"/>
                        <a:gd name="T82" fmla="*/ 49 w 420"/>
                        <a:gd name="T83" fmla="*/ 260 h 326"/>
                        <a:gd name="T84" fmla="*/ 18 w 420"/>
                        <a:gd name="T85" fmla="*/ 306 h 326"/>
                        <a:gd name="T86" fmla="*/ 8 w 420"/>
                        <a:gd name="T87" fmla="*/ 301 h 326"/>
                        <a:gd name="T88" fmla="*/ 45 w 420"/>
                        <a:gd name="T89" fmla="*/ 243 h 326"/>
                        <a:gd name="T90" fmla="*/ 78 w 420"/>
                        <a:gd name="T91" fmla="*/ 198 h 326"/>
                        <a:gd name="T92" fmla="*/ 107 w 420"/>
                        <a:gd name="T93" fmla="*/ 154 h 326"/>
                        <a:gd name="T94" fmla="*/ 132 w 420"/>
                        <a:gd name="T95" fmla="*/ 120 h 326"/>
                        <a:gd name="T96" fmla="*/ 95 w 420"/>
                        <a:gd name="T97" fmla="*/ 79 h 326"/>
                        <a:gd name="T98" fmla="*/ 42 w 420"/>
                        <a:gd name="T99" fmla="*/ 57 h 326"/>
                        <a:gd name="T100" fmla="*/ 19 w 420"/>
                        <a:gd name="T101" fmla="*/ 45 h 326"/>
                        <a:gd name="T102" fmla="*/ 60 w 420"/>
                        <a:gd name="T103" fmla="*/ 58 h 326"/>
                        <a:gd name="T104" fmla="*/ 116 w 420"/>
                        <a:gd name="T105" fmla="*/ 86 h 32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</a:gdLst>
                      <a:ahLst/>
                      <a:cxnLst>
                        <a:cxn ang="T106">
                          <a:pos x="T0" y="T1"/>
                        </a:cxn>
                        <a:cxn ang="T107">
                          <a:pos x="T2" y="T3"/>
                        </a:cxn>
                        <a:cxn ang="T108">
                          <a:pos x="T4" y="T5"/>
                        </a:cxn>
                        <a:cxn ang="T109">
                          <a:pos x="T6" y="T7"/>
                        </a:cxn>
                        <a:cxn ang="T110">
                          <a:pos x="T8" y="T9"/>
                        </a:cxn>
                        <a:cxn ang="T111">
                          <a:pos x="T10" y="T11"/>
                        </a:cxn>
                        <a:cxn ang="T112">
                          <a:pos x="T12" y="T13"/>
                        </a:cxn>
                        <a:cxn ang="T113">
                          <a:pos x="T14" y="T15"/>
                        </a:cxn>
                        <a:cxn ang="T114">
                          <a:pos x="T16" y="T17"/>
                        </a:cxn>
                        <a:cxn ang="T115">
                          <a:pos x="T18" y="T19"/>
                        </a:cxn>
                        <a:cxn ang="T116">
                          <a:pos x="T20" y="T21"/>
                        </a:cxn>
                        <a:cxn ang="T117">
                          <a:pos x="T22" y="T23"/>
                        </a:cxn>
                        <a:cxn ang="T118">
                          <a:pos x="T24" y="T25"/>
                        </a:cxn>
                        <a:cxn ang="T119">
                          <a:pos x="T26" y="T27"/>
                        </a:cxn>
                        <a:cxn ang="T120">
                          <a:pos x="T28" y="T29"/>
                        </a:cxn>
                        <a:cxn ang="T121">
                          <a:pos x="T30" y="T31"/>
                        </a:cxn>
                        <a:cxn ang="T122">
                          <a:pos x="T32" y="T33"/>
                        </a:cxn>
                        <a:cxn ang="T123">
                          <a:pos x="T34" y="T35"/>
                        </a:cxn>
                        <a:cxn ang="T124">
                          <a:pos x="T36" y="T37"/>
                        </a:cxn>
                        <a:cxn ang="T125">
                          <a:pos x="T38" y="T39"/>
                        </a:cxn>
                        <a:cxn ang="T126">
                          <a:pos x="T40" y="T41"/>
                        </a:cxn>
                        <a:cxn ang="T127">
                          <a:pos x="T42" y="T43"/>
                        </a:cxn>
                        <a:cxn ang="T128">
                          <a:pos x="T44" y="T45"/>
                        </a:cxn>
                        <a:cxn ang="T129">
                          <a:pos x="T46" y="T47"/>
                        </a:cxn>
                        <a:cxn ang="T130">
                          <a:pos x="T48" y="T49"/>
                        </a:cxn>
                        <a:cxn ang="T131">
                          <a:pos x="T50" y="T51"/>
                        </a:cxn>
                        <a:cxn ang="T132">
                          <a:pos x="T52" y="T53"/>
                        </a:cxn>
                        <a:cxn ang="T133">
                          <a:pos x="T54" y="T55"/>
                        </a:cxn>
                        <a:cxn ang="T134">
                          <a:pos x="T56" y="T57"/>
                        </a:cxn>
                        <a:cxn ang="T135">
                          <a:pos x="T58" y="T59"/>
                        </a:cxn>
                        <a:cxn ang="T136">
                          <a:pos x="T60" y="T61"/>
                        </a:cxn>
                        <a:cxn ang="T137">
                          <a:pos x="T62" y="T63"/>
                        </a:cxn>
                        <a:cxn ang="T138">
                          <a:pos x="T64" y="T65"/>
                        </a:cxn>
                        <a:cxn ang="T139">
                          <a:pos x="T66" y="T67"/>
                        </a:cxn>
                        <a:cxn ang="T140">
                          <a:pos x="T68" y="T69"/>
                        </a:cxn>
                        <a:cxn ang="T141">
                          <a:pos x="T70" y="T71"/>
                        </a:cxn>
                        <a:cxn ang="T142">
                          <a:pos x="T72" y="T73"/>
                        </a:cxn>
                        <a:cxn ang="T143">
                          <a:pos x="T74" y="T75"/>
                        </a:cxn>
                        <a:cxn ang="T144">
                          <a:pos x="T76" y="T77"/>
                        </a:cxn>
                        <a:cxn ang="T145">
                          <a:pos x="T78" y="T79"/>
                        </a:cxn>
                        <a:cxn ang="T146">
                          <a:pos x="T80" y="T81"/>
                        </a:cxn>
                        <a:cxn ang="T147">
                          <a:pos x="T82" y="T83"/>
                        </a:cxn>
                        <a:cxn ang="T148">
                          <a:pos x="T84" y="T85"/>
                        </a:cxn>
                        <a:cxn ang="T149">
                          <a:pos x="T86" y="T87"/>
                        </a:cxn>
                        <a:cxn ang="T150">
                          <a:pos x="T88" y="T89"/>
                        </a:cxn>
                        <a:cxn ang="T151">
                          <a:pos x="T90" y="T91"/>
                        </a:cxn>
                        <a:cxn ang="T152">
                          <a:pos x="T92" y="T93"/>
                        </a:cxn>
                        <a:cxn ang="T153">
                          <a:pos x="T94" y="T95"/>
                        </a:cxn>
                        <a:cxn ang="T154">
                          <a:pos x="T96" y="T97"/>
                        </a:cxn>
                        <a:cxn ang="T155">
                          <a:pos x="T98" y="T99"/>
                        </a:cxn>
                        <a:cxn ang="T156">
                          <a:pos x="T100" y="T101"/>
                        </a:cxn>
                        <a:cxn ang="T157">
                          <a:pos x="T102" y="T103"/>
                        </a:cxn>
                        <a:cxn ang="T158">
                          <a:pos x="T104" y="T105"/>
                        </a:cxn>
                      </a:cxnLst>
                      <a:rect l="0" t="0" r="r" b="b"/>
                      <a:pathLst>
                        <a:path w="420" h="326">
                          <a:moveTo>
                            <a:pt x="132" y="83"/>
                          </a:moveTo>
                          <a:lnTo>
                            <a:pt x="135" y="74"/>
                          </a:lnTo>
                          <a:lnTo>
                            <a:pt x="140" y="65"/>
                          </a:lnTo>
                          <a:lnTo>
                            <a:pt x="146" y="57"/>
                          </a:lnTo>
                          <a:lnTo>
                            <a:pt x="152" y="48"/>
                          </a:lnTo>
                          <a:lnTo>
                            <a:pt x="159" y="41"/>
                          </a:lnTo>
                          <a:lnTo>
                            <a:pt x="164" y="34"/>
                          </a:lnTo>
                          <a:lnTo>
                            <a:pt x="170" y="29"/>
                          </a:lnTo>
                          <a:lnTo>
                            <a:pt x="176" y="25"/>
                          </a:lnTo>
                          <a:lnTo>
                            <a:pt x="181" y="20"/>
                          </a:lnTo>
                          <a:lnTo>
                            <a:pt x="187" y="17"/>
                          </a:lnTo>
                          <a:lnTo>
                            <a:pt x="193" y="13"/>
                          </a:lnTo>
                          <a:lnTo>
                            <a:pt x="199" y="10"/>
                          </a:lnTo>
                          <a:lnTo>
                            <a:pt x="204" y="8"/>
                          </a:lnTo>
                          <a:lnTo>
                            <a:pt x="212" y="6"/>
                          </a:lnTo>
                          <a:lnTo>
                            <a:pt x="220" y="5"/>
                          </a:lnTo>
                          <a:lnTo>
                            <a:pt x="226" y="3"/>
                          </a:lnTo>
                          <a:lnTo>
                            <a:pt x="233" y="2"/>
                          </a:lnTo>
                          <a:lnTo>
                            <a:pt x="241" y="2"/>
                          </a:lnTo>
                          <a:lnTo>
                            <a:pt x="248" y="1"/>
                          </a:lnTo>
                          <a:lnTo>
                            <a:pt x="258" y="1"/>
                          </a:lnTo>
                          <a:lnTo>
                            <a:pt x="265" y="1"/>
                          </a:lnTo>
                          <a:lnTo>
                            <a:pt x="272" y="2"/>
                          </a:lnTo>
                          <a:lnTo>
                            <a:pt x="279" y="2"/>
                          </a:lnTo>
                          <a:lnTo>
                            <a:pt x="285" y="1"/>
                          </a:lnTo>
                          <a:lnTo>
                            <a:pt x="293" y="1"/>
                          </a:lnTo>
                          <a:lnTo>
                            <a:pt x="300" y="0"/>
                          </a:lnTo>
                          <a:lnTo>
                            <a:pt x="296" y="2"/>
                          </a:lnTo>
                          <a:lnTo>
                            <a:pt x="293" y="3"/>
                          </a:lnTo>
                          <a:lnTo>
                            <a:pt x="290" y="6"/>
                          </a:lnTo>
                          <a:lnTo>
                            <a:pt x="287" y="10"/>
                          </a:lnTo>
                          <a:lnTo>
                            <a:pt x="281" y="10"/>
                          </a:lnTo>
                          <a:lnTo>
                            <a:pt x="275" y="10"/>
                          </a:lnTo>
                          <a:lnTo>
                            <a:pt x="270" y="11"/>
                          </a:lnTo>
                          <a:lnTo>
                            <a:pt x="265" y="12"/>
                          </a:lnTo>
                          <a:lnTo>
                            <a:pt x="260" y="14"/>
                          </a:lnTo>
                          <a:lnTo>
                            <a:pt x="254" y="15"/>
                          </a:lnTo>
                          <a:lnTo>
                            <a:pt x="248" y="17"/>
                          </a:lnTo>
                          <a:lnTo>
                            <a:pt x="242" y="19"/>
                          </a:lnTo>
                          <a:lnTo>
                            <a:pt x="236" y="20"/>
                          </a:lnTo>
                          <a:lnTo>
                            <a:pt x="231" y="22"/>
                          </a:lnTo>
                          <a:lnTo>
                            <a:pt x="225" y="25"/>
                          </a:lnTo>
                          <a:lnTo>
                            <a:pt x="218" y="28"/>
                          </a:lnTo>
                          <a:lnTo>
                            <a:pt x="212" y="31"/>
                          </a:lnTo>
                          <a:lnTo>
                            <a:pt x="205" y="35"/>
                          </a:lnTo>
                          <a:lnTo>
                            <a:pt x="199" y="39"/>
                          </a:lnTo>
                          <a:lnTo>
                            <a:pt x="192" y="45"/>
                          </a:lnTo>
                          <a:lnTo>
                            <a:pt x="186" y="52"/>
                          </a:lnTo>
                          <a:lnTo>
                            <a:pt x="180" y="61"/>
                          </a:lnTo>
                          <a:lnTo>
                            <a:pt x="173" y="73"/>
                          </a:lnTo>
                          <a:lnTo>
                            <a:pt x="167" y="86"/>
                          </a:lnTo>
                          <a:lnTo>
                            <a:pt x="159" y="101"/>
                          </a:lnTo>
                          <a:lnTo>
                            <a:pt x="172" y="95"/>
                          </a:lnTo>
                          <a:lnTo>
                            <a:pt x="183" y="89"/>
                          </a:lnTo>
                          <a:lnTo>
                            <a:pt x="197" y="82"/>
                          </a:lnTo>
                          <a:lnTo>
                            <a:pt x="212" y="75"/>
                          </a:lnTo>
                          <a:lnTo>
                            <a:pt x="218" y="73"/>
                          </a:lnTo>
                          <a:lnTo>
                            <a:pt x="225" y="70"/>
                          </a:lnTo>
                          <a:lnTo>
                            <a:pt x="232" y="69"/>
                          </a:lnTo>
                          <a:lnTo>
                            <a:pt x="240" y="66"/>
                          </a:lnTo>
                          <a:lnTo>
                            <a:pt x="249" y="65"/>
                          </a:lnTo>
                          <a:lnTo>
                            <a:pt x="256" y="64"/>
                          </a:lnTo>
                          <a:lnTo>
                            <a:pt x="263" y="64"/>
                          </a:lnTo>
                          <a:lnTo>
                            <a:pt x="272" y="63"/>
                          </a:lnTo>
                          <a:lnTo>
                            <a:pt x="281" y="64"/>
                          </a:lnTo>
                          <a:lnTo>
                            <a:pt x="288" y="64"/>
                          </a:lnTo>
                          <a:lnTo>
                            <a:pt x="297" y="65"/>
                          </a:lnTo>
                          <a:lnTo>
                            <a:pt x="305" y="65"/>
                          </a:lnTo>
                          <a:lnTo>
                            <a:pt x="313" y="66"/>
                          </a:lnTo>
                          <a:lnTo>
                            <a:pt x="321" y="67"/>
                          </a:lnTo>
                          <a:lnTo>
                            <a:pt x="329" y="68"/>
                          </a:lnTo>
                          <a:lnTo>
                            <a:pt x="338" y="69"/>
                          </a:lnTo>
                          <a:lnTo>
                            <a:pt x="346" y="69"/>
                          </a:lnTo>
                          <a:lnTo>
                            <a:pt x="354" y="70"/>
                          </a:lnTo>
                          <a:lnTo>
                            <a:pt x="364" y="71"/>
                          </a:lnTo>
                          <a:lnTo>
                            <a:pt x="374" y="72"/>
                          </a:lnTo>
                          <a:lnTo>
                            <a:pt x="383" y="74"/>
                          </a:lnTo>
                          <a:lnTo>
                            <a:pt x="397" y="75"/>
                          </a:lnTo>
                          <a:lnTo>
                            <a:pt x="402" y="75"/>
                          </a:lnTo>
                          <a:lnTo>
                            <a:pt x="406" y="75"/>
                          </a:lnTo>
                          <a:lnTo>
                            <a:pt x="411" y="77"/>
                          </a:lnTo>
                          <a:lnTo>
                            <a:pt x="419" y="80"/>
                          </a:lnTo>
                          <a:lnTo>
                            <a:pt x="404" y="77"/>
                          </a:lnTo>
                          <a:lnTo>
                            <a:pt x="398" y="76"/>
                          </a:lnTo>
                          <a:lnTo>
                            <a:pt x="392" y="76"/>
                          </a:lnTo>
                          <a:lnTo>
                            <a:pt x="379" y="77"/>
                          </a:lnTo>
                          <a:lnTo>
                            <a:pt x="370" y="78"/>
                          </a:lnTo>
                          <a:lnTo>
                            <a:pt x="360" y="78"/>
                          </a:lnTo>
                          <a:lnTo>
                            <a:pt x="350" y="78"/>
                          </a:lnTo>
                          <a:lnTo>
                            <a:pt x="341" y="79"/>
                          </a:lnTo>
                          <a:lnTo>
                            <a:pt x="332" y="79"/>
                          </a:lnTo>
                          <a:lnTo>
                            <a:pt x="325" y="78"/>
                          </a:lnTo>
                          <a:lnTo>
                            <a:pt x="315" y="78"/>
                          </a:lnTo>
                          <a:lnTo>
                            <a:pt x="305" y="78"/>
                          </a:lnTo>
                          <a:lnTo>
                            <a:pt x="296" y="79"/>
                          </a:lnTo>
                          <a:lnTo>
                            <a:pt x="288" y="80"/>
                          </a:lnTo>
                          <a:lnTo>
                            <a:pt x="279" y="80"/>
                          </a:lnTo>
                          <a:lnTo>
                            <a:pt x="272" y="80"/>
                          </a:lnTo>
                          <a:lnTo>
                            <a:pt x="264" y="81"/>
                          </a:lnTo>
                          <a:lnTo>
                            <a:pt x="256" y="83"/>
                          </a:lnTo>
                          <a:lnTo>
                            <a:pt x="249" y="84"/>
                          </a:lnTo>
                          <a:lnTo>
                            <a:pt x="242" y="86"/>
                          </a:lnTo>
                          <a:lnTo>
                            <a:pt x="235" y="87"/>
                          </a:lnTo>
                          <a:lnTo>
                            <a:pt x="227" y="89"/>
                          </a:lnTo>
                          <a:lnTo>
                            <a:pt x="219" y="92"/>
                          </a:lnTo>
                          <a:lnTo>
                            <a:pt x="212" y="93"/>
                          </a:lnTo>
                          <a:lnTo>
                            <a:pt x="199" y="97"/>
                          </a:lnTo>
                          <a:lnTo>
                            <a:pt x="191" y="98"/>
                          </a:lnTo>
                          <a:lnTo>
                            <a:pt x="180" y="104"/>
                          </a:lnTo>
                          <a:lnTo>
                            <a:pt x="164" y="109"/>
                          </a:lnTo>
                          <a:lnTo>
                            <a:pt x="180" y="111"/>
                          </a:lnTo>
                          <a:lnTo>
                            <a:pt x="199" y="112"/>
                          </a:lnTo>
                          <a:lnTo>
                            <a:pt x="203" y="113"/>
                          </a:lnTo>
                          <a:lnTo>
                            <a:pt x="212" y="118"/>
                          </a:lnTo>
                          <a:lnTo>
                            <a:pt x="217" y="120"/>
                          </a:lnTo>
                          <a:lnTo>
                            <a:pt x="223" y="123"/>
                          </a:lnTo>
                          <a:lnTo>
                            <a:pt x="224" y="125"/>
                          </a:lnTo>
                          <a:lnTo>
                            <a:pt x="227" y="130"/>
                          </a:lnTo>
                          <a:lnTo>
                            <a:pt x="233" y="140"/>
                          </a:lnTo>
                          <a:lnTo>
                            <a:pt x="227" y="136"/>
                          </a:lnTo>
                          <a:lnTo>
                            <a:pt x="219" y="131"/>
                          </a:lnTo>
                          <a:lnTo>
                            <a:pt x="212" y="129"/>
                          </a:lnTo>
                          <a:lnTo>
                            <a:pt x="199" y="125"/>
                          </a:lnTo>
                          <a:lnTo>
                            <a:pt x="190" y="123"/>
                          </a:lnTo>
                          <a:lnTo>
                            <a:pt x="180" y="120"/>
                          </a:lnTo>
                          <a:lnTo>
                            <a:pt x="175" y="119"/>
                          </a:lnTo>
                          <a:lnTo>
                            <a:pt x="165" y="120"/>
                          </a:lnTo>
                          <a:lnTo>
                            <a:pt x="158" y="122"/>
                          </a:lnTo>
                          <a:lnTo>
                            <a:pt x="148" y="123"/>
                          </a:lnTo>
                          <a:lnTo>
                            <a:pt x="153" y="125"/>
                          </a:lnTo>
                          <a:lnTo>
                            <a:pt x="158" y="127"/>
                          </a:lnTo>
                          <a:lnTo>
                            <a:pt x="165" y="129"/>
                          </a:lnTo>
                          <a:lnTo>
                            <a:pt x="173" y="129"/>
                          </a:lnTo>
                          <a:lnTo>
                            <a:pt x="186" y="129"/>
                          </a:lnTo>
                          <a:lnTo>
                            <a:pt x="194" y="131"/>
                          </a:lnTo>
                          <a:lnTo>
                            <a:pt x="204" y="133"/>
                          </a:lnTo>
                          <a:lnTo>
                            <a:pt x="212" y="136"/>
                          </a:lnTo>
                          <a:lnTo>
                            <a:pt x="221" y="138"/>
                          </a:lnTo>
                          <a:lnTo>
                            <a:pt x="231" y="141"/>
                          </a:lnTo>
                          <a:lnTo>
                            <a:pt x="240" y="143"/>
                          </a:lnTo>
                          <a:lnTo>
                            <a:pt x="248" y="145"/>
                          </a:lnTo>
                          <a:lnTo>
                            <a:pt x="254" y="146"/>
                          </a:lnTo>
                          <a:lnTo>
                            <a:pt x="261" y="148"/>
                          </a:lnTo>
                          <a:lnTo>
                            <a:pt x="269" y="150"/>
                          </a:lnTo>
                          <a:lnTo>
                            <a:pt x="277" y="154"/>
                          </a:lnTo>
                          <a:lnTo>
                            <a:pt x="285" y="158"/>
                          </a:lnTo>
                          <a:lnTo>
                            <a:pt x="289" y="160"/>
                          </a:lnTo>
                          <a:lnTo>
                            <a:pt x="295" y="167"/>
                          </a:lnTo>
                          <a:lnTo>
                            <a:pt x="302" y="174"/>
                          </a:lnTo>
                          <a:lnTo>
                            <a:pt x="306" y="181"/>
                          </a:lnTo>
                          <a:lnTo>
                            <a:pt x="311" y="188"/>
                          </a:lnTo>
                          <a:lnTo>
                            <a:pt x="316" y="195"/>
                          </a:lnTo>
                          <a:lnTo>
                            <a:pt x="320" y="202"/>
                          </a:lnTo>
                          <a:lnTo>
                            <a:pt x="325" y="208"/>
                          </a:lnTo>
                          <a:lnTo>
                            <a:pt x="329" y="215"/>
                          </a:lnTo>
                          <a:lnTo>
                            <a:pt x="335" y="223"/>
                          </a:lnTo>
                          <a:lnTo>
                            <a:pt x="339" y="232"/>
                          </a:lnTo>
                          <a:lnTo>
                            <a:pt x="345" y="238"/>
                          </a:lnTo>
                          <a:lnTo>
                            <a:pt x="351" y="246"/>
                          </a:lnTo>
                          <a:lnTo>
                            <a:pt x="343" y="240"/>
                          </a:lnTo>
                          <a:lnTo>
                            <a:pt x="337" y="236"/>
                          </a:lnTo>
                          <a:lnTo>
                            <a:pt x="329" y="231"/>
                          </a:lnTo>
                          <a:lnTo>
                            <a:pt x="321" y="225"/>
                          </a:lnTo>
                          <a:lnTo>
                            <a:pt x="315" y="220"/>
                          </a:lnTo>
                          <a:lnTo>
                            <a:pt x="309" y="215"/>
                          </a:lnTo>
                          <a:lnTo>
                            <a:pt x="303" y="212"/>
                          </a:lnTo>
                          <a:lnTo>
                            <a:pt x="297" y="208"/>
                          </a:lnTo>
                          <a:lnTo>
                            <a:pt x="290" y="204"/>
                          </a:lnTo>
                          <a:lnTo>
                            <a:pt x="284" y="200"/>
                          </a:lnTo>
                          <a:lnTo>
                            <a:pt x="278" y="196"/>
                          </a:lnTo>
                          <a:lnTo>
                            <a:pt x="271" y="191"/>
                          </a:lnTo>
                          <a:lnTo>
                            <a:pt x="263" y="186"/>
                          </a:lnTo>
                          <a:lnTo>
                            <a:pt x="255" y="179"/>
                          </a:lnTo>
                          <a:lnTo>
                            <a:pt x="248" y="174"/>
                          </a:lnTo>
                          <a:lnTo>
                            <a:pt x="241" y="170"/>
                          </a:lnTo>
                          <a:lnTo>
                            <a:pt x="234" y="166"/>
                          </a:lnTo>
                          <a:lnTo>
                            <a:pt x="226" y="162"/>
                          </a:lnTo>
                          <a:lnTo>
                            <a:pt x="219" y="159"/>
                          </a:lnTo>
                          <a:lnTo>
                            <a:pt x="212" y="157"/>
                          </a:lnTo>
                          <a:lnTo>
                            <a:pt x="202" y="154"/>
                          </a:lnTo>
                          <a:lnTo>
                            <a:pt x="192" y="151"/>
                          </a:lnTo>
                          <a:lnTo>
                            <a:pt x="185" y="150"/>
                          </a:lnTo>
                          <a:lnTo>
                            <a:pt x="178" y="147"/>
                          </a:lnTo>
                          <a:lnTo>
                            <a:pt x="167" y="142"/>
                          </a:lnTo>
                          <a:lnTo>
                            <a:pt x="156" y="137"/>
                          </a:lnTo>
                          <a:lnTo>
                            <a:pt x="173" y="148"/>
                          </a:lnTo>
                          <a:lnTo>
                            <a:pt x="174" y="150"/>
                          </a:lnTo>
                          <a:lnTo>
                            <a:pt x="178" y="155"/>
                          </a:lnTo>
                          <a:lnTo>
                            <a:pt x="182" y="160"/>
                          </a:lnTo>
                          <a:lnTo>
                            <a:pt x="187" y="167"/>
                          </a:lnTo>
                          <a:lnTo>
                            <a:pt x="192" y="173"/>
                          </a:lnTo>
                          <a:lnTo>
                            <a:pt x="196" y="181"/>
                          </a:lnTo>
                          <a:lnTo>
                            <a:pt x="202" y="188"/>
                          </a:lnTo>
                          <a:lnTo>
                            <a:pt x="207" y="194"/>
                          </a:lnTo>
                          <a:lnTo>
                            <a:pt x="212" y="200"/>
                          </a:lnTo>
                          <a:lnTo>
                            <a:pt x="216" y="207"/>
                          </a:lnTo>
                          <a:lnTo>
                            <a:pt x="223" y="216"/>
                          </a:lnTo>
                          <a:lnTo>
                            <a:pt x="227" y="223"/>
                          </a:lnTo>
                          <a:lnTo>
                            <a:pt x="231" y="229"/>
                          </a:lnTo>
                          <a:lnTo>
                            <a:pt x="235" y="236"/>
                          </a:lnTo>
                          <a:lnTo>
                            <a:pt x="238" y="243"/>
                          </a:lnTo>
                          <a:lnTo>
                            <a:pt x="241" y="250"/>
                          </a:lnTo>
                          <a:lnTo>
                            <a:pt x="243" y="255"/>
                          </a:lnTo>
                          <a:lnTo>
                            <a:pt x="244" y="262"/>
                          </a:lnTo>
                          <a:lnTo>
                            <a:pt x="245" y="272"/>
                          </a:lnTo>
                          <a:lnTo>
                            <a:pt x="246" y="281"/>
                          </a:lnTo>
                          <a:lnTo>
                            <a:pt x="247" y="290"/>
                          </a:lnTo>
                          <a:lnTo>
                            <a:pt x="249" y="299"/>
                          </a:lnTo>
                          <a:lnTo>
                            <a:pt x="250" y="308"/>
                          </a:lnTo>
                          <a:lnTo>
                            <a:pt x="243" y="299"/>
                          </a:lnTo>
                          <a:lnTo>
                            <a:pt x="238" y="292"/>
                          </a:lnTo>
                          <a:lnTo>
                            <a:pt x="233" y="286"/>
                          </a:lnTo>
                          <a:lnTo>
                            <a:pt x="231" y="281"/>
                          </a:lnTo>
                          <a:lnTo>
                            <a:pt x="227" y="274"/>
                          </a:lnTo>
                          <a:lnTo>
                            <a:pt x="225" y="267"/>
                          </a:lnTo>
                          <a:lnTo>
                            <a:pt x="222" y="259"/>
                          </a:lnTo>
                          <a:lnTo>
                            <a:pt x="218" y="251"/>
                          </a:lnTo>
                          <a:lnTo>
                            <a:pt x="214" y="242"/>
                          </a:lnTo>
                          <a:lnTo>
                            <a:pt x="211" y="235"/>
                          </a:lnTo>
                          <a:lnTo>
                            <a:pt x="207" y="227"/>
                          </a:lnTo>
                          <a:lnTo>
                            <a:pt x="202" y="220"/>
                          </a:lnTo>
                          <a:lnTo>
                            <a:pt x="199" y="215"/>
                          </a:lnTo>
                          <a:lnTo>
                            <a:pt x="193" y="208"/>
                          </a:lnTo>
                          <a:lnTo>
                            <a:pt x="187" y="201"/>
                          </a:lnTo>
                          <a:lnTo>
                            <a:pt x="182" y="196"/>
                          </a:lnTo>
                          <a:lnTo>
                            <a:pt x="177" y="190"/>
                          </a:lnTo>
                          <a:lnTo>
                            <a:pt x="176" y="184"/>
                          </a:lnTo>
                          <a:lnTo>
                            <a:pt x="173" y="177"/>
                          </a:lnTo>
                          <a:lnTo>
                            <a:pt x="169" y="170"/>
                          </a:lnTo>
                          <a:lnTo>
                            <a:pt x="166" y="163"/>
                          </a:lnTo>
                          <a:lnTo>
                            <a:pt x="164" y="161"/>
                          </a:lnTo>
                          <a:lnTo>
                            <a:pt x="158" y="154"/>
                          </a:lnTo>
                          <a:lnTo>
                            <a:pt x="154" y="148"/>
                          </a:lnTo>
                          <a:lnTo>
                            <a:pt x="150" y="142"/>
                          </a:lnTo>
                          <a:lnTo>
                            <a:pt x="145" y="136"/>
                          </a:lnTo>
                          <a:lnTo>
                            <a:pt x="138" y="140"/>
                          </a:lnTo>
                          <a:lnTo>
                            <a:pt x="131" y="144"/>
                          </a:lnTo>
                          <a:lnTo>
                            <a:pt x="123" y="151"/>
                          </a:lnTo>
                          <a:lnTo>
                            <a:pt x="115" y="156"/>
                          </a:lnTo>
                          <a:lnTo>
                            <a:pt x="109" y="162"/>
                          </a:lnTo>
                          <a:lnTo>
                            <a:pt x="105" y="168"/>
                          </a:lnTo>
                          <a:lnTo>
                            <a:pt x="99" y="176"/>
                          </a:lnTo>
                          <a:lnTo>
                            <a:pt x="93" y="186"/>
                          </a:lnTo>
                          <a:lnTo>
                            <a:pt x="87" y="193"/>
                          </a:lnTo>
                          <a:lnTo>
                            <a:pt x="81" y="202"/>
                          </a:lnTo>
                          <a:lnTo>
                            <a:pt x="77" y="210"/>
                          </a:lnTo>
                          <a:lnTo>
                            <a:pt x="72" y="218"/>
                          </a:lnTo>
                          <a:lnTo>
                            <a:pt x="67" y="226"/>
                          </a:lnTo>
                          <a:lnTo>
                            <a:pt x="64" y="233"/>
                          </a:lnTo>
                          <a:lnTo>
                            <a:pt x="59" y="242"/>
                          </a:lnTo>
                          <a:lnTo>
                            <a:pt x="55" y="250"/>
                          </a:lnTo>
                          <a:lnTo>
                            <a:pt x="49" y="260"/>
                          </a:lnTo>
                          <a:lnTo>
                            <a:pt x="43" y="269"/>
                          </a:lnTo>
                          <a:lnTo>
                            <a:pt x="37" y="280"/>
                          </a:lnTo>
                          <a:lnTo>
                            <a:pt x="31" y="289"/>
                          </a:lnTo>
                          <a:lnTo>
                            <a:pt x="27" y="294"/>
                          </a:lnTo>
                          <a:lnTo>
                            <a:pt x="22" y="300"/>
                          </a:lnTo>
                          <a:lnTo>
                            <a:pt x="18" y="306"/>
                          </a:lnTo>
                          <a:lnTo>
                            <a:pt x="12" y="312"/>
                          </a:lnTo>
                          <a:lnTo>
                            <a:pt x="7" y="317"/>
                          </a:lnTo>
                          <a:lnTo>
                            <a:pt x="0" y="325"/>
                          </a:lnTo>
                          <a:lnTo>
                            <a:pt x="2" y="316"/>
                          </a:lnTo>
                          <a:lnTo>
                            <a:pt x="4" y="309"/>
                          </a:lnTo>
                          <a:lnTo>
                            <a:pt x="8" y="301"/>
                          </a:lnTo>
                          <a:lnTo>
                            <a:pt x="12" y="294"/>
                          </a:lnTo>
                          <a:lnTo>
                            <a:pt x="19" y="284"/>
                          </a:lnTo>
                          <a:lnTo>
                            <a:pt x="26" y="274"/>
                          </a:lnTo>
                          <a:lnTo>
                            <a:pt x="33" y="262"/>
                          </a:lnTo>
                          <a:lnTo>
                            <a:pt x="39" y="253"/>
                          </a:lnTo>
                          <a:lnTo>
                            <a:pt x="45" y="243"/>
                          </a:lnTo>
                          <a:lnTo>
                            <a:pt x="51" y="235"/>
                          </a:lnTo>
                          <a:lnTo>
                            <a:pt x="56" y="227"/>
                          </a:lnTo>
                          <a:lnTo>
                            <a:pt x="61" y="220"/>
                          </a:lnTo>
                          <a:lnTo>
                            <a:pt x="66" y="214"/>
                          </a:lnTo>
                          <a:lnTo>
                            <a:pt x="72" y="206"/>
                          </a:lnTo>
                          <a:lnTo>
                            <a:pt x="78" y="198"/>
                          </a:lnTo>
                          <a:lnTo>
                            <a:pt x="84" y="190"/>
                          </a:lnTo>
                          <a:lnTo>
                            <a:pt x="90" y="181"/>
                          </a:lnTo>
                          <a:lnTo>
                            <a:pt x="95" y="174"/>
                          </a:lnTo>
                          <a:lnTo>
                            <a:pt x="101" y="166"/>
                          </a:lnTo>
                          <a:lnTo>
                            <a:pt x="104" y="160"/>
                          </a:lnTo>
                          <a:lnTo>
                            <a:pt x="107" y="154"/>
                          </a:lnTo>
                          <a:lnTo>
                            <a:pt x="109" y="149"/>
                          </a:lnTo>
                          <a:lnTo>
                            <a:pt x="112" y="143"/>
                          </a:lnTo>
                          <a:lnTo>
                            <a:pt x="116" y="138"/>
                          </a:lnTo>
                          <a:lnTo>
                            <a:pt x="122" y="131"/>
                          </a:lnTo>
                          <a:lnTo>
                            <a:pt x="128" y="125"/>
                          </a:lnTo>
                          <a:lnTo>
                            <a:pt x="132" y="120"/>
                          </a:lnTo>
                          <a:lnTo>
                            <a:pt x="137" y="114"/>
                          </a:lnTo>
                          <a:lnTo>
                            <a:pt x="135" y="109"/>
                          </a:lnTo>
                          <a:lnTo>
                            <a:pt x="133" y="101"/>
                          </a:lnTo>
                          <a:lnTo>
                            <a:pt x="121" y="97"/>
                          </a:lnTo>
                          <a:lnTo>
                            <a:pt x="108" y="88"/>
                          </a:lnTo>
                          <a:lnTo>
                            <a:pt x="95" y="79"/>
                          </a:lnTo>
                          <a:lnTo>
                            <a:pt x="87" y="74"/>
                          </a:lnTo>
                          <a:lnTo>
                            <a:pt x="81" y="71"/>
                          </a:lnTo>
                          <a:lnTo>
                            <a:pt x="71" y="66"/>
                          </a:lnTo>
                          <a:lnTo>
                            <a:pt x="61" y="63"/>
                          </a:lnTo>
                          <a:lnTo>
                            <a:pt x="50" y="60"/>
                          </a:lnTo>
                          <a:lnTo>
                            <a:pt x="42" y="57"/>
                          </a:lnTo>
                          <a:lnTo>
                            <a:pt x="32" y="53"/>
                          </a:lnTo>
                          <a:lnTo>
                            <a:pt x="23" y="51"/>
                          </a:lnTo>
                          <a:lnTo>
                            <a:pt x="14" y="49"/>
                          </a:lnTo>
                          <a:lnTo>
                            <a:pt x="7" y="47"/>
                          </a:lnTo>
                          <a:lnTo>
                            <a:pt x="14" y="46"/>
                          </a:lnTo>
                          <a:lnTo>
                            <a:pt x="19" y="45"/>
                          </a:lnTo>
                          <a:lnTo>
                            <a:pt x="23" y="44"/>
                          </a:lnTo>
                          <a:lnTo>
                            <a:pt x="28" y="44"/>
                          </a:lnTo>
                          <a:lnTo>
                            <a:pt x="33" y="44"/>
                          </a:lnTo>
                          <a:lnTo>
                            <a:pt x="43" y="49"/>
                          </a:lnTo>
                          <a:lnTo>
                            <a:pt x="51" y="53"/>
                          </a:lnTo>
                          <a:lnTo>
                            <a:pt x="60" y="58"/>
                          </a:lnTo>
                          <a:lnTo>
                            <a:pt x="69" y="63"/>
                          </a:lnTo>
                          <a:lnTo>
                            <a:pt x="79" y="68"/>
                          </a:lnTo>
                          <a:lnTo>
                            <a:pt x="89" y="74"/>
                          </a:lnTo>
                          <a:lnTo>
                            <a:pt x="96" y="77"/>
                          </a:lnTo>
                          <a:lnTo>
                            <a:pt x="109" y="84"/>
                          </a:lnTo>
                          <a:lnTo>
                            <a:pt x="116" y="86"/>
                          </a:lnTo>
                          <a:lnTo>
                            <a:pt x="122" y="85"/>
                          </a:lnTo>
                          <a:lnTo>
                            <a:pt x="127" y="84"/>
                          </a:lnTo>
                          <a:lnTo>
                            <a:pt x="132" y="83"/>
                          </a:lnTo>
                        </a:path>
                      </a:pathLst>
                    </a:custGeom>
                    <a:solidFill>
                      <a:srgbClr val="037C03">
                        <a:alpha val="50195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" name="Freeform 111">
                      <a:extLst>
                        <a:ext uri="{FF2B5EF4-FFF2-40B4-BE49-F238E27FC236}">
                          <a16:creationId xmlns:a16="http://schemas.microsoft.com/office/drawing/2014/main" id="{65D2F19F-D9A8-4069-8BC5-8B3440ACD6D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ltGray">
                    <a:xfrm>
                      <a:off x="2175" y="1587"/>
                      <a:ext cx="38" cy="181"/>
                    </a:xfrm>
                    <a:custGeom>
                      <a:avLst/>
                      <a:gdLst>
                        <a:gd name="T0" fmla="*/ 20 w 38"/>
                        <a:gd name="T1" fmla="*/ 0 h 181"/>
                        <a:gd name="T2" fmla="*/ 24 w 38"/>
                        <a:gd name="T3" fmla="*/ 8 h 181"/>
                        <a:gd name="T4" fmla="*/ 27 w 38"/>
                        <a:gd name="T5" fmla="*/ 14 h 181"/>
                        <a:gd name="T6" fmla="*/ 33 w 38"/>
                        <a:gd name="T7" fmla="*/ 22 h 181"/>
                        <a:gd name="T8" fmla="*/ 35 w 38"/>
                        <a:gd name="T9" fmla="*/ 30 h 181"/>
                        <a:gd name="T10" fmla="*/ 36 w 38"/>
                        <a:gd name="T11" fmla="*/ 41 h 181"/>
                        <a:gd name="T12" fmla="*/ 36 w 38"/>
                        <a:gd name="T13" fmla="*/ 53 h 181"/>
                        <a:gd name="T14" fmla="*/ 37 w 38"/>
                        <a:gd name="T15" fmla="*/ 61 h 181"/>
                        <a:gd name="T16" fmla="*/ 36 w 38"/>
                        <a:gd name="T17" fmla="*/ 70 h 181"/>
                        <a:gd name="T18" fmla="*/ 35 w 38"/>
                        <a:gd name="T19" fmla="*/ 81 h 181"/>
                        <a:gd name="T20" fmla="*/ 33 w 38"/>
                        <a:gd name="T21" fmla="*/ 91 h 181"/>
                        <a:gd name="T22" fmla="*/ 30 w 38"/>
                        <a:gd name="T23" fmla="*/ 106 h 181"/>
                        <a:gd name="T24" fmla="*/ 28 w 38"/>
                        <a:gd name="T25" fmla="*/ 114 h 181"/>
                        <a:gd name="T26" fmla="*/ 23 w 38"/>
                        <a:gd name="T27" fmla="*/ 124 h 181"/>
                        <a:gd name="T28" fmla="*/ 17 w 38"/>
                        <a:gd name="T29" fmla="*/ 135 h 181"/>
                        <a:gd name="T30" fmla="*/ 12 w 38"/>
                        <a:gd name="T31" fmla="*/ 145 h 181"/>
                        <a:gd name="T32" fmla="*/ 7 w 38"/>
                        <a:gd name="T33" fmla="*/ 155 h 181"/>
                        <a:gd name="T34" fmla="*/ 3 w 38"/>
                        <a:gd name="T35" fmla="*/ 163 h 181"/>
                        <a:gd name="T36" fmla="*/ 0 w 38"/>
                        <a:gd name="T37" fmla="*/ 180 h 181"/>
                        <a:gd name="T38" fmla="*/ 1 w 38"/>
                        <a:gd name="T39" fmla="*/ 163 h 181"/>
                        <a:gd name="T40" fmla="*/ 3 w 38"/>
                        <a:gd name="T41" fmla="*/ 152 h 181"/>
                        <a:gd name="T42" fmla="*/ 4 w 38"/>
                        <a:gd name="T43" fmla="*/ 141 h 181"/>
                        <a:gd name="T44" fmla="*/ 5 w 38"/>
                        <a:gd name="T45" fmla="*/ 130 h 181"/>
                        <a:gd name="T46" fmla="*/ 7 w 38"/>
                        <a:gd name="T47" fmla="*/ 116 h 181"/>
                        <a:gd name="T48" fmla="*/ 9 w 38"/>
                        <a:gd name="T49" fmla="*/ 106 h 181"/>
                        <a:gd name="T50" fmla="*/ 12 w 38"/>
                        <a:gd name="T51" fmla="*/ 96 h 181"/>
                        <a:gd name="T52" fmla="*/ 15 w 38"/>
                        <a:gd name="T53" fmla="*/ 87 h 181"/>
                        <a:gd name="T54" fmla="*/ 17 w 38"/>
                        <a:gd name="T55" fmla="*/ 77 h 181"/>
                        <a:gd name="T56" fmla="*/ 20 w 38"/>
                        <a:gd name="T57" fmla="*/ 67 h 181"/>
                        <a:gd name="T58" fmla="*/ 21 w 38"/>
                        <a:gd name="T59" fmla="*/ 57 h 181"/>
                        <a:gd name="T60" fmla="*/ 22 w 38"/>
                        <a:gd name="T61" fmla="*/ 49 h 181"/>
                        <a:gd name="T62" fmla="*/ 23 w 38"/>
                        <a:gd name="T63" fmla="*/ 39 h 181"/>
                        <a:gd name="T64" fmla="*/ 23 w 38"/>
                        <a:gd name="T65" fmla="*/ 28 h 181"/>
                        <a:gd name="T66" fmla="*/ 23 w 38"/>
                        <a:gd name="T67" fmla="*/ 14 h 181"/>
                        <a:gd name="T68" fmla="*/ 22 w 38"/>
                        <a:gd name="T69" fmla="*/ 8 h 181"/>
                        <a:gd name="T70" fmla="*/ 20 w 38"/>
                        <a:gd name="T71" fmla="*/ 0 h 181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</a:gdLst>
                      <a:ahLst/>
                      <a:cxnLst>
                        <a:cxn ang="T72">
                          <a:pos x="T0" y="T1"/>
                        </a:cxn>
                        <a:cxn ang="T73">
                          <a:pos x="T2" y="T3"/>
                        </a:cxn>
                        <a:cxn ang="T74">
                          <a:pos x="T4" y="T5"/>
                        </a:cxn>
                        <a:cxn ang="T75">
                          <a:pos x="T6" y="T7"/>
                        </a:cxn>
                        <a:cxn ang="T76">
                          <a:pos x="T8" y="T9"/>
                        </a:cxn>
                        <a:cxn ang="T77">
                          <a:pos x="T10" y="T11"/>
                        </a:cxn>
                        <a:cxn ang="T78">
                          <a:pos x="T12" y="T13"/>
                        </a:cxn>
                        <a:cxn ang="T79">
                          <a:pos x="T14" y="T15"/>
                        </a:cxn>
                        <a:cxn ang="T80">
                          <a:pos x="T16" y="T17"/>
                        </a:cxn>
                        <a:cxn ang="T81">
                          <a:pos x="T18" y="T19"/>
                        </a:cxn>
                        <a:cxn ang="T82">
                          <a:pos x="T20" y="T21"/>
                        </a:cxn>
                        <a:cxn ang="T83">
                          <a:pos x="T22" y="T23"/>
                        </a:cxn>
                        <a:cxn ang="T84">
                          <a:pos x="T24" y="T25"/>
                        </a:cxn>
                        <a:cxn ang="T85">
                          <a:pos x="T26" y="T27"/>
                        </a:cxn>
                        <a:cxn ang="T86">
                          <a:pos x="T28" y="T29"/>
                        </a:cxn>
                        <a:cxn ang="T87">
                          <a:pos x="T30" y="T31"/>
                        </a:cxn>
                        <a:cxn ang="T88">
                          <a:pos x="T32" y="T33"/>
                        </a:cxn>
                        <a:cxn ang="T89">
                          <a:pos x="T34" y="T35"/>
                        </a:cxn>
                        <a:cxn ang="T90">
                          <a:pos x="T36" y="T37"/>
                        </a:cxn>
                        <a:cxn ang="T91">
                          <a:pos x="T38" y="T39"/>
                        </a:cxn>
                        <a:cxn ang="T92">
                          <a:pos x="T40" y="T41"/>
                        </a:cxn>
                        <a:cxn ang="T93">
                          <a:pos x="T42" y="T43"/>
                        </a:cxn>
                        <a:cxn ang="T94">
                          <a:pos x="T44" y="T45"/>
                        </a:cxn>
                        <a:cxn ang="T95">
                          <a:pos x="T46" y="T47"/>
                        </a:cxn>
                        <a:cxn ang="T96">
                          <a:pos x="T48" y="T49"/>
                        </a:cxn>
                        <a:cxn ang="T97">
                          <a:pos x="T50" y="T51"/>
                        </a:cxn>
                        <a:cxn ang="T98">
                          <a:pos x="T52" y="T53"/>
                        </a:cxn>
                        <a:cxn ang="T99">
                          <a:pos x="T54" y="T55"/>
                        </a:cxn>
                        <a:cxn ang="T100">
                          <a:pos x="T56" y="T57"/>
                        </a:cxn>
                        <a:cxn ang="T101">
                          <a:pos x="T58" y="T59"/>
                        </a:cxn>
                        <a:cxn ang="T102">
                          <a:pos x="T60" y="T61"/>
                        </a:cxn>
                        <a:cxn ang="T103">
                          <a:pos x="T62" y="T63"/>
                        </a:cxn>
                        <a:cxn ang="T104">
                          <a:pos x="T64" y="T65"/>
                        </a:cxn>
                        <a:cxn ang="T105">
                          <a:pos x="T66" y="T67"/>
                        </a:cxn>
                        <a:cxn ang="T106">
                          <a:pos x="T68" y="T69"/>
                        </a:cxn>
                        <a:cxn ang="T107">
                          <a:pos x="T70" y="T71"/>
                        </a:cxn>
                      </a:cxnLst>
                      <a:rect l="0" t="0" r="r" b="b"/>
                      <a:pathLst>
                        <a:path w="38" h="181">
                          <a:moveTo>
                            <a:pt x="20" y="0"/>
                          </a:moveTo>
                          <a:lnTo>
                            <a:pt x="24" y="8"/>
                          </a:lnTo>
                          <a:lnTo>
                            <a:pt x="27" y="14"/>
                          </a:lnTo>
                          <a:lnTo>
                            <a:pt x="33" y="22"/>
                          </a:lnTo>
                          <a:lnTo>
                            <a:pt x="35" y="30"/>
                          </a:lnTo>
                          <a:lnTo>
                            <a:pt x="36" y="41"/>
                          </a:lnTo>
                          <a:lnTo>
                            <a:pt x="36" y="53"/>
                          </a:lnTo>
                          <a:lnTo>
                            <a:pt x="37" y="61"/>
                          </a:lnTo>
                          <a:lnTo>
                            <a:pt x="36" y="70"/>
                          </a:lnTo>
                          <a:lnTo>
                            <a:pt x="35" y="81"/>
                          </a:lnTo>
                          <a:lnTo>
                            <a:pt x="33" y="91"/>
                          </a:lnTo>
                          <a:lnTo>
                            <a:pt x="30" y="106"/>
                          </a:lnTo>
                          <a:lnTo>
                            <a:pt x="28" y="114"/>
                          </a:lnTo>
                          <a:lnTo>
                            <a:pt x="23" y="124"/>
                          </a:lnTo>
                          <a:lnTo>
                            <a:pt x="17" y="135"/>
                          </a:lnTo>
                          <a:lnTo>
                            <a:pt x="12" y="145"/>
                          </a:lnTo>
                          <a:lnTo>
                            <a:pt x="7" y="155"/>
                          </a:lnTo>
                          <a:lnTo>
                            <a:pt x="3" y="163"/>
                          </a:lnTo>
                          <a:lnTo>
                            <a:pt x="0" y="180"/>
                          </a:lnTo>
                          <a:lnTo>
                            <a:pt x="1" y="163"/>
                          </a:lnTo>
                          <a:lnTo>
                            <a:pt x="3" y="152"/>
                          </a:lnTo>
                          <a:lnTo>
                            <a:pt x="4" y="141"/>
                          </a:lnTo>
                          <a:lnTo>
                            <a:pt x="5" y="130"/>
                          </a:lnTo>
                          <a:lnTo>
                            <a:pt x="7" y="116"/>
                          </a:lnTo>
                          <a:lnTo>
                            <a:pt x="9" y="106"/>
                          </a:lnTo>
                          <a:lnTo>
                            <a:pt x="12" y="96"/>
                          </a:lnTo>
                          <a:lnTo>
                            <a:pt x="15" y="87"/>
                          </a:lnTo>
                          <a:lnTo>
                            <a:pt x="17" y="77"/>
                          </a:lnTo>
                          <a:lnTo>
                            <a:pt x="20" y="67"/>
                          </a:lnTo>
                          <a:lnTo>
                            <a:pt x="21" y="57"/>
                          </a:lnTo>
                          <a:lnTo>
                            <a:pt x="22" y="49"/>
                          </a:lnTo>
                          <a:lnTo>
                            <a:pt x="23" y="39"/>
                          </a:lnTo>
                          <a:lnTo>
                            <a:pt x="23" y="28"/>
                          </a:lnTo>
                          <a:lnTo>
                            <a:pt x="23" y="14"/>
                          </a:lnTo>
                          <a:lnTo>
                            <a:pt x="22" y="8"/>
                          </a:lnTo>
                          <a:lnTo>
                            <a:pt x="20" y="0"/>
                          </a:lnTo>
                        </a:path>
                      </a:pathLst>
                    </a:custGeom>
                    <a:solidFill>
                      <a:srgbClr val="037C03">
                        <a:alpha val="50195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" name="Freeform 112">
                      <a:extLst>
                        <a:ext uri="{FF2B5EF4-FFF2-40B4-BE49-F238E27FC236}">
                          <a16:creationId xmlns:a16="http://schemas.microsoft.com/office/drawing/2014/main" id="{AB8F5EA6-1256-4FF8-9E59-109CDC96593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ltGray">
                    <a:xfrm>
                      <a:off x="1991" y="1486"/>
                      <a:ext cx="168" cy="48"/>
                    </a:xfrm>
                    <a:custGeom>
                      <a:avLst/>
                      <a:gdLst>
                        <a:gd name="T0" fmla="*/ 167 w 168"/>
                        <a:gd name="T1" fmla="*/ 47 h 48"/>
                        <a:gd name="T2" fmla="*/ 164 w 168"/>
                        <a:gd name="T3" fmla="*/ 38 h 48"/>
                        <a:gd name="T4" fmla="*/ 160 w 168"/>
                        <a:gd name="T5" fmla="*/ 31 h 48"/>
                        <a:gd name="T6" fmla="*/ 157 w 168"/>
                        <a:gd name="T7" fmla="*/ 30 h 48"/>
                        <a:gd name="T8" fmla="*/ 150 w 168"/>
                        <a:gd name="T9" fmla="*/ 28 h 48"/>
                        <a:gd name="T10" fmla="*/ 144 w 168"/>
                        <a:gd name="T11" fmla="*/ 26 h 48"/>
                        <a:gd name="T12" fmla="*/ 137 w 168"/>
                        <a:gd name="T13" fmla="*/ 28 h 48"/>
                        <a:gd name="T14" fmla="*/ 130 w 168"/>
                        <a:gd name="T15" fmla="*/ 29 h 48"/>
                        <a:gd name="T16" fmla="*/ 121 w 168"/>
                        <a:gd name="T17" fmla="*/ 25 h 48"/>
                        <a:gd name="T18" fmla="*/ 109 w 168"/>
                        <a:gd name="T19" fmla="*/ 21 h 48"/>
                        <a:gd name="T20" fmla="*/ 98 w 168"/>
                        <a:gd name="T21" fmla="*/ 17 h 48"/>
                        <a:gd name="T22" fmla="*/ 91 w 168"/>
                        <a:gd name="T23" fmla="*/ 15 h 48"/>
                        <a:gd name="T24" fmla="*/ 78 w 168"/>
                        <a:gd name="T25" fmla="*/ 12 h 48"/>
                        <a:gd name="T26" fmla="*/ 66 w 168"/>
                        <a:gd name="T27" fmla="*/ 8 h 48"/>
                        <a:gd name="T28" fmla="*/ 54 w 168"/>
                        <a:gd name="T29" fmla="*/ 4 h 48"/>
                        <a:gd name="T30" fmla="*/ 41 w 168"/>
                        <a:gd name="T31" fmla="*/ 1 h 48"/>
                        <a:gd name="T32" fmla="*/ 28 w 168"/>
                        <a:gd name="T33" fmla="*/ 0 h 48"/>
                        <a:gd name="T34" fmla="*/ 15 w 168"/>
                        <a:gd name="T35" fmla="*/ 0 h 48"/>
                        <a:gd name="T36" fmla="*/ 12 w 168"/>
                        <a:gd name="T37" fmla="*/ 1 h 48"/>
                        <a:gd name="T38" fmla="*/ 7 w 168"/>
                        <a:gd name="T39" fmla="*/ 4 h 48"/>
                        <a:gd name="T40" fmla="*/ 3 w 168"/>
                        <a:gd name="T41" fmla="*/ 7 h 48"/>
                        <a:gd name="T42" fmla="*/ 0 w 168"/>
                        <a:gd name="T43" fmla="*/ 10 h 48"/>
                        <a:gd name="T44" fmla="*/ 5 w 168"/>
                        <a:gd name="T45" fmla="*/ 10 h 48"/>
                        <a:gd name="T46" fmla="*/ 12 w 168"/>
                        <a:gd name="T47" fmla="*/ 11 h 48"/>
                        <a:gd name="T48" fmla="*/ 18 w 168"/>
                        <a:gd name="T49" fmla="*/ 12 h 48"/>
                        <a:gd name="T50" fmla="*/ 23 w 168"/>
                        <a:gd name="T51" fmla="*/ 11 h 48"/>
                        <a:gd name="T52" fmla="*/ 29 w 168"/>
                        <a:gd name="T53" fmla="*/ 10 h 48"/>
                        <a:gd name="T54" fmla="*/ 38 w 168"/>
                        <a:gd name="T55" fmla="*/ 10 h 48"/>
                        <a:gd name="T56" fmla="*/ 50 w 168"/>
                        <a:gd name="T57" fmla="*/ 10 h 48"/>
                        <a:gd name="T58" fmla="*/ 60 w 168"/>
                        <a:gd name="T59" fmla="*/ 12 h 48"/>
                        <a:gd name="T60" fmla="*/ 70 w 168"/>
                        <a:gd name="T61" fmla="*/ 13 h 48"/>
                        <a:gd name="T62" fmla="*/ 79 w 168"/>
                        <a:gd name="T63" fmla="*/ 15 h 48"/>
                        <a:gd name="T64" fmla="*/ 89 w 168"/>
                        <a:gd name="T65" fmla="*/ 16 h 48"/>
                        <a:gd name="T66" fmla="*/ 98 w 168"/>
                        <a:gd name="T67" fmla="*/ 18 h 48"/>
                        <a:gd name="T68" fmla="*/ 106 w 168"/>
                        <a:gd name="T69" fmla="*/ 22 h 48"/>
                        <a:gd name="T70" fmla="*/ 114 w 168"/>
                        <a:gd name="T71" fmla="*/ 26 h 48"/>
                        <a:gd name="T72" fmla="*/ 123 w 168"/>
                        <a:gd name="T73" fmla="*/ 30 h 48"/>
                        <a:gd name="T74" fmla="*/ 127 w 168"/>
                        <a:gd name="T75" fmla="*/ 30 h 48"/>
                        <a:gd name="T76" fmla="*/ 131 w 168"/>
                        <a:gd name="T77" fmla="*/ 30 h 48"/>
                        <a:gd name="T78" fmla="*/ 137 w 168"/>
                        <a:gd name="T79" fmla="*/ 33 h 48"/>
                        <a:gd name="T80" fmla="*/ 144 w 168"/>
                        <a:gd name="T81" fmla="*/ 36 h 48"/>
                        <a:gd name="T82" fmla="*/ 150 w 168"/>
                        <a:gd name="T83" fmla="*/ 38 h 48"/>
                        <a:gd name="T84" fmla="*/ 158 w 168"/>
                        <a:gd name="T85" fmla="*/ 42 h 48"/>
                        <a:gd name="T86" fmla="*/ 164 w 168"/>
                        <a:gd name="T87" fmla="*/ 45 h 48"/>
                        <a:gd name="T88" fmla="*/ 167 w 168"/>
                        <a:gd name="T89" fmla="*/ 47 h 48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</a:gdLst>
                      <a:ahLst/>
                      <a:cxnLst>
                        <a:cxn ang="T90">
                          <a:pos x="T0" y="T1"/>
                        </a:cxn>
                        <a:cxn ang="T91">
                          <a:pos x="T2" y="T3"/>
                        </a:cxn>
                        <a:cxn ang="T92">
                          <a:pos x="T4" y="T5"/>
                        </a:cxn>
                        <a:cxn ang="T93">
                          <a:pos x="T6" y="T7"/>
                        </a:cxn>
                        <a:cxn ang="T94">
                          <a:pos x="T8" y="T9"/>
                        </a:cxn>
                        <a:cxn ang="T95">
                          <a:pos x="T10" y="T11"/>
                        </a:cxn>
                        <a:cxn ang="T96">
                          <a:pos x="T12" y="T13"/>
                        </a:cxn>
                        <a:cxn ang="T97">
                          <a:pos x="T14" y="T15"/>
                        </a:cxn>
                        <a:cxn ang="T98">
                          <a:pos x="T16" y="T17"/>
                        </a:cxn>
                        <a:cxn ang="T99">
                          <a:pos x="T18" y="T19"/>
                        </a:cxn>
                        <a:cxn ang="T100">
                          <a:pos x="T20" y="T21"/>
                        </a:cxn>
                        <a:cxn ang="T101">
                          <a:pos x="T22" y="T23"/>
                        </a:cxn>
                        <a:cxn ang="T102">
                          <a:pos x="T24" y="T25"/>
                        </a:cxn>
                        <a:cxn ang="T103">
                          <a:pos x="T26" y="T27"/>
                        </a:cxn>
                        <a:cxn ang="T104">
                          <a:pos x="T28" y="T29"/>
                        </a:cxn>
                        <a:cxn ang="T105">
                          <a:pos x="T30" y="T31"/>
                        </a:cxn>
                        <a:cxn ang="T106">
                          <a:pos x="T32" y="T33"/>
                        </a:cxn>
                        <a:cxn ang="T107">
                          <a:pos x="T34" y="T35"/>
                        </a:cxn>
                        <a:cxn ang="T108">
                          <a:pos x="T36" y="T37"/>
                        </a:cxn>
                        <a:cxn ang="T109">
                          <a:pos x="T38" y="T39"/>
                        </a:cxn>
                        <a:cxn ang="T110">
                          <a:pos x="T40" y="T41"/>
                        </a:cxn>
                        <a:cxn ang="T111">
                          <a:pos x="T42" y="T43"/>
                        </a:cxn>
                        <a:cxn ang="T112">
                          <a:pos x="T44" y="T45"/>
                        </a:cxn>
                        <a:cxn ang="T113">
                          <a:pos x="T46" y="T47"/>
                        </a:cxn>
                        <a:cxn ang="T114">
                          <a:pos x="T48" y="T49"/>
                        </a:cxn>
                        <a:cxn ang="T115">
                          <a:pos x="T50" y="T51"/>
                        </a:cxn>
                        <a:cxn ang="T116">
                          <a:pos x="T52" y="T53"/>
                        </a:cxn>
                        <a:cxn ang="T117">
                          <a:pos x="T54" y="T55"/>
                        </a:cxn>
                        <a:cxn ang="T118">
                          <a:pos x="T56" y="T57"/>
                        </a:cxn>
                        <a:cxn ang="T119">
                          <a:pos x="T58" y="T59"/>
                        </a:cxn>
                        <a:cxn ang="T120">
                          <a:pos x="T60" y="T61"/>
                        </a:cxn>
                        <a:cxn ang="T121">
                          <a:pos x="T62" y="T63"/>
                        </a:cxn>
                        <a:cxn ang="T122">
                          <a:pos x="T64" y="T65"/>
                        </a:cxn>
                        <a:cxn ang="T123">
                          <a:pos x="T66" y="T67"/>
                        </a:cxn>
                        <a:cxn ang="T124">
                          <a:pos x="T68" y="T69"/>
                        </a:cxn>
                        <a:cxn ang="T125">
                          <a:pos x="T70" y="T71"/>
                        </a:cxn>
                        <a:cxn ang="T126">
                          <a:pos x="T72" y="T73"/>
                        </a:cxn>
                        <a:cxn ang="T127">
                          <a:pos x="T74" y="T75"/>
                        </a:cxn>
                        <a:cxn ang="T128">
                          <a:pos x="T76" y="T77"/>
                        </a:cxn>
                        <a:cxn ang="T129">
                          <a:pos x="T78" y="T79"/>
                        </a:cxn>
                        <a:cxn ang="T130">
                          <a:pos x="T80" y="T81"/>
                        </a:cxn>
                        <a:cxn ang="T131">
                          <a:pos x="T82" y="T83"/>
                        </a:cxn>
                        <a:cxn ang="T132">
                          <a:pos x="T84" y="T85"/>
                        </a:cxn>
                        <a:cxn ang="T133">
                          <a:pos x="T86" y="T87"/>
                        </a:cxn>
                        <a:cxn ang="T134">
                          <a:pos x="T88" y="T89"/>
                        </a:cxn>
                      </a:cxnLst>
                      <a:rect l="0" t="0" r="r" b="b"/>
                      <a:pathLst>
                        <a:path w="168" h="48">
                          <a:moveTo>
                            <a:pt x="167" y="47"/>
                          </a:moveTo>
                          <a:lnTo>
                            <a:pt x="164" y="38"/>
                          </a:lnTo>
                          <a:lnTo>
                            <a:pt x="160" y="31"/>
                          </a:lnTo>
                          <a:lnTo>
                            <a:pt x="157" y="30"/>
                          </a:lnTo>
                          <a:lnTo>
                            <a:pt x="150" y="28"/>
                          </a:lnTo>
                          <a:lnTo>
                            <a:pt x="144" y="26"/>
                          </a:lnTo>
                          <a:lnTo>
                            <a:pt x="137" y="28"/>
                          </a:lnTo>
                          <a:lnTo>
                            <a:pt x="130" y="29"/>
                          </a:lnTo>
                          <a:lnTo>
                            <a:pt x="121" y="25"/>
                          </a:lnTo>
                          <a:lnTo>
                            <a:pt x="109" y="21"/>
                          </a:lnTo>
                          <a:lnTo>
                            <a:pt x="98" y="17"/>
                          </a:lnTo>
                          <a:lnTo>
                            <a:pt x="91" y="15"/>
                          </a:lnTo>
                          <a:lnTo>
                            <a:pt x="78" y="12"/>
                          </a:lnTo>
                          <a:lnTo>
                            <a:pt x="66" y="8"/>
                          </a:lnTo>
                          <a:lnTo>
                            <a:pt x="54" y="4"/>
                          </a:lnTo>
                          <a:lnTo>
                            <a:pt x="41" y="1"/>
                          </a:lnTo>
                          <a:lnTo>
                            <a:pt x="28" y="0"/>
                          </a:lnTo>
                          <a:lnTo>
                            <a:pt x="15" y="0"/>
                          </a:lnTo>
                          <a:lnTo>
                            <a:pt x="12" y="1"/>
                          </a:lnTo>
                          <a:lnTo>
                            <a:pt x="7" y="4"/>
                          </a:lnTo>
                          <a:lnTo>
                            <a:pt x="3" y="7"/>
                          </a:lnTo>
                          <a:lnTo>
                            <a:pt x="0" y="10"/>
                          </a:lnTo>
                          <a:lnTo>
                            <a:pt x="5" y="10"/>
                          </a:lnTo>
                          <a:lnTo>
                            <a:pt x="12" y="11"/>
                          </a:lnTo>
                          <a:lnTo>
                            <a:pt x="18" y="12"/>
                          </a:lnTo>
                          <a:lnTo>
                            <a:pt x="23" y="11"/>
                          </a:lnTo>
                          <a:lnTo>
                            <a:pt x="29" y="10"/>
                          </a:lnTo>
                          <a:lnTo>
                            <a:pt x="38" y="10"/>
                          </a:lnTo>
                          <a:lnTo>
                            <a:pt x="50" y="10"/>
                          </a:lnTo>
                          <a:lnTo>
                            <a:pt x="60" y="12"/>
                          </a:lnTo>
                          <a:lnTo>
                            <a:pt x="70" y="13"/>
                          </a:lnTo>
                          <a:lnTo>
                            <a:pt x="79" y="15"/>
                          </a:lnTo>
                          <a:lnTo>
                            <a:pt x="89" y="16"/>
                          </a:lnTo>
                          <a:lnTo>
                            <a:pt x="98" y="18"/>
                          </a:lnTo>
                          <a:lnTo>
                            <a:pt x="106" y="22"/>
                          </a:lnTo>
                          <a:lnTo>
                            <a:pt x="114" y="26"/>
                          </a:lnTo>
                          <a:lnTo>
                            <a:pt x="123" y="30"/>
                          </a:lnTo>
                          <a:lnTo>
                            <a:pt x="127" y="30"/>
                          </a:lnTo>
                          <a:lnTo>
                            <a:pt x="131" y="30"/>
                          </a:lnTo>
                          <a:lnTo>
                            <a:pt x="137" y="33"/>
                          </a:lnTo>
                          <a:lnTo>
                            <a:pt x="144" y="36"/>
                          </a:lnTo>
                          <a:lnTo>
                            <a:pt x="150" y="38"/>
                          </a:lnTo>
                          <a:lnTo>
                            <a:pt x="158" y="42"/>
                          </a:lnTo>
                          <a:lnTo>
                            <a:pt x="164" y="45"/>
                          </a:lnTo>
                          <a:lnTo>
                            <a:pt x="167" y="47"/>
                          </a:lnTo>
                        </a:path>
                      </a:pathLst>
                    </a:custGeom>
                    <a:solidFill>
                      <a:srgbClr val="037C03">
                        <a:alpha val="50195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" name="Freeform 113">
                      <a:extLst>
                        <a:ext uri="{FF2B5EF4-FFF2-40B4-BE49-F238E27FC236}">
                          <a16:creationId xmlns:a16="http://schemas.microsoft.com/office/drawing/2014/main" id="{CDC8A69A-E27C-4192-9519-1E5E681373F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ltGray">
                    <a:xfrm>
                      <a:off x="1985" y="1514"/>
                      <a:ext cx="173" cy="20"/>
                    </a:xfrm>
                    <a:custGeom>
                      <a:avLst/>
                      <a:gdLst>
                        <a:gd name="T0" fmla="*/ 172 w 173"/>
                        <a:gd name="T1" fmla="*/ 19 h 20"/>
                        <a:gd name="T2" fmla="*/ 167 w 173"/>
                        <a:gd name="T3" fmla="*/ 17 h 20"/>
                        <a:gd name="T4" fmla="*/ 163 w 173"/>
                        <a:gd name="T5" fmla="*/ 15 h 20"/>
                        <a:gd name="T6" fmla="*/ 157 w 173"/>
                        <a:gd name="T7" fmla="*/ 13 h 20"/>
                        <a:gd name="T8" fmla="*/ 152 w 173"/>
                        <a:gd name="T9" fmla="*/ 11 h 20"/>
                        <a:gd name="T10" fmla="*/ 146 w 173"/>
                        <a:gd name="T11" fmla="*/ 9 h 20"/>
                        <a:gd name="T12" fmla="*/ 138 w 173"/>
                        <a:gd name="T13" fmla="*/ 6 h 20"/>
                        <a:gd name="T14" fmla="*/ 131 w 173"/>
                        <a:gd name="T15" fmla="*/ 2 h 20"/>
                        <a:gd name="T16" fmla="*/ 125 w 173"/>
                        <a:gd name="T17" fmla="*/ 2 h 20"/>
                        <a:gd name="T18" fmla="*/ 118 w 173"/>
                        <a:gd name="T19" fmla="*/ 3 h 20"/>
                        <a:gd name="T20" fmla="*/ 108 w 173"/>
                        <a:gd name="T21" fmla="*/ 5 h 20"/>
                        <a:gd name="T22" fmla="*/ 103 w 173"/>
                        <a:gd name="T23" fmla="*/ 5 h 20"/>
                        <a:gd name="T24" fmla="*/ 91 w 173"/>
                        <a:gd name="T25" fmla="*/ 3 h 20"/>
                        <a:gd name="T26" fmla="*/ 77 w 173"/>
                        <a:gd name="T27" fmla="*/ 1 h 20"/>
                        <a:gd name="T28" fmla="*/ 67 w 173"/>
                        <a:gd name="T29" fmla="*/ 0 h 20"/>
                        <a:gd name="T30" fmla="*/ 55 w 173"/>
                        <a:gd name="T31" fmla="*/ 0 h 20"/>
                        <a:gd name="T32" fmla="*/ 43 w 173"/>
                        <a:gd name="T33" fmla="*/ 0 h 20"/>
                        <a:gd name="T34" fmla="*/ 35 w 173"/>
                        <a:gd name="T35" fmla="*/ 1 h 20"/>
                        <a:gd name="T36" fmla="*/ 26 w 173"/>
                        <a:gd name="T37" fmla="*/ 2 h 20"/>
                        <a:gd name="T38" fmla="*/ 18 w 173"/>
                        <a:gd name="T39" fmla="*/ 3 h 20"/>
                        <a:gd name="T40" fmla="*/ 9 w 173"/>
                        <a:gd name="T41" fmla="*/ 4 h 20"/>
                        <a:gd name="T42" fmla="*/ 8 w 173"/>
                        <a:gd name="T43" fmla="*/ 8 h 20"/>
                        <a:gd name="T44" fmla="*/ 6 w 173"/>
                        <a:gd name="T45" fmla="*/ 11 h 20"/>
                        <a:gd name="T46" fmla="*/ 4 w 173"/>
                        <a:gd name="T47" fmla="*/ 14 h 20"/>
                        <a:gd name="T48" fmla="*/ 0 w 173"/>
                        <a:gd name="T49" fmla="*/ 16 h 20"/>
                        <a:gd name="T50" fmla="*/ 7 w 173"/>
                        <a:gd name="T51" fmla="*/ 15 h 20"/>
                        <a:gd name="T52" fmla="*/ 15 w 173"/>
                        <a:gd name="T53" fmla="*/ 13 h 20"/>
                        <a:gd name="T54" fmla="*/ 21 w 173"/>
                        <a:gd name="T55" fmla="*/ 12 h 20"/>
                        <a:gd name="T56" fmla="*/ 29 w 173"/>
                        <a:gd name="T57" fmla="*/ 11 h 20"/>
                        <a:gd name="T58" fmla="*/ 36 w 173"/>
                        <a:gd name="T59" fmla="*/ 10 h 20"/>
                        <a:gd name="T60" fmla="*/ 49 w 173"/>
                        <a:gd name="T61" fmla="*/ 9 h 20"/>
                        <a:gd name="T62" fmla="*/ 62 w 173"/>
                        <a:gd name="T63" fmla="*/ 8 h 20"/>
                        <a:gd name="T64" fmla="*/ 77 w 173"/>
                        <a:gd name="T65" fmla="*/ 7 h 20"/>
                        <a:gd name="T66" fmla="*/ 92 w 173"/>
                        <a:gd name="T67" fmla="*/ 6 h 20"/>
                        <a:gd name="T68" fmla="*/ 106 w 173"/>
                        <a:gd name="T69" fmla="*/ 6 h 20"/>
                        <a:gd name="T70" fmla="*/ 118 w 173"/>
                        <a:gd name="T71" fmla="*/ 7 h 20"/>
                        <a:gd name="T72" fmla="*/ 126 w 173"/>
                        <a:gd name="T73" fmla="*/ 9 h 20"/>
                        <a:gd name="T74" fmla="*/ 135 w 173"/>
                        <a:gd name="T75" fmla="*/ 11 h 20"/>
                        <a:gd name="T76" fmla="*/ 145 w 173"/>
                        <a:gd name="T77" fmla="*/ 13 h 20"/>
                        <a:gd name="T78" fmla="*/ 155 w 173"/>
                        <a:gd name="T79" fmla="*/ 16 h 20"/>
                        <a:gd name="T80" fmla="*/ 163 w 173"/>
                        <a:gd name="T81" fmla="*/ 17 h 20"/>
                        <a:gd name="T82" fmla="*/ 172 w 173"/>
                        <a:gd name="T83" fmla="*/ 19 h 20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</a:gdLst>
                      <a:ahLst/>
                      <a:cxnLst>
                        <a:cxn ang="T84">
                          <a:pos x="T0" y="T1"/>
                        </a:cxn>
                        <a:cxn ang="T85">
                          <a:pos x="T2" y="T3"/>
                        </a:cxn>
                        <a:cxn ang="T86">
                          <a:pos x="T4" y="T5"/>
                        </a:cxn>
                        <a:cxn ang="T87">
                          <a:pos x="T6" y="T7"/>
                        </a:cxn>
                        <a:cxn ang="T88">
                          <a:pos x="T8" y="T9"/>
                        </a:cxn>
                        <a:cxn ang="T89">
                          <a:pos x="T10" y="T11"/>
                        </a:cxn>
                        <a:cxn ang="T90">
                          <a:pos x="T12" y="T13"/>
                        </a:cxn>
                        <a:cxn ang="T91">
                          <a:pos x="T14" y="T15"/>
                        </a:cxn>
                        <a:cxn ang="T92">
                          <a:pos x="T16" y="T17"/>
                        </a:cxn>
                        <a:cxn ang="T93">
                          <a:pos x="T18" y="T19"/>
                        </a:cxn>
                        <a:cxn ang="T94">
                          <a:pos x="T20" y="T21"/>
                        </a:cxn>
                        <a:cxn ang="T95">
                          <a:pos x="T22" y="T23"/>
                        </a:cxn>
                        <a:cxn ang="T96">
                          <a:pos x="T24" y="T25"/>
                        </a:cxn>
                        <a:cxn ang="T97">
                          <a:pos x="T26" y="T27"/>
                        </a:cxn>
                        <a:cxn ang="T98">
                          <a:pos x="T28" y="T29"/>
                        </a:cxn>
                        <a:cxn ang="T99">
                          <a:pos x="T30" y="T31"/>
                        </a:cxn>
                        <a:cxn ang="T100">
                          <a:pos x="T32" y="T33"/>
                        </a:cxn>
                        <a:cxn ang="T101">
                          <a:pos x="T34" y="T35"/>
                        </a:cxn>
                        <a:cxn ang="T102">
                          <a:pos x="T36" y="T37"/>
                        </a:cxn>
                        <a:cxn ang="T103">
                          <a:pos x="T38" y="T39"/>
                        </a:cxn>
                        <a:cxn ang="T104">
                          <a:pos x="T40" y="T41"/>
                        </a:cxn>
                        <a:cxn ang="T105">
                          <a:pos x="T42" y="T43"/>
                        </a:cxn>
                        <a:cxn ang="T106">
                          <a:pos x="T44" y="T45"/>
                        </a:cxn>
                        <a:cxn ang="T107">
                          <a:pos x="T46" y="T47"/>
                        </a:cxn>
                        <a:cxn ang="T108">
                          <a:pos x="T48" y="T49"/>
                        </a:cxn>
                        <a:cxn ang="T109">
                          <a:pos x="T50" y="T51"/>
                        </a:cxn>
                        <a:cxn ang="T110">
                          <a:pos x="T52" y="T53"/>
                        </a:cxn>
                        <a:cxn ang="T111">
                          <a:pos x="T54" y="T55"/>
                        </a:cxn>
                        <a:cxn ang="T112">
                          <a:pos x="T56" y="T57"/>
                        </a:cxn>
                        <a:cxn ang="T113">
                          <a:pos x="T58" y="T59"/>
                        </a:cxn>
                        <a:cxn ang="T114">
                          <a:pos x="T60" y="T61"/>
                        </a:cxn>
                        <a:cxn ang="T115">
                          <a:pos x="T62" y="T63"/>
                        </a:cxn>
                        <a:cxn ang="T116">
                          <a:pos x="T64" y="T65"/>
                        </a:cxn>
                        <a:cxn ang="T117">
                          <a:pos x="T66" y="T67"/>
                        </a:cxn>
                        <a:cxn ang="T118">
                          <a:pos x="T68" y="T69"/>
                        </a:cxn>
                        <a:cxn ang="T119">
                          <a:pos x="T70" y="T71"/>
                        </a:cxn>
                        <a:cxn ang="T120">
                          <a:pos x="T72" y="T73"/>
                        </a:cxn>
                        <a:cxn ang="T121">
                          <a:pos x="T74" y="T75"/>
                        </a:cxn>
                        <a:cxn ang="T122">
                          <a:pos x="T76" y="T77"/>
                        </a:cxn>
                        <a:cxn ang="T123">
                          <a:pos x="T78" y="T79"/>
                        </a:cxn>
                        <a:cxn ang="T124">
                          <a:pos x="T80" y="T81"/>
                        </a:cxn>
                        <a:cxn ang="T125">
                          <a:pos x="T82" y="T83"/>
                        </a:cxn>
                      </a:cxnLst>
                      <a:rect l="0" t="0" r="r" b="b"/>
                      <a:pathLst>
                        <a:path w="173" h="20">
                          <a:moveTo>
                            <a:pt x="172" y="19"/>
                          </a:moveTo>
                          <a:lnTo>
                            <a:pt x="167" y="17"/>
                          </a:lnTo>
                          <a:lnTo>
                            <a:pt x="163" y="15"/>
                          </a:lnTo>
                          <a:lnTo>
                            <a:pt x="157" y="13"/>
                          </a:lnTo>
                          <a:lnTo>
                            <a:pt x="152" y="11"/>
                          </a:lnTo>
                          <a:lnTo>
                            <a:pt x="146" y="9"/>
                          </a:lnTo>
                          <a:lnTo>
                            <a:pt x="138" y="6"/>
                          </a:lnTo>
                          <a:lnTo>
                            <a:pt x="131" y="2"/>
                          </a:lnTo>
                          <a:lnTo>
                            <a:pt x="125" y="2"/>
                          </a:lnTo>
                          <a:lnTo>
                            <a:pt x="118" y="3"/>
                          </a:lnTo>
                          <a:lnTo>
                            <a:pt x="108" y="5"/>
                          </a:lnTo>
                          <a:lnTo>
                            <a:pt x="103" y="5"/>
                          </a:lnTo>
                          <a:lnTo>
                            <a:pt x="91" y="3"/>
                          </a:lnTo>
                          <a:lnTo>
                            <a:pt x="77" y="1"/>
                          </a:lnTo>
                          <a:lnTo>
                            <a:pt x="67" y="0"/>
                          </a:lnTo>
                          <a:lnTo>
                            <a:pt x="55" y="0"/>
                          </a:lnTo>
                          <a:lnTo>
                            <a:pt x="43" y="0"/>
                          </a:lnTo>
                          <a:lnTo>
                            <a:pt x="35" y="1"/>
                          </a:lnTo>
                          <a:lnTo>
                            <a:pt x="26" y="2"/>
                          </a:lnTo>
                          <a:lnTo>
                            <a:pt x="18" y="3"/>
                          </a:lnTo>
                          <a:lnTo>
                            <a:pt x="9" y="4"/>
                          </a:lnTo>
                          <a:lnTo>
                            <a:pt x="8" y="8"/>
                          </a:lnTo>
                          <a:lnTo>
                            <a:pt x="6" y="11"/>
                          </a:lnTo>
                          <a:lnTo>
                            <a:pt x="4" y="14"/>
                          </a:lnTo>
                          <a:lnTo>
                            <a:pt x="0" y="16"/>
                          </a:lnTo>
                          <a:lnTo>
                            <a:pt x="7" y="15"/>
                          </a:lnTo>
                          <a:lnTo>
                            <a:pt x="15" y="13"/>
                          </a:lnTo>
                          <a:lnTo>
                            <a:pt x="21" y="12"/>
                          </a:lnTo>
                          <a:lnTo>
                            <a:pt x="29" y="11"/>
                          </a:lnTo>
                          <a:lnTo>
                            <a:pt x="36" y="10"/>
                          </a:lnTo>
                          <a:lnTo>
                            <a:pt x="49" y="9"/>
                          </a:lnTo>
                          <a:lnTo>
                            <a:pt x="62" y="8"/>
                          </a:lnTo>
                          <a:lnTo>
                            <a:pt x="77" y="7"/>
                          </a:lnTo>
                          <a:lnTo>
                            <a:pt x="92" y="6"/>
                          </a:lnTo>
                          <a:lnTo>
                            <a:pt x="106" y="6"/>
                          </a:lnTo>
                          <a:lnTo>
                            <a:pt x="118" y="7"/>
                          </a:lnTo>
                          <a:lnTo>
                            <a:pt x="126" y="9"/>
                          </a:lnTo>
                          <a:lnTo>
                            <a:pt x="135" y="11"/>
                          </a:lnTo>
                          <a:lnTo>
                            <a:pt x="145" y="13"/>
                          </a:lnTo>
                          <a:lnTo>
                            <a:pt x="155" y="16"/>
                          </a:lnTo>
                          <a:lnTo>
                            <a:pt x="163" y="17"/>
                          </a:lnTo>
                          <a:lnTo>
                            <a:pt x="172" y="19"/>
                          </a:lnTo>
                        </a:path>
                      </a:pathLst>
                    </a:custGeom>
                    <a:solidFill>
                      <a:srgbClr val="037C03">
                        <a:alpha val="50195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9" name="Group 114">
              <a:extLst>
                <a:ext uri="{FF2B5EF4-FFF2-40B4-BE49-F238E27FC236}">
                  <a16:creationId xmlns:a16="http://schemas.microsoft.com/office/drawing/2014/main" id="{0417B40C-8022-48DB-82E9-B7C7D3E3B32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998" y="3858"/>
              <a:ext cx="203" cy="265"/>
              <a:chOff x="112" y="4288"/>
              <a:chExt cx="439" cy="478"/>
            </a:xfrm>
          </p:grpSpPr>
          <p:grpSp>
            <p:nvGrpSpPr>
              <p:cNvPr id="10" name="Group 115">
                <a:extLst>
                  <a:ext uri="{FF2B5EF4-FFF2-40B4-BE49-F238E27FC236}">
                    <a16:creationId xmlns:a16="http://schemas.microsoft.com/office/drawing/2014/main" id="{DEB162C2-6EC4-4B0B-9E0F-F67704EC33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9" y="4288"/>
                <a:ext cx="148" cy="478"/>
                <a:chOff x="259" y="4288"/>
                <a:chExt cx="148" cy="478"/>
              </a:xfrm>
            </p:grpSpPr>
            <p:sp>
              <p:nvSpPr>
                <p:cNvPr id="14" name="Freeform 116">
                  <a:extLst>
                    <a:ext uri="{FF2B5EF4-FFF2-40B4-BE49-F238E27FC236}">
                      <a16:creationId xmlns:a16="http://schemas.microsoft.com/office/drawing/2014/main" id="{E57281C0-1C22-4C23-9956-9CB4716434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0" y="4288"/>
                  <a:ext cx="147" cy="478"/>
                </a:xfrm>
                <a:custGeom>
                  <a:avLst/>
                  <a:gdLst>
                    <a:gd name="T0" fmla="*/ 49 w 147"/>
                    <a:gd name="T1" fmla="*/ 188 h 478"/>
                    <a:gd name="T2" fmla="*/ 131 w 147"/>
                    <a:gd name="T3" fmla="*/ 472 h 478"/>
                    <a:gd name="T4" fmla="*/ 135 w 147"/>
                    <a:gd name="T5" fmla="*/ 475 h 478"/>
                    <a:gd name="T6" fmla="*/ 139 w 147"/>
                    <a:gd name="T7" fmla="*/ 477 h 478"/>
                    <a:gd name="T8" fmla="*/ 142 w 147"/>
                    <a:gd name="T9" fmla="*/ 475 h 478"/>
                    <a:gd name="T10" fmla="*/ 144 w 147"/>
                    <a:gd name="T11" fmla="*/ 472 h 478"/>
                    <a:gd name="T12" fmla="*/ 146 w 147"/>
                    <a:gd name="T13" fmla="*/ 468 h 478"/>
                    <a:gd name="T14" fmla="*/ 146 w 147"/>
                    <a:gd name="T15" fmla="*/ 463 h 478"/>
                    <a:gd name="T16" fmla="*/ 143 w 147"/>
                    <a:gd name="T17" fmla="*/ 455 h 478"/>
                    <a:gd name="T18" fmla="*/ 61 w 147"/>
                    <a:gd name="T19" fmla="*/ 176 h 478"/>
                    <a:gd name="T20" fmla="*/ 9 w 147"/>
                    <a:gd name="T21" fmla="*/ 5 h 478"/>
                    <a:gd name="T22" fmla="*/ 6 w 147"/>
                    <a:gd name="T23" fmla="*/ 2 h 478"/>
                    <a:gd name="T24" fmla="*/ 4 w 147"/>
                    <a:gd name="T25" fmla="*/ 1 h 478"/>
                    <a:gd name="T26" fmla="*/ 1 w 147"/>
                    <a:gd name="T27" fmla="*/ 0 h 478"/>
                    <a:gd name="T28" fmla="*/ 0 w 147"/>
                    <a:gd name="T29" fmla="*/ 2 h 478"/>
                    <a:gd name="T30" fmla="*/ 0 w 147"/>
                    <a:gd name="T31" fmla="*/ 6 h 478"/>
                    <a:gd name="T32" fmla="*/ 0 w 147"/>
                    <a:gd name="T33" fmla="*/ 10 h 478"/>
                    <a:gd name="T34" fmla="*/ 49 w 147"/>
                    <a:gd name="T35" fmla="*/ 188 h 47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47" h="478">
                      <a:moveTo>
                        <a:pt x="49" y="188"/>
                      </a:moveTo>
                      <a:lnTo>
                        <a:pt x="131" y="472"/>
                      </a:lnTo>
                      <a:lnTo>
                        <a:pt x="135" y="475"/>
                      </a:lnTo>
                      <a:lnTo>
                        <a:pt x="139" y="477"/>
                      </a:lnTo>
                      <a:lnTo>
                        <a:pt x="142" y="475"/>
                      </a:lnTo>
                      <a:lnTo>
                        <a:pt x="144" y="472"/>
                      </a:lnTo>
                      <a:lnTo>
                        <a:pt x="146" y="468"/>
                      </a:lnTo>
                      <a:lnTo>
                        <a:pt x="146" y="463"/>
                      </a:lnTo>
                      <a:lnTo>
                        <a:pt x="143" y="455"/>
                      </a:lnTo>
                      <a:lnTo>
                        <a:pt x="61" y="176"/>
                      </a:lnTo>
                      <a:lnTo>
                        <a:pt x="9" y="5"/>
                      </a:lnTo>
                      <a:lnTo>
                        <a:pt x="6" y="2"/>
                      </a:lnTo>
                      <a:lnTo>
                        <a:pt x="4" y="1"/>
                      </a:lnTo>
                      <a:lnTo>
                        <a:pt x="1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49" y="18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" name="Freeform 117">
                  <a:extLst>
                    <a:ext uri="{FF2B5EF4-FFF2-40B4-BE49-F238E27FC236}">
                      <a16:creationId xmlns:a16="http://schemas.microsoft.com/office/drawing/2014/main" id="{F16A5894-17AE-40B4-8C38-28D7D5FB22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9" y="4289"/>
                  <a:ext cx="146" cy="477"/>
                </a:xfrm>
                <a:custGeom>
                  <a:avLst/>
                  <a:gdLst>
                    <a:gd name="T0" fmla="*/ 50 w 146"/>
                    <a:gd name="T1" fmla="*/ 186 h 477"/>
                    <a:gd name="T2" fmla="*/ 131 w 146"/>
                    <a:gd name="T3" fmla="*/ 471 h 477"/>
                    <a:gd name="T4" fmla="*/ 133 w 146"/>
                    <a:gd name="T5" fmla="*/ 474 h 477"/>
                    <a:gd name="T6" fmla="*/ 138 w 146"/>
                    <a:gd name="T7" fmla="*/ 476 h 477"/>
                    <a:gd name="T8" fmla="*/ 141 w 146"/>
                    <a:gd name="T9" fmla="*/ 474 h 477"/>
                    <a:gd name="T10" fmla="*/ 144 w 146"/>
                    <a:gd name="T11" fmla="*/ 473 h 477"/>
                    <a:gd name="T12" fmla="*/ 145 w 146"/>
                    <a:gd name="T13" fmla="*/ 467 h 477"/>
                    <a:gd name="T14" fmla="*/ 145 w 146"/>
                    <a:gd name="T15" fmla="*/ 462 h 477"/>
                    <a:gd name="T16" fmla="*/ 143 w 146"/>
                    <a:gd name="T17" fmla="*/ 454 h 477"/>
                    <a:gd name="T18" fmla="*/ 61 w 146"/>
                    <a:gd name="T19" fmla="*/ 174 h 477"/>
                    <a:gd name="T20" fmla="*/ 9 w 146"/>
                    <a:gd name="T21" fmla="*/ 4 h 477"/>
                    <a:gd name="T22" fmla="*/ 6 w 146"/>
                    <a:gd name="T23" fmla="*/ 2 h 477"/>
                    <a:gd name="T24" fmla="*/ 4 w 146"/>
                    <a:gd name="T25" fmla="*/ 0 h 477"/>
                    <a:gd name="T26" fmla="*/ 2 w 146"/>
                    <a:gd name="T27" fmla="*/ 0 h 477"/>
                    <a:gd name="T28" fmla="*/ 1 w 146"/>
                    <a:gd name="T29" fmla="*/ 2 h 477"/>
                    <a:gd name="T30" fmla="*/ 0 w 146"/>
                    <a:gd name="T31" fmla="*/ 5 h 477"/>
                    <a:gd name="T32" fmla="*/ 0 w 146"/>
                    <a:gd name="T33" fmla="*/ 9 h 477"/>
                    <a:gd name="T34" fmla="*/ 50 w 146"/>
                    <a:gd name="T35" fmla="*/ 186 h 47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46" h="477">
                      <a:moveTo>
                        <a:pt x="50" y="186"/>
                      </a:moveTo>
                      <a:lnTo>
                        <a:pt x="131" y="471"/>
                      </a:lnTo>
                      <a:lnTo>
                        <a:pt x="133" y="474"/>
                      </a:lnTo>
                      <a:lnTo>
                        <a:pt x="138" y="476"/>
                      </a:lnTo>
                      <a:lnTo>
                        <a:pt x="141" y="474"/>
                      </a:lnTo>
                      <a:lnTo>
                        <a:pt x="144" y="473"/>
                      </a:lnTo>
                      <a:lnTo>
                        <a:pt x="145" y="467"/>
                      </a:lnTo>
                      <a:lnTo>
                        <a:pt x="145" y="462"/>
                      </a:lnTo>
                      <a:lnTo>
                        <a:pt x="143" y="454"/>
                      </a:lnTo>
                      <a:lnTo>
                        <a:pt x="61" y="174"/>
                      </a:lnTo>
                      <a:lnTo>
                        <a:pt x="9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1" y="2"/>
                      </a:lnTo>
                      <a:lnTo>
                        <a:pt x="0" y="5"/>
                      </a:lnTo>
                      <a:lnTo>
                        <a:pt x="0" y="9"/>
                      </a:lnTo>
                      <a:lnTo>
                        <a:pt x="50" y="186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118">
                <a:extLst>
                  <a:ext uri="{FF2B5EF4-FFF2-40B4-BE49-F238E27FC236}">
                    <a16:creationId xmlns:a16="http://schemas.microsoft.com/office/drawing/2014/main" id="{F2F7573B-5F3F-49AE-B80A-D69C434687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2" y="4295"/>
                <a:ext cx="439" cy="321"/>
                <a:chOff x="112" y="4295"/>
                <a:chExt cx="439" cy="321"/>
              </a:xfrm>
            </p:grpSpPr>
            <p:sp>
              <p:nvSpPr>
                <p:cNvPr id="12" name="Freeform 119">
                  <a:extLst>
                    <a:ext uri="{FF2B5EF4-FFF2-40B4-BE49-F238E27FC236}">
                      <a16:creationId xmlns:a16="http://schemas.microsoft.com/office/drawing/2014/main" id="{B7C22F81-495F-45FF-B5FE-354CEC49D9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1" y="4304"/>
                  <a:ext cx="273" cy="276"/>
                </a:xfrm>
                <a:custGeom>
                  <a:avLst/>
                  <a:gdLst>
                    <a:gd name="T0" fmla="*/ 43 w 273"/>
                    <a:gd name="T1" fmla="*/ 32 h 276"/>
                    <a:gd name="T2" fmla="*/ 69 w 273"/>
                    <a:gd name="T3" fmla="*/ 13 h 276"/>
                    <a:gd name="T4" fmla="*/ 92 w 273"/>
                    <a:gd name="T5" fmla="*/ 4 h 276"/>
                    <a:gd name="T6" fmla="*/ 123 w 273"/>
                    <a:gd name="T7" fmla="*/ 0 h 276"/>
                    <a:gd name="T8" fmla="*/ 154 w 273"/>
                    <a:gd name="T9" fmla="*/ 9 h 276"/>
                    <a:gd name="T10" fmla="*/ 194 w 273"/>
                    <a:gd name="T11" fmla="*/ 36 h 276"/>
                    <a:gd name="T12" fmla="*/ 232 w 273"/>
                    <a:gd name="T13" fmla="*/ 75 h 276"/>
                    <a:gd name="T14" fmla="*/ 265 w 273"/>
                    <a:gd name="T15" fmla="*/ 128 h 276"/>
                    <a:gd name="T16" fmla="*/ 268 w 273"/>
                    <a:gd name="T17" fmla="*/ 156 h 276"/>
                    <a:gd name="T18" fmla="*/ 261 w 273"/>
                    <a:gd name="T19" fmla="*/ 146 h 276"/>
                    <a:gd name="T20" fmla="*/ 253 w 273"/>
                    <a:gd name="T21" fmla="*/ 138 h 276"/>
                    <a:gd name="T22" fmla="*/ 242 w 273"/>
                    <a:gd name="T23" fmla="*/ 133 h 276"/>
                    <a:gd name="T24" fmla="*/ 232 w 273"/>
                    <a:gd name="T25" fmla="*/ 132 h 276"/>
                    <a:gd name="T26" fmla="*/ 220 w 273"/>
                    <a:gd name="T27" fmla="*/ 133 h 276"/>
                    <a:gd name="T28" fmla="*/ 209 w 273"/>
                    <a:gd name="T29" fmla="*/ 137 h 276"/>
                    <a:gd name="T30" fmla="*/ 201 w 273"/>
                    <a:gd name="T31" fmla="*/ 144 h 276"/>
                    <a:gd name="T32" fmla="*/ 193 w 273"/>
                    <a:gd name="T33" fmla="*/ 155 h 276"/>
                    <a:gd name="T34" fmla="*/ 187 w 273"/>
                    <a:gd name="T35" fmla="*/ 167 h 276"/>
                    <a:gd name="T36" fmla="*/ 184 w 273"/>
                    <a:gd name="T37" fmla="*/ 181 h 276"/>
                    <a:gd name="T38" fmla="*/ 186 w 273"/>
                    <a:gd name="T39" fmla="*/ 196 h 276"/>
                    <a:gd name="T40" fmla="*/ 166 w 273"/>
                    <a:gd name="T41" fmla="*/ 150 h 276"/>
                    <a:gd name="T42" fmla="*/ 99 w 273"/>
                    <a:gd name="T43" fmla="*/ 225 h 276"/>
                    <a:gd name="T44" fmla="*/ 99 w 273"/>
                    <a:gd name="T45" fmla="*/ 231 h 276"/>
                    <a:gd name="T46" fmla="*/ 92 w 273"/>
                    <a:gd name="T47" fmla="*/ 221 h 276"/>
                    <a:gd name="T48" fmla="*/ 83 w 273"/>
                    <a:gd name="T49" fmla="*/ 212 h 276"/>
                    <a:gd name="T50" fmla="*/ 73 w 273"/>
                    <a:gd name="T51" fmla="*/ 207 h 276"/>
                    <a:gd name="T52" fmla="*/ 63 w 273"/>
                    <a:gd name="T53" fmla="*/ 204 h 276"/>
                    <a:gd name="T54" fmla="*/ 53 w 273"/>
                    <a:gd name="T55" fmla="*/ 206 h 276"/>
                    <a:gd name="T56" fmla="*/ 43 w 273"/>
                    <a:gd name="T57" fmla="*/ 208 h 276"/>
                    <a:gd name="T58" fmla="*/ 33 w 273"/>
                    <a:gd name="T59" fmla="*/ 214 h 276"/>
                    <a:gd name="T60" fmla="*/ 25 w 273"/>
                    <a:gd name="T61" fmla="*/ 222 h 276"/>
                    <a:gd name="T62" fmla="*/ 19 w 273"/>
                    <a:gd name="T63" fmla="*/ 231 h 276"/>
                    <a:gd name="T64" fmla="*/ 15 w 273"/>
                    <a:gd name="T65" fmla="*/ 243 h 276"/>
                    <a:gd name="T66" fmla="*/ 14 w 273"/>
                    <a:gd name="T67" fmla="*/ 258 h 276"/>
                    <a:gd name="T68" fmla="*/ 17 w 273"/>
                    <a:gd name="T69" fmla="*/ 275 h 276"/>
                    <a:gd name="T70" fmla="*/ 3 w 273"/>
                    <a:gd name="T71" fmla="*/ 229 h 276"/>
                    <a:gd name="T72" fmla="*/ 0 w 273"/>
                    <a:gd name="T73" fmla="*/ 173 h 276"/>
                    <a:gd name="T74" fmla="*/ 4 w 273"/>
                    <a:gd name="T75" fmla="*/ 119 h 276"/>
                    <a:gd name="T76" fmla="*/ 30 w 273"/>
                    <a:gd name="T77" fmla="*/ 48 h 27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273" h="276">
                      <a:moveTo>
                        <a:pt x="30" y="48"/>
                      </a:moveTo>
                      <a:lnTo>
                        <a:pt x="43" y="32"/>
                      </a:lnTo>
                      <a:lnTo>
                        <a:pt x="55" y="21"/>
                      </a:lnTo>
                      <a:lnTo>
                        <a:pt x="69" y="13"/>
                      </a:lnTo>
                      <a:lnTo>
                        <a:pt x="78" y="8"/>
                      </a:lnTo>
                      <a:lnTo>
                        <a:pt x="92" y="4"/>
                      </a:lnTo>
                      <a:lnTo>
                        <a:pt x="108" y="0"/>
                      </a:lnTo>
                      <a:lnTo>
                        <a:pt x="123" y="0"/>
                      </a:lnTo>
                      <a:lnTo>
                        <a:pt x="144" y="4"/>
                      </a:lnTo>
                      <a:lnTo>
                        <a:pt x="154" y="9"/>
                      </a:lnTo>
                      <a:lnTo>
                        <a:pt x="173" y="20"/>
                      </a:lnTo>
                      <a:lnTo>
                        <a:pt x="194" y="36"/>
                      </a:lnTo>
                      <a:lnTo>
                        <a:pt x="213" y="55"/>
                      </a:lnTo>
                      <a:lnTo>
                        <a:pt x="232" y="75"/>
                      </a:lnTo>
                      <a:lnTo>
                        <a:pt x="247" y="105"/>
                      </a:lnTo>
                      <a:lnTo>
                        <a:pt x="265" y="128"/>
                      </a:lnTo>
                      <a:lnTo>
                        <a:pt x="272" y="165"/>
                      </a:lnTo>
                      <a:lnTo>
                        <a:pt x="268" y="156"/>
                      </a:lnTo>
                      <a:lnTo>
                        <a:pt x="265" y="150"/>
                      </a:lnTo>
                      <a:lnTo>
                        <a:pt x="261" y="146"/>
                      </a:lnTo>
                      <a:lnTo>
                        <a:pt x="256" y="142"/>
                      </a:lnTo>
                      <a:lnTo>
                        <a:pt x="253" y="138"/>
                      </a:lnTo>
                      <a:lnTo>
                        <a:pt x="247" y="136"/>
                      </a:lnTo>
                      <a:lnTo>
                        <a:pt x="242" y="133"/>
                      </a:lnTo>
                      <a:lnTo>
                        <a:pt x="237" y="132"/>
                      </a:lnTo>
                      <a:lnTo>
                        <a:pt x="232" y="132"/>
                      </a:lnTo>
                      <a:lnTo>
                        <a:pt x="226" y="132"/>
                      </a:lnTo>
                      <a:lnTo>
                        <a:pt x="220" y="133"/>
                      </a:lnTo>
                      <a:lnTo>
                        <a:pt x="215" y="134"/>
                      </a:lnTo>
                      <a:lnTo>
                        <a:pt x="209" y="137"/>
                      </a:lnTo>
                      <a:lnTo>
                        <a:pt x="205" y="141"/>
                      </a:lnTo>
                      <a:lnTo>
                        <a:pt x="201" y="144"/>
                      </a:lnTo>
                      <a:lnTo>
                        <a:pt x="196" y="149"/>
                      </a:lnTo>
                      <a:lnTo>
                        <a:pt x="193" y="155"/>
                      </a:lnTo>
                      <a:lnTo>
                        <a:pt x="190" y="161"/>
                      </a:lnTo>
                      <a:lnTo>
                        <a:pt x="187" y="167"/>
                      </a:lnTo>
                      <a:lnTo>
                        <a:pt x="186" y="175"/>
                      </a:lnTo>
                      <a:lnTo>
                        <a:pt x="184" y="181"/>
                      </a:lnTo>
                      <a:lnTo>
                        <a:pt x="185" y="190"/>
                      </a:lnTo>
                      <a:lnTo>
                        <a:pt x="186" y="196"/>
                      </a:lnTo>
                      <a:lnTo>
                        <a:pt x="187" y="203"/>
                      </a:lnTo>
                      <a:lnTo>
                        <a:pt x="166" y="150"/>
                      </a:lnTo>
                      <a:lnTo>
                        <a:pt x="98" y="175"/>
                      </a:lnTo>
                      <a:lnTo>
                        <a:pt x="99" y="225"/>
                      </a:lnTo>
                      <a:lnTo>
                        <a:pt x="102" y="239"/>
                      </a:lnTo>
                      <a:lnTo>
                        <a:pt x="99" y="231"/>
                      </a:lnTo>
                      <a:lnTo>
                        <a:pt x="96" y="226"/>
                      </a:lnTo>
                      <a:lnTo>
                        <a:pt x="92" y="221"/>
                      </a:lnTo>
                      <a:lnTo>
                        <a:pt x="87" y="217"/>
                      </a:lnTo>
                      <a:lnTo>
                        <a:pt x="83" y="212"/>
                      </a:lnTo>
                      <a:lnTo>
                        <a:pt x="78" y="210"/>
                      </a:lnTo>
                      <a:lnTo>
                        <a:pt x="73" y="207"/>
                      </a:lnTo>
                      <a:lnTo>
                        <a:pt x="68" y="206"/>
                      </a:lnTo>
                      <a:lnTo>
                        <a:pt x="63" y="204"/>
                      </a:lnTo>
                      <a:lnTo>
                        <a:pt x="58" y="204"/>
                      </a:lnTo>
                      <a:lnTo>
                        <a:pt x="53" y="206"/>
                      </a:lnTo>
                      <a:lnTo>
                        <a:pt x="48" y="206"/>
                      </a:lnTo>
                      <a:lnTo>
                        <a:pt x="43" y="208"/>
                      </a:lnTo>
                      <a:lnTo>
                        <a:pt x="38" y="211"/>
                      </a:lnTo>
                      <a:lnTo>
                        <a:pt x="33" y="214"/>
                      </a:lnTo>
                      <a:lnTo>
                        <a:pt x="28" y="218"/>
                      </a:lnTo>
                      <a:lnTo>
                        <a:pt x="25" y="222"/>
                      </a:lnTo>
                      <a:lnTo>
                        <a:pt x="22" y="226"/>
                      </a:lnTo>
                      <a:lnTo>
                        <a:pt x="19" y="231"/>
                      </a:lnTo>
                      <a:lnTo>
                        <a:pt x="17" y="238"/>
                      </a:lnTo>
                      <a:lnTo>
                        <a:pt x="15" y="243"/>
                      </a:lnTo>
                      <a:lnTo>
                        <a:pt x="14" y="252"/>
                      </a:lnTo>
                      <a:lnTo>
                        <a:pt x="14" y="258"/>
                      </a:lnTo>
                      <a:lnTo>
                        <a:pt x="15" y="264"/>
                      </a:lnTo>
                      <a:lnTo>
                        <a:pt x="17" y="275"/>
                      </a:lnTo>
                      <a:lnTo>
                        <a:pt x="12" y="262"/>
                      </a:lnTo>
                      <a:lnTo>
                        <a:pt x="3" y="229"/>
                      </a:lnTo>
                      <a:lnTo>
                        <a:pt x="2" y="207"/>
                      </a:lnTo>
                      <a:lnTo>
                        <a:pt x="0" y="173"/>
                      </a:lnTo>
                      <a:lnTo>
                        <a:pt x="0" y="144"/>
                      </a:lnTo>
                      <a:lnTo>
                        <a:pt x="4" y="119"/>
                      </a:lnTo>
                      <a:lnTo>
                        <a:pt x="11" y="84"/>
                      </a:lnTo>
                      <a:lnTo>
                        <a:pt x="30" y="48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" name="Freeform 120">
                  <a:extLst>
                    <a:ext uri="{FF2B5EF4-FFF2-40B4-BE49-F238E27FC236}">
                      <a16:creationId xmlns:a16="http://schemas.microsoft.com/office/drawing/2014/main" id="{04E62964-FDB2-4DFA-8C6A-9F9062992B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" y="4295"/>
                  <a:ext cx="439" cy="321"/>
                </a:xfrm>
                <a:custGeom>
                  <a:avLst/>
                  <a:gdLst>
                    <a:gd name="T0" fmla="*/ 146 w 439"/>
                    <a:gd name="T1" fmla="*/ 22 h 321"/>
                    <a:gd name="T2" fmla="*/ 113 w 439"/>
                    <a:gd name="T3" fmla="*/ 43 h 321"/>
                    <a:gd name="T4" fmla="*/ 83 w 439"/>
                    <a:gd name="T5" fmla="*/ 67 h 321"/>
                    <a:gd name="T6" fmla="*/ 57 w 439"/>
                    <a:gd name="T7" fmla="*/ 96 h 321"/>
                    <a:gd name="T8" fmla="*/ 31 w 439"/>
                    <a:gd name="T9" fmla="*/ 134 h 321"/>
                    <a:gd name="T10" fmla="*/ 12 w 439"/>
                    <a:gd name="T11" fmla="*/ 177 h 321"/>
                    <a:gd name="T12" fmla="*/ 1 w 439"/>
                    <a:gd name="T13" fmla="*/ 227 h 321"/>
                    <a:gd name="T14" fmla="*/ 0 w 439"/>
                    <a:gd name="T15" fmla="*/ 278 h 321"/>
                    <a:gd name="T16" fmla="*/ 9 w 439"/>
                    <a:gd name="T17" fmla="*/ 320 h 321"/>
                    <a:gd name="T18" fmla="*/ 10 w 439"/>
                    <a:gd name="T19" fmla="*/ 282 h 321"/>
                    <a:gd name="T20" fmla="*/ 29 w 439"/>
                    <a:gd name="T21" fmla="*/ 258 h 321"/>
                    <a:gd name="T22" fmla="*/ 55 w 439"/>
                    <a:gd name="T23" fmla="*/ 250 h 321"/>
                    <a:gd name="T24" fmla="*/ 81 w 439"/>
                    <a:gd name="T25" fmla="*/ 260 h 321"/>
                    <a:gd name="T26" fmla="*/ 94 w 439"/>
                    <a:gd name="T27" fmla="*/ 276 h 321"/>
                    <a:gd name="T28" fmla="*/ 84 w 439"/>
                    <a:gd name="T29" fmla="*/ 229 h 321"/>
                    <a:gd name="T30" fmla="*/ 81 w 439"/>
                    <a:gd name="T31" fmla="*/ 178 h 321"/>
                    <a:gd name="T32" fmla="*/ 85 w 439"/>
                    <a:gd name="T33" fmla="*/ 129 h 321"/>
                    <a:gd name="T34" fmla="*/ 96 w 439"/>
                    <a:gd name="T35" fmla="*/ 91 h 321"/>
                    <a:gd name="T36" fmla="*/ 113 w 439"/>
                    <a:gd name="T37" fmla="*/ 57 h 321"/>
                    <a:gd name="T38" fmla="*/ 138 w 439"/>
                    <a:gd name="T39" fmla="*/ 30 h 321"/>
                    <a:gd name="T40" fmla="*/ 149 w 439"/>
                    <a:gd name="T41" fmla="*/ 30 h 321"/>
                    <a:gd name="T42" fmla="*/ 146 w 439"/>
                    <a:gd name="T43" fmla="*/ 71 h 321"/>
                    <a:gd name="T44" fmla="*/ 150 w 439"/>
                    <a:gd name="T45" fmla="*/ 116 h 321"/>
                    <a:gd name="T46" fmla="*/ 161 w 439"/>
                    <a:gd name="T47" fmla="*/ 172 h 321"/>
                    <a:gd name="T48" fmla="*/ 174 w 439"/>
                    <a:gd name="T49" fmla="*/ 220 h 321"/>
                    <a:gd name="T50" fmla="*/ 179 w 439"/>
                    <a:gd name="T51" fmla="*/ 231 h 321"/>
                    <a:gd name="T52" fmla="*/ 189 w 439"/>
                    <a:gd name="T53" fmla="*/ 196 h 321"/>
                    <a:gd name="T54" fmla="*/ 217 w 439"/>
                    <a:gd name="T55" fmla="*/ 178 h 321"/>
                    <a:gd name="T56" fmla="*/ 247 w 439"/>
                    <a:gd name="T57" fmla="*/ 184 h 321"/>
                    <a:gd name="T58" fmla="*/ 262 w 439"/>
                    <a:gd name="T59" fmla="*/ 198 h 321"/>
                    <a:gd name="T60" fmla="*/ 248 w 439"/>
                    <a:gd name="T61" fmla="*/ 158 h 321"/>
                    <a:gd name="T62" fmla="*/ 231 w 439"/>
                    <a:gd name="T63" fmla="*/ 115 h 321"/>
                    <a:gd name="T64" fmla="*/ 211 w 439"/>
                    <a:gd name="T65" fmla="*/ 75 h 321"/>
                    <a:gd name="T66" fmla="*/ 192 w 439"/>
                    <a:gd name="T67" fmla="*/ 44 h 321"/>
                    <a:gd name="T68" fmla="*/ 170 w 439"/>
                    <a:gd name="T69" fmla="*/ 20 h 321"/>
                    <a:gd name="T70" fmla="*/ 183 w 439"/>
                    <a:gd name="T71" fmla="*/ 12 h 321"/>
                    <a:gd name="T72" fmla="*/ 217 w 439"/>
                    <a:gd name="T73" fmla="*/ 14 h 321"/>
                    <a:gd name="T74" fmla="*/ 251 w 439"/>
                    <a:gd name="T75" fmla="*/ 30 h 321"/>
                    <a:gd name="T76" fmla="*/ 278 w 439"/>
                    <a:gd name="T77" fmla="*/ 52 h 321"/>
                    <a:gd name="T78" fmla="*/ 303 w 439"/>
                    <a:gd name="T79" fmla="*/ 80 h 321"/>
                    <a:gd name="T80" fmla="*/ 324 w 439"/>
                    <a:gd name="T81" fmla="*/ 112 h 321"/>
                    <a:gd name="T82" fmla="*/ 341 w 439"/>
                    <a:gd name="T83" fmla="*/ 149 h 321"/>
                    <a:gd name="T84" fmla="*/ 350 w 439"/>
                    <a:gd name="T85" fmla="*/ 157 h 321"/>
                    <a:gd name="T86" fmla="*/ 360 w 439"/>
                    <a:gd name="T87" fmla="*/ 125 h 321"/>
                    <a:gd name="T88" fmla="*/ 383 w 439"/>
                    <a:gd name="T89" fmla="*/ 106 h 321"/>
                    <a:gd name="T90" fmla="*/ 407 w 439"/>
                    <a:gd name="T91" fmla="*/ 106 h 321"/>
                    <a:gd name="T92" fmla="*/ 430 w 439"/>
                    <a:gd name="T93" fmla="*/ 125 h 321"/>
                    <a:gd name="T94" fmla="*/ 430 w 439"/>
                    <a:gd name="T95" fmla="*/ 116 h 321"/>
                    <a:gd name="T96" fmla="*/ 411 w 439"/>
                    <a:gd name="T97" fmla="*/ 83 h 321"/>
                    <a:gd name="T98" fmla="*/ 387 w 439"/>
                    <a:gd name="T99" fmla="*/ 53 h 321"/>
                    <a:gd name="T100" fmla="*/ 356 w 439"/>
                    <a:gd name="T101" fmla="*/ 29 h 321"/>
                    <a:gd name="T102" fmla="*/ 324 w 439"/>
                    <a:gd name="T103" fmla="*/ 13 h 321"/>
                    <a:gd name="T104" fmla="*/ 291 w 439"/>
                    <a:gd name="T105" fmla="*/ 4 h 321"/>
                    <a:gd name="T106" fmla="*/ 256 w 439"/>
                    <a:gd name="T107" fmla="*/ 0 h 321"/>
                    <a:gd name="T108" fmla="*/ 217 w 439"/>
                    <a:gd name="T109" fmla="*/ 1 h 321"/>
                    <a:gd name="T110" fmla="*/ 180 w 439"/>
                    <a:gd name="T111" fmla="*/ 9 h 321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439" h="321">
                      <a:moveTo>
                        <a:pt x="172" y="12"/>
                      </a:moveTo>
                      <a:lnTo>
                        <a:pt x="162" y="16"/>
                      </a:lnTo>
                      <a:lnTo>
                        <a:pt x="157" y="17"/>
                      </a:lnTo>
                      <a:lnTo>
                        <a:pt x="152" y="20"/>
                      </a:lnTo>
                      <a:lnTo>
                        <a:pt x="146" y="22"/>
                      </a:lnTo>
                      <a:lnTo>
                        <a:pt x="138" y="26"/>
                      </a:lnTo>
                      <a:lnTo>
                        <a:pt x="132" y="30"/>
                      </a:lnTo>
                      <a:lnTo>
                        <a:pt x="126" y="33"/>
                      </a:lnTo>
                      <a:lnTo>
                        <a:pt x="119" y="38"/>
                      </a:lnTo>
                      <a:lnTo>
                        <a:pt x="113" y="43"/>
                      </a:lnTo>
                      <a:lnTo>
                        <a:pt x="107" y="47"/>
                      </a:lnTo>
                      <a:lnTo>
                        <a:pt x="101" y="52"/>
                      </a:lnTo>
                      <a:lnTo>
                        <a:pt x="94" y="57"/>
                      </a:lnTo>
                      <a:lnTo>
                        <a:pt x="88" y="61"/>
                      </a:lnTo>
                      <a:lnTo>
                        <a:pt x="83" y="67"/>
                      </a:lnTo>
                      <a:lnTo>
                        <a:pt x="77" y="72"/>
                      </a:lnTo>
                      <a:lnTo>
                        <a:pt x="72" y="79"/>
                      </a:lnTo>
                      <a:lnTo>
                        <a:pt x="66" y="84"/>
                      </a:lnTo>
                      <a:lnTo>
                        <a:pt x="61" y="90"/>
                      </a:lnTo>
                      <a:lnTo>
                        <a:pt x="57" y="96"/>
                      </a:lnTo>
                      <a:lnTo>
                        <a:pt x="51" y="103"/>
                      </a:lnTo>
                      <a:lnTo>
                        <a:pt x="46" y="110"/>
                      </a:lnTo>
                      <a:lnTo>
                        <a:pt x="41" y="118"/>
                      </a:lnTo>
                      <a:lnTo>
                        <a:pt x="36" y="126"/>
                      </a:lnTo>
                      <a:lnTo>
                        <a:pt x="31" y="134"/>
                      </a:lnTo>
                      <a:lnTo>
                        <a:pt x="27" y="141"/>
                      </a:lnTo>
                      <a:lnTo>
                        <a:pt x="23" y="150"/>
                      </a:lnTo>
                      <a:lnTo>
                        <a:pt x="18" y="160"/>
                      </a:lnTo>
                      <a:lnTo>
                        <a:pt x="15" y="169"/>
                      </a:lnTo>
                      <a:lnTo>
                        <a:pt x="12" y="177"/>
                      </a:lnTo>
                      <a:lnTo>
                        <a:pt x="9" y="186"/>
                      </a:lnTo>
                      <a:lnTo>
                        <a:pt x="6" y="196"/>
                      </a:lnTo>
                      <a:lnTo>
                        <a:pt x="4" y="207"/>
                      </a:lnTo>
                      <a:lnTo>
                        <a:pt x="3" y="216"/>
                      </a:lnTo>
                      <a:lnTo>
                        <a:pt x="1" y="227"/>
                      </a:lnTo>
                      <a:lnTo>
                        <a:pt x="0" y="239"/>
                      </a:lnTo>
                      <a:lnTo>
                        <a:pt x="0" y="250"/>
                      </a:lnTo>
                      <a:lnTo>
                        <a:pt x="0" y="260"/>
                      </a:lnTo>
                      <a:lnTo>
                        <a:pt x="0" y="270"/>
                      </a:lnTo>
                      <a:lnTo>
                        <a:pt x="0" y="278"/>
                      </a:lnTo>
                      <a:lnTo>
                        <a:pt x="1" y="286"/>
                      </a:lnTo>
                      <a:lnTo>
                        <a:pt x="3" y="294"/>
                      </a:lnTo>
                      <a:lnTo>
                        <a:pt x="4" y="302"/>
                      </a:lnTo>
                      <a:lnTo>
                        <a:pt x="6" y="310"/>
                      </a:lnTo>
                      <a:lnTo>
                        <a:pt x="9" y="320"/>
                      </a:lnTo>
                      <a:lnTo>
                        <a:pt x="7" y="310"/>
                      </a:lnTo>
                      <a:lnTo>
                        <a:pt x="7" y="302"/>
                      </a:lnTo>
                      <a:lnTo>
                        <a:pt x="7" y="295"/>
                      </a:lnTo>
                      <a:lnTo>
                        <a:pt x="9" y="289"/>
                      </a:lnTo>
                      <a:lnTo>
                        <a:pt x="10" y="282"/>
                      </a:lnTo>
                      <a:lnTo>
                        <a:pt x="13" y="276"/>
                      </a:lnTo>
                      <a:lnTo>
                        <a:pt x="16" y="271"/>
                      </a:lnTo>
                      <a:lnTo>
                        <a:pt x="21" y="264"/>
                      </a:lnTo>
                      <a:lnTo>
                        <a:pt x="25" y="260"/>
                      </a:lnTo>
                      <a:lnTo>
                        <a:pt x="29" y="258"/>
                      </a:lnTo>
                      <a:lnTo>
                        <a:pt x="33" y="255"/>
                      </a:lnTo>
                      <a:lnTo>
                        <a:pt x="39" y="252"/>
                      </a:lnTo>
                      <a:lnTo>
                        <a:pt x="45" y="251"/>
                      </a:lnTo>
                      <a:lnTo>
                        <a:pt x="50" y="250"/>
                      </a:lnTo>
                      <a:lnTo>
                        <a:pt x="55" y="250"/>
                      </a:lnTo>
                      <a:lnTo>
                        <a:pt x="60" y="251"/>
                      </a:lnTo>
                      <a:lnTo>
                        <a:pt x="66" y="252"/>
                      </a:lnTo>
                      <a:lnTo>
                        <a:pt x="72" y="255"/>
                      </a:lnTo>
                      <a:lnTo>
                        <a:pt x="75" y="258"/>
                      </a:lnTo>
                      <a:lnTo>
                        <a:pt x="81" y="260"/>
                      </a:lnTo>
                      <a:lnTo>
                        <a:pt x="85" y="266"/>
                      </a:lnTo>
                      <a:lnTo>
                        <a:pt x="89" y="271"/>
                      </a:lnTo>
                      <a:lnTo>
                        <a:pt x="93" y="278"/>
                      </a:lnTo>
                      <a:lnTo>
                        <a:pt x="96" y="285"/>
                      </a:lnTo>
                      <a:lnTo>
                        <a:pt x="94" y="276"/>
                      </a:lnTo>
                      <a:lnTo>
                        <a:pt x="92" y="268"/>
                      </a:lnTo>
                      <a:lnTo>
                        <a:pt x="89" y="259"/>
                      </a:lnTo>
                      <a:lnTo>
                        <a:pt x="87" y="248"/>
                      </a:lnTo>
                      <a:lnTo>
                        <a:pt x="86" y="239"/>
                      </a:lnTo>
                      <a:lnTo>
                        <a:pt x="84" y="229"/>
                      </a:lnTo>
                      <a:lnTo>
                        <a:pt x="83" y="220"/>
                      </a:lnTo>
                      <a:lnTo>
                        <a:pt x="82" y="211"/>
                      </a:lnTo>
                      <a:lnTo>
                        <a:pt x="81" y="200"/>
                      </a:lnTo>
                      <a:lnTo>
                        <a:pt x="81" y="189"/>
                      </a:lnTo>
                      <a:lnTo>
                        <a:pt x="81" y="178"/>
                      </a:lnTo>
                      <a:lnTo>
                        <a:pt x="81" y="166"/>
                      </a:lnTo>
                      <a:lnTo>
                        <a:pt x="82" y="155"/>
                      </a:lnTo>
                      <a:lnTo>
                        <a:pt x="83" y="147"/>
                      </a:lnTo>
                      <a:lnTo>
                        <a:pt x="84" y="138"/>
                      </a:lnTo>
                      <a:lnTo>
                        <a:pt x="85" y="129"/>
                      </a:lnTo>
                      <a:lnTo>
                        <a:pt x="87" y="119"/>
                      </a:lnTo>
                      <a:lnTo>
                        <a:pt x="90" y="111"/>
                      </a:lnTo>
                      <a:lnTo>
                        <a:pt x="92" y="103"/>
                      </a:lnTo>
                      <a:lnTo>
                        <a:pt x="93" y="96"/>
                      </a:lnTo>
                      <a:lnTo>
                        <a:pt x="96" y="91"/>
                      </a:lnTo>
                      <a:lnTo>
                        <a:pt x="99" y="86"/>
                      </a:lnTo>
                      <a:lnTo>
                        <a:pt x="102" y="77"/>
                      </a:lnTo>
                      <a:lnTo>
                        <a:pt x="105" y="69"/>
                      </a:lnTo>
                      <a:lnTo>
                        <a:pt x="109" y="63"/>
                      </a:lnTo>
                      <a:lnTo>
                        <a:pt x="113" y="57"/>
                      </a:lnTo>
                      <a:lnTo>
                        <a:pt x="117" y="52"/>
                      </a:lnTo>
                      <a:lnTo>
                        <a:pt x="123" y="45"/>
                      </a:lnTo>
                      <a:lnTo>
                        <a:pt x="127" y="40"/>
                      </a:lnTo>
                      <a:lnTo>
                        <a:pt x="132" y="34"/>
                      </a:lnTo>
                      <a:lnTo>
                        <a:pt x="138" y="30"/>
                      </a:lnTo>
                      <a:lnTo>
                        <a:pt x="144" y="26"/>
                      </a:lnTo>
                      <a:lnTo>
                        <a:pt x="150" y="22"/>
                      </a:lnTo>
                      <a:lnTo>
                        <a:pt x="154" y="21"/>
                      </a:lnTo>
                      <a:lnTo>
                        <a:pt x="151" y="25"/>
                      </a:lnTo>
                      <a:lnTo>
                        <a:pt x="149" y="30"/>
                      </a:lnTo>
                      <a:lnTo>
                        <a:pt x="147" y="38"/>
                      </a:lnTo>
                      <a:lnTo>
                        <a:pt x="147" y="47"/>
                      </a:lnTo>
                      <a:lnTo>
                        <a:pt x="146" y="53"/>
                      </a:lnTo>
                      <a:lnTo>
                        <a:pt x="146" y="63"/>
                      </a:lnTo>
                      <a:lnTo>
                        <a:pt x="146" y="71"/>
                      </a:lnTo>
                      <a:lnTo>
                        <a:pt x="146" y="77"/>
                      </a:lnTo>
                      <a:lnTo>
                        <a:pt x="147" y="87"/>
                      </a:lnTo>
                      <a:lnTo>
                        <a:pt x="147" y="98"/>
                      </a:lnTo>
                      <a:lnTo>
                        <a:pt x="149" y="107"/>
                      </a:lnTo>
                      <a:lnTo>
                        <a:pt x="150" y="116"/>
                      </a:lnTo>
                      <a:lnTo>
                        <a:pt x="152" y="129"/>
                      </a:lnTo>
                      <a:lnTo>
                        <a:pt x="154" y="139"/>
                      </a:lnTo>
                      <a:lnTo>
                        <a:pt x="156" y="151"/>
                      </a:lnTo>
                      <a:lnTo>
                        <a:pt x="159" y="162"/>
                      </a:lnTo>
                      <a:lnTo>
                        <a:pt x="161" y="172"/>
                      </a:lnTo>
                      <a:lnTo>
                        <a:pt x="163" y="181"/>
                      </a:lnTo>
                      <a:lnTo>
                        <a:pt x="165" y="190"/>
                      </a:lnTo>
                      <a:lnTo>
                        <a:pt x="168" y="200"/>
                      </a:lnTo>
                      <a:lnTo>
                        <a:pt x="171" y="209"/>
                      </a:lnTo>
                      <a:lnTo>
                        <a:pt x="174" y="220"/>
                      </a:lnTo>
                      <a:lnTo>
                        <a:pt x="176" y="229"/>
                      </a:lnTo>
                      <a:lnTo>
                        <a:pt x="178" y="237"/>
                      </a:lnTo>
                      <a:lnTo>
                        <a:pt x="181" y="248"/>
                      </a:lnTo>
                      <a:lnTo>
                        <a:pt x="180" y="240"/>
                      </a:lnTo>
                      <a:lnTo>
                        <a:pt x="179" y="231"/>
                      </a:lnTo>
                      <a:lnTo>
                        <a:pt x="180" y="223"/>
                      </a:lnTo>
                      <a:lnTo>
                        <a:pt x="180" y="216"/>
                      </a:lnTo>
                      <a:lnTo>
                        <a:pt x="183" y="209"/>
                      </a:lnTo>
                      <a:lnTo>
                        <a:pt x="186" y="203"/>
                      </a:lnTo>
                      <a:lnTo>
                        <a:pt x="189" y="196"/>
                      </a:lnTo>
                      <a:lnTo>
                        <a:pt x="193" y="190"/>
                      </a:lnTo>
                      <a:lnTo>
                        <a:pt x="198" y="186"/>
                      </a:lnTo>
                      <a:lnTo>
                        <a:pt x="204" y="182"/>
                      </a:lnTo>
                      <a:lnTo>
                        <a:pt x="210" y="178"/>
                      </a:lnTo>
                      <a:lnTo>
                        <a:pt x="217" y="178"/>
                      </a:lnTo>
                      <a:lnTo>
                        <a:pt x="223" y="177"/>
                      </a:lnTo>
                      <a:lnTo>
                        <a:pt x="230" y="177"/>
                      </a:lnTo>
                      <a:lnTo>
                        <a:pt x="236" y="178"/>
                      </a:lnTo>
                      <a:lnTo>
                        <a:pt x="243" y="181"/>
                      </a:lnTo>
                      <a:lnTo>
                        <a:pt x="247" y="184"/>
                      </a:lnTo>
                      <a:lnTo>
                        <a:pt x="252" y="188"/>
                      </a:lnTo>
                      <a:lnTo>
                        <a:pt x="256" y="193"/>
                      </a:lnTo>
                      <a:lnTo>
                        <a:pt x="261" y="198"/>
                      </a:lnTo>
                      <a:lnTo>
                        <a:pt x="267" y="212"/>
                      </a:lnTo>
                      <a:lnTo>
                        <a:pt x="262" y="198"/>
                      </a:lnTo>
                      <a:lnTo>
                        <a:pt x="259" y="190"/>
                      </a:lnTo>
                      <a:lnTo>
                        <a:pt x="257" y="184"/>
                      </a:lnTo>
                      <a:lnTo>
                        <a:pt x="255" y="176"/>
                      </a:lnTo>
                      <a:lnTo>
                        <a:pt x="252" y="168"/>
                      </a:lnTo>
                      <a:lnTo>
                        <a:pt x="248" y="158"/>
                      </a:lnTo>
                      <a:lnTo>
                        <a:pt x="244" y="149"/>
                      </a:lnTo>
                      <a:lnTo>
                        <a:pt x="241" y="139"/>
                      </a:lnTo>
                      <a:lnTo>
                        <a:pt x="238" y="131"/>
                      </a:lnTo>
                      <a:lnTo>
                        <a:pt x="234" y="123"/>
                      </a:lnTo>
                      <a:lnTo>
                        <a:pt x="231" y="115"/>
                      </a:lnTo>
                      <a:lnTo>
                        <a:pt x="227" y="106"/>
                      </a:lnTo>
                      <a:lnTo>
                        <a:pt x="222" y="98"/>
                      </a:lnTo>
                      <a:lnTo>
                        <a:pt x="219" y="90"/>
                      </a:lnTo>
                      <a:lnTo>
                        <a:pt x="215" y="83"/>
                      </a:lnTo>
                      <a:lnTo>
                        <a:pt x="211" y="75"/>
                      </a:lnTo>
                      <a:lnTo>
                        <a:pt x="207" y="68"/>
                      </a:lnTo>
                      <a:lnTo>
                        <a:pt x="204" y="61"/>
                      </a:lnTo>
                      <a:lnTo>
                        <a:pt x="201" y="55"/>
                      </a:lnTo>
                      <a:lnTo>
                        <a:pt x="196" y="49"/>
                      </a:lnTo>
                      <a:lnTo>
                        <a:pt x="192" y="44"/>
                      </a:lnTo>
                      <a:lnTo>
                        <a:pt x="188" y="37"/>
                      </a:lnTo>
                      <a:lnTo>
                        <a:pt x="184" y="32"/>
                      </a:lnTo>
                      <a:lnTo>
                        <a:pt x="180" y="28"/>
                      </a:lnTo>
                      <a:lnTo>
                        <a:pt x="175" y="24"/>
                      </a:lnTo>
                      <a:lnTo>
                        <a:pt x="170" y="20"/>
                      </a:lnTo>
                      <a:lnTo>
                        <a:pt x="165" y="18"/>
                      </a:lnTo>
                      <a:lnTo>
                        <a:pt x="161" y="17"/>
                      </a:lnTo>
                      <a:lnTo>
                        <a:pt x="169" y="14"/>
                      </a:lnTo>
                      <a:lnTo>
                        <a:pt x="176" y="13"/>
                      </a:lnTo>
                      <a:lnTo>
                        <a:pt x="183" y="12"/>
                      </a:lnTo>
                      <a:lnTo>
                        <a:pt x="190" y="12"/>
                      </a:lnTo>
                      <a:lnTo>
                        <a:pt x="198" y="12"/>
                      </a:lnTo>
                      <a:lnTo>
                        <a:pt x="205" y="12"/>
                      </a:lnTo>
                      <a:lnTo>
                        <a:pt x="211" y="13"/>
                      </a:lnTo>
                      <a:lnTo>
                        <a:pt x="217" y="14"/>
                      </a:lnTo>
                      <a:lnTo>
                        <a:pt x="224" y="17"/>
                      </a:lnTo>
                      <a:lnTo>
                        <a:pt x="231" y="20"/>
                      </a:lnTo>
                      <a:lnTo>
                        <a:pt x="238" y="24"/>
                      </a:lnTo>
                      <a:lnTo>
                        <a:pt x="245" y="26"/>
                      </a:lnTo>
                      <a:lnTo>
                        <a:pt x="251" y="30"/>
                      </a:lnTo>
                      <a:lnTo>
                        <a:pt x="256" y="33"/>
                      </a:lnTo>
                      <a:lnTo>
                        <a:pt x="261" y="37"/>
                      </a:lnTo>
                      <a:lnTo>
                        <a:pt x="267" y="43"/>
                      </a:lnTo>
                      <a:lnTo>
                        <a:pt x="273" y="47"/>
                      </a:lnTo>
                      <a:lnTo>
                        <a:pt x="278" y="52"/>
                      </a:lnTo>
                      <a:lnTo>
                        <a:pt x="284" y="57"/>
                      </a:lnTo>
                      <a:lnTo>
                        <a:pt x="289" y="63"/>
                      </a:lnTo>
                      <a:lnTo>
                        <a:pt x="294" y="68"/>
                      </a:lnTo>
                      <a:lnTo>
                        <a:pt x="298" y="73"/>
                      </a:lnTo>
                      <a:lnTo>
                        <a:pt x="303" y="80"/>
                      </a:lnTo>
                      <a:lnTo>
                        <a:pt x="308" y="87"/>
                      </a:lnTo>
                      <a:lnTo>
                        <a:pt x="312" y="92"/>
                      </a:lnTo>
                      <a:lnTo>
                        <a:pt x="315" y="99"/>
                      </a:lnTo>
                      <a:lnTo>
                        <a:pt x="320" y="106"/>
                      </a:lnTo>
                      <a:lnTo>
                        <a:pt x="324" y="112"/>
                      </a:lnTo>
                      <a:lnTo>
                        <a:pt x="327" y="119"/>
                      </a:lnTo>
                      <a:lnTo>
                        <a:pt x="331" y="126"/>
                      </a:lnTo>
                      <a:lnTo>
                        <a:pt x="335" y="134"/>
                      </a:lnTo>
                      <a:lnTo>
                        <a:pt x="338" y="141"/>
                      </a:lnTo>
                      <a:lnTo>
                        <a:pt x="341" y="149"/>
                      </a:lnTo>
                      <a:lnTo>
                        <a:pt x="345" y="157"/>
                      </a:lnTo>
                      <a:lnTo>
                        <a:pt x="348" y="165"/>
                      </a:lnTo>
                      <a:lnTo>
                        <a:pt x="351" y="176"/>
                      </a:lnTo>
                      <a:lnTo>
                        <a:pt x="350" y="164"/>
                      </a:lnTo>
                      <a:lnTo>
                        <a:pt x="350" y="157"/>
                      </a:lnTo>
                      <a:lnTo>
                        <a:pt x="350" y="149"/>
                      </a:lnTo>
                      <a:lnTo>
                        <a:pt x="351" y="142"/>
                      </a:lnTo>
                      <a:lnTo>
                        <a:pt x="354" y="135"/>
                      </a:lnTo>
                      <a:lnTo>
                        <a:pt x="356" y="130"/>
                      </a:lnTo>
                      <a:lnTo>
                        <a:pt x="360" y="125"/>
                      </a:lnTo>
                      <a:lnTo>
                        <a:pt x="364" y="119"/>
                      </a:lnTo>
                      <a:lnTo>
                        <a:pt x="369" y="114"/>
                      </a:lnTo>
                      <a:lnTo>
                        <a:pt x="374" y="111"/>
                      </a:lnTo>
                      <a:lnTo>
                        <a:pt x="378" y="108"/>
                      </a:lnTo>
                      <a:lnTo>
                        <a:pt x="383" y="106"/>
                      </a:lnTo>
                      <a:lnTo>
                        <a:pt x="388" y="104"/>
                      </a:lnTo>
                      <a:lnTo>
                        <a:pt x="393" y="103"/>
                      </a:lnTo>
                      <a:lnTo>
                        <a:pt x="398" y="103"/>
                      </a:lnTo>
                      <a:lnTo>
                        <a:pt x="402" y="104"/>
                      </a:lnTo>
                      <a:lnTo>
                        <a:pt x="407" y="106"/>
                      </a:lnTo>
                      <a:lnTo>
                        <a:pt x="412" y="108"/>
                      </a:lnTo>
                      <a:lnTo>
                        <a:pt x="417" y="111"/>
                      </a:lnTo>
                      <a:lnTo>
                        <a:pt x="422" y="114"/>
                      </a:lnTo>
                      <a:lnTo>
                        <a:pt x="426" y="119"/>
                      </a:lnTo>
                      <a:lnTo>
                        <a:pt x="430" y="125"/>
                      </a:lnTo>
                      <a:lnTo>
                        <a:pt x="434" y="130"/>
                      </a:lnTo>
                      <a:lnTo>
                        <a:pt x="438" y="137"/>
                      </a:lnTo>
                      <a:lnTo>
                        <a:pt x="435" y="129"/>
                      </a:lnTo>
                      <a:lnTo>
                        <a:pt x="432" y="123"/>
                      </a:lnTo>
                      <a:lnTo>
                        <a:pt x="430" y="116"/>
                      </a:lnTo>
                      <a:lnTo>
                        <a:pt x="427" y="110"/>
                      </a:lnTo>
                      <a:lnTo>
                        <a:pt x="423" y="103"/>
                      </a:lnTo>
                      <a:lnTo>
                        <a:pt x="420" y="95"/>
                      </a:lnTo>
                      <a:lnTo>
                        <a:pt x="415" y="88"/>
                      </a:lnTo>
                      <a:lnTo>
                        <a:pt x="411" y="83"/>
                      </a:lnTo>
                      <a:lnTo>
                        <a:pt x="407" y="76"/>
                      </a:lnTo>
                      <a:lnTo>
                        <a:pt x="402" y="69"/>
                      </a:lnTo>
                      <a:lnTo>
                        <a:pt x="396" y="64"/>
                      </a:lnTo>
                      <a:lnTo>
                        <a:pt x="392" y="59"/>
                      </a:lnTo>
                      <a:lnTo>
                        <a:pt x="387" y="53"/>
                      </a:lnTo>
                      <a:lnTo>
                        <a:pt x="381" y="48"/>
                      </a:lnTo>
                      <a:lnTo>
                        <a:pt x="375" y="43"/>
                      </a:lnTo>
                      <a:lnTo>
                        <a:pt x="369" y="38"/>
                      </a:lnTo>
                      <a:lnTo>
                        <a:pt x="362" y="33"/>
                      </a:lnTo>
                      <a:lnTo>
                        <a:pt x="356" y="29"/>
                      </a:lnTo>
                      <a:lnTo>
                        <a:pt x="350" y="26"/>
                      </a:lnTo>
                      <a:lnTo>
                        <a:pt x="343" y="22"/>
                      </a:lnTo>
                      <a:lnTo>
                        <a:pt x="337" y="20"/>
                      </a:lnTo>
                      <a:lnTo>
                        <a:pt x="330" y="16"/>
                      </a:lnTo>
                      <a:lnTo>
                        <a:pt x="324" y="13"/>
                      </a:lnTo>
                      <a:lnTo>
                        <a:pt x="317" y="10"/>
                      </a:lnTo>
                      <a:lnTo>
                        <a:pt x="310" y="9"/>
                      </a:lnTo>
                      <a:lnTo>
                        <a:pt x="304" y="6"/>
                      </a:lnTo>
                      <a:lnTo>
                        <a:pt x="297" y="5"/>
                      </a:lnTo>
                      <a:lnTo>
                        <a:pt x="291" y="4"/>
                      </a:lnTo>
                      <a:lnTo>
                        <a:pt x="285" y="2"/>
                      </a:lnTo>
                      <a:lnTo>
                        <a:pt x="279" y="1"/>
                      </a:lnTo>
                      <a:lnTo>
                        <a:pt x="270" y="0"/>
                      </a:lnTo>
                      <a:lnTo>
                        <a:pt x="263" y="0"/>
                      </a:lnTo>
                      <a:lnTo>
                        <a:pt x="256" y="0"/>
                      </a:lnTo>
                      <a:lnTo>
                        <a:pt x="249" y="0"/>
                      </a:lnTo>
                      <a:lnTo>
                        <a:pt x="240" y="0"/>
                      </a:lnTo>
                      <a:lnTo>
                        <a:pt x="232" y="0"/>
                      </a:lnTo>
                      <a:lnTo>
                        <a:pt x="225" y="0"/>
                      </a:lnTo>
                      <a:lnTo>
                        <a:pt x="217" y="1"/>
                      </a:lnTo>
                      <a:lnTo>
                        <a:pt x="209" y="2"/>
                      </a:lnTo>
                      <a:lnTo>
                        <a:pt x="203" y="4"/>
                      </a:lnTo>
                      <a:lnTo>
                        <a:pt x="196" y="5"/>
                      </a:lnTo>
                      <a:lnTo>
                        <a:pt x="189" y="8"/>
                      </a:lnTo>
                      <a:lnTo>
                        <a:pt x="180" y="9"/>
                      </a:lnTo>
                      <a:lnTo>
                        <a:pt x="172" y="12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16013" y="1549400"/>
            <a:ext cx="6945312" cy="1989138"/>
          </a:xfrm>
          <a:effectLst>
            <a:outerShdw dist="4579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</a:extLst>
        </p:spPr>
        <p:txBody>
          <a:bodyPr/>
          <a:lstStyle>
            <a:lvl1pPr>
              <a:defRPr sz="6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3925888"/>
            <a:ext cx="6545262" cy="655637"/>
          </a:xfrm>
        </p:spPr>
        <p:txBody>
          <a:bodyPr/>
          <a:lstStyle>
            <a:lvl1pPr marL="0" indent="0" algn="ctr">
              <a:buFontTx/>
              <a:buNone/>
              <a:defRPr sz="360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0B63BC92-411C-4E99-85EE-C06C67FF5F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11B3A602-208C-463C-A478-0E5A4AEC8D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Chapter2 Relational Model</a:t>
            </a: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4FB1BCBA-5BC2-476C-ACB8-7FA4F56470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372225" y="6237288"/>
            <a:ext cx="1905000" cy="457200"/>
          </a:xfrm>
        </p:spPr>
        <p:txBody>
          <a:bodyPr/>
          <a:lstStyle>
            <a:lvl1pPr>
              <a:defRPr sz="1400" b="0"/>
            </a:lvl1pPr>
          </a:lstStyle>
          <a:p>
            <a:fld id="{30329A10-A649-4B62-A52D-70B9161B48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5055224"/>
      </p:ext>
    </p:extLst>
  </p:cSld>
  <p:clrMapOvr>
    <a:masterClrMapping/>
  </p:clrMapOvr>
  <p:transition spd="med">
    <p:fade/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5CA3BDB-F10E-42B3-A670-5E6C8649BD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4E17732-0783-4D31-B07D-F7DA2328A0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Chapter2 Relational Model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CF3C2FE-DA83-466E-A520-C51E380591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01963B-7852-48F7-AF56-6F52E33D4A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6568322"/>
      </p:ext>
    </p:extLst>
  </p:cSld>
  <p:clrMapOvr>
    <a:masterClrMapping/>
  </p:clrMapOvr>
  <p:transition spd="med">
    <p:fade/>
    <p:sndAc>
      <p:stSnd>
        <p:snd r:embed="rId1" name="click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5913" y="404813"/>
            <a:ext cx="2089150" cy="56880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404813"/>
            <a:ext cx="6118225" cy="56880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C849354-8880-4A4D-B68D-59F15D9A3F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8088095-C40F-4C83-BE4D-C02D8D8FC2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Chapter2 Relational Model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1614E52-48F3-496B-AC47-2448DCB6C5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2B5549-BE1A-45E7-A22A-D710713F4E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182802"/>
      </p:ext>
    </p:extLst>
  </p:cSld>
  <p:clrMapOvr>
    <a:masterClrMapping/>
  </p:clrMapOvr>
  <p:transition spd="med">
    <p:fade/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5CC0E81-1A55-4EB7-83CE-D9DABA59AC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F76FBD5-FAB4-466D-BA93-633771EE93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Chapter2 Relational Model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B8E470B-90E8-4F41-9D61-612A6E5D20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858E1D-E7F2-4938-A773-33DD969B0B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4035803"/>
      </p:ext>
    </p:extLst>
  </p:cSld>
  <p:clrMapOvr>
    <a:masterClrMapping/>
  </p:clrMapOvr>
  <p:transition spd="med">
    <p:fade/>
    <p:sndAc>
      <p:stSnd>
        <p:snd r:embed="rId1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DDB34F9-558C-4ED6-87CA-B25C1B553E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FE5801B-5895-48CD-B8A5-F839348724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Chapter2 Relational Model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3593738-9D83-4471-BE44-F72A8417C6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7E3A8-5143-44E4-9EFE-1059A023A9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0264851"/>
      </p:ext>
    </p:extLst>
  </p:cSld>
  <p:clrMapOvr>
    <a:masterClrMapping/>
  </p:clrMapOvr>
  <p:transition spd="med">
    <p:fade/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628775"/>
            <a:ext cx="4100512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100513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4DE1CF-AC9B-42B0-95D4-7EEA5E4450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04862A-3D2A-4647-AFC4-CE0B6B9DAC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Chapter2 Relational Model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CAF2CAC-E52C-455E-968C-FB174F29CE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DA10F-0359-4CD2-9789-A8501C6FCF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6345042"/>
      </p:ext>
    </p:extLst>
  </p:cSld>
  <p:clrMapOvr>
    <a:masterClrMapping/>
  </p:clrMapOvr>
  <p:transition spd="med">
    <p:fade/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B758AC6-CF45-4E6E-964E-7B1F19E394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CE0722D-FE8C-4674-9D66-589AA4AF1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Chapter2 Relational Model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8C41AAA5-897B-4813-ACF8-D9DB741F90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E598E-A067-4069-A170-457C172BEF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7709825"/>
      </p:ext>
    </p:extLst>
  </p:cSld>
  <p:clrMapOvr>
    <a:masterClrMapping/>
  </p:clrMapOvr>
  <p:transition spd="med">
    <p:fade/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294C95C-6C95-42AC-A47A-3B7DCC74DD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D13B8FF-B18B-48AE-9992-295F80879C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Chapter2 Relational Model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A6B0B74-0B5A-4790-9E4C-3F27348212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878A7C-6E0E-4030-8A1E-4E9149B090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1644897"/>
      </p:ext>
    </p:extLst>
  </p:cSld>
  <p:clrMapOvr>
    <a:masterClrMapping/>
  </p:clrMapOvr>
  <p:transition spd="med">
    <p:fade/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35A1C5A-058B-4F97-9673-AAD883A819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AA4B142-4F73-40C5-A77D-79FFD18254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Chapter2 Relational Model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5B3E842-4BCE-4585-B8AB-C23308AF62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08B777-5EC7-44DC-B4D2-D6FAF1B1B0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6088190"/>
      </p:ext>
    </p:extLst>
  </p:cSld>
  <p:clrMapOvr>
    <a:masterClrMapping/>
  </p:clrMapOvr>
  <p:transition spd="med">
    <p:fade/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1CA510A-6BFA-480D-8C33-F423DAC90B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4F9A30-879C-4991-91BD-1F0D40B19A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Chapter2 Relational Model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D0191A4-D9AA-4180-AAD5-5659F9AAC6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502505-D4C4-47E5-AF6E-1C89FA9209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5859403"/>
      </p:ext>
    </p:extLst>
  </p:cSld>
  <p:clrMapOvr>
    <a:masterClrMapping/>
  </p:clrMapOvr>
  <p:transition spd="med">
    <p:fade/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D2648B2-6516-478C-ADC1-A418B2B92D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C6CB42-7307-4151-903F-F63BE9AC93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Chapter2 Relational Model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C97A6D9-9FA6-4E9B-ADF4-37BD0F55B6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AAFA0C-E8E8-4D2D-A9D4-BBB2108698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2338116"/>
      </p:ext>
    </p:extLst>
  </p:cSld>
  <p:clrMapOvr>
    <a:masterClrMapping/>
  </p:clrMapOvr>
  <p:transition spd="med">
    <p:fade/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BDDEFF"/>
            </a:gs>
            <a:gs pos="100000">
              <a:srgbClr val="FFFF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11A926FB-C90C-4C81-AF41-95E3D40DB5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404813"/>
            <a:ext cx="8359775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4">
            <a:extLst>
              <a:ext uri="{FF2B5EF4-FFF2-40B4-BE49-F238E27FC236}">
                <a16:creationId xmlns:a16="http://schemas.microsoft.com/office/drawing/2014/main" id="{193CACB9-D827-4A2B-8380-D7BE92DEC3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628775"/>
            <a:ext cx="8353425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E33B4384-81C6-464D-B5FE-E6204246745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0875" y="62849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9CF26276-DD08-4816-B024-0004F4677E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0338" y="6284913"/>
            <a:ext cx="3751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800" b="1">
                <a:solidFill>
                  <a:srgbClr val="A3D1FF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Chapter2 Relational Model</a:t>
            </a:r>
          </a:p>
        </p:txBody>
      </p:sp>
      <p:sp>
        <p:nvSpPr>
          <p:cNvPr id="1030" name="Freeform 87">
            <a:extLst>
              <a:ext uri="{FF2B5EF4-FFF2-40B4-BE49-F238E27FC236}">
                <a16:creationId xmlns:a16="http://schemas.microsoft.com/office/drawing/2014/main" id="{B4948980-4429-4E58-95C7-DAC7B87E72E3}"/>
              </a:ext>
            </a:extLst>
          </p:cNvPr>
          <p:cNvSpPr>
            <a:spLocks/>
          </p:cNvSpPr>
          <p:nvPr/>
        </p:nvSpPr>
        <p:spPr bwMode="auto">
          <a:xfrm>
            <a:off x="31750" y="382588"/>
            <a:ext cx="390525" cy="149225"/>
          </a:xfrm>
          <a:custGeom>
            <a:avLst/>
            <a:gdLst>
              <a:gd name="T0" fmla="*/ 2147483646 w 246"/>
              <a:gd name="T1" fmla="*/ 2147483646 h 94"/>
              <a:gd name="T2" fmla="*/ 2147483646 w 246"/>
              <a:gd name="T3" fmla="*/ 2147483646 h 94"/>
              <a:gd name="T4" fmla="*/ 2147483646 w 246"/>
              <a:gd name="T5" fmla="*/ 2147483646 h 94"/>
              <a:gd name="T6" fmla="*/ 2147483646 w 246"/>
              <a:gd name="T7" fmla="*/ 2147483646 h 94"/>
              <a:gd name="T8" fmla="*/ 2147483646 w 246"/>
              <a:gd name="T9" fmla="*/ 2147483646 h 94"/>
              <a:gd name="T10" fmla="*/ 2147483646 w 246"/>
              <a:gd name="T11" fmla="*/ 2147483646 h 94"/>
              <a:gd name="T12" fmla="*/ 2147483646 w 246"/>
              <a:gd name="T13" fmla="*/ 2147483646 h 94"/>
              <a:gd name="T14" fmla="*/ 2147483646 w 246"/>
              <a:gd name="T15" fmla="*/ 2147483646 h 94"/>
              <a:gd name="T16" fmla="*/ 2147483646 w 246"/>
              <a:gd name="T17" fmla="*/ 2147483646 h 94"/>
              <a:gd name="T18" fmla="*/ 2147483646 w 246"/>
              <a:gd name="T19" fmla="*/ 2147483646 h 94"/>
              <a:gd name="T20" fmla="*/ 2147483646 w 246"/>
              <a:gd name="T21" fmla="*/ 2147483646 h 94"/>
              <a:gd name="T22" fmla="*/ 2147483646 w 246"/>
              <a:gd name="T23" fmla="*/ 2147483646 h 94"/>
              <a:gd name="T24" fmla="*/ 2147483646 w 246"/>
              <a:gd name="T25" fmla="*/ 2147483646 h 94"/>
              <a:gd name="T26" fmla="*/ 2147483646 w 246"/>
              <a:gd name="T27" fmla="*/ 2147483646 h 94"/>
              <a:gd name="T28" fmla="*/ 2147483646 w 246"/>
              <a:gd name="T29" fmla="*/ 2147483646 h 94"/>
              <a:gd name="T30" fmla="*/ 2147483646 w 246"/>
              <a:gd name="T31" fmla="*/ 2147483646 h 94"/>
              <a:gd name="T32" fmla="*/ 2147483646 w 246"/>
              <a:gd name="T33" fmla="*/ 2147483646 h 94"/>
              <a:gd name="T34" fmla="*/ 2147483646 w 246"/>
              <a:gd name="T35" fmla="*/ 2147483646 h 94"/>
              <a:gd name="T36" fmla="*/ 2147483646 w 246"/>
              <a:gd name="T37" fmla="*/ 2147483646 h 94"/>
              <a:gd name="T38" fmla="*/ 2147483646 w 246"/>
              <a:gd name="T39" fmla="*/ 2147483646 h 94"/>
              <a:gd name="T40" fmla="*/ 2147483646 w 246"/>
              <a:gd name="T41" fmla="*/ 2147483646 h 94"/>
              <a:gd name="T42" fmla="*/ 2147483646 w 246"/>
              <a:gd name="T43" fmla="*/ 2147483646 h 94"/>
              <a:gd name="T44" fmla="*/ 2147483646 w 246"/>
              <a:gd name="T45" fmla="*/ 2147483646 h 94"/>
              <a:gd name="T46" fmla="*/ 2147483646 w 246"/>
              <a:gd name="T47" fmla="*/ 2147483646 h 94"/>
              <a:gd name="T48" fmla="*/ 2147483646 w 246"/>
              <a:gd name="T49" fmla="*/ 2147483646 h 94"/>
              <a:gd name="T50" fmla="*/ 2147483646 w 246"/>
              <a:gd name="T51" fmla="*/ 2147483646 h 94"/>
              <a:gd name="T52" fmla="*/ 2147483646 w 246"/>
              <a:gd name="T53" fmla="*/ 2147483646 h 94"/>
              <a:gd name="T54" fmla="*/ 2147483646 w 246"/>
              <a:gd name="T55" fmla="*/ 2147483646 h 94"/>
              <a:gd name="T56" fmla="*/ 2147483646 w 246"/>
              <a:gd name="T57" fmla="*/ 2147483646 h 94"/>
              <a:gd name="T58" fmla="*/ 2147483646 w 246"/>
              <a:gd name="T59" fmla="*/ 2147483646 h 94"/>
              <a:gd name="T60" fmla="*/ 2147483646 w 246"/>
              <a:gd name="T61" fmla="*/ 2147483646 h 94"/>
              <a:gd name="T62" fmla="*/ 2147483646 w 246"/>
              <a:gd name="T63" fmla="*/ 2147483646 h 94"/>
              <a:gd name="T64" fmla="*/ 2147483646 w 246"/>
              <a:gd name="T65" fmla="*/ 2147483646 h 94"/>
              <a:gd name="T66" fmla="*/ 2147483646 w 246"/>
              <a:gd name="T67" fmla="*/ 2147483646 h 94"/>
              <a:gd name="T68" fmla="*/ 2147483646 w 246"/>
              <a:gd name="T69" fmla="*/ 2147483646 h 94"/>
              <a:gd name="T70" fmla="*/ 2147483646 w 246"/>
              <a:gd name="T71" fmla="*/ 2147483646 h 9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Freeform 88">
            <a:extLst>
              <a:ext uri="{FF2B5EF4-FFF2-40B4-BE49-F238E27FC236}">
                <a16:creationId xmlns:a16="http://schemas.microsoft.com/office/drawing/2014/main" id="{6D97D835-87BA-4ED8-A1BB-12A806353181}"/>
              </a:ext>
            </a:extLst>
          </p:cNvPr>
          <p:cNvSpPr>
            <a:spLocks/>
          </p:cNvSpPr>
          <p:nvPr/>
        </p:nvSpPr>
        <p:spPr bwMode="auto">
          <a:xfrm>
            <a:off x="468313" y="620713"/>
            <a:ext cx="468312" cy="177800"/>
          </a:xfrm>
          <a:custGeom>
            <a:avLst/>
            <a:gdLst>
              <a:gd name="T0" fmla="*/ 2147483646 w 295"/>
              <a:gd name="T1" fmla="*/ 2147483646 h 112"/>
              <a:gd name="T2" fmla="*/ 2147483646 w 295"/>
              <a:gd name="T3" fmla="*/ 2147483646 h 112"/>
              <a:gd name="T4" fmla="*/ 2147483646 w 295"/>
              <a:gd name="T5" fmla="*/ 2147483646 h 112"/>
              <a:gd name="T6" fmla="*/ 2147483646 w 295"/>
              <a:gd name="T7" fmla="*/ 2147483646 h 112"/>
              <a:gd name="T8" fmla="*/ 2147483646 w 295"/>
              <a:gd name="T9" fmla="*/ 2147483646 h 112"/>
              <a:gd name="T10" fmla="*/ 2147483646 w 295"/>
              <a:gd name="T11" fmla="*/ 2147483646 h 112"/>
              <a:gd name="T12" fmla="*/ 2147483646 w 295"/>
              <a:gd name="T13" fmla="*/ 2147483646 h 112"/>
              <a:gd name="T14" fmla="*/ 2147483646 w 295"/>
              <a:gd name="T15" fmla="*/ 2147483646 h 112"/>
              <a:gd name="T16" fmla="*/ 2147483646 w 295"/>
              <a:gd name="T17" fmla="*/ 2147483646 h 112"/>
              <a:gd name="T18" fmla="*/ 2147483646 w 295"/>
              <a:gd name="T19" fmla="*/ 2147483646 h 112"/>
              <a:gd name="T20" fmla="*/ 2147483646 w 295"/>
              <a:gd name="T21" fmla="*/ 2147483646 h 112"/>
              <a:gd name="T22" fmla="*/ 2147483646 w 295"/>
              <a:gd name="T23" fmla="*/ 2147483646 h 112"/>
              <a:gd name="T24" fmla="*/ 2147483646 w 295"/>
              <a:gd name="T25" fmla="*/ 2147483646 h 112"/>
              <a:gd name="T26" fmla="*/ 2147483646 w 295"/>
              <a:gd name="T27" fmla="*/ 2147483646 h 112"/>
              <a:gd name="T28" fmla="*/ 2147483646 w 295"/>
              <a:gd name="T29" fmla="*/ 2147483646 h 112"/>
              <a:gd name="T30" fmla="*/ 2147483646 w 295"/>
              <a:gd name="T31" fmla="*/ 2147483646 h 112"/>
              <a:gd name="T32" fmla="*/ 2147483646 w 295"/>
              <a:gd name="T33" fmla="*/ 2147483646 h 112"/>
              <a:gd name="T34" fmla="*/ 2147483646 w 295"/>
              <a:gd name="T35" fmla="*/ 2147483646 h 112"/>
              <a:gd name="T36" fmla="*/ 2147483646 w 295"/>
              <a:gd name="T37" fmla="*/ 2147483646 h 112"/>
              <a:gd name="T38" fmla="*/ 2147483646 w 295"/>
              <a:gd name="T39" fmla="*/ 2147483646 h 112"/>
              <a:gd name="T40" fmla="*/ 2147483646 w 295"/>
              <a:gd name="T41" fmla="*/ 2147483646 h 112"/>
              <a:gd name="T42" fmla="*/ 2147483646 w 295"/>
              <a:gd name="T43" fmla="*/ 2147483646 h 112"/>
              <a:gd name="T44" fmla="*/ 2147483646 w 295"/>
              <a:gd name="T45" fmla="*/ 2147483646 h 112"/>
              <a:gd name="T46" fmla="*/ 2147483646 w 295"/>
              <a:gd name="T47" fmla="*/ 2147483646 h 112"/>
              <a:gd name="T48" fmla="*/ 2147483646 w 295"/>
              <a:gd name="T49" fmla="*/ 2147483646 h 112"/>
              <a:gd name="T50" fmla="*/ 2147483646 w 295"/>
              <a:gd name="T51" fmla="*/ 2147483646 h 112"/>
              <a:gd name="T52" fmla="*/ 2147483646 w 295"/>
              <a:gd name="T53" fmla="*/ 2147483646 h 112"/>
              <a:gd name="T54" fmla="*/ 2147483646 w 295"/>
              <a:gd name="T55" fmla="*/ 2147483646 h 112"/>
              <a:gd name="T56" fmla="*/ 2147483646 w 295"/>
              <a:gd name="T57" fmla="*/ 2147483646 h 112"/>
              <a:gd name="T58" fmla="*/ 2147483646 w 295"/>
              <a:gd name="T59" fmla="*/ 2147483646 h 112"/>
              <a:gd name="T60" fmla="*/ 2147483646 w 295"/>
              <a:gd name="T61" fmla="*/ 2147483646 h 112"/>
              <a:gd name="T62" fmla="*/ 2147483646 w 295"/>
              <a:gd name="T63" fmla="*/ 2147483646 h 112"/>
              <a:gd name="T64" fmla="*/ 2147483646 w 295"/>
              <a:gd name="T65" fmla="*/ 2147483646 h 112"/>
              <a:gd name="T66" fmla="*/ 2147483646 w 295"/>
              <a:gd name="T67" fmla="*/ 2147483646 h 112"/>
              <a:gd name="T68" fmla="*/ 2147483646 w 295"/>
              <a:gd name="T69" fmla="*/ 2147483646 h 112"/>
              <a:gd name="T70" fmla="*/ 2147483646 w 295"/>
              <a:gd name="T71" fmla="*/ 2147483646 h 11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EAD105CE-2890-4DEF-A00E-D9B3CAF1379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7813" y="630872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800" b="1"/>
            </a:lvl1pPr>
          </a:lstStyle>
          <a:p>
            <a:fld id="{84EE6853-1E2B-49FB-AFA5-21C1580ABE88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33" name="Group 90">
            <a:extLst>
              <a:ext uri="{FF2B5EF4-FFF2-40B4-BE49-F238E27FC236}">
                <a16:creationId xmlns:a16="http://schemas.microsoft.com/office/drawing/2014/main" id="{9D6ADCF9-BF5E-4F68-93E8-F5C460EF317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285163" y="5516563"/>
            <a:ext cx="858837" cy="1196975"/>
            <a:chOff x="1685" y="1023"/>
            <a:chExt cx="506" cy="927"/>
          </a:xfrm>
        </p:grpSpPr>
        <p:sp>
          <p:nvSpPr>
            <p:cNvPr id="1034" name="Freeform 91">
              <a:extLst>
                <a:ext uri="{FF2B5EF4-FFF2-40B4-BE49-F238E27FC236}">
                  <a16:creationId xmlns:a16="http://schemas.microsoft.com/office/drawing/2014/main" id="{19E9A3CA-6B42-48C1-86BB-B8C8FD7159BF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733" y="1329"/>
              <a:ext cx="76" cy="621"/>
            </a:xfrm>
            <a:custGeom>
              <a:avLst/>
              <a:gdLst>
                <a:gd name="T0" fmla="*/ 0 w 76"/>
                <a:gd name="T1" fmla="*/ 54 h 621"/>
                <a:gd name="T2" fmla="*/ 11 w 76"/>
                <a:gd name="T3" fmla="*/ 269 h 621"/>
                <a:gd name="T4" fmla="*/ 22 w 76"/>
                <a:gd name="T5" fmla="*/ 442 h 621"/>
                <a:gd name="T6" fmla="*/ 30 w 76"/>
                <a:gd name="T7" fmla="*/ 570 h 621"/>
                <a:gd name="T8" fmla="*/ 28 w 76"/>
                <a:gd name="T9" fmla="*/ 620 h 621"/>
                <a:gd name="T10" fmla="*/ 44 w 76"/>
                <a:gd name="T11" fmla="*/ 620 h 621"/>
                <a:gd name="T12" fmla="*/ 49 w 76"/>
                <a:gd name="T13" fmla="*/ 546 h 621"/>
                <a:gd name="T14" fmla="*/ 52 w 76"/>
                <a:gd name="T15" fmla="*/ 434 h 621"/>
                <a:gd name="T16" fmla="*/ 58 w 76"/>
                <a:gd name="T17" fmla="*/ 329 h 621"/>
                <a:gd name="T18" fmla="*/ 61 w 76"/>
                <a:gd name="T19" fmla="*/ 250 h 621"/>
                <a:gd name="T20" fmla="*/ 67 w 76"/>
                <a:gd name="T21" fmla="*/ 135 h 621"/>
                <a:gd name="T22" fmla="*/ 75 w 76"/>
                <a:gd name="T23" fmla="*/ 36 h 621"/>
                <a:gd name="T24" fmla="*/ 70 w 76"/>
                <a:gd name="T25" fmla="*/ 11 h 621"/>
                <a:gd name="T26" fmla="*/ 62 w 76"/>
                <a:gd name="T27" fmla="*/ 0 h 621"/>
                <a:gd name="T28" fmla="*/ 53 w 76"/>
                <a:gd name="T29" fmla="*/ 121 h 621"/>
                <a:gd name="T30" fmla="*/ 45 w 76"/>
                <a:gd name="T31" fmla="*/ 224 h 621"/>
                <a:gd name="T32" fmla="*/ 43 w 76"/>
                <a:gd name="T33" fmla="*/ 305 h 621"/>
                <a:gd name="T34" fmla="*/ 40 w 76"/>
                <a:gd name="T35" fmla="*/ 390 h 621"/>
                <a:gd name="T36" fmla="*/ 34 w 76"/>
                <a:gd name="T37" fmla="*/ 475 h 621"/>
                <a:gd name="T38" fmla="*/ 25 w 76"/>
                <a:gd name="T39" fmla="*/ 327 h 621"/>
                <a:gd name="T40" fmla="*/ 15 w 76"/>
                <a:gd name="T41" fmla="*/ 187 h 621"/>
                <a:gd name="T42" fmla="*/ 0 w 76"/>
                <a:gd name="T43" fmla="*/ 54 h 62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6" h="621">
                  <a:moveTo>
                    <a:pt x="0" y="54"/>
                  </a:moveTo>
                  <a:lnTo>
                    <a:pt x="11" y="269"/>
                  </a:lnTo>
                  <a:lnTo>
                    <a:pt x="22" y="442"/>
                  </a:lnTo>
                  <a:lnTo>
                    <a:pt x="30" y="570"/>
                  </a:lnTo>
                  <a:lnTo>
                    <a:pt x="28" y="620"/>
                  </a:lnTo>
                  <a:lnTo>
                    <a:pt x="44" y="620"/>
                  </a:lnTo>
                  <a:lnTo>
                    <a:pt x="49" y="546"/>
                  </a:lnTo>
                  <a:lnTo>
                    <a:pt x="52" y="434"/>
                  </a:lnTo>
                  <a:lnTo>
                    <a:pt x="58" y="329"/>
                  </a:lnTo>
                  <a:lnTo>
                    <a:pt x="61" y="250"/>
                  </a:lnTo>
                  <a:lnTo>
                    <a:pt x="67" y="135"/>
                  </a:lnTo>
                  <a:lnTo>
                    <a:pt x="75" y="36"/>
                  </a:lnTo>
                  <a:lnTo>
                    <a:pt x="70" y="11"/>
                  </a:lnTo>
                  <a:lnTo>
                    <a:pt x="62" y="0"/>
                  </a:lnTo>
                  <a:lnTo>
                    <a:pt x="53" y="121"/>
                  </a:lnTo>
                  <a:lnTo>
                    <a:pt x="45" y="224"/>
                  </a:lnTo>
                  <a:lnTo>
                    <a:pt x="43" y="305"/>
                  </a:lnTo>
                  <a:lnTo>
                    <a:pt x="40" y="390"/>
                  </a:lnTo>
                  <a:lnTo>
                    <a:pt x="34" y="475"/>
                  </a:lnTo>
                  <a:lnTo>
                    <a:pt x="25" y="327"/>
                  </a:lnTo>
                  <a:lnTo>
                    <a:pt x="15" y="187"/>
                  </a:lnTo>
                  <a:lnTo>
                    <a:pt x="0" y="54"/>
                  </a:lnTo>
                </a:path>
              </a:pathLst>
            </a:custGeom>
            <a:solidFill>
              <a:srgbClr val="3C0023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92">
              <a:extLst>
                <a:ext uri="{FF2B5EF4-FFF2-40B4-BE49-F238E27FC236}">
                  <a16:creationId xmlns:a16="http://schemas.microsoft.com/office/drawing/2014/main" id="{6F0D2FB6-3CEC-44F8-86F7-784E7919C7FD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790" y="1583"/>
              <a:ext cx="120" cy="349"/>
            </a:xfrm>
            <a:custGeom>
              <a:avLst/>
              <a:gdLst>
                <a:gd name="T0" fmla="*/ 0 w 120"/>
                <a:gd name="T1" fmla="*/ 161 h 349"/>
                <a:gd name="T2" fmla="*/ 10 w 120"/>
                <a:gd name="T3" fmla="*/ 232 h 349"/>
                <a:gd name="T4" fmla="*/ 20 w 120"/>
                <a:gd name="T5" fmla="*/ 289 h 349"/>
                <a:gd name="T6" fmla="*/ 26 w 120"/>
                <a:gd name="T7" fmla="*/ 331 h 349"/>
                <a:gd name="T8" fmla="*/ 25 w 120"/>
                <a:gd name="T9" fmla="*/ 348 h 349"/>
                <a:gd name="T10" fmla="*/ 39 w 120"/>
                <a:gd name="T11" fmla="*/ 348 h 349"/>
                <a:gd name="T12" fmla="*/ 43 w 120"/>
                <a:gd name="T13" fmla="*/ 323 h 349"/>
                <a:gd name="T14" fmla="*/ 45 w 120"/>
                <a:gd name="T15" fmla="*/ 286 h 349"/>
                <a:gd name="T16" fmla="*/ 51 w 120"/>
                <a:gd name="T17" fmla="*/ 252 h 349"/>
                <a:gd name="T18" fmla="*/ 54 w 120"/>
                <a:gd name="T19" fmla="*/ 226 h 349"/>
                <a:gd name="T20" fmla="*/ 59 w 120"/>
                <a:gd name="T21" fmla="*/ 188 h 349"/>
                <a:gd name="T22" fmla="*/ 66 w 120"/>
                <a:gd name="T23" fmla="*/ 156 h 349"/>
                <a:gd name="T24" fmla="*/ 71 w 120"/>
                <a:gd name="T25" fmla="*/ 127 h 349"/>
                <a:gd name="T26" fmla="*/ 77 w 120"/>
                <a:gd name="T27" fmla="*/ 96 h 349"/>
                <a:gd name="T28" fmla="*/ 86 w 120"/>
                <a:gd name="T29" fmla="*/ 66 h 349"/>
                <a:gd name="T30" fmla="*/ 96 w 120"/>
                <a:gd name="T31" fmla="*/ 40 h 349"/>
                <a:gd name="T32" fmla="*/ 113 w 120"/>
                <a:gd name="T33" fmla="*/ 15 h 349"/>
                <a:gd name="T34" fmla="*/ 119 w 120"/>
                <a:gd name="T35" fmla="*/ 5 h 349"/>
                <a:gd name="T36" fmla="*/ 112 w 120"/>
                <a:gd name="T37" fmla="*/ 0 h 349"/>
                <a:gd name="T38" fmla="*/ 101 w 120"/>
                <a:gd name="T39" fmla="*/ 10 h 349"/>
                <a:gd name="T40" fmla="*/ 86 w 120"/>
                <a:gd name="T41" fmla="*/ 33 h 349"/>
                <a:gd name="T42" fmla="*/ 75 w 120"/>
                <a:gd name="T43" fmla="*/ 57 h 349"/>
                <a:gd name="T44" fmla="*/ 66 w 120"/>
                <a:gd name="T45" fmla="*/ 81 h 349"/>
                <a:gd name="T46" fmla="*/ 60 w 120"/>
                <a:gd name="T47" fmla="*/ 113 h 349"/>
                <a:gd name="T48" fmla="*/ 55 w 120"/>
                <a:gd name="T49" fmla="*/ 144 h 349"/>
                <a:gd name="T50" fmla="*/ 47 w 120"/>
                <a:gd name="T51" fmla="*/ 184 h 349"/>
                <a:gd name="T52" fmla="*/ 40 w 120"/>
                <a:gd name="T53" fmla="*/ 217 h 349"/>
                <a:gd name="T54" fmla="*/ 37 w 120"/>
                <a:gd name="T55" fmla="*/ 244 h 349"/>
                <a:gd name="T56" fmla="*/ 36 w 120"/>
                <a:gd name="T57" fmla="*/ 272 h 349"/>
                <a:gd name="T58" fmla="*/ 30 w 120"/>
                <a:gd name="T59" fmla="*/ 300 h 349"/>
                <a:gd name="T60" fmla="*/ 22 w 120"/>
                <a:gd name="T61" fmla="*/ 251 h 349"/>
                <a:gd name="T62" fmla="*/ 13 w 120"/>
                <a:gd name="T63" fmla="*/ 205 h 349"/>
                <a:gd name="T64" fmla="*/ 0 w 120"/>
                <a:gd name="T65" fmla="*/ 161 h 34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20" h="349">
                  <a:moveTo>
                    <a:pt x="0" y="161"/>
                  </a:moveTo>
                  <a:lnTo>
                    <a:pt x="10" y="232"/>
                  </a:lnTo>
                  <a:lnTo>
                    <a:pt x="20" y="289"/>
                  </a:lnTo>
                  <a:lnTo>
                    <a:pt x="26" y="331"/>
                  </a:lnTo>
                  <a:lnTo>
                    <a:pt x="25" y="348"/>
                  </a:lnTo>
                  <a:lnTo>
                    <a:pt x="39" y="348"/>
                  </a:lnTo>
                  <a:lnTo>
                    <a:pt x="43" y="323"/>
                  </a:lnTo>
                  <a:lnTo>
                    <a:pt x="45" y="286"/>
                  </a:lnTo>
                  <a:lnTo>
                    <a:pt x="51" y="252"/>
                  </a:lnTo>
                  <a:lnTo>
                    <a:pt x="54" y="226"/>
                  </a:lnTo>
                  <a:lnTo>
                    <a:pt x="59" y="188"/>
                  </a:lnTo>
                  <a:lnTo>
                    <a:pt x="66" y="156"/>
                  </a:lnTo>
                  <a:lnTo>
                    <a:pt x="71" y="127"/>
                  </a:lnTo>
                  <a:lnTo>
                    <a:pt x="77" y="96"/>
                  </a:lnTo>
                  <a:lnTo>
                    <a:pt x="86" y="66"/>
                  </a:lnTo>
                  <a:lnTo>
                    <a:pt x="96" y="40"/>
                  </a:lnTo>
                  <a:lnTo>
                    <a:pt x="113" y="15"/>
                  </a:lnTo>
                  <a:lnTo>
                    <a:pt x="119" y="5"/>
                  </a:lnTo>
                  <a:lnTo>
                    <a:pt x="112" y="0"/>
                  </a:lnTo>
                  <a:lnTo>
                    <a:pt x="101" y="10"/>
                  </a:lnTo>
                  <a:lnTo>
                    <a:pt x="86" y="33"/>
                  </a:lnTo>
                  <a:lnTo>
                    <a:pt x="75" y="57"/>
                  </a:lnTo>
                  <a:lnTo>
                    <a:pt x="66" y="81"/>
                  </a:lnTo>
                  <a:lnTo>
                    <a:pt x="60" y="113"/>
                  </a:lnTo>
                  <a:lnTo>
                    <a:pt x="55" y="144"/>
                  </a:lnTo>
                  <a:lnTo>
                    <a:pt x="47" y="184"/>
                  </a:lnTo>
                  <a:lnTo>
                    <a:pt x="40" y="217"/>
                  </a:lnTo>
                  <a:lnTo>
                    <a:pt x="37" y="244"/>
                  </a:lnTo>
                  <a:lnTo>
                    <a:pt x="36" y="272"/>
                  </a:lnTo>
                  <a:lnTo>
                    <a:pt x="30" y="300"/>
                  </a:lnTo>
                  <a:lnTo>
                    <a:pt x="22" y="251"/>
                  </a:lnTo>
                  <a:lnTo>
                    <a:pt x="13" y="205"/>
                  </a:lnTo>
                  <a:lnTo>
                    <a:pt x="0" y="161"/>
                  </a:lnTo>
                </a:path>
              </a:pathLst>
            </a:custGeom>
            <a:solidFill>
              <a:srgbClr val="3C0023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93">
              <a:extLst>
                <a:ext uri="{FF2B5EF4-FFF2-40B4-BE49-F238E27FC236}">
                  <a16:creationId xmlns:a16="http://schemas.microsoft.com/office/drawing/2014/main" id="{85EBE6B8-1895-421E-8C3F-A610736CD304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685" y="1239"/>
              <a:ext cx="266" cy="391"/>
            </a:xfrm>
            <a:custGeom>
              <a:avLst/>
              <a:gdLst>
                <a:gd name="T0" fmla="*/ 107 w 266"/>
                <a:gd name="T1" fmla="*/ 123 h 391"/>
                <a:gd name="T2" fmla="*/ 116 w 266"/>
                <a:gd name="T3" fmla="*/ 135 h 391"/>
                <a:gd name="T4" fmla="*/ 163 w 266"/>
                <a:gd name="T5" fmla="*/ 114 h 391"/>
                <a:gd name="T6" fmla="*/ 211 w 266"/>
                <a:gd name="T7" fmla="*/ 81 h 391"/>
                <a:gd name="T8" fmla="*/ 233 w 266"/>
                <a:gd name="T9" fmla="*/ 46 h 391"/>
                <a:gd name="T10" fmla="*/ 220 w 266"/>
                <a:gd name="T11" fmla="*/ 76 h 391"/>
                <a:gd name="T12" fmla="*/ 183 w 266"/>
                <a:gd name="T13" fmla="*/ 109 h 391"/>
                <a:gd name="T14" fmla="*/ 142 w 266"/>
                <a:gd name="T15" fmla="*/ 138 h 391"/>
                <a:gd name="T16" fmla="*/ 102 w 266"/>
                <a:gd name="T17" fmla="*/ 159 h 391"/>
                <a:gd name="T18" fmla="*/ 119 w 266"/>
                <a:gd name="T19" fmla="*/ 178 h 391"/>
                <a:gd name="T20" fmla="*/ 155 w 266"/>
                <a:gd name="T21" fmla="*/ 180 h 391"/>
                <a:gd name="T22" fmla="*/ 202 w 266"/>
                <a:gd name="T23" fmla="*/ 187 h 391"/>
                <a:gd name="T24" fmla="*/ 239 w 266"/>
                <a:gd name="T25" fmla="*/ 204 h 391"/>
                <a:gd name="T26" fmla="*/ 251 w 266"/>
                <a:gd name="T27" fmla="*/ 215 h 391"/>
                <a:gd name="T28" fmla="*/ 213 w 266"/>
                <a:gd name="T29" fmla="*/ 204 h 391"/>
                <a:gd name="T30" fmla="*/ 162 w 266"/>
                <a:gd name="T31" fmla="*/ 198 h 391"/>
                <a:gd name="T32" fmla="*/ 114 w 266"/>
                <a:gd name="T33" fmla="*/ 195 h 391"/>
                <a:gd name="T34" fmla="*/ 88 w 266"/>
                <a:gd name="T35" fmla="*/ 203 h 391"/>
                <a:gd name="T36" fmla="*/ 93 w 266"/>
                <a:gd name="T37" fmla="*/ 248 h 391"/>
                <a:gd name="T38" fmla="*/ 93 w 266"/>
                <a:gd name="T39" fmla="*/ 307 h 391"/>
                <a:gd name="T40" fmla="*/ 77 w 266"/>
                <a:gd name="T41" fmla="*/ 354 h 391"/>
                <a:gd name="T42" fmla="*/ 46 w 266"/>
                <a:gd name="T43" fmla="*/ 390 h 391"/>
                <a:gd name="T44" fmla="*/ 50 w 266"/>
                <a:gd name="T45" fmla="*/ 346 h 391"/>
                <a:gd name="T46" fmla="*/ 61 w 266"/>
                <a:gd name="T47" fmla="*/ 299 h 391"/>
                <a:gd name="T48" fmla="*/ 67 w 266"/>
                <a:gd name="T49" fmla="*/ 238 h 391"/>
                <a:gd name="T50" fmla="*/ 64 w 266"/>
                <a:gd name="T51" fmla="*/ 198 h 391"/>
                <a:gd name="T52" fmla="*/ 48 w 266"/>
                <a:gd name="T53" fmla="*/ 221 h 391"/>
                <a:gd name="T54" fmla="*/ 39 w 266"/>
                <a:gd name="T55" fmla="*/ 273 h 391"/>
                <a:gd name="T56" fmla="*/ 32 w 266"/>
                <a:gd name="T57" fmla="*/ 325 h 391"/>
                <a:gd name="T58" fmla="*/ 10 w 266"/>
                <a:gd name="T59" fmla="*/ 364 h 391"/>
                <a:gd name="T60" fmla="*/ 2 w 266"/>
                <a:gd name="T61" fmla="*/ 364 h 391"/>
                <a:gd name="T62" fmla="*/ 2 w 266"/>
                <a:gd name="T63" fmla="*/ 324 h 391"/>
                <a:gd name="T64" fmla="*/ 17 w 266"/>
                <a:gd name="T65" fmla="*/ 287 h 391"/>
                <a:gd name="T66" fmla="*/ 34 w 266"/>
                <a:gd name="T67" fmla="*/ 239 h 391"/>
                <a:gd name="T68" fmla="*/ 42 w 266"/>
                <a:gd name="T69" fmla="*/ 204 h 391"/>
                <a:gd name="T70" fmla="*/ 26 w 266"/>
                <a:gd name="T71" fmla="*/ 182 h 391"/>
                <a:gd name="T72" fmla="*/ 2 w 266"/>
                <a:gd name="T73" fmla="*/ 184 h 391"/>
                <a:gd name="T74" fmla="*/ 2 w 266"/>
                <a:gd name="T75" fmla="*/ 184 h 391"/>
                <a:gd name="T76" fmla="*/ 2 w 266"/>
                <a:gd name="T77" fmla="*/ 184 h 391"/>
                <a:gd name="T78" fmla="*/ 2 w 266"/>
                <a:gd name="T79" fmla="*/ 184 h 391"/>
                <a:gd name="T80" fmla="*/ 2 w 266"/>
                <a:gd name="T81" fmla="*/ 184 h 391"/>
                <a:gd name="T82" fmla="*/ 2 w 266"/>
                <a:gd name="T83" fmla="*/ 184 h 391"/>
                <a:gd name="T84" fmla="*/ 13 w 266"/>
                <a:gd name="T85" fmla="*/ 161 h 391"/>
                <a:gd name="T86" fmla="*/ 13 w 266"/>
                <a:gd name="T87" fmla="*/ 138 h 391"/>
                <a:gd name="T88" fmla="*/ 2 w 266"/>
                <a:gd name="T89" fmla="*/ 105 h 391"/>
                <a:gd name="T90" fmla="*/ 2 w 266"/>
                <a:gd name="T91" fmla="*/ 105 h 391"/>
                <a:gd name="T92" fmla="*/ 2 w 266"/>
                <a:gd name="T93" fmla="*/ 105 h 391"/>
                <a:gd name="T94" fmla="*/ 2 w 266"/>
                <a:gd name="T95" fmla="*/ 105 h 391"/>
                <a:gd name="T96" fmla="*/ 24 w 266"/>
                <a:gd name="T97" fmla="*/ 122 h 391"/>
                <a:gd name="T98" fmla="*/ 53 w 266"/>
                <a:gd name="T99" fmla="*/ 157 h 391"/>
                <a:gd name="T100" fmla="*/ 55 w 266"/>
                <a:gd name="T101" fmla="*/ 130 h 391"/>
                <a:gd name="T102" fmla="*/ 24 w 266"/>
                <a:gd name="T103" fmla="*/ 91 h 391"/>
                <a:gd name="T104" fmla="*/ 2 w 266"/>
                <a:gd name="T105" fmla="*/ 65 h 391"/>
                <a:gd name="T106" fmla="*/ 2 w 266"/>
                <a:gd name="T107" fmla="*/ 65 h 391"/>
                <a:gd name="T108" fmla="*/ 2 w 266"/>
                <a:gd name="T109" fmla="*/ 48 h 391"/>
                <a:gd name="T110" fmla="*/ 30 w 266"/>
                <a:gd name="T111" fmla="*/ 87 h 391"/>
                <a:gd name="T112" fmla="*/ 61 w 266"/>
                <a:gd name="T113" fmla="*/ 138 h 391"/>
                <a:gd name="T114" fmla="*/ 80 w 266"/>
                <a:gd name="T115" fmla="*/ 127 h 391"/>
                <a:gd name="T116" fmla="*/ 106 w 266"/>
                <a:gd name="T117" fmla="*/ 87 h 391"/>
                <a:gd name="T118" fmla="*/ 139 w 266"/>
                <a:gd name="T119" fmla="*/ 39 h 391"/>
                <a:gd name="T120" fmla="*/ 165 w 266"/>
                <a:gd name="T121" fmla="*/ 6 h 391"/>
                <a:gd name="T122" fmla="*/ 163 w 266"/>
                <a:gd name="T123" fmla="*/ 29 h 391"/>
                <a:gd name="T124" fmla="*/ 137 w 266"/>
                <a:gd name="T125" fmla="*/ 76 h 3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66" h="391">
                  <a:moveTo>
                    <a:pt x="124" y="95"/>
                  </a:moveTo>
                  <a:lnTo>
                    <a:pt x="119" y="101"/>
                  </a:lnTo>
                  <a:lnTo>
                    <a:pt x="115" y="108"/>
                  </a:lnTo>
                  <a:lnTo>
                    <a:pt x="111" y="115"/>
                  </a:lnTo>
                  <a:lnTo>
                    <a:pt x="107" y="123"/>
                  </a:lnTo>
                  <a:lnTo>
                    <a:pt x="104" y="129"/>
                  </a:lnTo>
                  <a:lnTo>
                    <a:pt x="102" y="136"/>
                  </a:lnTo>
                  <a:lnTo>
                    <a:pt x="100" y="142"/>
                  </a:lnTo>
                  <a:lnTo>
                    <a:pt x="107" y="138"/>
                  </a:lnTo>
                  <a:lnTo>
                    <a:pt x="116" y="135"/>
                  </a:lnTo>
                  <a:lnTo>
                    <a:pt x="125" y="131"/>
                  </a:lnTo>
                  <a:lnTo>
                    <a:pt x="134" y="127"/>
                  </a:lnTo>
                  <a:lnTo>
                    <a:pt x="144" y="124"/>
                  </a:lnTo>
                  <a:lnTo>
                    <a:pt x="154" y="119"/>
                  </a:lnTo>
                  <a:lnTo>
                    <a:pt x="163" y="114"/>
                  </a:lnTo>
                  <a:lnTo>
                    <a:pt x="175" y="107"/>
                  </a:lnTo>
                  <a:lnTo>
                    <a:pt x="184" y="101"/>
                  </a:lnTo>
                  <a:lnTo>
                    <a:pt x="195" y="93"/>
                  </a:lnTo>
                  <a:lnTo>
                    <a:pt x="203" y="89"/>
                  </a:lnTo>
                  <a:lnTo>
                    <a:pt x="211" y="81"/>
                  </a:lnTo>
                  <a:lnTo>
                    <a:pt x="218" y="75"/>
                  </a:lnTo>
                  <a:lnTo>
                    <a:pt x="224" y="66"/>
                  </a:lnTo>
                  <a:lnTo>
                    <a:pt x="227" y="59"/>
                  </a:lnTo>
                  <a:lnTo>
                    <a:pt x="230" y="51"/>
                  </a:lnTo>
                  <a:lnTo>
                    <a:pt x="233" y="46"/>
                  </a:lnTo>
                  <a:lnTo>
                    <a:pt x="233" y="52"/>
                  </a:lnTo>
                  <a:lnTo>
                    <a:pt x="233" y="56"/>
                  </a:lnTo>
                  <a:lnTo>
                    <a:pt x="231" y="61"/>
                  </a:lnTo>
                  <a:lnTo>
                    <a:pt x="227" y="67"/>
                  </a:lnTo>
                  <a:lnTo>
                    <a:pt x="220" y="76"/>
                  </a:lnTo>
                  <a:lnTo>
                    <a:pt x="217" y="83"/>
                  </a:lnTo>
                  <a:lnTo>
                    <a:pt x="210" y="88"/>
                  </a:lnTo>
                  <a:lnTo>
                    <a:pt x="202" y="94"/>
                  </a:lnTo>
                  <a:lnTo>
                    <a:pt x="192" y="101"/>
                  </a:lnTo>
                  <a:lnTo>
                    <a:pt x="183" y="109"/>
                  </a:lnTo>
                  <a:lnTo>
                    <a:pt x="173" y="116"/>
                  </a:lnTo>
                  <a:lnTo>
                    <a:pt x="167" y="122"/>
                  </a:lnTo>
                  <a:lnTo>
                    <a:pt x="159" y="129"/>
                  </a:lnTo>
                  <a:lnTo>
                    <a:pt x="151" y="133"/>
                  </a:lnTo>
                  <a:lnTo>
                    <a:pt x="142" y="138"/>
                  </a:lnTo>
                  <a:lnTo>
                    <a:pt x="133" y="143"/>
                  </a:lnTo>
                  <a:lnTo>
                    <a:pt x="125" y="148"/>
                  </a:lnTo>
                  <a:lnTo>
                    <a:pt x="118" y="152"/>
                  </a:lnTo>
                  <a:lnTo>
                    <a:pt x="109" y="156"/>
                  </a:lnTo>
                  <a:lnTo>
                    <a:pt x="102" y="159"/>
                  </a:lnTo>
                  <a:lnTo>
                    <a:pt x="100" y="161"/>
                  </a:lnTo>
                  <a:lnTo>
                    <a:pt x="102" y="165"/>
                  </a:lnTo>
                  <a:lnTo>
                    <a:pt x="106" y="170"/>
                  </a:lnTo>
                  <a:lnTo>
                    <a:pt x="110" y="176"/>
                  </a:lnTo>
                  <a:lnTo>
                    <a:pt x="119" y="178"/>
                  </a:lnTo>
                  <a:lnTo>
                    <a:pt x="125" y="178"/>
                  </a:lnTo>
                  <a:lnTo>
                    <a:pt x="135" y="180"/>
                  </a:lnTo>
                  <a:lnTo>
                    <a:pt x="144" y="180"/>
                  </a:lnTo>
                  <a:lnTo>
                    <a:pt x="155" y="180"/>
                  </a:lnTo>
                  <a:lnTo>
                    <a:pt x="165" y="182"/>
                  </a:lnTo>
                  <a:lnTo>
                    <a:pt x="175" y="182"/>
                  </a:lnTo>
                  <a:lnTo>
                    <a:pt x="185" y="184"/>
                  </a:lnTo>
                  <a:lnTo>
                    <a:pt x="193" y="185"/>
                  </a:lnTo>
                  <a:lnTo>
                    <a:pt x="202" y="187"/>
                  </a:lnTo>
                  <a:lnTo>
                    <a:pt x="208" y="189"/>
                  </a:lnTo>
                  <a:lnTo>
                    <a:pt x="215" y="193"/>
                  </a:lnTo>
                  <a:lnTo>
                    <a:pt x="221" y="196"/>
                  </a:lnTo>
                  <a:lnTo>
                    <a:pt x="229" y="200"/>
                  </a:lnTo>
                  <a:lnTo>
                    <a:pt x="239" y="204"/>
                  </a:lnTo>
                  <a:lnTo>
                    <a:pt x="249" y="208"/>
                  </a:lnTo>
                  <a:lnTo>
                    <a:pt x="256" y="211"/>
                  </a:lnTo>
                  <a:lnTo>
                    <a:pt x="265" y="214"/>
                  </a:lnTo>
                  <a:lnTo>
                    <a:pt x="258" y="215"/>
                  </a:lnTo>
                  <a:lnTo>
                    <a:pt x="251" y="215"/>
                  </a:lnTo>
                  <a:lnTo>
                    <a:pt x="244" y="213"/>
                  </a:lnTo>
                  <a:lnTo>
                    <a:pt x="236" y="211"/>
                  </a:lnTo>
                  <a:lnTo>
                    <a:pt x="226" y="207"/>
                  </a:lnTo>
                  <a:lnTo>
                    <a:pt x="219" y="206"/>
                  </a:lnTo>
                  <a:lnTo>
                    <a:pt x="213" y="204"/>
                  </a:lnTo>
                  <a:lnTo>
                    <a:pt x="204" y="202"/>
                  </a:lnTo>
                  <a:lnTo>
                    <a:pt x="195" y="201"/>
                  </a:lnTo>
                  <a:lnTo>
                    <a:pt x="184" y="200"/>
                  </a:lnTo>
                  <a:lnTo>
                    <a:pt x="173" y="199"/>
                  </a:lnTo>
                  <a:lnTo>
                    <a:pt x="162" y="198"/>
                  </a:lnTo>
                  <a:lnTo>
                    <a:pt x="152" y="198"/>
                  </a:lnTo>
                  <a:lnTo>
                    <a:pt x="142" y="198"/>
                  </a:lnTo>
                  <a:lnTo>
                    <a:pt x="134" y="197"/>
                  </a:lnTo>
                  <a:lnTo>
                    <a:pt x="124" y="197"/>
                  </a:lnTo>
                  <a:lnTo>
                    <a:pt x="114" y="195"/>
                  </a:lnTo>
                  <a:lnTo>
                    <a:pt x="102" y="192"/>
                  </a:lnTo>
                  <a:lnTo>
                    <a:pt x="92" y="189"/>
                  </a:lnTo>
                  <a:lnTo>
                    <a:pt x="80" y="188"/>
                  </a:lnTo>
                  <a:lnTo>
                    <a:pt x="84" y="195"/>
                  </a:lnTo>
                  <a:lnTo>
                    <a:pt x="88" y="203"/>
                  </a:lnTo>
                  <a:lnTo>
                    <a:pt x="93" y="215"/>
                  </a:lnTo>
                  <a:lnTo>
                    <a:pt x="94" y="223"/>
                  </a:lnTo>
                  <a:lnTo>
                    <a:pt x="95" y="233"/>
                  </a:lnTo>
                  <a:lnTo>
                    <a:pt x="94" y="241"/>
                  </a:lnTo>
                  <a:lnTo>
                    <a:pt x="93" y="248"/>
                  </a:lnTo>
                  <a:lnTo>
                    <a:pt x="93" y="259"/>
                  </a:lnTo>
                  <a:lnTo>
                    <a:pt x="92" y="273"/>
                  </a:lnTo>
                  <a:lnTo>
                    <a:pt x="92" y="285"/>
                  </a:lnTo>
                  <a:lnTo>
                    <a:pt x="93" y="297"/>
                  </a:lnTo>
                  <a:lnTo>
                    <a:pt x="93" y="307"/>
                  </a:lnTo>
                  <a:lnTo>
                    <a:pt x="92" y="316"/>
                  </a:lnTo>
                  <a:lnTo>
                    <a:pt x="89" y="326"/>
                  </a:lnTo>
                  <a:lnTo>
                    <a:pt x="85" y="338"/>
                  </a:lnTo>
                  <a:lnTo>
                    <a:pt x="82" y="346"/>
                  </a:lnTo>
                  <a:lnTo>
                    <a:pt x="77" y="354"/>
                  </a:lnTo>
                  <a:lnTo>
                    <a:pt x="73" y="363"/>
                  </a:lnTo>
                  <a:lnTo>
                    <a:pt x="69" y="369"/>
                  </a:lnTo>
                  <a:lnTo>
                    <a:pt x="62" y="376"/>
                  </a:lnTo>
                  <a:lnTo>
                    <a:pt x="53" y="382"/>
                  </a:lnTo>
                  <a:lnTo>
                    <a:pt x="46" y="390"/>
                  </a:lnTo>
                  <a:lnTo>
                    <a:pt x="45" y="382"/>
                  </a:lnTo>
                  <a:lnTo>
                    <a:pt x="46" y="372"/>
                  </a:lnTo>
                  <a:lnTo>
                    <a:pt x="47" y="362"/>
                  </a:lnTo>
                  <a:lnTo>
                    <a:pt x="48" y="353"/>
                  </a:lnTo>
                  <a:lnTo>
                    <a:pt x="50" y="346"/>
                  </a:lnTo>
                  <a:lnTo>
                    <a:pt x="53" y="337"/>
                  </a:lnTo>
                  <a:lnTo>
                    <a:pt x="56" y="328"/>
                  </a:lnTo>
                  <a:lnTo>
                    <a:pt x="58" y="320"/>
                  </a:lnTo>
                  <a:lnTo>
                    <a:pt x="59" y="313"/>
                  </a:lnTo>
                  <a:lnTo>
                    <a:pt x="61" y="299"/>
                  </a:lnTo>
                  <a:lnTo>
                    <a:pt x="62" y="285"/>
                  </a:lnTo>
                  <a:lnTo>
                    <a:pt x="63" y="273"/>
                  </a:lnTo>
                  <a:lnTo>
                    <a:pt x="65" y="260"/>
                  </a:lnTo>
                  <a:lnTo>
                    <a:pt x="67" y="247"/>
                  </a:lnTo>
                  <a:lnTo>
                    <a:pt x="67" y="238"/>
                  </a:lnTo>
                  <a:lnTo>
                    <a:pt x="67" y="231"/>
                  </a:lnTo>
                  <a:lnTo>
                    <a:pt x="68" y="222"/>
                  </a:lnTo>
                  <a:lnTo>
                    <a:pt x="67" y="212"/>
                  </a:lnTo>
                  <a:lnTo>
                    <a:pt x="66" y="206"/>
                  </a:lnTo>
                  <a:lnTo>
                    <a:pt x="64" y="198"/>
                  </a:lnTo>
                  <a:lnTo>
                    <a:pt x="62" y="187"/>
                  </a:lnTo>
                  <a:lnTo>
                    <a:pt x="58" y="195"/>
                  </a:lnTo>
                  <a:lnTo>
                    <a:pt x="54" y="203"/>
                  </a:lnTo>
                  <a:lnTo>
                    <a:pt x="50" y="212"/>
                  </a:lnTo>
                  <a:lnTo>
                    <a:pt x="48" y="221"/>
                  </a:lnTo>
                  <a:lnTo>
                    <a:pt x="46" y="232"/>
                  </a:lnTo>
                  <a:lnTo>
                    <a:pt x="44" y="239"/>
                  </a:lnTo>
                  <a:lnTo>
                    <a:pt x="43" y="249"/>
                  </a:lnTo>
                  <a:lnTo>
                    <a:pt x="41" y="260"/>
                  </a:lnTo>
                  <a:lnTo>
                    <a:pt x="39" y="273"/>
                  </a:lnTo>
                  <a:lnTo>
                    <a:pt x="38" y="283"/>
                  </a:lnTo>
                  <a:lnTo>
                    <a:pt x="37" y="295"/>
                  </a:lnTo>
                  <a:lnTo>
                    <a:pt x="36" y="305"/>
                  </a:lnTo>
                  <a:lnTo>
                    <a:pt x="33" y="315"/>
                  </a:lnTo>
                  <a:lnTo>
                    <a:pt x="32" y="325"/>
                  </a:lnTo>
                  <a:lnTo>
                    <a:pt x="30" y="333"/>
                  </a:lnTo>
                  <a:lnTo>
                    <a:pt x="26" y="340"/>
                  </a:lnTo>
                  <a:lnTo>
                    <a:pt x="21" y="348"/>
                  </a:lnTo>
                  <a:lnTo>
                    <a:pt x="15" y="356"/>
                  </a:lnTo>
                  <a:lnTo>
                    <a:pt x="10" y="364"/>
                  </a:lnTo>
                  <a:lnTo>
                    <a:pt x="5" y="368"/>
                  </a:lnTo>
                  <a:lnTo>
                    <a:pt x="2" y="364"/>
                  </a:lnTo>
                  <a:lnTo>
                    <a:pt x="2" y="344"/>
                  </a:lnTo>
                  <a:lnTo>
                    <a:pt x="2" y="364"/>
                  </a:lnTo>
                  <a:lnTo>
                    <a:pt x="2" y="344"/>
                  </a:lnTo>
                  <a:lnTo>
                    <a:pt x="2" y="324"/>
                  </a:lnTo>
                  <a:lnTo>
                    <a:pt x="5" y="316"/>
                  </a:lnTo>
                  <a:lnTo>
                    <a:pt x="9" y="306"/>
                  </a:lnTo>
                  <a:lnTo>
                    <a:pt x="13" y="297"/>
                  </a:lnTo>
                  <a:lnTo>
                    <a:pt x="17" y="287"/>
                  </a:lnTo>
                  <a:lnTo>
                    <a:pt x="21" y="278"/>
                  </a:lnTo>
                  <a:lnTo>
                    <a:pt x="25" y="268"/>
                  </a:lnTo>
                  <a:lnTo>
                    <a:pt x="28" y="259"/>
                  </a:lnTo>
                  <a:lnTo>
                    <a:pt x="31" y="249"/>
                  </a:lnTo>
                  <a:lnTo>
                    <a:pt x="34" y="239"/>
                  </a:lnTo>
                  <a:lnTo>
                    <a:pt x="36" y="233"/>
                  </a:lnTo>
                  <a:lnTo>
                    <a:pt x="38" y="225"/>
                  </a:lnTo>
                  <a:lnTo>
                    <a:pt x="41" y="216"/>
                  </a:lnTo>
                  <a:lnTo>
                    <a:pt x="44" y="210"/>
                  </a:lnTo>
                  <a:lnTo>
                    <a:pt x="42" y="204"/>
                  </a:lnTo>
                  <a:lnTo>
                    <a:pt x="41" y="197"/>
                  </a:lnTo>
                  <a:lnTo>
                    <a:pt x="42" y="192"/>
                  </a:lnTo>
                  <a:lnTo>
                    <a:pt x="43" y="185"/>
                  </a:lnTo>
                  <a:lnTo>
                    <a:pt x="36" y="184"/>
                  </a:lnTo>
                  <a:lnTo>
                    <a:pt x="26" y="182"/>
                  </a:lnTo>
                  <a:lnTo>
                    <a:pt x="18" y="187"/>
                  </a:lnTo>
                  <a:lnTo>
                    <a:pt x="11" y="191"/>
                  </a:lnTo>
                  <a:lnTo>
                    <a:pt x="3" y="195"/>
                  </a:lnTo>
                  <a:lnTo>
                    <a:pt x="2" y="184"/>
                  </a:lnTo>
                  <a:lnTo>
                    <a:pt x="2" y="164"/>
                  </a:lnTo>
                  <a:lnTo>
                    <a:pt x="2" y="184"/>
                  </a:lnTo>
                  <a:lnTo>
                    <a:pt x="2" y="164"/>
                  </a:lnTo>
                  <a:lnTo>
                    <a:pt x="5" y="164"/>
                  </a:lnTo>
                  <a:lnTo>
                    <a:pt x="13" y="161"/>
                  </a:lnTo>
                  <a:lnTo>
                    <a:pt x="15" y="156"/>
                  </a:lnTo>
                  <a:lnTo>
                    <a:pt x="17" y="151"/>
                  </a:lnTo>
                  <a:lnTo>
                    <a:pt x="19" y="146"/>
                  </a:lnTo>
                  <a:lnTo>
                    <a:pt x="18" y="144"/>
                  </a:lnTo>
                  <a:lnTo>
                    <a:pt x="13" y="138"/>
                  </a:lnTo>
                  <a:lnTo>
                    <a:pt x="6" y="132"/>
                  </a:lnTo>
                  <a:lnTo>
                    <a:pt x="0" y="125"/>
                  </a:lnTo>
                  <a:lnTo>
                    <a:pt x="2" y="124"/>
                  </a:lnTo>
                  <a:lnTo>
                    <a:pt x="2" y="105"/>
                  </a:lnTo>
                  <a:lnTo>
                    <a:pt x="1" y="103"/>
                  </a:lnTo>
                  <a:lnTo>
                    <a:pt x="11" y="110"/>
                  </a:lnTo>
                  <a:lnTo>
                    <a:pt x="19" y="117"/>
                  </a:lnTo>
                  <a:lnTo>
                    <a:pt x="24" y="122"/>
                  </a:lnTo>
                  <a:lnTo>
                    <a:pt x="28" y="128"/>
                  </a:lnTo>
                  <a:lnTo>
                    <a:pt x="35" y="137"/>
                  </a:lnTo>
                  <a:lnTo>
                    <a:pt x="40" y="143"/>
                  </a:lnTo>
                  <a:lnTo>
                    <a:pt x="46" y="150"/>
                  </a:lnTo>
                  <a:lnTo>
                    <a:pt x="53" y="157"/>
                  </a:lnTo>
                  <a:lnTo>
                    <a:pt x="55" y="155"/>
                  </a:lnTo>
                  <a:lnTo>
                    <a:pt x="59" y="148"/>
                  </a:lnTo>
                  <a:lnTo>
                    <a:pt x="62" y="143"/>
                  </a:lnTo>
                  <a:lnTo>
                    <a:pt x="60" y="138"/>
                  </a:lnTo>
                  <a:lnTo>
                    <a:pt x="55" y="130"/>
                  </a:lnTo>
                  <a:lnTo>
                    <a:pt x="51" y="123"/>
                  </a:lnTo>
                  <a:lnTo>
                    <a:pt x="46" y="115"/>
                  </a:lnTo>
                  <a:lnTo>
                    <a:pt x="40" y="109"/>
                  </a:lnTo>
                  <a:lnTo>
                    <a:pt x="31" y="100"/>
                  </a:lnTo>
                  <a:lnTo>
                    <a:pt x="24" y="91"/>
                  </a:lnTo>
                  <a:lnTo>
                    <a:pt x="17" y="84"/>
                  </a:lnTo>
                  <a:lnTo>
                    <a:pt x="12" y="78"/>
                  </a:lnTo>
                  <a:lnTo>
                    <a:pt x="6" y="70"/>
                  </a:lnTo>
                  <a:lnTo>
                    <a:pt x="2" y="65"/>
                  </a:lnTo>
                  <a:lnTo>
                    <a:pt x="2" y="44"/>
                  </a:lnTo>
                  <a:lnTo>
                    <a:pt x="2" y="65"/>
                  </a:lnTo>
                  <a:lnTo>
                    <a:pt x="2" y="44"/>
                  </a:lnTo>
                  <a:lnTo>
                    <a:pt x="2" y="53"/>
                  </a:lnTo>
                  <a:lnTo>
                    <a:pt x="2" y="48"/>
                  </a:lnTo>
                  <a:lnTo>
                    <a:pt x="4" y="55"/>
                  </a:lnTo>
                  <a:lnTo>
                    <a:pt x="11" y="63"/>
                  </a:lnTo>
                  <a:lnTo>
                    <a:pt x="17" y="70"/>
                  </a:lnTo>
                  <a:lnTo>
                    <a:pt x="25" y="80"/>
                  </a:lnTo>
                  <a:lnTo>
                    <a:pt x="30" y="87"/>
                  </a:lnTo>
                  <a:lnTo>
                    <a:pt x="37" y="95"/>
                  </a:lnTo>
                  <a:lnTo>
                    <a:pt x="43" y="106"/>
                  </a:lnTo>
                  <a:lnTo>
                    <a:pt x="48" y="115"/>
                  </a:lnTo>
                  <a:lnTo>
                    <a:pt x="54" y="124"/>
                  </a:lnTo>
                  <a:lnTo>
                    <a:pt x="61" y="138"/>
                  </a:lnTo>
                  <a:lnTo>
                    <a:pt x="64" y="146"/>
                  </a:lnTo>
                  <a:lnTo>
                    <a:pt x="66" y="151"/>
                  </a:lnTo>
                  <a:lnTo>
                    <a:pt x="70" y="143"/>
                  </a:lnTo>
                  <a:lnTo>
                    <a:pt x="75" y="135"/>
                  </a:lnTo>
                  <a:lnTo>
                    <a:pt x="80" y="127"/>
                  </a:lnTo>
                  <a:lnTo>
                    <a:pt x="85" y="118"/>
                  </a:lnTo>
                  <a:lnTo>
                    <a:pt x="90" y="110"/>
                  </a:lnTo>
                  <a:lnTo>
                    <a:pt x="94" y="103"/>
                  </a:lnTo>
                  <a:lnTo>
                    <a:pt x="100" y="96"/>
                  </a:lnTo>
                  <a:lnTo>
                    <a:pt x="106" y="87"/>
                  </a:lnTo>
                  <a:lnTo>
                    <a:pt x="113" y="78"/>
                  </a:lnTo>
                  <a:lnTo>
                    <a:pt x="120" y="68"/>
                  </a:lnTo>
                  <a:lnTo>
                    <a:pt x="127" y="58"/>
                  </a:lnTo>
                  <a:lnTo>
                    <a:pt x="132" y="50"/>
                  </a:lnTo>
                  <a:lnTo>
                    <a:pt x="139" y="39"/>
                  </a:lnTo>
                  <a:lnTo>
                    <a:pt x="144" y="33"/>
                  </a:lnTo>
                  <a:lnTo>
                    <a:pt x="150" y="26"/>
                  </a:lnTo>
                  <a:lnTo>
                    <a:pt x="156" y="21"/>
                  </a:lnTo>
                  <a:lnTo>
                    <a:pt x="161" y="15"/>
                  </a:lnTo>
                  <a:lnTo>
                    <a:pt x="165" y="6"/>
                  </a:lnTo>
                  <a:lnTo>
                    <a:pt x="170" y="0"/>
                  </a:lnTo>
                  <a:lnTo>
                    <a:pt x="169" y="5"/>
                  </a:lnTo>
                  <a:lnTo>
                    <a:pt x="168" y="13"/>
                  </a:lnTo>
                  <a:lnTo>
                    <a:pt x="166" y="21"/>
                  </a:lnTo>
                  <a:lnTo>
                    <a:pt x="163" y="29"/>
                  </a:lnTo>
                  <a:lnTo>
                    <a:pt x="159" y="37"/>
                  </a:lnTo>
                  <a:lnTo>
                    <a:pt x="153" y="47"/>
                  </a:lnTo>
                  <a:lnTo>
                    <a:pt x="148" y="56"/>
                  </a:lnTo>
                  <a:lnTo>
                    <a:pt x="143" y="67"/>
                  </a:lnTo>
                  <a:lnTo>
                    <a:pt x="137" y="76"/>
                  </a:lnTo>
                  <a:lnTo>
                    <a:pt x="130" y="87"/>
                  </a:lnTo>
                  <a:lnTo>
                    <a:pt x="124" y="95"/>
                  </a:lnTo>
                </a:path>
              </a:pathLst>
            </a:custGeom>
            <a:solidFill>
              <a:srgbClr val="037C03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7" name="Group 94">
              <a:extLst>
                <a:ext uri="{FF2B5EF4-FFF2-40B4-BE49-F238E27FC236}">
                  <a16:creationId xmlns:a16="http://schemas.microsoft.com/office/drawing/2014/main" id="{BCB6388C-9157-4631-915B-9842C5EA88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7" y="1466"/>
              <a:ext cx="484" cy="368"/>
              <a:chOff x="1707" y="1466"/>
              <a:chExt cx="484" cy="368"/>
            </a:xfrm>
          </p:grpSpPr>
          <p:sp>
            <p:nvSpPr>
              <p:cNvPr id="1039" name="Freeform 95">
                <a:extLst>
                  <a:ext uri="{FF2B5EF4-FFF2-40B4-BE49-F238E27FC236}">
                    <a16:creationId xmlns:a16="http://schemas.microsoft.com/office/drawing/2014/main" id="{4328F64F-125A-42EC-88CE-048C076AA24D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1751" y="1466"/>
                <a:ext cx="440" cy="342"/>
              </a:xfrm>
              <a:custGeom>
                <a:avLst/>
                <a:gdLst>
                  <a:gd name="T0" fmla="*/ 167 w 440"/>
                  <a:gd name="T1" fmla="*/ 42 h 342"/>
                  <a:gd name="T2" fmla="*/ 202 w 440"/>
                  <a:gd name="T3" fmla="*/ 14 h 342"/>
                  <a:gd name="T4" fmla="*/ 245 w 440"/>
                  <a:gd name="T5" fmla="*/ 3 h 342"/>
                  <a:gd name="T6" fmla="*/ 292 w 440"/>
                  <a:gd name="T7" fmla="*/ 2 h 342"/>
                  <a:gd name="T8" fmla="*/ 304 w 440"/>
                  <a:gd name="T9" fmla="*/ 7 h 342"/>
                  <a:gd name="T10" fmla="*/ 272 w 440"/>
                  <a:gd name="T11" fmla="*/ 15 h 342"/>
                  <a:gd name="T12" fmla="*/ 236 w 440"/>
                  <a:gd name="T13" fmla="*/ 26 h 342"/>
                  <a:gd name="T14" fmla="*/ 195 w 440"/>
                  <a:gd name="T15" fmla="*/ 55 h 342"/>
                  <a:gd name="T16" fmla="*/ 191 w 440"/>
                  <a:gd name="T17" fmla="*/ 94 h 342"/>
                  <a:gd name="T18" fmla="*/ 252 w 440"/>
                  <a:gd name="T19" fmla="*/ 70 h 342"/>
                  <a:gd name="T20" fmla="*/ 301 w 440"/>
                  <a:gd name="T21" fmla="*/ 67 h 342"/>
                  <a:gd name="T22" fmla="*/ 354 w 440"/>
                  <a:gd name="T23" fmla="*/ 72 h 342"/>
                  <a:gd name="T24" fmla="*/ 416 w 440"/>
                  <a:gd name="T25" fmla="*/ 79 h 342"/>
                  <a:gd name="T26" fmla="*/ 417 w 440"/>
                  <a:gd name="T27" fmla="*/ 80 h 342"/>
                  <a:gd name="T28" fmla="*/ 357 w 440"/>
                  <a:gd name="T29" fmla="*/ 83 h 342"/>
                  <a:gd name="T30" fmla="*/ 302 w 440"/>
                  <a:gd name="T31" fmla="*/ 84 h 342"/>
                  <a:gd name="T32" fmla="*/ 254 w 440"/>
                  <a:gd name="T33" fmla="*/ 90 h 342"/>
                  <a:gd name="T34" fmla="*/ 200 w 440"/>
                  <a:gd name="T35" fmla="*/ 103 h 342"/>
                  <a:gd name="T36" fmla="*/ 222 w 440"/>
                  <a:gd name="T37" fmla="*/ 123 h 342"/>
                  <a:gd name="T38" fmla="*/ 238 w 440"/>
                  <a:gd name="T39" fmla="*/ 142 h 342"/>
                  <a:gd name="T40" fmla="*/ 184 w 440"/>
                  <a:gd name="T41" fmla="*/ 125 h 342"/>
                  <a:gd name="T42" fmla="*/ 173 w 440"/>
                  <a:gd name="T43" fmla="*/ 136 h 342"/>
                  <a:gd name="T44" fmla="*/ 232 w 440"/>
                  <a:gd name="T45" fmla="*/ 145 h 342"/>
                  <a:gd name="T46" fmla="*/ 282 w 440"/>
                  <a:gd name="T47" fmla="*/ 157 h 342"/>
                  <a:gd name="T48" fmla="*/ 321 w 440"/>
                  <a:gd name="T49" fmla="*/ 190 h 342"/>
                  <a:gd name="T50" fmla="*/ 351 w 440"/>
                  <a:gd name="T51" fmla="*/ 234 h 342"/>
                  <a:gd name="T52" fmla="*/ 344 w 440"/>
                  <a:gd name="T53" fmla="*/ 242 h 342"/>
                  <a:gd name="T54" fmla="*/ 304 w 440"/>
                  <a:gd name="T55" fmla="*/ 214 h 342"/>
                  <a:gd name="T56" fmla="*/ 259 w 440"/>
                  <a:gd name="T57" fmla="*/ 183 h 342"/>
                  <a:gd name="T58" fmla="*/ 211 w 440"/>
                  <a:gd name="T59" fmla="*/ 162 h 342"/>
                  <a:gd name="T60" fmla="*/ 180 w 440"/>
                  <a:gd name="T61" fmla="*/ 155 h 342"/>
                  <a:gd name="T62" fmla="*/ 206 w 440"/>
                  <a:gd name="T63" fmla="*/ 189 h 342"/>
                  <a:gd name="T64" fmla="*/ 238 w 440"/>
                  <a:gd name="T65" fmla="*/ 234 h 342"/>
                  <a:gd name="T66" fmla="*/ 256 w 440"/>
                  <a:gd name="T67" fmla="*/ 275 h 342"/>
                  <a:gd name="T68" fmla="*/ 255 w 440"/>
                  <a:gd name="T69" fmla="*/ 313 h 342"/>
                  <a:gd name="T70" fmla="*/ 232 w 440"/>
                  <a:gd name="T71" fmla="*/ 271 h 342"/>
                  <a:gd name="T72" fmla="*/ 208 w 440"/>
                  <a:gd name="T73" fmla="*/ 226 h 342"/>
                  <a:gd name="T74" fmla="*/ 181 w 440"/>
                  <a:gd name="T75" fmla="*/ 185 h 342"/>
                  <a:gd name="T76" fmla="*/ 157 w 440"/>
                  <a:gd name="T77" fmla="*/ 149 h 342"/>
                  <a:gd name="T78" fmla="*/ 115 w 440"/>
                  <a:gd name="T79" fmla="*/ 170 h 342"/>
                  <a:gd name="T80" fmla="*/ 80 w 440"/>
                  <a:gd name="T81" fmla="*/ 221 h 342"/>
                  <a:gd name="T82" fmla="*/ 51 w 440"/>
                  <a:gd name="T83" fmla="*/ 273 h 342"/>
                  <a:gd name="T84" fmla="*/ 18 w 440"/>
                  <a:gd name="T85" fmla="*/ 321 h 342"/>
                  <a:gd name="T86" fmla="*/ 8 w 440"/>
                  <a:gd name="T87" fmla="*/ 315 h 342"/>
                  <a:gd name="T88" fmla="*/ 47 w 440"/>
                  <a:gd name="T89" fmla="*/ 255 h 342"/>
                  <a:gd name="T90" fmla="*/ 82 w 440"/>
                  <a:gd name="T91" fmla="*/ 208 h 342"/>
                  <a:gd name="T92" fmla="*/ 112 w 440"/>
                  <a:gd name="T93" fmla="*/ 162 h 342"/>
                  <a:gd name="T94" fmla="*/ 139 w 440"/>
                  <a:gd name="T95" fmla="*/ 126 h 342"/>
                  <a:gd name="T96" fmla="*/ 99 w 440"/>
                  <a:gd name="T97" fmla="*/ 83 h 342"/>
                  <a:gd name="T98" fmla="*/ 43 w 440"/>
                  <a:gd name="T99" fmla="*/ 60 h 342"/>
                  <a:gd name="T100" fmla="*/ 20 w 440"/>
                  <a:gd name="T101" fmla="*/ 47 h 342"/>
                  <a:gd name="T102" fmla="*/ 63 w 440"/>
                  <a:gd name="T103" fmla="*/ 61 h 342"/>
                  <a:gd name="T104" fmla="*/ 122 w 440"/>
                  <a:gd name="T105" fmla="*/ 90 h 34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440" h="342">
                    <a:moveTo>
                      <a:pt x="138" y="87"/>
                    </a:moveTo>
                    <a:lnTo>
                      <a:pt x="141" y="78"/>
                    </a:lnTo>
                    <a:lnTo>
                      <a:pt x="146" y="69"/>
                    </a:lnTo>
                    <a:lnTo>
                      <a:pt x="153" y="59"/>
                    </a:lnTo>
                    <a:lnTo>
                      <a:pt x="160" y="51"/>
                    </a:lnTo>
                    <a:lnTo>
                      <a:pt x="167" y="42"/>
                    </a:lnTo>
                    <a:lnTo>
                      <a:pt x="172" y="36"/>
                    </a:lnTo>
                    <a:lnTo>
                      <a:pt x="178" y="31"/>
                    </a:lnTo>
                    <a:lnTo>
                      <a:pt x="184" y="26"/>
                    </a:lnTo>
                    <a:lnTo>
                      <a:pt x="190" y="21"/>
                    </a:lnTo>
                    <a:lnTo>
                      <a:pt x="196" y="17"/>
                    </a:lnTo>
                    <a:lnTo>
                      <a:pt x="202" y="14"/>
                    </a:lnTo>
                    <a:lnTo>
                      <a:pt x="208" y="11"/>
                    </a:lnTo>
                    <a:lnTo>
                      <a:pt x="215" y="8"/>
                    </a:lnTo>
                    <a:lnTo>
                      <a:pt x="222" y="7"/>
                    </a:lnTo>
                    <a:lnTo>
                      <a:pt x="230" y="5"/>
                    </a:lnTo>
                    <a:lnTo>
                      <a:pt x="237" y="3"/>
                    </a:lnTo>
                    <a:lnTo>
                      <a:pt x="245" y="3"/>
                    </a:lnTo>
                    <a:lnTo>
                      <a:pt x="252" y="2"/>
                    </a:lnTo>
                    <a:lnTo>
                      <a:pt x="260" y="2"/>
                    </a:lnTo>
                    <a:lnTo>
                      <a:pt x="270" y="1"/>
                    </a:lnTo>
                    <a:lnTo>
                      <a:pt x="278" y="2"/>
                    </a:lnTo>
                    <a:lnTo>
                      <a:pt x="285" y="2"/>
                    </a:lnTo>
                    <a:lnTo>
                      <a:pt x="292" y="2"/>
                    </a:lnTo>
                    <a:lnTo>
                      <a:pt x="299" y="2"/>
                    </a:lnTo>
                    <a:lnTo>
                      <a:pt x="307" y="1"/>
                    </a:lnTo>
                    <a:lnTo>
                      <a:pt x="314" y="0"/>
                    </a:lnTo>
                    <a:lnTo>
                      <a:pt x="310" y="2"/>
                    </a:lnTo>
                    <a:lnTo>
                      <a:pt x="307" y="4"/>
                    </a:lnTo>
                    <a:lnTo>
                      <a:pt x="304" y="7"/>
                    </a:lnTo>
                    <a:lnTo>
                      <a:pt x="301" y="10"/>
                    </a:lnTo>
                    <a:lnTo>
                      <a:pt x="295" y="10"/>
                    </a:lnTo>
                    <a:lnTo>
                      <a:pt x="288" y="11"/>
                    </a:lnTo>
                    <a:lnTo>
                      <a:pt x="284" y="12"/>
                    </a:lnTo>
                    <a:lnTo>
                      <a:pt x="278" y="13"/>
                    </a:lnTo>
                    <a:lnTo>
                      <a:pt x="272" y="15"/>
                    </a:lnTo>
                    <a:lnTo>
                      <a:pt x="266" y="16"/>
                    </a:lnTo>
                    <a:lnTo>
                      <a:pt x="260" y="17"/>
                    </a:lnTo>
                    <a:lnTo>
                      <a:pt x="254" y="19"/>
                    </a:lnTo>
                    <a:lnTo>
                      <a:pt x="248" y="21"/>
                    </a:lnTo>
                    <a:lnTo>
                      <a:pt x="241" y="23"/>
                    </a:lnTo>
                    <a:lnTo>
                      <a:pt x="236" y="26"/>
                    </a:lnTo>
                    <a:lnTo>
                      <a:pt x="229" y="29"/>
                    </a:lnTo>
                    <a:lnTo>
                      <a:pt x="222" y="32"/>
                    </a:lnTo>
                    <a:lnTo>
                      <a:pt x="215" y="36"/>
                    </a:lnTo>
                    <a:lnTo>
                      <a:pt x="208" y="41"/>
                    </a:lnTo>
                    <a:lnTo>
                      <a:pt x="201" y="47"/>
                    </a:lnTo>
                    <a:lnTo>
                      <a:pt x="195" y="55"/>
                    </a:lnTo>
                    <a:lnTo>
                      <a:pt x="189" y="64"/>
                    </a:lnTo>
                    <a:lnTo>
                      <a:pt x="181" y="77"/>
                    </a:lnTo>
                    <a:lnTo>
                      <a:pt x="175" y="90"/>
                    </a:lnTo>
                    <a:lnTo>
                      <a:pt x="167" y="106"/>
                    </a:lnTo>
                    <a:lnTo>
                      <a:pt x="180" y="99"/>
                    </a:lnTo>
                    <a:lnTo>
                      <a:pt x="191" y="94"/>
                    </a:lnTo>
                    <a:lnTo>
                      <a:pt x="206" y="86"/>
                    </a:lnTo>
                    <a:lnTo>
                      <a:pt x="222" y="78"/>
                    </a:lnTo>
                    <a:lnTo>
                      <a:pt x="229" y="77"/>
                    </a:lnTo>
                    <a:lnTo>
                      <a:pt x="236" y="74"/>
                    </a:lnTo>
                    <a:lnTo>
                      <a:pt x="243" y="72"/>
                    </a:lnTo>
                    <a:lnTo>
                      <a:pt x="252" y="70"/>
                    </a:lnTo>
                    <a:lnTo>
                      <a:pt x="261" y="68"/>
                    </a:lnTo>
                    <a:lnTo>
                      <a:pt x="269" y="68"/>
                    </a:lnTo>
                    <a:lnTo>
                      <a:pt x="275" y="67"/>
                    </a:lnTo>
                    <a:lnTo>
                      <a:pt x="285" y="66"/>
                    </a:lnTo>
                    <a:lnTo>
                      <a:pt x="294" y="66"/>
                    </a:lnTo>
                    <a:lnTo>
                      <a:pt x="301" y="67"/>
                    </a:lnTo>
                    <a:lnTo>
                      <a:pt x="311" y="68"/>
                    </a:lnTo>
                    <a:lnTo>
                      <a:pt x="319" y="69"/>
                    </a:lnTo>
                    <a:lnTo>
                      <a:pt x="328" y="69"/>
                    </a:lnTo>
                    <a:lnTo>
                      <a:pt x="336" y="70"/>
                    </a:lnTo>
                    <a:lnTo>
                      <a:pt x="345" y="71"/>
                    </a:lnTo>
                    <a:lnTo>
                      <a:pt x="354" y="72"/>
                    </a:lnTo>
                    <a:lnTo>
                      <a:pt x="363" y="73"/>
                    </a:lnTo>
                    <a:lnTo>
                      <a:pt x="371" y="74"/>
                    </a:lnTo>
                    <a:lnTo>
                      <a:pt x="381" y="75"/>
                    </a:lnTo>
                    <a:lnTo>
                      <a:pt x="392" y="76"/>
                    </a:lnTo>
                    <a:lnTo>
                      <a:pt x="401" y="77"/>
                    </a:lnTo>
                    <a:lnTo>
                      <a:pt x="416" y="79"/>
                    </a:lnTo>
                    <a:lnTo>
                      <a:pt x="421" y="79"/>
                    </a:lnTo>
                    <a:lnTo>
                      <a:pt x="425" y="79"/>
                    </a:lnTo>
                    <a:lnTo>
                      <a:pt x="430" y="81"/>
                    </a:lnTo>
                    <a:lnTo>
                      <a:pt x="439" y="84"/>
                    </a:lnTo>
                    <a:lnTo>
                      <a:pt x="424" y="81"/>
                    </a:lnTo>
                    <a:lnTo>
                      <a:pt x="417" y="80"/>
                    </a:lnTo>
                    <a:lnTo>
                      <a:pt x="411" y="80"/>
                    </a:lnTo>
                    <a:lnTo>
                      <a:pt x="397" y="81"/>
                    </a:lnTo>
                    <a:lnTo>
                      <a:pt x="388" y="82"/>
                    </a:lnTo>
                    <a:lnTo>
                      <a:pt x="377" y="82"/>
                    </a:lnTo>
                    <a:lnTo>
                      <a:pt x="367" y="82"/>
                    </a:lnTo>
                    <a:lnTo>
                      <a:pt x="357" y="83"/>
                    </a:lnTo>
                    <a:lnTo>
                      <a:pt x="348" y="83"/>
                    </a:lnTo>
                    <a:lnTo>
                      <a:pt x="340" y="82"/>
                    </a:lnTo>
                    <a:lnTo>
                      <a:pt x="330" y="82"/>
                    </a:lnTo>
                    <a:lnTo>
                      <a:pt x="319" y="82"/>
                    </a:lnTo>
                    <a:lnTo>
                      <a:pt x="310" y="83"/>
                    </a:lnTo>
                    <a:lnTo>
                      <a:pt x="302" y="84"/>
                    </a:lnTo>
                    <a:lnTo>
                      <a:pt x="292" y="84"/>
                    </a:lnTo>
                    <a:lnTo>
                      <a:pt x="285" y="84"/>
                    </a:lnTo>
                    <a:lnTo>
                      <a:pt x="276" y="85"/>
                    </a:lnTo>
                    <a:lnTo>
                      <a:pt x="269" y="87"/>
                    </a:lnTo>
                    <a:lnTo>
                      <a:pt x="261" y="88"/>
                    </a:lnTo>
                    <a:lnTo>
                      <a:pt x="254" y="90"/>
                    </a:lnTo>
                    <a:lnTo>
                      <a:pt x="246" y="92"/>
                    </a:lnTo>
                    <a:lnTo>
                      <a:pt x="238" y="94"/>
                    </a:lnTo>
                    <a:lnTo>
                      <a:pt x="229" y="96"/>
                    </a:lnTo>
                    <a:lnTo>
                      <a:pt x="222" y="98"/>
                    </a:lnTo>
                    <a:lnTo>
                      <a:pt x="208" y="102"/>
                    </a:lnTo>
                    <a:lnTo>
                      <a:pt x="200" y="103"/>
                    </a:lnTo>
                    <a:lnTo>
                      <a:pt x="189" y="108"/>
                    </a:lnTo>
                    <a:lnTo>
                      <a:pt x="172" y="115"/>
                    </a:lnTo>
                    <a:lnTo>
                      <a:pt x="189" y="117"/>
                    </a:lnTo>
                    <a:lnTo>
                      <a:pt x="209" y="118"/>
                    </a:lnTo>
                    <a:lnTo>
                      <a:pt x="213" y="118"/>
                    </a:lnTo>
                    <a:lnTo>
                      <a:pt x="222" y="123"/>
                    </a:lnTo>
                    <a:lnTo>
                      <a:pt x="228" y="126"/>
                    </a:lnTo>
                    <a:lnTo>
                      <a:pt x="234" y="129"/>
                    </a:lnTo>
                    <a:lnTo>
                      <a:pt x="235" y="131"/>
                    </a:lnTo>
                    <a:lnTo>
                      <a:pt x="238" y="137"/>
                    </a:lnTo>
                    <a:lnTo>
                      <a:pt x="245" y="146"/>
                    </a:lnTo>
                    <a:lnTo>
                      <a:pt x="238" y="142"/>
                    </a:lnTo>
                    <a:lnTo>
                      <a:pt x="229" y="137"/>
                    </a:lnTo>
                    <a:lnTo>
                      <a:pt x="222" y="135"/>
                    </a:lnTo>
                    <a:lnTo>
                      <a:pt x="209" y="132"/>
                    </a:lnTo>
                    <a:lnTo>
                      <a:pt x="199" y="129"/>
                    </a:lnTo>
                    <a:lnTo>
                      <a:pt x="189" y="126"/>
                    </a:lnTo>
                    <a:lnTo>
                      <a:pt x="184" y="125"/>
                    </a:lnTo>
                    <a:lnTo>
                      <a:pt x="172" y="126"/>
                    </a:lnTo>
                    <a:lnTo>
                      <a:pt x="165" y="127"/>
                    </a:lnTo>
                    <a:lnTo>
                      <a:pt x="155" y="129"/>
                    </a:lnTo>
                    <a:lnTo>
                      <a:pt x="160" y="131"/>
                    </a:lnTo>
                    <a:lnTo>
                      <a:pt x="166" y="132"/>
                    </a:lnTo>
                    <a:lnTo>
                      <a:pt x="173" y="136"/>
                    </a:lnTo>
                    <a:lnTo>
                      <a:pt x="181" y="135"/>
                    </a:lnTo>
                    <a:lnTo>
                      <a:pt x="195" y="136"/>
                    </a:lnTo>
                    <a:lnTo>
                      <a:pt x="203" y="137"/>
                    </a:lnTo>
                    <a:lnTo>
                      <a:pt x="215" y="140"/>
                    </a:lnTo>
                    <a:lnTo>
                      <a:pt x="222" y="143"/>
                    </a:lnTo>
                    <a:lnTo>
                      <a:pt x="232" y="145"/>
                    </a:lnTo>
                    <a:lnTo>
                      <a:pt x="242" y="148"/>
                    </a:lnTo>
                    <a:lnTo>
                      <a:pt x="251" y="151"/>
                    </a:lnTo>
                    <a:lnTo>
                      <a:pt x="259" y="152"/>
                    </a:lnTo>
                    <a:lnTo>
                      <a:pt x="266" y="153"/>
                    </a:lnTo>
                    <a:lnTo>
                      <a:pt x="273" y="155"/>
                    </a:lnTo>
                    <a:lnTo>
                      <a:pt x="282" y="157"/>
                    </a:lnTo>
                    <a:lnTo>
                      <a:pt x="291" y="161"/>
                    </a:lnTo>
                    <a:lnTo>
                      <a:pt x="299" y="165"/>
                    </a:lnTo>
                    <a:lnTo>
                      <a:pt x="303" y="169"/>
                    </a:lnTo>
                    <a:lnTo>
                      <a:pt x="309" y="175"/>
                    </a:lnTo>
                    <a:lnTo>
                      <a:pt x="316" y="183"/>
                    </a:lnTo>
                    <a:lnTo>
                      <a:pt x="321" y="190"/>
                    </a:lnTo>
                    <a:lnTo>
                      <a:pt x="326" y="197"/>
                    </a:lnTo>
                    <a:lnTo>
                      <a:pt x="331" y="204"/>
                    </a:lnTo>
                    <a:lnTo>
                      <a:pt x="335" y="212"/>
                    </a:lnTo>
                    <a:lnTo>
                      <a:pt x="340" y="218"/>
                    </a:lnTo>
                    <a:lnTo>
                      <a:pt x="345" y="226"/>
                    </a:lnTo>
                    <a:lnTo>
                      <a:pt x="351" y="234"/>
                    </a:lnTo>
                    <a:lnTo>
                      <a:pt x="356" y="243"/>
                    </a:lnTo>
                    <a:lnTo>
                      <a:pt x="361" y="250"/>
                    </a:lnTo>
                    <a:lnTo>
                      <a:pt x="368" y="258"/>
                    </a:lnTo>
                    <a:lnTo>
                      <a:pt x="359" y="251"/>
                    </a:lnTo>
                    <a:lnTo>
                      <a:pt x="353" y="247"/>
                    </a:lnTo>
                    <a:lnTo>
                      <a:pt x="344" y="242"/>
                    </a:lnTo>
                    <a:lnTo>
                      <a:pt x="336" y="236"/>
                    </a:lnTo>
                    <a:lnTo>
                      <a:pt x="330" y="231"/>
                    </a:lnTo>
                    <a:lnTo>
                      <a:pt x="323" y="226"/>
                    </a:lnTo>
                    <a:lnTo>
                      <a:pt x="317" y="222"/>
                    </a:lnTo>
                    <a:lnTo>
                      <a:pt x="311" y="218"/>
                    </a:lnTo>
                    <a:lnTo>
                      <a:pt x="304" y="214"/>
                    </a:lnTo>
                    <a:lnTo>
                      <a:pt x="297" y="210"/>
                    </a:lnTo>
                    <a:lnTo>
                      <a:pt x="291" y="205"/>
                    </a:lnTo>
                    <a:lnTo>
                      <a:pt x="284" y="200"/>
                    </a:lnTo>
                    <a:lnTo>
                      <a:pt x="275" y="195"/>
                    </a:lnTo>
                    <a:lnTo>
                      <a:pt x="267" y="189"/>
                    </a:lnTo>
                    <a:lnTo>
                      <a:pt x="259" y="183"/>
                    </a:lnTo>
                    <a:lnTo>
                      <a:pt x="252" y="179"/>
                    </a:lnTo>
                    <a:lnTo>
                      <a:pt x="245" y="174"/>
                    </a:lnTo>
                    <a:lnTo>
                      <a:pt x="237" y="170"/>
                    </a:lnTo>
                    <a:lnTo>
                      <a:pt x="229" y="167"/>
                    </a:lnTo>
                    <a:lnTo>
                      <a:pt x="222" y="165"/>
                    </a:lnTo>
                    <a:lnTo>
                      <a:pt x="211" y="162"/>
                    </a:lnTo>
                    <a:lnTo>
                      <a:pt x="201" y="159"/>
                    </a:lnTo>
                    <a:lnTo>
                      <a:pt x="194" y="157"/>
                    </a:lnTo>
                    <a:lnTo>
                      <a:pt x="186" y="155"/>
                    </a:lnTo>
                    <a:lnTo>
                      <a:pt x="175" y="149"/>
                    </a:lnTo>
                    <a:lnTo>
                      <a:pt x="163" y="144"/>
                    </a:lnTo>
                    <a:lnTo>
                      <a:pt x="180" y="155"/>
                    </a:lnTo>
                    <a:lnTo>
                      <a:pt x="182" y="157"/>
                    </a:lnTo>
                    <a:lnTo>
                      <a:pt x="186" y="162"/>
                    </a:lnTo>
                    <a:lnTo>
                      <a:pt x="190" y="168"/>
                    </a:lnTo>
                    <a:lnTo>
                      <a:pt x="195" y="175"/>
                    </a:lnTo>
                    <a:lnTo>
                      <a:pt x="201" y="182"/>
                    </a:lnTo>
                    <a:lnTo>
                      <a:pt x="206" y="189"/>
                    </a:lnTo>
                    <a:lnTo>
                      <a:pt x="212" y="197"/>
                    </a:lnTo>
                    <a:lnTo>
                      <a:pt x="217" y="204"/>
                    </a:lnTo>
                    <a:lnTo>
                      <a:pt x="222" y="210"/>
                    </a:lnTo>
                    <a:lnTo>
                      <a:pt x="227" y="217"/>
                    </a:lnTo>
                    <a:lnTo>
                      <a:pt x="233" y="227"/>
                    </a:lnTo>
                    <a:lnTo>
                      <a:pt x="238" y="234"/>
                    </a:lnTo>
                    <a:lnTo>
                      <a:pt x="242" y="241"/>
                    </a:lnTo>
                    <a:lnTo>
                      <a:pt x="246" y="248"/>
                    </a:lnTo>
                    <a:lnTo>
                      <a:pt x="250" y="255"/>
                    </a:lnTo>
                    <a:lnTo>
                      <a:pt x="252" y="262"/>
                    </a:lnTo>
                    <a:lnTo>
                      <a:pt x="254" y="267"/>
                    </a:lnTo>
                    <a:lnTo>
                      <a:pt x="256" y="275"/>
                    </a:lnTo>
                    <a:lnTo>
                      <a:pt x="257" y="285"/>
                    </a:lnTo>
                    <a:lnTo>
                      <a:pt x="258" y="294"/>
                    </a:lnTo>
                    <a:lnTo>
                      <a:pt x="259" y="304"/>
                    </a:lnTo>
                    <a:lnTo>
                      <a:pt x="261" y="313"/>
                    </a:lnTo>
                    <a:lnTo>
                      <a:pt x="262" y="323"/>
                    </a:lnTo>
                    <a:lnTo>
                      <a:pt x="255" y="313"/>
                    </a:lnTo>
                    <a:lnTo>
                      <a:pt x="249" y="307"/>
                    </a:lnTo>
                    <a:lnTo>
                      <a:pt x="245" y="300"/>
                    </a:lnTo>
                    <a:lnTo>
                      <a:pt x="241" y="295"/>
                    </a:lnTo>
                    <a:lnTo>
                      <a:pt x="238" y="288"/>
                    </a:lnTo>
                    <a:lnTo>
                      <a:pt x="236" y="280"/>
                    </a:lnTo>
                    <a:lnTo>
                      <a:pt x="232" y="271"/>
                    </a:lnTo>
                    <a:lnTo>
                      <a:pt x="228" y="263"/>
                    </a:lnTo>
                    <a:lnTo>
                      <a:pt x="224" y="254"/>
                    </a:lnTo>
                    <a:lnTo>
                      <a:pt x="221" y="246"/>
                    </a:lnTo>
                    <a:lnTo>
                      <a:pt x="217" y="238"/>
                    </a:lnTo>
                    <a:lnTo>
                      <a:pt x="212" y="232"/>
                    </a:lnTo>
                    <a:lnTo>
                      <a:pt x="208" y="226"/>
                    </a:lnTo>
                    <a:lnTo>
                      <a:pt x="202" y="218"/>
                    </a:lnTo>
                    <a:lnTo>
                      <a:pt x="196" y="211"/>
                    </a:lnTo>
                    <a:lnTo>
                      <a:pt x="191" y="205"/>
                    </a:lnTo>
                    <a:lnTo>
                      <a:pt x="186" y="199"/>
                    </a:lnTo>
                    <a:lnTo>
                      <a:pt x="185" y="194"/>
                    </a:lnTo>
                    <a:lnTo>
                      <a:pt x="181" y="185"/>
                    </a:lnTo>
                    <a:lnTo>
                      <a:pt x="177" y="179"/>
                    </a:lnTo>
                    <a:lnTo>
                      <a:pt x="174" y="171"/>
                    </a:lnTo>
                    <a:lnTo>
                      <a:pt x="172" y="169"/>
                    </a:lnTo>
                    <a:lnTo>
                      <a:pt x="165" y="162"/>
                    </a:lnTo>
                    <a:lnTo>
                      <a:pt x="161" y="155"/>
                    </a:lnTo>
                    <a:lnTo>
                      <a:pt x="157" y="149"/>
                    </a:lnTo>
                    <a:lnTo>
                      <a:pt x="153" y="143"/>
                    </a:lnTo>
                    <a:lnTo>
                      <a:pt x="145" y="146"/>
                    </a:lnTo>
                    <a:lnTo>
                      <a:pt x="137" y="151"/>
                    </a:lnTo>
                    <a:lnTo>
                      <a:pt x="129" y="158"/>
                    </a:lnTo>
                    <a:lnTo>
                      <a:pt x="121" y="164"/>
                    </a:lnTo>
                    <a:lnTo>
                      <a:pt x="115" y="170"/>
                    </a:lnTo>
                    <a:lnTo>
                      <a:pt x="110" y="176"/>
                    </a:lnTo>
                    <a:lnTo>
                      <a:pt x="104" y="185"/>
                    </a:lnTo>
                    <a:lnTo>
                      <a:pt x="97" y="195"/>
                    </a:lnTo>
                    <a:lnTo>
                      <a:pt x="92" y="203"/>
                    </a:lnTo>
                    <a:lnTo>
                      <a:pt x="85" y="212"/>
                    </a:lnTo>
                    <a:lnTo>
                      <a:pt x="80" y="221"/>
                    </a:lnTo>
                    <a:lnTo>
                      <a:pt x="76" y="229"/>
                    </a:lnTo>
                    <a:lnTo>
                      <a:pt x="71" y="237"/>
                    </a:lnTo>
                    <a:lnTo>
                      <a:pt x="67" y="245"/>
                    </a:lnTo>
                    <a:lnTo>
                      <a:pt x="62" y="254"/>
                    </a:lnTo>
                    <a:lnTo>
                      <a:pt x="58" y="263"/>
                    </a:lnTo>
                    <a:lnTo>
                      <a:pt x="51" y="273"/>
                    </a:lnTo>
                    <a:lnTo>
                      <a:pt x="45" y="283"/>
                    </a:lnTo>
                    <a:lnTo>
                      <a:pt x="38" y="294"/>
                    </a:lnTo>
                    <a:lnTo>
                      <a:pt x="33" y="303"/>
                    </a:lnTo>
                    <a:lnTo>
                      <a:pt x="28" y="309"/>
                    </a:lnTo>
                    <a:lnTo>
                      <a:pt x="24" y="315"/>
                    </a:lnTo>
                    <a:lnTo>
                      <a:pt x="18" y="321"/>
                    </a:lnTo>
                    <a:lnTo>
                      <a:pt x="13" y="327"/>
                    </a:lnTo>
                    <a:lnTo>
                      <a:pt x="7" y="333"/>
                    </a:lnTo>
                    <a:lnTo>
                      <a:pt x="0" y="341"/>
                    </a:lnTo>
                    <a:lnTo>
                      <a:pt x="2" y="331"/>
                    </a:lnTo>
                    <a:lnTo>
                      <a:pt x="5" y="324"/>
                    </a:lnTo>
                    <a:lnTo>
                      <a:pt x="8" y="315"/>
                    </a:lnTo>
                    <a:lnTo>
                      <a:pt x="13" y="309"/>
                    </a:lnTo>
                    <a:lnTo>
                      <a:pt x="20" y="298"/>
                    </a:lnTo>
                    <a:lnTo>
                      <a:pt x="27" y="287"/>
                    </a:lnTo>
                    <a:lnTo>
                      <a:pt x="35" y="275"/>
                    </a:lnTo>
                    <a:lnTo>
                      <a:pt x="41" y="265"/>
                    </a:lnTo>
                    <a:lnTo>
                      <a:pt x="47" y="255"/>
                    </a:lnTo>
                    <a:lnTo>
                      <a:pt x="54" y="246"/>
                    </a:lnTo>
                    <a:lnTo>
                      <a:pt x="59" y="238"/>
                    </a:lnTo>
                    <a:lnTo>
                      <a:pt x="64" y="231"/>
                    </a:lnTo>
                    <a:lnTo>
                      <a:pt x="69" y="224"/>
                    </a:lnTo>
                    <a:lnTo>
                      <a:pt x="76" y="216"/>
                    </a:lnTo>
                    <a:lnTo>
                      <a:pt x="82" y="208"/>
                    </a:lnTo>
                    <a:lnTo>
                      <a:pt x="88" y="199"/>
                    </a:lnTo>
                    <a:lnTo>
                      <a:pt x="95" y="190"/>
                    </a:lnTo>
                    <a:lnTo>
                      <a:pt x="100" y="183"/>
                    </a:lnTo>
                    <a:lnTo>
                      <a:pt x="105" y="175"/>
                    </a:lnTo>
                    <a:lnTo>
                      <a:pt x="110" y="167"/>
                    </a:lnTo>
                    <a:lnTo>
                      <a:pt x="112" y="162"/>
                    </a:lnTo>
                    <a:lnTo>
                      <a:pt x="114" y="156"/>
                    </a:lnTo>
                    <a:lnTo>
                      <a:pt x="118" y="151"/>
                    </a:lnTo>
                    <a:lnTo>
                      <a:pt x="122" y="145"/>
                    </a:lnTo>
                    <a:lnTo>
                      <a:pt x="129" y="138"/>
                    </a:lnTo>
                    <a:lnTo>
                      <a:pt x="134" y="131"/>
                    </a:lnTo>
                    <a:lnTo>
                      <a:pt x="139" y="126"/>
                    </a:lnTo>
                    <a:lnTo>
                      <a:pt x="143" y="119"/>
                    </a:lnTo>
                    <a:lnTo>
                      <a:pt x="141" y="114"/>
                    </a:lnTo>
                    <a:lnTo>
                      <a:pt x="139" y="106"/>
                    </a:lnTo>
                    <a:lnTo>
                      <a:pt x="127" y="102"/>
                    </a:lnTo>
                    <a:lnTo>
                      <a:pt x="113" y="92"/>
                    </a:lnTo>
                    <a:lnTo>
                      <a:pt x="99" y="83"/>
                    </a:lnTo>
                    <a:lnTo>
                      <a:pt x="92" y="78"/>
                    </a:lnTo>
                    <a:lnTo>
                      <a:pt x="86" y="74"/>
                    </a:lnTo>
                    <a:lnTo>
                      <a:pt x="75" y="70"/>
                    </a:lnTo>
                    <a:lnTo>
                      <a:pt x="64" y="66"/>
                    </a:lnTo>
                    <a:lnTo>
                      <a:pt x="52" y="63"/>
                    </a:lnTo>
                    <a:lnTo>
                      <a:pt x="43" y="60"/>
                    </a:lnTo>
                    <a:lnTo>
                      <a:pt x="33" y="56"/>
                    </a:lnTo>
                    <a:lnTo>
                      <a:pt x="24" y="53"/>
                    </a:lnTo>
                    <a:lnTo>
                      <a:pt x="15" y="51"/>
                    </a:lnTo>
                    <a:lnTo>
                      <a:pt x="8" y="49"/>
                    </a:lnTo>
                    <a:lnTo>
                      <a:pt x="15" y="49"/>
                    </a:lnTo>
                    <a:lnTo>
                      <a:pt x="20" y="47"/>
                    </a:lnTo>
                    <a:lnTo>
                      <a:pt x="25" y="47"/>
                    </a:lnTo>
                    <a:lnTo>
                      <a:pt x="29" y="46"/>
                    </a:lnTo>
                    <a:lnTo>
                      <a:pt x="34" y="47"/>
                    </a:lnTo>
                    <a:lnTo>
                      <a:pt x="45" y="51"/>
                    </a:lnTo>
                    <a:lnTo>
                      <a:pt x="53" y="56"/>
                    </a:lnTo>
                    <a:lnTo>
                      <a:pt x="63" y="61"/>
                    </a:lnTo>
                    <a:lnTo>
                      <a:pt x="72" y="66"/>
                    </a:lnTo>
                    <a:lnTo>
                      <a:pt x="84" y="71"/>
                    </a:lnTo>
                    <a:lnTo>
                      <a:pt x="93" y="77"/>
                    </a:lnTo>
                    <a:lnTo>
                      <a:pt x="101" y="81"/>
                    </a:lnTo>
                    <a:lnTo>
                      <a:pt x="115" y="88"/>
                    </a:lnTo>
                    <a:lnTo>
                      <a:pt x="122" y="90"/>
                    </a:lnTo>
                    <a:lnTo>
                      <a:pt x="128" y="89"/>
                    </a:lnTo>
                    <a:lnTo>
                      <a:pt x="133" y="88"/>
                    </a:lnTo>
                    <a:lnTo>
                      <a:pt x="138" y="87"/>
                    </a:lnTo>
                  </a:path>
                </a:pathLst>
              </a:custGeom>
              <a:solidFill>
                <a:srgbClr val="037C03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0" name="Freeform 96">
                <a:extLst>
                  <a:ext uri="{FF2B5EF4-FFF2-40B4-BE49-F238E27FC236}">
                    <a16:creationId xmlns:a16="http://schemas.microsoft.com/office/drawing/2014/main" id="{739A4DEF-3ABC-4F60-B74B-3187EE0CAB86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1900" y="1641"/>
                <a:ext cx="39" cy="193"/>
              </a:xfrm>
              <a:custGeom>
                <a:avLst/>
                <a:gdLst>
                  <a:gd name="T0" fmla="*/ 20 w 39"/>
                  <a:gd name="T1" fmla="*/ 0 h 193"/>
                  <a:gd name="T2" fmla="*/ 25 w 39"/>
                  <a:gd name="T3" fmla="*/ 9 h 193"/>
                  <a:gd name="T4" fmla="*/ 28 w 39"/>
                  <a:gd name="T5" fmla="*/ 15 h 193"/>
                  <a:gd name="T6" fmla="*/ 34 w 39"/>
                  <a:gd name="T7" fmla="*/ 24 h 193"/>
                  <a:gd name="T8" fmla="*/ 36 w 39"/>
                  <a:gd name="T9" fmla="*/ 33 h 193"/>
                  <a:gd name="T10" fmla="*/ 37 w 39"/>
                  <a:gd name="T11" fmla="*/ 43 h 193"/>
                  <a:gd name="T12" fmla="*/ 37 w 39"/>
                  <a:gd name="T13" fmla="*/ 56 h 193"/>
                  <a:gd name="T14" fmla="*/ 38 w 39"/>
                  <a:gd name="T15" fmla="*/ 64 h 193"/>
                  <a:gd name="T16" fmla="*/ 37 w 39"/>
                  <a:gd name="T17" fmla="*/ 75 h 193"/>
                  <a:gd name="T18" fmla="*/ 36 w 39"/>
                  <a:gd name="T19" fmla="*/ 86 h 193"/>
                  <a:gd name="T20" fmla="*/ 34 w 39"/>
                  <a:gd name="T21" fmla="*/ 97 h 193"/>
                  <a:gd name="T22" fmla="*/ 31 w 39"/>
                  <a:gd name="T23" fmla="*/ 113 h 193"/>
                  <a:gd name="T24" fmla="*/ 29 w 39"/>
                  <a:gd name="T25" fmla="*/ 122 h 193"/>
                  <a:gd name="T26" fmla="*/ 24 w 39"/>
                  <a:gd name="T27" fmla="*/ 132 h 193"/>
                  <a:gd name="T28" fmla="*/ 18 w 39"/>
                  <a:gd name="T29" fmla="*/ 144 h 193"/>
                  <a:gd name="T30" fmla="*/ 12 w 39"/>
                  <a:gd name="T31" fmla="*/ 155 h 193"/>
                  <a:gd name="T32" fmla="*/ 7 w 39"/>
                  <a:gd name="T33" fmla="*/ 165 h 193"/>
                  <a:gd name="T34" fmla="*/ 3 w 39"/>
                  <a:gd name="T35" fmla="*/ 174 h 193"/>
                  <a:gd name="T36" fmla="*/ 0 w 39"/>
                  <a:gd name="T37" fmla="*/ 192 h 193"/>
                  <a:gd name="T38" fmla="*/ 1 w 39"/>
                  <a:gd name="T39" fmla="*/ 174 h 193"/>
                  <a:gd name="T40" fmla="*/ 3 w 39"/>
                  <a:gd name="T41" fmla="*/ 162 h 193"/>
                  <a:gd name="T42" fmla="*/ 4 w 39"/>
                  <a:gd name="T43" fmla="*/ 151 h 193"/>
                  <a:gd name="T44" fmla="*/ 5 w 39"/>
                  <a:gd name="T45" fmla="*/ 139 h 193"/>
                  <a:gd name="T46" fmla="*/ 7 w 39"/>
                  <a:gd name="T47" fmla="*/ 124 h 193"/>
                  <a:gd name="T48" fmla="*/ 10 w 39"/>
                  <a:gd name="T49" fmla="*/ 113 h 193"/>
                  <a:gd name="T50" fmla="*/ 12 w 39"/>
                  <a:gd name="T51" fmla="*/ 102 h 193"/>
                  <a:gd name="T52" fmla="*/ 15 w 39"/>
                  <a:gd name="T53" fmla="*/ 93 h 193"/>
                  <a:gd name="T54" fmla="*/ 18 w 39"/>
                  <a:gd name="T55" fmla="*/ 82 h 193"/>
                  <a:gd name="T56" fmla="*/ 20 w 39"/>
                  <a:gd name="T57" fmla="*/ 72 h 193"/>
                  <a:gd name="T58" fmla="*/ 22 w 39"/>
                  <a:gd name="T59" fmla="*/ 61 h 193"/>
                  <a:gd name="T60" fmla="*/ 23 w 39"/>
                  <a:gd name="T61" fmla="*/ 52 h 193"/>
                  <a:gd name="T62" fmla="*/ 24 w 39"/>
                  <a:gd name="T63" fmla="*/ 41 h 193"/>
                  <a:gd name="T64" fmla="*/ 24 w 39"/>
                  <a:gd name="T65" fmla="*/ 30 h 193"/>
                  <a:gd name="T66" fmla="*/ 24 w 39"/>
                  <a:gd name="T67" fmla="*/ 15 h 193"/>
                  <a:gd name="T68" fmla="*/ 22 w 39"/>
                  <a:gd name="T69" fmla="*/ 8 h 193"/>
                  <a:gd name="T70" fmla="*/ 20 w 39"/>
                  <a:gd name="T71" fmla="*/ 0 h 19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39" h="193">
                    <a:moveTo>
                      <a:pt x="20" y="0"/>
                    </a:moveTo>
                    <a:lnTo>
                      <a:pt x="25" y="9"/>
                    </a:lnTo>
                    <a:lnTo>
                      <a:pt x="28" y="15"/>
                    </a:lnTo>
                    <a:lnTo>
                      <a:pt x="34" y="24"/>
                    </a:lnTo>
                    <a:lnTo>
                      <a:pt x="36" y="33"/>
                    </a:lnTo>
                    <a:lnTo>
                      <a:pt x="37" y="43"/>
                    </a:lnTo>
                    <a:lnTo>
                      <a:pt x="37" y="56"/>
                    </a:lnTo>
                    <a:lnTo>
                      <a:pt x="38" y="64"/>
                    </a:lnTo>
                    <a:lnTo>
                      <a:pt x="37" y="75"/>
                    </a:lnTo>
                    <a:lnTo>
                      <a:pt x="36" y="86"/>
                    </a:lnTo>
                    <a:lnTo>
                      <a:pt x="34" y="97"/>
                    </a:lnTo>
                    <a:lnTo>
                      <a:pt x="31" y="113"/>
                    </a:lnTo>
                    <a:lnTo>
                      <a:pt x="29" y="122"/>
                    </a:lnTo>
                    <a:lnTo>
                      <a:pt x="24" y="132"/>
                    </a:lnTo>
                    <a:lnTo>
                      <a:pt x="18" y="144"/>
                    </a:lnTo>
                    <a:lnTo>
                      <a:pt x="12" y="155"/>
                    </a:lnTo>
                    <a:lnTo>
                      <a:pt x="7" y="165"/>
                    </a:lnTo>
                    <a:lnTo>
                      <a:pt x="3" y="174"/>
                    </a:lnTo>
                    <a:lnTo>
                      <a:pt x="0" y="192"/>
                    </a:lnTo>
                    <a:lnTo>
                      <a:pt x="1" y="174"/>
                    </a:lnTo>
                    <a:lnTo>
                      <a:pt x="3" y="162"/>
                    </a:lnTo>
                    <a:lnTo>
                      <a:pt x="4" y="151"/>
                    </a:lnTo>
                    <a:lnTo>
                      <a:pt x="5" y="139"/>
                    </a:lnTo>
                    <a:lnTo>
                      <a:pt x="7" y="124"/>
                    </a:lnTo>
                    <a:lnTo>
                      <a:pt x="10" y="113"/>
                    </a:lnTo>
                    <a:lnTo>
                      <a:pt x="12" y="102"/>
                    </a:lnTo>
                    <a:lnTo>
                      <a:pt x="15" y="93"/>
                    </a:lnTo>
                    <a:lnTo>
                      <a:pt x="18" y="82"/>
                    </a:lnTo>
                    <a:lnTo>
                      <a:pt x="20" y="72"/>
                    </a:lnTo>
                    <a:lnTo>
                      <a:pt x="22" y="61"/>
                    </a:lnTo>
                    <a:lnTo>
                      <a:pt x="23" y="52"/>
                    </a:lnTo>
                    <a:lnTo>
                      <a:pt x="24" y="41"/>
                    </a:lnTo>
                    <a:lnTo>
                      <a:pt x="24" y="30"/>
                    </a:lnTo>
                    <a:lnTo>
                      <a:pt x="24" y="15"/>
                    </a:lnTo>
                    <a:lnTo>
                      <a:pt x="22" y="8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37C03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1" name="Freeform 97">
                <a:extLst>
                  <a:ext uri="{FF2B5EF4-FFF2-40B4-BE49-F238E27FC236}">
                    <a16:creationId xmlns:a16="http://schemas.microsoft.com/office/drawing/2014/main" id="{673AB4B7-47E6-46EF-800D-AB54FC6C00D0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1716" y="1535"/>
                <a:ext cx="171" cy="50"/>
              </a:xfrm>
              <a:custGeom>
                <a:avLst/>
                <a:gdLst>
                  <a:gd name="T0" fmla="*/ 170 w 171"/>
                  <a:gd name="T1" fmla="*/ 49 h 50"/>
                  <a:gd name="T2" fmla="*/ 167 w 171"/>
                  <a:gd name="T3" fmla="*/ 40 h 50"/>
                  <a:gd name="T4" fmla="*/ 163 w 171"/>
                  <a:gd name="T5" fmla="*/ 33 h 50"/>
                  <a:gd name="T6" fmla="*/ 160 w 171"/>
                  <a:gd name="T7" fmla="*/ 31 h 50"/>
                  <a:gd name="T8" fmla="*/ 153 w 171"/>
                  <a:gd name="T9" fmla="*/ 29 h 50"/>
                  <a:gd name="T10" fmla="*/ 147 w 171"/>
                  <a:gd name="T11" fmla="*/ 27 h 50"/>
                  <a:gd name="T12" fmla="*/ 140 w 171"/>
                  <a:gd name="T13" fmla="*/ 29 h 50"/>
                  <a:gd name="T14" fmla="*/ 132 w 171"/>
                  <a:gd name="T15" fmla="*/ 30 h 50"/>
                  <a:gd name="T16" fmla="*/ 123 w 171"/>
                  <a:gd name="T17" fmla="*/ 27 h 50"/>
                  <a:gd name="T18" fmla="*/ 111 w 171"/>
                  <a:gd name="T19" fmla="*/ 22 h 50"/>
                  <a:gd name="T20" fmla="*/ 100 w 171"/>
                  <a:gd name="T21" fmla="*/ 18 h 50"/>
                  <a:gd name="T22" fmla="*/ 92 w 171"/>
                  <a:gd name="T23" fmla="*/ 16 h 50"/>
                  <a:gd name="T24" fmla="*/ 80 w 171"/>
                  <a:gd name="T25" fmla="*/ 12 h 50"/>
                  <a:gd name="T26" fmla="*/ 67 w 171"/>
                  <a:gd name="T27" fmla="*/ 8 h 50"/>
                  <a:gd name="T28" fmla="*/ 55 w 171"/>
                  <a:gd name="T29" fmla="*/ 5 h 50"/>
                  <a:gd name="T30" fmla="*/ 42 w 171"/>
                  <a:gd name="T31" fmla="*/ 1 h 50"/>
                  <a:gd name="T32" fmla="*/ 28 w 171"/>
                  <a:gd name="T33" fmla="*/ 1 h 50"/>
                  <a:gd name="T34" fmla="*/ 15 w 171"/>
                  <a:gd name="T35" fmla="*/ 0 h 50"/>
                  <a:gd name="T36" fmla="*/ 12 w 171"/>
                  <a:gd name="T37" fmla="*/ 1 h 50"/>
                  <a:gd name="T38" fmla="*/ 7 w 171"/>
                  <a:gd name="T39" fmla="*/ 4 h 50"/>
                  <a:gd name="T40" fmla="*/ 3 w 171"/>
                  <a:gd name="T41" fmla="*/ 7 h 50"/>
                  <a:gd name="T42" fmla="*/ 0 w 171"/>
                  <a:gd name="T43" fmla="*/ 11 h 50"/>
                  <a:gd name="T44" fmla="*/ 5 w 171"/>
                  <a:gd name="T45" fmla="*/ 11 h 50"/>
                  <a:gd name="T46" fmla="*/ 12 w 171"/>
                  <a:gd name="T47" fmla="*/ 12 h 50"/>
                  <a:gd name="T48" fmla="*/ 19 w 171"/>
                  <a:gd name="T49" fmla="*/ 12 h 50"/>
                  <a:gd name="T50" fmla="*/ 23 w 171"/>
                  <a:gd name="T51" fmla="*/ 11 h 50"/>
                  <a:gd name="T52" fmla="*/ 30 w 171"/>
                  <a:gd name="T53" fmla="*/ 11 h 50"/>
                  <a:gd name="T54" fmla="*/ 39 w 171"/>
                  <a:gd name="T55" fmla="*/ 11 h 50"/>
                  <a:gd name="T56" fmla="*/ 51 w 171"/>
                  <a:gd name="T57" fmla="*/ 11 h 50"/>
                  <a:gd name="T58" fmla="*/ 61 w 171"/>
                  <a:gd name="T59" fmla="*/ 12 h 50"/>
                  <a:gd name="T60" fmla="*/ 71 w 171"/>
                  <a:gd name="T61" fmla="*/ 14 h 50"/>
                  <a:gd name="T62" fmla="*/ 81 w 171"/>
                  <a:gd name="T63" fmla="*/ 15 h 50"/>
                  <a:gd name="T64" fmla="*/ 91 w 171"/>
                  <a:gd name="T65" fmla="*/ 16 h 50"/>
                  <a:gd name="T66" fmla="*/ 99 w 171"/>
                  <a:gd name="T67" fmla="*/ 19 h 50"/>
                  <a:gd name="T68" fmla="*/ 108 w 171"/>
                  <a:gd name="T69" fmla="*/ 23 h 50"/>
                  <a:gd name="T70" fmla="*/ 116 w 171"/>
                  <a:gd name="T71" fmla="*/ 27 h 50"/>
                  <a:gd name="T72" fmla="*/ 125 w 171"/>
                  <a:gd name="T73" fmla="*/ 31 h 50"/>
                  <a:gd name="T74" fmla="*/ 129 w 171"/>
                  <a:gd name="T75" fmla="*/ 32 h 50"/>
                  <a:gd name="T76" fmla="*/ 134 w 171"/>
                  <a:gd name="T77" fmla="*/ 31 h 50"/>
                  <a:gd name="T78" fmla="*/ 140 w 171"/>
                  <a:gd name="T79" fmla="*/ 34 h 50"/>
                  <a:gd name="T80" fmla="*/ 146 w 171"/>
                  <a:gd name="T81" fmla="*/ 37 h 50"/>
                  <a:gd name="T82" fmla="*/ 152 w 171"/>
                  <a:gd name="T83" fmla="*/ 40 h 50"/>
                  <a:gd name="T84" fmla="*/ 161 w 171"/>
                  <a:gd name="T85" fmla="*/ 44 h 50"/>
                  <a:gd name="T86" fmla="*/ 167 w 171"/>
                  <a:gd name="T87" fmla="*/ 46 h 50"/>
                  <a:gd name="T88" fmla="*/ 170 w 171"/>
                  <a:gd name="T89" fmla="*/ 49 h 5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171" h="50">
                    <a:moveTo>
                      <a:pt x="170" y="49"/>
                    </a:moveTo>
                    <a:lnTo>
                      <a:pt x="167" y="40"/>
                    </a:lnTo>
                    <a:lnTo>
                      <a:pt x="163" y="33"/>
                    </a:lnTo>
                    <a:lnTo>
                      <a:pt x="160" y="31"/>
                    </a:lnTo>
                    <a:lnTo>
                      <a:pt x="153" y="29"/>
                    </a:lnTo>
                    <a:lnTo>
                      <a:pt x="147" y="27"/>
                    </a:lnTo>
                    <a:lnTo>
                      <a:pt x="140" y="29"/>
                    </a:lnTo>
                    <a:lnTo>
                      <a:pt x="132" y="30"/>
                    </a:lnTo>
                    <a:lnTo>
                      <a:pt x="123" y="27"/>
                    </a:lnTo>
                    <a:lnTo>
                      <a:pt x="111" y="22"/>
                    </a:lnTo>
                    <a:lnTo>
                      <a:pt x="100" y="18"/>
                    </a:lnTo>
                    <a:lnTo>
                      <a:pt x="92" y="16"/>
                    </a:lnTo>
                    <a:lnTo>
                      <a:pt x="80" y="12"/>
                    </a:lnTo>
                    <a:lnTo>
                      <a:pt x="67" y="8"/>
                    </a:lnTo>
                    <a:lnTo>
                      <a:pt x="55" y="5"/>
                    </a:lnTo>
                    <a:lnTo>
                      <a:pt x="42" y="1"/>
                    </a:lnTo>
                    <a:lnTo>
                      <a:pt x="28" y="1"/>
                    </a:lnTo>
                    <a:lnTo>
                      <a:pt x="15" y="0"/>
                    </a:lnTo>
                    <a:lnTo>
                      <a:pt x="12" y="1"/>
                    </a:lnTo>
                    <a:lnTo>
                      <a:pt x="7" y="4"/>
                    </a:lnTo>
                    <a:lnTo>
                      <a:pt x="3" y="7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12" y="12"/>
                    </a:lnTo>
                    <a:lnTo>
                      <a:pt x="19" y="12"/>
                    </a:lnTo>
                    <a:lnTo>
                      <a:pt x="23" y="11"/>
                    </a:lnTo>
                    <a:lnTo>
                      <a:pt x="30" y="11"/>
                    </a:lnTo>
                    <a:lnTo>
                      <a:pt x="39" y="11"/>
                    </a:lnTo>
                    <a:lnTo>
                      <a:pt x="51" y="11"/>
                    </a:lnTo>
                    <a:lnTo>
                      <a:pt x="61" y="12"/>
                    </a:lnTo>
                    <a:lnTo>
                      <a:pt x="71" y="14"/>
                    </a:lnTo>
                    <a:lnTo>
                      <a:pt x="81" y="15"/>
                    </a:lnTo>
                    <a:lnTo>
                      <a:pt x="91" y="16"/>
                    </a:lnTo>
                    <a:lnTo>
                      <a:pt x="99" y="19"/>
                    </a:lnTo>
                    <a:lnTo>
                      <a:pt x="108" y="23"/>
                    </a:lnTo>
                    <a:lnTo>
                      <a:pt x="116" y="27"/>
                    </a:lnTo>
                    <a:lnTo>
                      <a:pt x="125" y="31"/>
                    </a:lnTo>
                    <a:lnTo>
                      <a:pt x="129" y="32"/>
                    </a:lnTo>
                    <a:lnTo>
                      <a:pt x="134" y="31"/>
                    </a:lnTo>
                    <a:lnTo>
                      <a:pt x="140" y="34"/>
                    </a:lnTo>
                    <a:lnTo>
                      <a:pt x="146" y="37"/>
                    </a:lnTo>
                    <a:lnTo>
                      <a:pt x="152" y="40"/>
                    </a:lnTo>
                    <a:lnTo>
                      <a:pt x="161" y="44"/>
                    </a:lnTo>
                    <a:lnTo>
                      <a:pt x="167" y="46"/>
                    </a:lnTo>
                    <a:lnTo>
                      <a:pt x="170" y="49"/>
                    </a:lnTo>
                  </a:path>
                </a:pathLst>
              </a:custGeom>
              <a:solidFill>
                <a:srgbClr val="037C03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2" name="Freeform 98">
                <a:extLst>
                  <a:ext uri="{FF2B5EF4-FFF2-40B4-BE49-F238E27FC236}">
                    <a16:creationId xmlns:a16="http://schemas.microsoft.com/office/drawing/2014/main" id="{57D747C3-3461-47A4-8F6E-720008FDB38C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1707" y="1563"/>
                <a:ext cx="177" cy="21"/>
              </a:xfrm>
              <a:custGeom>
                <a:avLst/>
                <a:gdLst>
                  <a:gd name="T0" fmla="*/ 176 w 177"/>
                  <a:gd name="T1" fmla="*/ 20 h 21"/>
                  <a:gd name="T2" fmla="*/ 171 w 177"/>
                  <a:gd name="T3" fmla="*/ 18 h 21"/>
                  <a:gd name="T4" fmla="*/ 166 w 177"/>
                  <a:gd name="T5" fmla="*/ 16 h 21"/>
                  <a:gd name="T6" fmla="*/ 161 w 177"/>
                  <a:gd name="T7" fmla="*/ 13 h 21"/>
                  <a:gd name="T8" fmla="*/ 155 w 177"/>
                  <a:gd name="T9" fmla="*/ 12 h 21"/>
                  <a:gd name="T10" fmla="*/ 149 w 177"/>
                  <a:gd name="T11" fmla="*/ 10 h 21"/>
                  <a:gd name="T12" fmla="*/ 141 w 177"/>
                  <a:gd name="T13" fmla="*/ 6 h 21"/>
                  <a:gd name="T14" fmla="*/ 134 w 177"/>
                  <a:gd name="T15" fmla="*/ 3 h 21"/>
                  <a:gd name="T16" fmla="*/ 128 w 177"/>
                  <a:gd name="T17" fmla="*/ 2 h 21"/>
                  <a:gd name="T18" fmla="*/ 120 w 177"/>
                  <a:gd name="T19" fmla="*/ 3 h 21"/>
                  <a:gd name="T20" fmla="*/ 110 w 177"/>
                  <a:gd name="T21" fmla="*/ 5 h 21"/>
                  <a:gd name="T22" fmla="*/ 106 w 177"/>
                  <a:gd name="T23" fmla="*/ 5 h 21"/>
                  <a:gd name="T24" fmla="*/ 93 w 177"/>
                  <a:gd name="T25" fmla="*/ 3 h 21"/>
                  <a:gd name="T26" fmla="*/ 78 w 177"/>
                  <a:gd name="T27" fmla="*/ 1 h 21"/>
                  <a:gd name="T28" fmla="*/ 69 w 177"/>
                  <a:gd name="T29" fmla="*/ 0 h 21"/>
                  <a:gd name="T30" fmla="*/ 57 w 177"/>
                  <a:gd name="T31" fmla="*/ 0 h 21"/>
                  <a:gd name="T32" fmla="*/ 44 w 177"/>
                  <a:gd name="T33" fmla="*/ 0 h 21"/>
                  <a:gd name="T34" fmla="*/ 36 w 177"/>
                  <a:gd name="T35" fmla="*/ 1 h 21"/>
                  <a:gd name="T36" fmla="*/ 27 w 177"/>
                  <a:gd name="T37" fmla="*/ 2 h 21"/>
                  <a:gd name="T38" fmla="*/ 18 w 177"/>
                  <a:gd name="T39" fmla="*/ 3 h 21"/>
                  <a:gd name="T40" fmla="*/ 9 w 177"/>
                  <a:gd name="T41" fmla="*/ 4 h 21"/>
                  <a:gd name="T42" fmla="*/ 8 w 177"/>
                  <a:gd name="T43" fmla="*/ 8 h 21"/>
                  <a:gd name="T44" fmla="*/ 7 w 177"/>
                  <a:gd name="T45" fmla="*/ 11 h 21"/>
                  <a:gd name="T46" fmla="*/ 4 w 177"/>
                  <a:gd name="T47" fmla="*/ 15 h 21"/>
                  <a:gd name="T48" fmla="*/ 0 w 177"/>
                  <a:gd name="T49" fmla="*/ 17 h 21"/>
                  <a:gd name="T50" fmla="*/ 7 w 177"/>
                  <a:gd name="T51" fmla="*/ 16 h 21"/>
                  <a:gd name="T52" fmla="*/ 15 w 177"/>
                  <a:gd name="T53" fmla="*/ 14 h 21"/>
                  <a:gd name="T54" fmla="*/ 22 w 177"/>
                  <a:gd name="T55" fmla="*/ 12 h 21"/>
                  <a:gd name="T56" fmla="*/ 29 w 177"/>
                  <a:gd name="T57" fmla="*/ 11 h 21"/>
                  <a:gd name="T58" fmla="*/ 37 w 177"/>
                  <a:gd name="T59" fmla="*/ 10 h 21"/>
                  <a:gd name="T60" fmla="*/ 50 w 177"/>
                  <a:gd name="T61" fmla="*/ 10 h 21"/>
                  <a:gd name="T62" fmla="*/ 63 w 177"/>
                  <a:gd name="T63" fmla="*/ 8 h 21"/>
                  <a:gd name="T64" fmla="*/ 79 w 177"/>
                  <a:gd name="T65" fmla="*/ 8 h 21"/>
                  <a:gd name="T66" fmla="*/ 94 w 177"/>
                  <a:gd name="T67" fmla="*/ 7 h 21"/>
                  <a:gd name="T68" fmla="*/ 108 w 177"/>
                  <a:gd name="T69" fmla="*/ 6 h 21"/>
                  <a:gd name="T70" fmla="*/ 120 w 177"/>
                  <a:gd name="T71" fmla="*/ 7 h 21"/>
                  <a:gd name="T72" fmla="*/ 129 w 177"/>
                  <a:gd name="T73" fmla="*/ 10 h 21"/>
                  <a:gd name="T74" fmla="*/ 138 w 177"/>
                  <a:gd name="T75" fmla="*/ 12 h 21"/>
                  <a:gd name="T76" fmla="*/ 148 w 177"/>
                  <a:gd name="T77" fmla="*/ 14 h 21"/>
                  <a:gd name="T78" fmla="*/ 159 w 177"/>
                  <a:gd name="T79" fmla="*/ 17 h 21"/>
                  <a:gd name="T80" fmla="*/ 167 w 177"/>
                  <a:gd name="T81" fmla="*/ 18 h 21"/>
                  <a:gd name="T82" fmla="*/ 176 w 177"/>
                  <a:gd name="T83" fmla="*/ 20 h 2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77" h="21">
                    <a:moveTo>
                      <a:pt x="176" y="20"/>
                    </a:moveTo>
                    <a:lnTo>
                      <a:pt x="171" y="18"/>
                    </a:lnTo>
                    <a:lnTo>
                      <a:pt x="166" y="16"/>
                    </a:lnTo>
                    <a:lnTo>
                      <a:pt x="161" y="13"/>
                    </a:lnTo>
                    <a:lnTo>
                      <a:pt x="155" y="12"/>
                    </a:lnTo>
                    <a:lnTo>
                      <a:pt x="149" y="10"/>
                    </a:lnTo>
                    <a:lnTo>
                      <a:pt x="141" y="6"/>
                    </a:lnTo>
                    <a:lnTo>
                      <a:pt x="134" y="3"/>
                    </a:lnTo>
                    <a:lnTo>
                      <a:pt x="128" y="2"/>
                    </a:lnTo>
                    <a:lnTo>
                      <a:pt x="120" y="3"/>
                    </a:lnTo>
                    <a:lnTo>
                      <a:pt x="110" y="5"/>
                    </a:lnTo>
                    <a:lnTo>
                      <a:pt x="106" y="5"/>
                    </a:lnTo>
                    <a:lnTo>
                      <a:pt x="93" y="3"/>
                    </a:lnTo>
                    <a:lnTo>
                      <a:pt x="78" y="1"/>
                    </a:lnTo>
                    <a:lnTo>
                      <a:pt x="69" y="0"/>
                    </a:lnTo>
                    <a:lnTo>
                      <a:pt x="57" y="0"/>
                    </a:lnTo>
                    <a:lnTo>
                      <a:pt x="44" y="0"/>
                    </a:lnTo>
                    <a:lnTo>
                      <a:pt x="36" y="1"/>
                    </a:lnTo>
                    <a:lnTo>
                      <a:pt x="27" y="2"/>
                    </a:lnTo>
                    <a:lnTo>
                      <a:pt x="18" y="3"/>
                    </a:lnTo>
                    <a:lnTo>
                      <a:pt x="9" y="4"/>
                    </a:lnTo>
                    <a:lnTo>
                      <a:pt x="8" y="8"/>
                    </a:lnTo>
                    <a:lnTo>
                      <a:pt x="7" y="11"/>
                    </a:lnTo>
                    <a:lnTo>
                      <a:pt x="4" y="15"/>
                    </a:lnTo>
                    <a:lnTo>
                      <a:pt x="0" y="17"/>
                    </a:lnTo>
                    <a:lnTo>
                      <a:pt x="7" y="16"/>
                    </a:lnTo>
                    <a:lnTo>
                      <a:pt x="15" y="14"/>
                    </a:lnTo>
                    <a:lnTo>
                      <a:pt x="22" y="12"/>
                    </a:lnTo>
                    <a:lnTo>
                      <a:pt x="29" y="11"/>
                    </a:lnTo>
                    <a:lnTo>
                      <a:pt x="37" y="10"/>
                    </a:lnTo>
                    <a:lnTo>
                      <a:pt x="50" y="10"/>
                    </a:lnTo>
                    <a:lnTo>
                      <a:pt x="63" y="8"/>
                    </a:lnTo>
                    <a:lnTo>
                      <a:pt x="79" y="8"/>
                    </a:lnTo>
                    <a:lnTo>
                      <a:pt x="94" y="7"/>
                    </a:lnTo>
                    <a:lnTo>
                      <a:pt x="108" y="6"/>
                    </a:lnTo>
                    <a:lnTo>
                      <a:pt x="120" y="7"/>
                    </a:lnTo>
                    <a:lnTo>
                      <a:pt x="129" y="10"/>
                    </a:lnTo>
                    <a:lnTo>
                      <a:pt x="138" y="12"/>
                    </a:lnTo>
                    <a:lnTo>
                      <a:pt x="148" y="14"/>
                    </a:lnTo>
                    <a:lnTo>
                      <a:pt x="159" y="17"/>
                    </a:lnTo>
                    <a:lnTo>
                      <a:pt x="167" y="18"/>
                    </a:lnTo>
                    <a:lnTo>
                      <a:pt x="176" y="20"/>
                    </a:lnTo>
                  </a:path>
                </a:pathLst>
              </a:custGeom>
              <a:solidFill>
                <a:srgbClr val="037C03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8" name="Freeform 99">
              <a:extLst>
                <a:ext uri="{FF2B5EF4-FFF2-40B4-BE49-F238E27FC236}">
                  <a16:creationId xmlns:a16="http://schemas.microsoft.com/office/drawing/2014/main" id="{1282E803-0FE0-4FD6-A735-86B8BEDB3FAA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691" y="1023"/>
              <a:ext cx="261" cy="374"/>
            </a:xfrm>
            <a:custGeom>
              <a:avLst/>
              <a:gdLst>
                <a:gd name="T0" fmla="*/ 82 w 261"/>
                <a:gd name="T1" fmla="*/ 162 h 374"/>
                <a:gd name="T2" fmla="*/ 90 w 261"/>
                <a:gd name="T3" fmla="*/ 154 h 374"/>
                <a:gd name="T4" fmla="*/ 76 w 261"/>
                <a:gd name="T5" fmla="*/ 104 h 374"/>
                <a:gd name="T6" fmla="*/ 54 w 261"/>
                <a:gd name="T7" fmla="*/ 56 h 374"/>
                <a:gd name="T8" fmla="*/ 31 w 261"/>
                <a:gd name="T9" fmla="*/ 33 h 374"/>
                <a:gd name="T10" fmla="*/ 51 w 261"/>
                <a:gd name="T11" fmla="*/ 45 h 374"/>
                <a:gd name="T12" fmla="*/ 72 w 261"/>
                <a:gd name="T13" fmla="*/ 84 h 374"/>
                <a:gd name="T14" fmla="*/ 92 w 261"/>
                <a:gd name="T15" fmla="*/ 126 h 374"/>
                <a:gd name="T16" fmla="*/ 106 w 261"/>
                <a:gd name="T17" fmla="*/ 168 h 374"/>
                <a:gd name="T18" fmla="*/ 118 w 261"/>
                <a:gd name="T19" fmla="*/ 150 h 374"/>
                <a:gd name="T20" fmla="*/ 121 w 261"/>
                <a:gd name="T21" fmla="*/ 114 h 374"/>
                <a:gd name="T22" fmla="*/ 125 w 261"/>
                <a:gd name="T23" fmla="*/ 65 h 374"/>
                <a:gd name="T24" fmla="*/ 136 w 261"/>
                <a:gd name="T25" fmla="*/ 26 h 374"/>
                <a:gd name="T26" fmla="*/ 143 w 261"/>
                <a:gd name="T27" fmla="*/ 12 h 374"/>
                <a:gd name="T28" fmla="*/ 136 w 261"/>
                <a:gd name="T29" fmla="*/ 53 h 374"/>
                <a:gd name="T30" fmla="*/ 132 w 261"/>
                <a:gd name="T31" fmla="*/ 106 h 374"/>
                <a:gd name="T32" fmla="*/ 130 w 261"/>
                <a:gd name="T33" fmla="*/ 155 h 374"/>
                <a:gd name="T34" fmla="*/ 136 w 261"/>
                <a:gd name="T35" fmla="*/ 183 h 374"/>
                <a:gd name="T36" fmla="*/ 166 w 261"/>
                <a:gd name="T37" fmla="*/ 177 h 374"/>
                <a:gd name="T38" fmla="*/ 205 w 261"/>
                <a:gd name="T39" fmla="*/ 178 h 374"/>
                <a:gd name="T40" fmla="*/ 236 w 261"/>
                <a:gd name="T41" fmla="*/ 193 h 374"/>
                <a:gd name="T42" fmla="*/ 260 w 261"/>
                <a:gd name="T43" fmla="*/ 227 h 374"/>
                <a:gd name="T44" fmla="*/ 231 w 261"/>
                <a:gd name="T45" fmla="*/ 222 h 374"/>
                <a:gd name="T46" fmla="*/ 200 w 261"/>
                <a:gd name="T47" fmla="*/ 211 h 374"/>
                <a:gd name="T48" fmla="*/ 159 w 261"/>
                <a:gd name="T49" fmla="*/ 204 h 374"/>
                <a:gd name="T50" fmla="*/ 132 w 261"/>
                <a:gd name="T51" fmla="*/ 208 h 374"/>
                <a:gd name="T52" fmla="*/ 147 w 261"/>
                <a:gd name="T53" fmla="*/ 224 h 374"/>
                <a:gd name="T54" fmla="*/ 182 w 261"/>
                <a:gd name="T55" fmla="*/ 233 h 374"/>
                <a:gd name="T56" fmla="*/ 217 w 261"/>
                <a:gd name="T57" fmla="*/ 240 h 374"/>
                <a:gd name="T58" fmla="*/ 243 w 261"/>
                <a:gd name="T59" fmla="*/ 264 h 374"/>
                <a:gd name="T60" fmla="*/ 256 w 261"/>
                <a:gd name="T61" fmla="*/ 297 h 374"/>
                <a:gd name="T62" fmla="*/ 224 w 261"/>
                <a:gd name="T63" fmla="*/ 277 h 374"/>
                <a:gd name="T64" fmla="*/ 191 w 261"/>
                <a:gd name="T65" fmla="*/ 256 h 374"/>
                <a:gd name="T66" fmla="*/ 160 w 261"/>
                <a:gd name="T67" fmla="*/ 238 h 374"/>
                <a:gd name="T68" fmla="*/ 136 w 261"/>
                <a:gd name="T69" fmla="*/ 230 h 374"/>
                <a:gd name="T70" fmla="*/ 121 w 261"/>
                <a:gd name="T71" fmla="*/ 246 h 374"/>
                <a:gd name="T72" fmla="*/ 135 w 261"/>
                <a:gd name="T73" fmla="*/ 290 h 374"/>
                <a:gd name="T74" fmla="*/ 145 w 261"/>
                <a:gd name="T75" fmla="*/ 342 h 374"/>
                <a:gd name="T76" fmla="*/ 127 w 261"/>
                <a:gd name="T77" fmla="*/ 346 h 374"/>
                <a:gd name="T78" fmla="*/ 116 w 261"/>
                <a:gd name="T79" fmla="*/ 290 h 374"/>
                <a:gd name="T80" fmla="*/ 101 w 261"/>
                <a:gd name="T81" fmla="*/ 256 h 374"/>
                <a:gd name="T82" fmla="*/ 83 w 261"/>
                <a:gd name="T83" fmla="*/ 274 h 374"/>
                <a:gd name="T84" fmla="*/ 64 w 261"/>
                <a:gd name="T85" fmla="*/ 309 h 374"/>
                <a:gd name="T86" fmla="*/ 44 w 261"/>
                <a:gd name="T87" fmla="*/ 360 h 374"/>
                <a:gd name="T88" fmla="*/ 51 w 261"/>
                <a:gd name="T89" fmla="*/ 314 h 374"/>
                <a:gd name="T90" fmla="*/ 69 w 261"/>
                <a:gd name="T91" fmla="*/ 272 h 374"/>
                <a:gd name="T92" fmla="*/ 91 w 261"/>
                <a:gd name="T93" fmla="*/ 238 h 374"/>
                <a:gd name="T94" fmla="*/ 99 w 261"/>
                <a:gd name="T95" fmla="*/ 212 h 374"/>
                <a:gd name="T96" fmla="*/ 77 w 261"/>
                <a:gd name="T97" fmla="*/ 226 h 374"/>
                <a:gd name="T98" fmla="*/ 52 w 261"/>
                <a:gd name="T99" fmla="*/ 261 h 374"/>
                <a:gd name="T100" fmla="*/ 28 w 261"/>
                <a:gd name="T101" fmla="*/ 301 h 374"/>
                <a:gd name="T102" fmla="*/ 24 w 261"/>
                <a:gd name="T103" fmla="*/ 288 h 374"/>
                <a:gd name="T104" fmla="*/ 42 w 261"/>
                <a:gd name="T105" fmla="*/ 262 h 374"/>
                <a:gd name="T106" fmla="*/ 71 w 261"/>
                <a:gd name="T107" fmla="*/ 229 h 374"/>
                <a:gd name="T108" fmla="*/ 101 w 261"/>
                <a:gd name="T109" fmla="*/ 206 h 374"/>
                <a:gd name="T110" fmla="*/ 73 w 261"/>
                <a:gd name="T111" fmla="*/ 180 h 374"/>
                <a:gd name="T112" fmla="*/ 46 w 261"/>
                <a:gd name="T113" fmla="*/ 148 h 374"/>
                <a:gd name="T114" fmla="*/ 17 w 261"/>
                <a:gd name="T115" fmla="*/ 118 h 374"/>
                <a:gd name="T116" fmla="*/ 3 w 261"/>
                <a:gd name="T117" fmla="*/ 98 h 374"/>
                <a:gd name="T118" fmla="*/ 32 w 261"/>
                <a:gd name="T119" fmla="*/ 115 h 374"/>
                <a:gd name="T120" fmla="*/ 64 w 261"/>
                <a:gd name="T121" fmla="*/ 145 h 37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61" h="374">
                  <a:moveTo>
                    <a:pt x="64" y="145"/>
                  </a:moveTo>
                  <a:lnTo>
                    <a:pt x="68" y="150"/>
                  </a:lnTo>
                  <a:lnTo>
                    <a:pt x="72" y="154"/>
                  </a:lnTo>
                  <a:lnTo>
                    <a:pt x="77" y="157"/>
                  </a:lnTo>
                  <a:lnTo>
                    <a:pt x="82" y="162"/>
                  </a:lnTo>
                  <a:lnTo>
                    <a:pt x="86" y="165"/>
                  </a:lnTo>
                  <a:lnTo>
                    <a:pt x="91" y="168"/>
                  </a:lnTo>
                  <a:lnTo>
                    <a:pt x="94" y="170"/>
                  </a:lnTo>
                  <a:lnTo>
                    <a:pt x="92" y="162"/>
                  </a:lnTo>
                  <a:lnTo>
                    <a:pt x="90" y="154"/>
                  </a:lnTo>
                  <a:lnTo>
                    <a:pt x="87" y="143"/>
                  </a:lnTo>
                  <a:lnTo>
                    <a:pt x="85" y="134"/>
                  </a:lnTo>
                  <a:lnTo>
                    <a:pt x="82" y="124"/>
                  </a:lnTo>
                  <a:lnTo>
                    <a:pt x="80" y="114"/>
                  </a:lnTo>
                  <a:lnTo>
                    <a:pt x="76" y="104"/>
                  </a:lnTo>
                  <a:lnTo>
                    <a:pt x="72" y="93"/>
                  </a:lnTo>
                  <a:lnTo>
                    <a:pt x="68" y="84"/>
                  </a:lnTo>
                  <a:lnTo>
                    <a:pt x="63" y="71"/>
                  </a:lnTo>
                  <a:lnTo>
                    <a:pt x="59" y="63"/>
                  </a:lnTo>
                  <a:lnTo>
                    <a:pt x="54" y="56"/>
                  </a:lnTo>
                  <a:lnTo>
                    <a:pt x="50" y="48"/>
                  </a:lnTo>
                  <a:lnTo>
                    <a:pt x="44" y="42"/>
                  </a:lnTo>
                  <a:lnTo>
                    <a:pt x="39" y="38"/>
                  </a:lnTo>
                  <a:lnTo>
                    <a:pt x="34" y="35"/>
                  </a:lnTo>
                  <a:lnTo>
                    <a:pt x="31" y="33"/>
                  </a:lnTo>
                  <a:lnTo>
                    <a:pt x="35" y="32"/>
                  </a:lnTo>
                  <a:lnTo>
                    <a:pt x="37" y="33"/>
                  </a:lnTo>
                  <a:lnTo>
                    <a:pt x="41" y="34"/>
                  </a:lnTo>
                  <a:lnTo>
                    <a:pt x="45" y="39"/>
                  </a:lnTo>
                  <a:lnTo>
                    <a:pt x="51" y="45"/>
                  </a:lnTo>
                  <a:lnTo>
                    <a:pt x="55" y="50"/>
                  </a:lnTo>
                  <a:lnTo>
                    <a:pt x="58" y="56"/>
                  </a:lnTo>
                  <a:lnTo>
                    <a:pt x="63" y="64"/>
                  </a:lnTo>
                  <a:lnTo>
                    <a:pt x="68" y="75"/>
                  </a:lnTo>
                  <a:lnTo>
                    <a:pt x="72" y="84"/>
                  </a:lnTo>
                  <a:lnTo>
                    <a:pt x="77" y="94"/>
                  </a:lnTo>
                  <a:lnTo>
                    <a:pt x="81" y="101"/>
                  </a:lnTo>
                  <a:lnTo>
                    <a:pt x="86" y="109"/>
                  </a:lnTo>
                  <a:lnTo>
                    <a:pt x="89" y="117"/>
                  </a:lnTo>
                  <a:lnTo>
                    <a:pt x="92" y="126"/>
                  </a:lnTo>
                  <a:lnTo>
                    <a:pt x="95" y="135"/>
                  </a:lnTo>
                  <a:lnTo>
                    <a:pt x="99" y="143"/>
                  </a:lnTo>
                  <a:lnTo>
                    <a:pt x="101" y="151"/>
                  </a:lnTo>
                  <a:lnTo>
                    <a:pt x="104" y="161"/>
                  </a:lnTo>
                  <a:lnTo>
                    <a:pt x="106" y="168"/>
                  </a:lnTo>
                  <a:lnTo>
                    <a:pt x="107" y="171"/>
                  </a:lnTo>
                  <a:lnTo>
                    <a:pt x="110" y="168"/>
                  </a:lnTo>
                  <a:lnTo>
                    <a:pt x="113" y="164"/>
                  </a:lnTo>
                  <a:lnTo>
                    <a:pt x="117" y="159"/>
                  </a:lnTo>
                  <a:lnTo>
                    <a:pt x="118" y="150"/>
                  </a:lnTo>
                  <a:lnTo>
                    <a:pt x="119" y="143"/>
                  </a:lnTo>
                  <a:lnTo>
                    <a:pt x="120" y="133"/>
                  </a:lnTo>
                  <a:lnTo>
                    <a:pt x="121" y="124"/>
                  </a:lnTo>
                  <a:lnTo>
                    <a:pt x="120" y="124"/>
                  </a:lnTo>
                  <a:lnTo>
                    <a:pt x="121" y="114"/>
                  </a:lnTo>
                  <a:lnTo>
                    <a:pt x="121" y="103"/>
                  </a:lnTo>
                  <a:lnTo>
                    <a:pt x="122" y="92"/>
                  </a:lnTo>
                  <a:lnTo>
                    <a:pt x="122" y="82"/>
                  </a:lnTo>
                  <a:lnTo>
                    <a:pt x="123" y="75"/>
                  </a:lnTo>
                  <a:lnTo>
                    <a:pt x="125" y="65"/>
                  </a:lnTo>
                  <a:lnTo>
                    <a:pt x="127" y="58"/>
                  </a:lnTo>
                  <a:lnTo>
                    <a:pt x="128" y="50"/>
                  </a:lnTo>
                  <a:lnTo>
                    <a:pt x="131" y="44"/>
                  </a:lnTo>
                  <a:lnTo>
                    <a:pt x="133" y="36"/>
                  </a:lnTo>
                  <a:lnTo>
                    <a:pt x="136" y="26"/>
                  </a:lnTo>
                  <a:lnTo>
                    <a:pt x="139" y="16"/>
                  </a:lnTo>
                  <a:lnTo>
                    <a:pt x="140" y="7"/>
                  </a:lnTo>
                  <a:lnTo>
                    <a:pt x="143" y="0"/>
                  </a:lnTo>
                  <a:lnTo>
                    <a:pt x="144" y="6"/>
                  </a:lnTo>
                  <a:lnTo>
                    <a:pt x="143" y="12"/>
                  </a:lnTo>
                  <a:lnTo>
                    <a:pt x="142" y="21"/>
                  </a:lnTo>
                  <a:lnTo>
                    <a:pt x="140" y="28"/>
                  </a:lnTo>
                  <a:lnTo>
                    <a:pt x="138" y="40"/>
                  </a:lnTo>
                  <a:lnTo>
                    <a:pt x="137" y="47"/>
                  </a:lnTo>
                  <a:lnTo>
                    <a:pt x="136" y="53"/>
                  </a:lnTo>
                  <a:lnTo>
                    <a:pt x="135" y="62"/>
                  </a:lnTo>
                  <a:lnTo>
                    <a:pt x="134" y="72"/>
                  </a:lnTo>
                  <a:lnTo>
                    <a:pt x="134" y="83"/>
                  </a:lnTo>
                  <a:lnTo>
                    <a:pt x="133" y="94"/>
                  </a:lnTo>
                  <a:lnTo>
                    <a:pt x="132" y="106"/>
                  </a:lnTo>
                  <a:lnTo>
                    <a:pt x="132" y="116"/>
                  </a:lnTo>
                  <a:lnTo>
                    <a:pt x="132" y="126"/>
                  </a:lnTo>
                  <a:lnTo>
                    <a:pt x="131" y="134"/>
                  </a:lnTo>
                  <a:lnTo>
                    <a:pt x="131" y="145"/>
                  </a:lnTo>
                  <a:lnTo>
                    <a:pt x="130" y="155"/>
                  </a:lnTo>
                  <a:lnTo>
                    <a:pt x="128" y="168"/>
                  </a:lnTo>
                  <a:lnTo>
                    <a:pt x="127" y="178"/>
                  </a:lnTo>
                  <a:lnTo>
                    <a:pt x="125" y="190"/>
                  </a:lnTo>
                  <a:lnTo>
                    <a:pt x="130" y="187"/>
                  </a:lnTo>
                  <a:lnTo>
                    <a:pt x="136" y="183"/>
                  </a:lnTo>
                  <a:lnTo>
                    <a:pt x="143" y="178"/>
                  </a:lnTo>
                  <a:lnTo>
                    <a:pt x="149" y="176"/>
                  </a:lnTo>
                  <a:lnTo>
                    <a:pt x="156" y="176"/>
                  </a:lnTo>
                  <a:lnTo>
                    <a:pt x="160" y="176"/>
                  </a:lnTo>
                  <a:lnTo>
                    <a:pt x="166" y="177"/>
                  </a:lnTo>
                  <a:lnTo>
                    <a:pt x="173" y="178"/>
                  </a:lnTo>
                  <a:lnTo>
                    <a:pt x="182" y="179"/>
                  </a:lnTo>
                  <a:lnTo>
                    <a:pt x="190" y="178"/>
                  </a:lnTo>
                  <a:lnTo>
                    <a:pt x="198" y="178"/>
                  </a:lnTo>
                  <a:lnTo>
                    <a:pt x="205" y="178"/>
                  </a:lnTo>
                  <a:lnTo>
                    <a:pt x="211" y="179"/>
                  </a:lnTo>
                  <a:lnTo>
                    <a:pt x="217" y="182"/>
                  </a:lnTo>
                  <a:lnTo>
                    <a:pt x="225" y="185"/>
                  </a:lnTo>
                  <a:lnTo>
                    <a:pt x="231" y="189"/>
                  </a:lnTo>
                  <a:lnTo>
                    <a:pt x="236" y="193"/>
                  </a:lnTo>
                  <a:lnTo>
                    <a:pt x="242" y="199"/>
                  </a:lnTo>
                  <a:lnTo>
                    <a:pt x="245" y="202"/>
                  </a:lnTo>
                  <a:lnTo>
                    <a:pt x="251" y="210"/>
                  </a:lnTo>
                  <a:lnTo>
                    <a:pt x="255" y="218"/>
                  </a:lnTo>
                  <a:lnTo>
                    <a:pt x="260" y="227"/>
                  </a:lnTo>
                  <a:lnTo>
                    <a:pt x="254" y="227"/>
                  </a:lnTo>
                  <a:lnTo>
                    <a:pt x="248" y="226"/>
                  </a:lnTo>
                  <a:lnTo>
                    <a:pt x="241" y="224"/>
                  </a:lnTo>
                  <a:lnTo>
                    <a:pt x="235" y="224"/>
                  </a:lnTo>
                  <a:lnTo>
                    <a:pt x="231" y="222"/>
                  </a:lnTo>
                  <a:lnTo>
                    <a:pt x="224" y="218"/>
                  </a:lnTo>
                  <a:lnTo>
                    <a:pt x="218" y="216"/>
                  </a:lnTo>
                  <a:lnTo>
                    <a:pt x="213" y="213"/>
                  </a:lnTo>
                  <a:lnTo>
                    <a:pt x="209" y="212"/>
                  </a:lnTo>
                  <a:lnTo>
                    <a:pt x="200" y="211"/>
                  </a:lnTo>
                  <a:lnTo>
                    <a:pt x="190" y="210"/>
                  </a:lnTo>
                  <a:lnTo>
                    <a:pt x="182" y="208"/>
                  </a:lnTo>
                  <a:lnTo>
                    <a:pt x="173" y="206"/>
                  </a:lnTo>
                  <a:lnTo>
                    <a:pt x="165" y="205"/>
                  </a:lnTo>
                  <a:lnTo>
                    <a:pt x="159" y="204"/>
                  </a:lnTo>
                  <a:lnTo>
                    <a:pt x="154" y="204"/>
                  </a:lnTo>
                  <a:lnTo>
                    <a:pt x="148" y="203"/>
                  </a:lnTo>
                  <a:lnTo>
                    <a:pt x="142" y="204"/>
                  </a:lnTo>
                  <a:lnTo>
                    <a:pt x="137" y="205"/>
                  </a:lnTo>
                  <a:lnTo>
                    <a:pt x="132" y="208"/>
                  </a:lnTo>
                  <a:lnTo>
                    <a:pt x="125" y="210"/>
                  </a:lnTo>
                  <a:lnTo>
                    <a:pt x="130" y="213"/>
                  </a:lnTo>
                  <a:lnTo>
                    <a:pt x="136" y="217"/>
                  </a:lnTo>
                  <a:lnTo>
                    <a:pt x="141" y="222"/>
                  </a:lnTo>
                  <a:lnTo>
                    <a:pt x="147" y="224"/>
                  </a:lnTo>
                  <a:lnTo>
                    <a:pt x="154" y="227"/>
                  </a:lnTo>
                  <a:lnTo>
                    <a:pt x="160" y="229"/>
                  </a:lnTo>
                  <a:lnTo>
                    <a:pt x="166" y="229"/>
                  </a:lnTo>
                  <a:lnTo>
                    <a:pt x="173" y="231"/>
                  </a:lnTo>
                  <a:lnTo>
                    <a:pt x="182" y="233"/>
                  </a:lnTo>
                  <a:lnTo>
                    <a:pt x="189" y="235"/>
                  </a:lnTo>
                  <a:lnTo>
                    <a:pt x="197" y="235"/>
                  </a:lnTo>
                  <a:lnTo>
                    <a:pt x="203" y="237"/>
                  </a:lnTo>
                  <a:lnTo>
                    <a:pt x="210" y="239"/>
                  </a:lnTo>
                  <a:lnTo>
                    <a:pt x="217" y="240"/>
                  </a:lnTo>
                  <a:lnTo>
                    <a:pt x="222" y="243"/>
                  </a:lnTo>
                  <a:lnTo>
                    <a:pt x="227" y="247"/>
                  </a:lnTo>
                  <a:lnTo>
                    <a:pt x="232" y="252"/>
                  </a:lnTo>
                  <a:lnTo>
                    <a:pt x="238" y="257"/>
                  </a:lnTo>
                  <a:lnTo>
                    <a:pt x="243" y="264"/>
                  </a:lnTo>
                  <a:lnTo>
                    <a:pt x="245" y="268"/>
                  </a:lnTo>
                  <a:lnTo>
                    <a:pt x="248" y="275"/>
                  </a:lnTo>
                  <a:lnTo>
                    <a:pt x="250" y="283"/>
                  </a:lnTo>
                  <a:lnTo>
                    <a:pt x="253" y="291"/>
                  </a:lnTo>
                  <a:lnTo>
                    <a:pt x="256" y="297"/>
                  </a:lnTo>
                  <a:lnTo>
                    <a:pt x="250" y="293"/>
                  </a:lnTo>
                  <a:lnTo>
                    <a:pt x="243" y="289"/>
                  </a:lnTo>
                  <a:lnTo>
                    <a:pt x="238" y="286"/>
                  </a:lnTo>
                  <a:lnTo>
                    <a:pt x="231" y="281"/>
                  </a:lnTo>
                  <a:lnTo>
                    <a:pt x="224" y="277"/>
                  </a:lnTo>
                  <a:lnTo>
                    <a:pt x="218" y="273"/>
                  </a:lnTo>
                  <a:lnTo>
                    <a:pt x="211" y="269"/>
                  </a:lnTo>
                  <a:lnTo>
                    <a:pt x="204" y="264"/>
                  </a:lnTo>
                  <a:lnTo>
                    <a:pt x="198" y="260"/>
                  </a:lnTo>
                  <a:lnTo>
                    <a:pt x="191" y="256"/>
                  </a:lnTo>
                  <a:lnTo>
                    <a:pt x="186" y="252"/>
                  </a:lnTo>
                  <a:lnTo>
                    <a:pt x="179" y="248"/>
                  </a:lnTo>
                  <a:lnTo>
                    <a:pt x="173" y="245"/>
                  </a:lnTo>
                  <a:lnTo>
                    <a:pt x="166" y="241"/>
                  </a:lnTo>
                  <a:lnTo>
                    <a:pt x="160" y="238"/>
                  </a:lnTo>
                  <a:lnTo>
                    <a:pt x="155" y="237"/>
                  </a:lnTo>
                  <a:lnTo>
                    <a:pt x="150" y="234"/>
                  </a:lnTo>
                  <a:lnTo>
                    <a:pt x="144" y="231"/>
                  </a:lnTo>
                  <a:lnTo>
                    <a:pt x="140" y="229"/>
                  </a:lnTo>
                  <a:lnTo>
                    <a:pt x="136" y="230"/>
                  </a:lnTo>
                  <a:lnTo>
                    <a:pt x="131" y="231"/>
                  </a:lnTo>
                  <a:lnTo>
                    <a:pt x="128" y="231"/>
                  </a:lnTo>
                  <a:lnTo>
                    <a:pt x="123" y="229"/>
                  </a:lnTo>
                  <a:lnTo>
                    <a:pt x="123" y="237"/>
                  </a:lnTo>
                  <a:lnTo>
                    <a:pt x="121" y="246"/>
                  </a:lnTo>
                  <a:lnTo>
                    <a:pt x="124" y="254"/>
                  </a:lnTo>
                  <a:lnTo>
                    <a:pt x="127" y="263"/>
                  </a:lnTo>
                  <a:lnTo>
                    <a:pt x="130" y="271"/>
                  </a:lnTo>
                  <a:lnTo>
                    <a:pt x="132" y="280"/>
                  </a:lnTo>
                  <a:lnTo>
                    <a:pt x="135" y="290"/>
                  </a:lnTo>
                  <a:lnTo>
                    <a:pt x="138" y="302"/>
                  </a:lnTo>
                  <a:lnTo>
                    <a:pt x="139" y="311"/>
                  </a:lnTo>
                  <a:lnTo>
                    <a:pt x="142" y="321"/>
                  </a:lnTo>
                  <a:lnTo>
                    <a:pt x="143" y="330"/>
                  </a:lnTo>
                  <a:lnTo>
                    <a:pt x="145" y="342"/>
                  </a:lnTo>
                  <a:lnTo>
                    <a:pt x="148" y="355"/>
                  </a:lnTo>
                  <a:lnTo>
                    <a:pt x="150" y="373"/>
                  </a:lnTo>
                  <a:lnTo>
                    <a:pt x="130" y="373"/>
                  </a:lnTo>
                  <a:lnTo>
                    <a:pt x="128" y="357"/>
                  </a:lnTo>
                  <a:lnTo>
                    <a:pt x="127" y="346"/>
                  </a:lnTo>
                  <a:lnTo>
                    <a:pt x="124" y="332"/>
                  </a:lnTo>
                  <a:lnTo>
                    <a:pt x="122" y="319"/>
                  </a:lnTo>
                  <a:lnTo>
                    <a:pt x="120" y="308"/>
                  </a:lnTo>
                  <a:lnTo>
                    <a:pt x="118" y="298"/>
                  </a:lnTo>
                  <a:lnTo>
                    <a:pt x="116" y="290"/>
                  </a:lnTo>
                  <a:lnTo>
                    <a:pt x="113" y="279"/>
                  </a:lnTo>
                  <a:lnTo>
                    <a:pt x="109" y="269"/>
                  </a:lnTo>
                  <a:lnTo>
                    <a:pt x="107" y="260"/>
                  </a:lnTo>
                  <a:lnTo>
                    <a:pt x="104" y="258"/>
                  </a:lnTo>
                  <a:lnTo>
                    <a:pt x="101" y="256"/>
                  </a:lnTo>
                  <a:lnTo>
                    <a:pt x="98" y="254"/>
                  </a:lnTo>
                  <a:lnTo>
                    <a:pt x="96" y="255"/>
                  </a:lnTo>
                  <a:lnTo>
                    <a:pt x="93" y="260"/>
                  </a:lnTo>
                  <a:lnTo>
                    <a:pt x="87" y="268"/>
                  </a:lnTo>
                  <a:lnTo>
                    <a:pt x="83" y="274"/>
                  </a:lnTo>
                  <a:lnTo>
                    <a:pt x="79" y="280"/>
                  </a:lnTo>
                  <a:lnTo>
                    <a:pt x="76" y="288"/>
                  </a:lnTo>
                  <a:lnTo>
                    <a:pt x="72" y="293"/>
                  </a:lnTo>
                  <a:lnTo>
                    <a:pt x="68" y="301"/>
                  </a:lnTo>
                  <a:lnTo>
                    <a:pt x="64" y="309"/>
                  </a:lnTo>
                  <a:lnTo>
                    <a:pt x="61" y="318"/>
                  </a:lnTo>
                  <a:lnTo>
                    <a:pt x="57" y="327"/>
                  </a:lnTo>
                  <a:lnTo>
                    <a:pt x="53" y="337"/>
                  </a:lnTo>
                  <a:lnTo>
                    <a:pt x="49" y="348"/>
                  </a:lnTo>
                  <a:lnTo>
                    <a:pt x="44" y="360"/>
                  </a:lnTo>
                  <a:lnTo>
                    <a:pt x="46" y="346"/>
                  </a:lnTo>
                  <a:lnTo>
                    <a:pt x="47" y="336"/>
                  </a:lnTo>
                  <a:lnTo>
                    <a:pt x="48" y="325"/>
                  </a:lnTo>
                  <a:lnTo>
                    <a:pt x="50" y="319"/>
                  </a:lnTo>
                  <a:lnTo>
                    <a:pt x="51" y="314"/>
                  </a:lnTo>
                  <a:lnTo>
                    <a:pt x="54" y="305"/>
                  </a:lnTo>
                  <a:lnTo>
                    <a:pt x="57" y="295"/>
                  </a:lnTo>
                  <a:lnTo>
                    <a:pt x="59" y="288"/>
                  </a:lnTo>
                  <a:lnTo>
                    <a:pt x="64" y="280"/>
                  </a:lnTo>
                  <a:lnTo>
                    <a:pt x="69" y="272"/>
                  </a:lnTo>
                  <a:lnTo>
                    <a:pt x="73" y="263"/>
                  </a:lnTo>
                  <a:lnTo>
                    <a:pt x="78" y="254"/>
                  </a:lnTo>
                  <a:lnTo>
                    <a:pt x="81" y="249"/>
                  </a:lnTo>
                  <a:lnTo>
                    <a:pt x="86" y="244"/>
                  </a:lnTo>
                  <a:lnTo>
                    <a:pt x="91" y="238"/>
                  </a:lnTo>
                  <a:lnTo>
                    <a:pt x="95" y="232"/>
                  </a:lnTo>
                  <a:lnTo>
                    <a:pt x="100" y="226"/>
                  </a:lnTo>
                  <a:lnTo>
                    <a:pt x="105" y="218"/>
                  </a:lnTo>
                  <a:lnTo>
                    <a:pt x="103" y="216"/>
                  </a:lnTo>
                  <a:lnTo>
                    <a:pt x="99" y="212"/>
                  </a:lnTo>
                  <a:lnTo>
                    <a:pt x="96" y="210"/>
                  </a:lnTo>
                  <a:lnTo>
                    <a:pt x="93" y="211"/>
                  </a:lnTo>
                  <a:lnTo>
                    <a:pt x="87" y="216"/>
                  </a:lnTo>
                  <a:lnTo>
                    <a:pt x="82" y="221"/>
                  </a:lnTo>
                  <a:lnTo>
                    <a:pt x="77" y="226"/>
                  </a:lnTo>
                  <a:lnTo>
                    <a:pt x="72" y="232"/>
                  </a:lnTo>
                  <a:lnTo>
                    <a:pt x="67" y="241"/>
                  </a:lnTo>
                  <a:lnTo>
                    <a:pt x="61" y="249"/>
                  </a:lnTo>
                  <a:lnTo>
                    <a:pt x="56" y="255"/>
                  </a:lnTo>
                  <a:lnTo>
                    <a:pt x="52" y="261"/>
                  </a:lnTo>
                  <a:lnTo>
                    <a:pt x="47" y="268"/>
                  </a:lnTo>
                  <a:lnTo>
                    <a:pt x="42" y="276"/>
                  </a:lnTo>
                  <a:lnTo>
                    <a:pt x="38" y="284"/>
                  </a:lnTo>
                  <a:lnTo>
                    <a:pt x="33" y="293"/>
                  </a:lnTo>
                  <a:lnTo>
                    <a:pt x="28" y="301"/>
                  </a:lnTo>
                  <a:lnTo>
                    <a:pt x="24" y="310"/>
                  </a:lnTo>
                  <a:lnTo>
                    <a:pt x="18" y="321"/>
                  </a:lnTo>
                  <a:lnTo>
                    <a:pt x="21" y="307"/>
                  </a:lnTo>
                  <a:lnTo>
                    <a:pt x="22" y="297"/>
                  </a:lnTo>
                  <a:lnTo>
                    <a:pt x="24" y="288"/>
                  </a:lnTo>
                  <a:lnTo>
                    <a:pt x="25" y="286"/>
                  </a:lnTo>
                  <a:lnTo>
                    <a:pt x="28" y="281"/>
                  </a:lnTo>
                  <a:lnTo>
                    <a:pt x="32" y="275"/>
                  </a:lnTo>
                  <a:lnTo>
                    <a:pt x="37" y="269"/>
                  </a:lnTo>
                  <a:lnTo>
                    <a:pt x="42" y="262"/>
                  </a:lnTo>
                  <a:lnTo>
                    <a:pt x="47" y="256"/>
                  </a:lnTo>
                  <a:lnTo>
                    <a:pt x="54" y="248"/>
                  </a:lnTo>
                  <a:lnTo>
                    <a:pt x="58" y="243"/>
                  </a:lnTo>
                  <a:lnTo>
                    <a:pt x="64" y="236"/>
                  </a:lnTo>
                  <a:lnTo>
                    <a:pt x="71" y="229"/>
                  </a:lnTo>
                  <a:lnTo>
                    <a:pt x="77" y="224"/>
                  </a:lnTo>
                  <a:lnTo>
                    <a:pt x="83" y="218"/>
                  </a:lnTo>
                  <a:lnTo>
                    <a:pt x="93" y="210"/>
                  </a:lnTo>
                  <a:lnTo>
                    <a:pt x="98" y="208"/>
                  </a:lnTo>
                  <a:lnTo>
                    <a:pt x="101" y="206"/>
                  </a:lnTo>
                  <a:lnTo>
                    <a:pt x="95" y="202"/>
                  </a:lnTo>
                  <a:lnTo>
                    <a:pt x="90" y="196"/>
                  </a:lnTo>
                  <a:lnTo>
                    <a:pt x="84" y="190"/>
                  </a:lnTo>
                  <a:lnTo>
                    <a:pt x="79" y="185"/>
                  </a:lnTo>
                  <a:lnTo>
                    <a:pt x="73" y="180"/>
                  </a:lnTo>
                  <a:lnTo>
                    <a:pt x="69" y="176"/>
                  </a:lnTo>
                  <a:lnTo>
                    <a:pt x="65" y="170"/>
                  </a:lnTo>
                  <a:lnTo>
                    <a:pt x="58" y="163"/>
                  </a:lnTo>
                  <a:lnTo>
                    <a:pt x="52" y="156"/>
                  </a:lnTo>
                  <a:lnTo>
                    <a:pt x="46" y="148"/>
                  </a:lnTo>
                  <a:lnTo>
                    <a:pt x="39" y="141"/>
                  </a:lnTo>
                  <a:lnTo>
                    <a:pt x="33" y="136"/>
                  </a:lnTo>
                  <a:lnTo>
                    <a:pt x="26" y="129"/>
                  </a:lnTo>
                  <a:lnTo>
                    <a:pt x="22" y="125"/>
                  </a:lnTo>
                  <a:lnTo>
                    <a:pt x="17" y="118"/>
                  </a:lnTo>
                  <a:lnTo>
                    <a:pt x="14" y="112"/>
                  </a:lnTo>
                  <a:lnTo>
                    <a:pt x="10" y="108"/>
                  </a:lnTo>
                  <a:lnTo>
                    <a:pt x="4" y="102"/>
                  </a:lnTo>
                  <a:lnTo>
                    <a:pt x="0" y="98"/>
                  </a:lnTo>
                  <a:lnTo>
                    <a:pt x="3" y="98"/>
                  </a:lnTo>
                  <a:lnTo>
                    <a:pt x="9" y="100"/>
                  </a:lnTo>
                  <a:lnTo>
                    <a:pt x="14" y="101"/>
                  </a:lnTo>
                  <a:lnTo>
                    <a:pt x="20" y="104"/>
                  </a:lnTo>
                  <a:lnTo>
                    <a:pt x="25" y="109"/>
                  </a:lnTo>
                  <a:lnTo>
                    <a:pt x="32" y="115"/>
                  </a:lnTo>
                  <a:lnTo>
                    <a:pt x="38" y="120"/>
                  </a:lnTo>
                  <a:lnTo>
                    <a:pt x="45" y="125"/>
                  </a:lnTo>
                  <a:lnTo>
                    <a:pt x="51" y="132"/>
                  </a:lnTo>
                  <a:lnTo>
                    <a:pt x="58" y="139"/>
                  </a:lnTo>
                  <a:lnTo>
                    <a:pt x="64" y="145"/>
                  </a:lnTo>
                </a:path>
              </a:pathLst>
            </a:custGeom>
            <a:solidFill>
              <a:srgbClr val="037C03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fade/>
    <p:sndAc>
      <p:stSnd>
        <p:snd r:embed="rId13" name="click.wav"/>
      </p:stSnd>
    </p:sndAc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.bin"/><Relationship Id="rId4" Type="http://schemas.openxmlformats.org/officeDocument/2006/relationships/audio" Target="../media/audio1.wav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39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4.bin"/><Relationship Id="rId4" Type="http://schemas.openxmlformats.org/officeDocument/2006/relationships/audio" Target="../media/audio1.wav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5.bin"/><Relationship Id="rId4" Type="http://schemas.openxmlformats.org/officeDocument/2006/relationships/audio" Target="../media/audio1.wav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6.bin"/><Relationship Id="rId4" Type="http://schemas.openxmlformats.org/officeDocument/2006/relationships/audio" Target="../media/audio1.wav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7.bin"/><Relationship Id="rId4" Type="http://schemas.openxmlformats.org/officeDocument/2006/relationships/audio" Target="../media/audio1.wav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8.bin"/><Relationship Id="rId4" Type="http://schemas.openxmlformats.org/officeDocument/2006/relationships/audio" Target="../media/audio1.wav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w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w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505B37A-5AF5-428A-B360-678153BE41C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87450" y="1773238"/>
            <a:ext cx="6624638" cy="18716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5400" b="1">
                <a:solidFill>
                  <a:srgbClr val="CC0066"/>
                </a:solidFill>
              </a:rPr>
              <a:t>Chapter 2:     Relational Model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脚占位符 4">
            <a:extLst>
              <a:ext uri="{FF2B5EF4-FFF2-40B4-BE49-F238E27FC236}">
                <a16:creationId xmlns:a16="http://schemas.microsoft.com/office/drawing/2014/main" id="{18BF304E-C51E-46D6-84DF-1CCEBFFC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22531" name="灯片编号占位符 5">
            <a:extLst>
              <a:ext uri="{FF2B5EF4-FFF2-40B4-BE49-F238E27FC236}">
                <a16:creationId xmlns:a16="http://schemas.microsoft.com/office/drawing/2014/main" id="{F52A6936-A207-40B4-BEBE-D7E0D02B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C9D5D0-5DF9-4DB2-8492-18171DDD796F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274443" name="Rectangle 11">
            <a:extLst>
              <a:ext uri="{FF2B5EF4-FFF2-40B4-BE49-F238E27FC236}">
                <a16:creationId xmlns:a16="http://schemas.microsoft.com/office/drawing/2014/main" id="{06E08F48-3B80-43B3-9B17-5BCB1CE19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133600"/>
            <a:ext cx="3744913" cy="503238"/>
          </a:xfrm>
          <a:prstGeom prst="rect">
            <a:avLst/>
          </a:prstGeom>
          <a:solidFill>
            <a:schemeClr val="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22533" name="Rectangle 8">
            <a:extLst>
              <a:ext uri="{FF2B5EF4-FFF2-40B4-BE49-F238E27FC236}">
                <a16:creationId xmlns:a16="http://schemas.microsoft.com/office/drawing/2014/main" id="{50E37E19-96A9-46FD-BF07-6CF233135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4508500"/>
            <a:ext cx="5545137" cy="503238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0D8AF795-BDBE-4201-A7D5-9081EC61A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708275"/>
            <a:ext cx="5545137" cy="863600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22535" name="Rectangle 2">
            <a:extLst>
              <a:ext uri="{FF2B5EF4-FFF2-40B4-BE49-F238E27FC236}">
                <a16:creationId xmlns:a16="http://schemas.microsoft.com/office/drawing/2014/main" id="{0FAC3B6A-0864-40E9-9A4B-032EE14FE5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Relation Schema</a:t>
            </a:r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8A099E32-CA80-4273-A00A-0580E52E07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353425" cy="44640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en-US" altLang="zh-CN">
                <a:latin typeface="Helvetica"/>
              </a:rPr>
              <a:t>…</a:t>
            </a:r>
            <a:r>
              <a:rPr lang="en-US" altLang="zh-CN"/>
              <a:t>, 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 i="1"/>
              <a:t> </a:t>
            </a:r>
            <a:r>
              <a:rPr lang="en-US" altLang="zh-CN"/>
              <a:t>are </a:t>
            </a:r>
            <a:r>
              <a:rPr lang="en-US" altLang="zh-CN" i="1"/>
              <a:t>attribute names</a:t>
            </a:r>
            <a:endParaRPr lang="en-US" altLang="zh-CN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i="1"/>
              <a:t>R</a:t>
            </a:r>
            <a:r>
              <a:rPr lang="en-US" altLang="zh-CN"/>
              <a:t> = (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en-US" altLang="zh-CN">
                <a:latin typeface="Helvetica"/>
              </a:rPr>
              <a:t>…</a:t>
            </a:r>
            <a:r>
              <a:rPr lang="en-US" altLang="zh-CN"/>
              <a:t>, 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/>
              <a:t> ) is a </a:t>
            </a:r>
            <a:r>
              <a:rPr lang="en-US" altLang="zh-CN" b="1">
                <a:solidFill>
                  <a:srgbClr val="CC0066"/>
                </a:solidFill>
              </a:rPr>
              <a:t>relation schema</a:t>
            </a:r>
          </a:p>
          <a:p>
            <a:pPr lvl="2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/>
              <a:t>	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r>
              <a:rPr lang="en-US" altLang="zh-CN" i="1">
                <a:effectLst>
                  <a:outerShdw blurRad="38100" dist="38100" dir="2700000" algn="tl">
                    <a:srgbClr val="FFFFFF"/>
                  </a:outerShdw>
                </a:effectLst>
              </a:rPr>
              <a:t>ustomer_schema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= (</a:t>
            </a:r>
            <a:r>
              <a:rPr lang="en-US" altLang="zh-CN" i="1">
                <a:effectLst>
                  <a:outerShdw blurRad="38100" dist="38100" dir="2700000" algn="tl">
                    <a:srgbClr val="FFFFFF"/>
                  </a:outerShdw>
                </a:effectLst>
              </a:rPr>
              <a:t>customer_name,    customer_street, customer_city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i="1"/>
              <a:t>r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) denotes a </a:t>
            </a:r>
            <a:r>
              <a:rPr lang="en-US" altLang="zh-CN" i="1"/>
              <a:t>relation</a:t>
            </a:r>
            <a:r>
              <a:rPr lang="en-US" altLang="zh-CN"/>
              <a:t> </a:t>
            </a:r>
            <a:r>
              <a:rPr lang="en-US" altLang="zh-CN" i="1"/>
              <a:t>r</a:t>
            </a:r>
            <a:r>
              <a:rPr lang="en-US" altLang="zh-CN"/>
              <a:t> on the </a:t>
            </a:r>
            <a:r>
              <a:rPr lang="en-US" altLang="zh-CN" i="1"/>
              <a:t>relation schema R</a:t>
            </a:r>
            <a:endParaRPr lang="en-US" altLang="zh-CN"/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/>
              <a:t>	</a:t>
            </a:r>
            <a:r>
              <a:rPr lang="en-US" altLang="zh-CN" i="1">
                <a:effectLst>
                  <a:outerShdw blurRad="38100" dist="38100" dir="2700000" algn="tl">
                    <a:srgbClr val="FFFFFF"/>
                  </a:outerShdw>
                </a:effectLst>
              </a:rPr>
              <a:t>customer (customer_schema</a:t>
            </a:r>
            <a:r>
              <a:rPr lang="en-US" altLang="zh-CN" i="1"/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/>
              <a:t>The current values (</a:t>
            </a:r>
            <a:r>
              <a:rPr lang="en-US" altLang="zh-CN" b="1">
                <a:solidFill>
                  <a:srgbClr val="CC0066"/>
                </a:solidFill>
              </a:rPr>
              <a:t>relation instance</a:t>
            </a:r>
            <a:r>
              <a:rPr lang="en-US" altLang="zh-CN"/>
              <a:t>) of a relation are specified by a table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4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页脚占位符 4">
            <a:extLst>
              <a:ext uri="{FF2B5EF4-FFF2-40B4-BE49-F238E27FC236}">
                <a16:creationId xmlns:a16="http://schemas.microsoft.com/office/drawing/2014/main" id="{CEEFE400-F3C4-44F7-B268-214D4FEE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24579" name="灯片编号占位符 5">
            <a:extLst>
              <a:ext uri="{FF2B5EF4-FFF2-40B4-BE49-F238E27FC236}">
                <a16:creationId xmlns:a16="http://schemas.microsoft.com/office/drawing/2014/main" id="{6BECC6D1-0472-4401-A4FE-12B5056E5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885B47-0049-4AF1-8C94-9CE5F0322EE5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4094C927-494A-4519-94F8-8E7243578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Relations are Unordered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000DB738-D6AA-46F4-8DC7-4734563C65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353425" cy="10080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en-US" altLang="zh-CN"/>
              <a:t>Order of tuples is irrelevant (tuples may be stored in an arbitrary order)</a:t>
            </a:r>
          </a:p>
        </p:txBody>
      </p:sp>
      <p:sp>
        <p:nvSpPr>
          <p:cNvPr id="24582" name="Rectangle 4">
            <a:extLst>
              <a:ext uri="{FF2B5EF4-FFF2-40B4-BE49-F238E27FC236}">
                <a16:creationId xmlns:a16="http://schemas.microsoft.com/office/drawing/2014/main" id="{909DC180-7941-46C7-954C-7ED5EE813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708275"/>
            <a:ext cx="5903913" cy="449263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i="1">
                <a:latin typeface="Comic Sans MS" panose="030F0702030302020204" pitchFamily="66" charset="0"/>
              </a:rPr>
              <a:t>account</a:t>
            </a:r>
            <a:r>
              <a:rPr kumimoji="1" lang="en-US" altLang="zh-CN" sz="2400">
                <a:latin typeface="Comic Sans MS" panose="030F0702030302020204" pitchFamily="66" charset="0"/>
              </a:rPr>
              <a:t> relation with unordered tuples</a:t>
            </a:r>
            <a:endParaRPr lang="en-US" altLang="zh-CN" sz="4000">
              <a:latin typeface="Comic Sans MS" panose="030F0702030302020204" pitchFamily="66" charset="0"/>
            </a:endParaRPr>
          </a:p>
        </p:txBody>
      </p:sp>
      <p:pic>
        <p:nvPicPr>
          <p:cNvPr id="24583" name="Picture 5">
            <a:extLst>
              <a:ext uri="{FF2B5EF4-FFF2-40B4-BE49-F238E27FC236}">
                <a16:creationId xmlns:a16="http://schemas.microsoft.com/office/drawing/2014/main" id="{D49A2572-BE59-445F-AC5D-02056732A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2303" r="589" b="12827"/>
          <a:stretch>
            <a:fillRect/>
          </a:stretch>
        </p:blipFill>
        <p:spPr bwMode="auto">
          <a:xfrm>
            <a:off x="1620838" y="3357563"/>
            <a:ext cx="5876925" cy="2782887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486" name="Rectangle 6">
            <a:extLst>
              <a:ext uri="{FF2B5EF4-FFF2-40B4-BE49-F238E27FC236}">
                <a16:creationId xmlns:a16="http://schemas.microsoft.com/office/drawing/2014/main" id="{4F53FA4C-A9E7-446D-968A-36ACA9E85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708275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>
            <a:extLst>
              <a:ext uri="{FF2B5EF4-FFF2-40B4-BE49-F238E27FC236}">
                <a16:creationId xmlns:a16="http://schemas.microsoft.com/office/drawing/2014/main" id="{8B94F509-DAAB-4EA8-8DC1-ED364EA9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26627" name="灯片编号占位符 5">
            <a:extLst>
              <a:ext uri="{FF2B5EF4-FFF2-40B4-BE49-F238E27FC236}">
                <a16:creationId xmlns:a16="http://schemas.microsoft.com/office/drawing/2014/main" id="{D02052B0-3AC7-4EB2-90F1-CFFFE28B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8D55C2-289A-46FB-8D70-78D35317D3DB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84523D3A-091D-477C-8D61-0A0647A855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Relational Database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849AA3BE-969D-4AF7-A780-A54336E76C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353425" cy="2087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A database consists of multiple relations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Information about an enterprise is broken up into parts, with  each relation storing one part of the information</a:t>
            </a:r>
          </a:p>
        </p:txBody>
      </p:sp>
      <p:sp>
        <p:nvSpPr>
          <p:cNvPr id="295943" name="Rectangle 7">
            <a:extLst>
              <a:ext uri="{FF2B5EF4-FFF2-40B4-BE49-F238E27FC236}">
                <a16:creationId xmlns:a16="http://schemas.microsoft.com/office/drawing/2014/main" id="{5E28CA82-A087-4E41-87C0-CFAAFEA7E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933825"/>
            <a:ext cx="6985000" cy="180022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 i="1">
                <a:latin typeface="Comic Sans MS" panose="030F0702030302020204" pitchFamily="66" charset="0"/>
              </a:rPr>
              <a:t>account </a:t>
            </a:r>
            <a:r>
              <a:rPr lang="en-US" altLang="zh-CN" sz="2400">
                <a:latin typeface="Comic Sans MS" panose="030F0702030302020204" pitchFamily="66" charset="0"/>
              </a:rPr>
              <a:t>: stores information about accounts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 i="1">
                <a:latin typeface="Comic Sans MS" panose="030F0702030302020204" pitchFamily="66" charset="0"/>
              </a:rPr>
              <a:t>depositor </a:t>
            </a:r>
            <a:r>
              <a:rPr lang="en-US" altLang="zh-CN" sz="2400">
                <a:latin typeface="Comic Sans MS" panose="030F0702030302020204" pitchFamily="66" charset="0"/>
              </a:rPr>
              <a:t>:  stores information about which   	         customer owns which account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 i="1">
                <a:latin typeface="Comic Sans MS" panose="030F0702030302020204" pitchFamily="66" charset="0"/>
              </a:rPr>
              <a:t>customer </a:t>
            </a:r>
            <a:r>
              <a:rPr lang="en-US" altLang="zh-CN" sz="2400">
                <a:latin typeface="Comic Sans MS" panose="030F0702030302020204" pitchFamily="66" charset="0"/>
              </a:rPr>
              <a:t>: stores information about customers</a:t>
            </a:r>
          </a:p>
        </p:txBody>
      </p:sp>
      <p:sp>
        <p:nvSpPr>
          <p:cNvPr id="295944" name="Rectangle 8">
            <a:extLst>
              <a:ext uri="{FF2B5EF4-FFF2-40B4-BE49-F238E27FC236}">
                <a16:creationId xmlns:a16="http://schemas.microsoft.com/office/drawing/2014/main" id="{902CF102-85EE-4D45-862A-6B4F0973E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573463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3" grpId="0" animBg="1"/>
      <p:bldP spid="2959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页脚占位符 4">
            <a:extLst>
              <a:ext uri="{FF2B5EF4-FFF2-40B4-BE49-F238E27FC236}">
                <a16:creationId xmlns:a16="http://schemas.microsoft.com/office/drawing/2014/main" id="{27CAD59F-34A1-43EA-9720-CED8AA4C3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28675" name="灯片编号占位符 5">
            <a:extLst>
              <a:ext uri="{FF2B5EF4-FFF2-40B4-BE49-F238E27FC236}">
                <a16:creationId xmlns:a16="http://schemas.microsoft.com/office/drawing/2014/main" id="{D98F77A6-257E-47DF-9349-782AF475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90B919-AB52-42D8-9ADB-96D5C38DE790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297990" name="Rectangle 6">
            <a:extLst>
              <a:ext uri="{FF2B5EF4-FFF2-40B4-BE49-F238E27FC236}">
                <a16:creationId xmlns:a16="http://schemas.microsoft.com/office/drawing/2014/main" id="{64DD658F-0530-47FA-BF60-AE341119E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476250"/>
            <a:ext cx="935037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mic Sans MS" panose="030F0702030302020204" pitchFamily="66" charset="0"/>
              </a:rPr>
              <a:t>Cont</a:t>
            </a:r>
            <a:r>
              <a:rPr lang="en-US" altLang="zh-CN" sz="280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28677" name="Rectangle 2">
            <a:extLst>
              <a:ext uri="{FF2B5EF4-FFF2-40B4-BE49-F238E27FC236}">
                <a16:creationId xmlns:a16="http://schemas.microsoft.com/office/drawing/2014/main" id="{DEB9EAEA-0EB8-4AC6-950A-4C4FCE2C94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Relational Database</a:t>
            </a:r>
          </a:p>
        </p:txBody>
      </p:sp>
      <p:sp>
        <p:nvSpPr>
          <p:cNvPr id="28678" name="Rectangle 3">
            <a:extLst>
              <a:ext uri="{FF2B5EF4-FFF2-40B4-BE49-F238E27FC236}">
                <a16:creationId xmlns:a16="http://schemas.microsoft.com/office/drawing/2014/main" id="{EF0FE1E5-CCBF-4940-AC5F-C4293D0FC4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  <a:spcBef>
                <a:spcPct val="60000"/>
              </a:spcBef>
            </a:pPr>
            <a:r>
              <a:rPr lang="en-US" altLang="zh-CN" sz="2800"/>
              <a:t>Storing all information as a single relation </a:t>
            </a:r>
          </a:p>
          <a:p>
            <a:pPr eaLnBrk="1" hangingPunct="1">
              <a:lnSpc>
                <a:spcPct val="85000"/>
              </a:lnSpc>
              <a:spcBef>
                <a:spcPct val="60000"/>
              </a:spcBef>
            </a:pPr>
            <a:endParaRPr lang="en-US" altLang="zh-CN" sz="2800"/>
          </a:p>
          <a:p>
            <a:pPr lvl="1" eaLnBrk="1" hangingPunct="1">
              <a:lnSpc>
                <a:spcPct val="85000"/>
              </a:lnSpc>
              <a:spcBef>
                <a:spcPct val="60000"/>
              </a:spcBef>
            </a:pPr>
            <a:r>
              <a:rPr lang="en-US" altLang="zh-CN" sz="2400"/>
              <a:t>repetition of information </a:t>
            </a:r>
          </a:p>
          <a:p>
            <a:pPr lvl="2" eaLnBrk="1" hangingPunct="1">
              <a:lnSpc>
                <a:spcPct val="85000"/>
              </a:lnSpc>
              <a:spcBef>
                <a:spcPct val="60000"/>
              </a:spcBef>
            </a:pPr>
            <a:endParaRPr lang="en-US" altLang="zh-CN" sz="2000"/>
          </a:p>
          <a:p>
            <a:pPr lvl="1" eaLnBrk="1" hangingPunct="1">
              <a:lnSpc>
                <a:spcPct val="85000"/>
              </a:lnSpc>
              <a:spcBef>
                <a:spcPct val="60000"/>
              </a:spcBef>
            </a:pPr>
            <a:r>
              <a:rPr lang="en-US" altLang="zh-CN" sz="2400"/>
              <a:t>the need for null values  </a:t>
            </a:r>
          </a:p>
          <a:p>
            <a:pPr lvl="2" eaLnBrk="1" hangingPunct="1">
              <a:lnSpc>
                <a:spcPct val="85000"/>
              </a:lnSpc>
              <a:spcBef>
                <a:spcPct val="60000"/>
              </a:spcBef>
            </a:pPr>
            <a:endParaRPr lang="en-US" altLang="zh-CN" sz="2000"/>
          </a:p>
          <a:p>
            <a:pPr eaLnBrk="1" hangingPunct="1">
              <a:lnSpc>
                <a:spcPct val="85000"/>
              </a:lnSpc>
              <a:spcBef>
                <a:spcPct val="60000"/>
              </a:spcBef>
            </a:pPr>
            <a:r>
              <a:rPr lang="en-US" altLang="zh-CN" sz="2800"/>
              <a:t>Normalization theory (Chapter 7) deals with how to design relational schemas</a:t>
            </a:r>
          </a:p>
        </p:txBody>
      </p:sp>
      <p:sp>
        <p:nvSpPr>
          <p:cNvPr id="28679" name="Rectangle 4">
            <a:extLst>
              <a:ext uri="{FF2B5EF4-FFF2-40B4-BE49-F238E27FC236}">
                <a16:creationId xmlns:a16="http://schemas.microsoft.com/office/drawing/2014/main" id="{DC955B95-BF67-4A94-B742-D758F1F29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0" y="3284538"/>
            <a:ext cx="6853238" cy="425450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mic Sans MS" panose="030F0702030302020204" pitchFamily="66" charset="0"/>
              </a:rPr>
              <a:t>if two customers own an account (What gets repeated?)</a:t>
            </a:r>
          </a:p>
        </p:txBody>
      </p:sp>
      <p:sp>
        <p:nvSpPr>
          <p:cNvPr id="28680" name="Rectangle 5">
            <a:extLst>
              <a:ext uri="{FF2B5EF4-FFF2-40B4-BE49-F238E27FC236}">
                <a16:creationId xmlns:a16="http://schemas.microsoft.com/office/drawing/2014/main" id="{A669C417-8B75-41F6-9070-E4B675354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0" y="4221163"/>
            <a:ext cx="5391150" cy="425450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mic Sans MS" panose="030F0702030302020204" pitchFamily="66" charset="0"/>
              </a:rPr>
              <a:t>to represent a customer without an account</a:t>
            </a:r>
          </a:p>
        </p:txBody>
      </p:sp>
      <p:sp>
        <p:nvSpPr>
          <p:cNvPr id="28681" name="Rectangle 7">
            <a:extLst>
              <a:ext uri="{FF2B5EF4-FFF2-40B4-BE49-F238E27FC236}">
                <a16:creationId xmlns:a16="http://schemas.microsoft.com/office/drawing/2014/main" id="{3B94BDCF-3DED-4A8F-B3D7-08B81682A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060575"/>
            <a:ext cx="7599362" cy="485775"/>
          </a:xfrm>
          <a:prstGeom prst="rect">
            <a:avLst/>
          </a:prstGeom>
          <a:solidFill>
            <a:schemeClr val="bg1">
              <a:alpha val="39999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Comic Sans MS" panose="030F0702030302020204" pitchFamily="66" charset="0"/>
              </a:rPr>
              <a:t>bank</a:t>
            </a:r>
            <a:r>
              <a:rPr lang="en-US" altLang="zh-CN" sz="2400">
                <a:latin typeface="Comic Sans MS" panose="030F0702030302020204" pitchFamily="66" charset="0"/>
              </a:rPr>
              <a:t>(</a:t>
            </a:r>
            <a:r>
              <a:rPr lang="en-US" altLang="zh-CN" sz="2400" i="1">
                <a:latin typeface="Comic Sans MS" panose="030F0702030302020204" pitchFamily="66" charset="0"/>
              </a:rPr>
              <a:t>account_number, balance, customer_name</a:t>
            </a:r>
            <a:r>
              <a:rPr lang="en-US" altLang="zh-CN" sz="2400">
                <a:latin typeface="Comic Sans MS" panose="030F0702030302020204" pitchFamily="66" charset="0"/>
              </a:rPr>
              <a:t>, ....)</a:t>
            </a:r>
          </a:p>
        </p:txBody>
      </p:sp>
      <p:sp>
        <p:nvSpPr>
          <p:cNvPr id="28682" name="Text Box 8">
            <a:extLst>
              <a:ext uri="{FF2B5EF4-FFF2-40B4-BE49-F238E27FC236}">
                <a16:creationId xmlns:a16="http://schemas.microsoft.com/office/drawing/2014/main" id="{4ACB80DF-FB28-4C6F-A1FB-551421547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540000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Result in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9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页脚占位符 3">
            <a:extLst>
              <a:ext uri="{FF2B5EF4-FFF2-40B4-BE49-F238E27FC236}">
                <a16:creationId xmlns:a16="http://schemas.microsoft.com/office/drawing/2014/main" id="{0469FA5E-B991-4A47-8B13-96188D15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30723" name="灯片编号占位符 4">
            <a:extLst>
              <a:ext uri="{FF2B5EF4-FFF2-40B4-BE49-F238E27FC236}">
                <a16:creationId xmlns:a16="http://schemas.microsoft.com/office/drawing/2014/main" id="{48E8A777-7153-4C61-910D-38B927FC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142D8D-444A-4B62-8E36-F9D9BAA75E19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F7BD22E6-EA56-447C-8E86-0C445F8E8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</a:t>
            </a:r>
            <a:r>
              <a:rPr lang="en-US" altLang="zh-CN" i="1"/>
              <a:t>Account</a:t>
            </a:r>
            <a:r>
              <a:rPr lang="en-US" altLang="zh-CN"/>
              <a:t> Relation</a:t>
            </a:r>
          </a:p>
        </p:txBody>
      </p:sp>
      <p:pic>
        <p:nvPicPr>
          <p:cNvPr id="299013" name="Picture 5">
            <a:extLst>
              <a:ext uri="{FF2B5EF4-FFF2-40B4-BE49-F238E27FC236}">
                <a16:creationId xmlns:a16="http://schemas.microsoft.com/office/drawing/2014/main" id="{D546B8B1-83A7-46CB-9C48-C587395A5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DEDFDE"/>
              </a:clrFrom>
              <a:clrTo>
                <a:srgbClr val="DEDFD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t="13158" r="395" b="12631"/>
          <a:stretch>
            <a:fillRect/>
          </a:stretch>
        </p:blipFill>
        <p:spPr bwMode="auto">
          <a:xfrm>
            <a:off x="1258888" y="1916113"/>
            <a:ext cx="6191250" cy="3744912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页脚占位符 3">
            <a:extLst>
              <a:ext uri="{FF2B5EF4-FFF2-40B4-BE49-F238E27FC236}">
                <a16:creationId xmlns:a16="http://schemas.microsoft.com/office/drawing/2014/main" id="{C66180CF-51A4-4BAB-929C-8D98C618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32771" name="灯片编号占位符 4">
            <a:extLst>
              <a:ext uri="{FF2B5EF4-FFF2-40B4-BE49-F238E27FC236}">
                <a16:creationId xmlns:a16="http://schemas.microsoft.com/office/drawing/2014/main" id="{05061FBC-9BEA-48F7-BD61-CFFE95E9E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8A65E5-847A-4919-8EBD-50C31291744C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A80D8F24-1AF8-4DB9-ADB7-8F2ADE7B8C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</a:t>
            </a:r>
            <a:r>
              <a:rPr lang="en-US" altLang="zh-CN" i="1"/>
              <a:t>customer </a:t>
            </a:r>
            <a:r>
              <a:rPr lang="en-US" altLang="zh-CN"/>
              <a:t>Relation</a:t>
            </a:r>
          </a:p>
        </p:txBody>
      </p:sp>
      <p:pic>
        <p:nvPicPr>
          <p:cNvPr id="32773" name="Picture 3">
            <a:extLst>
              <a:ext uri="{FF2B5EF4-FFF2-40B4-BE49-F238E27FC236}">
                <a16:creationId xmlns:a16="http://schemas.microsoft.com/office/drawing/2014/main" id="{09FF0741-D8FB-43F7-B4F9-CB96DA126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" t="531" r="1791" b="1326"/>
          <a:stretch>
            <a:fillRect/>
          </a:stretch>
        </p:blipFill>
        <p:spPr bwMode="auto">
          <a:xfrm>
            <a:off x="1476375" y="1700213"/>
            <a:ext cx="6254750" cy="4535487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页脚占位符 3">
            <a:extLst>
              <a:ext uri="{FF2B5EF4-FFF2-40B4-BE49-F238E27FC236}">
                <a16:creationId xmlns:a16="http://schemas.microsoft.com/office/drawing/2014/main" id="{9953D074-29BC-4B79-87E3-8845D5F6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34819" name="灯片编号占位符 4">
            <a:extLst>
              <a:ext uri="{FF2B5EF4-FFF2-40B4-BE49-F238E27FC236}">
                <a16:creationId xmlns:a16="http://schemas.microsoft.com/office/drawing/2014/main" id="{238B0E16-089F-4A2E-97C4-CC911225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4FAE34-88C4-4009-860E-C9B34937B544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A85E3E62-4885-4475-A810-8E145E90E2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</a:t>
            </a:r>
            <a:r>
              <a:rPr lang="en-US" altLang="zh-CN" i="1"/>
              <a:t>depositor </a:t>
            </a:r>
            <a:r>
              <a:rPr lang="en-US" altLang="zh-CN"/>
              <a:t>Relation</a:t>
            </a:r>
          </a:p>
        </p:txBody>
      </p:sp>
      <p:pic>
        <p:nvPicPr>
          <p:cNvPr id="34821" name="Picture 3">
            <a:extLst>
              <a:ext uri="{FF2B5EF4-FFF2-40B4-BE49-F238E27FC236}">
                <a16:creationId xmlns:a16="http://schemas.microsoft.com/office/drawing/2014/main" id="{3808DCAC-9A89-4D16-A532-764D7251F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" t="5304" r="836" b="5583"/>
          <a:stretch>
            <a:fillRect/>
          </a:stretch>
        </p:blipFill>
        <p:spPr bwMode="auto">
          <a:xfrm>
            <a:off x="1981200" y="1905000"/>
            <a:ext cx="5224463" cy="3535363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页脚占位符 4">
            <a:extLst>
              <a:ext uri="{FF2B5EF4-FFF2-40B4-BE49-F238E27FC236}">
                <a16:creationId xmlns:a16="http://schemas.microsoft.com/office/drawing/2014/main" id="{2EA8C972-A7BB-40FA-B13C-4DFCD39E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36867" name="灯片编号占位符 5">
            <a:extLst>
              <a:ext uri="{FF2B5EF4-FFF2-40B4-BE49-F238E27FC236}">
                <a16:creationId xmlns:a16="http://schemas.microsoft.com/office/drawing/2014/main" id="{66B0FCD9-08F6-4B71-A328-F5C8FF6D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0203A6-2CC3-409F-B81D-7D6AE2440777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E2C06088-74BB-41A0-8F1D-A364441684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Keys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F97989B4-4333-4876-AB63-CBDE4CE853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i="1"/>
              <a:t>K </a:t>
            </a:r>
            <a:r>
              <a:rPr lang="en-US" altLang="zh-CN"/>
              <a:t>is a set of attributes, let </a:t>
            </a:r>
            <a:r>
              <a:rPr lang="en-US" altLang="zh-CN" i="1"/>
              <a:t>K </a:t>
            </a:r>
            <a:r>
              <a:rPr lang="en-US" altLang="zh-CN">
                <a:sym typeface="Symbol" panose="05050102010706020507" pitchFamily="18" charset="2"/>
              </a:rPr>
              <a:t> </a:t>
            </a:r>
            <a:r>
              <a:rPr lang="en-US" altLang="zh-CN" i="1">
                <a:sym typeface="Symbol" panose="05050102010706020507" pitchFamily="18" charset="2"/>
              </a:rPr>
              <a:t>R</a:t>
            </a:r>
          </a:p>
          <a:p>
            <a:pPr eaLnBrk="1" hangingPunct="1"/>
            <a:r>
              <a:rPr lang="en-US" altLang="zh-CN" i="1">
                <a:sym typeface="Symbol" panose="05050102010706020507" pitchFamily="18" charset="2"/>
              </a:rPr>
              <a:t>K </a:t>
            </a:r>
            <a:r>
              <a:rPr lang="en-US" altLang="zh-CN">
                <a:sym typeface="Symbol" panose="05050102010706020507" pitchFamily="18" charset="2"/>
              </a:rPr>
              <a:t>is a </a:t>
            </a:r>
            <a:r>
              <a:rPr lang="en-US" altLang="zh-CN" b="1">
                <a:solidFill>
                  <a:srgbClr val="CC0066"/>
                </a:solidFill>
                <a:sym typeface="Symbol" panose="05050102010706020507" pitchFamily="18" charset="2"/>
              </a:rPr>
              <a:t>superkey</a:t>
            </a:r>
            <a:r>
              <a:rPr lang="en-US" altLang="zh-CN" b="1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of </a:t>
            </a:r>
            <a:r>
              <a:rPr lang="en-US" altLang="zh-CN" i="1">
                <a:sym typeface="Symbol" panose="05050102010706020507" pitchFamily="18" charset="2"/>
              </a:rPr>
              <a:t>R</a:t>
            </a:r>
            <a:r>
              <a:rPr lang="en-US" altLang="zh-CN">
                <a:sym typeface="Symbol" panose="05050102010706020507" pitchFamily="18" charset="2"/>
              </a:rPr>
              <a:t> if values for </a:t>
            </a:r>
            <a:r>
              <a:rPr lang="en-US" altLang="zh-CN" i="1">
                <a:sym typeface="Symbol" panose="05050102010706020507" pitchFamily="18" charset="2"/>
              </a:rPr>
              <a:t>K</a:t>
            </a:r>
            <a:r>
              <a:rPr lang="en-US" altLang="zh-CN">
                <a:sym typeface="Symbol" panose="05050102010706020507" pitchFamily="18" charset="2"/>
              </a:rPr>
              <a:t> are sufficient to identify a unique tuple of each possible relation </a:t>
            </a:r>
            <a:r>
              <a:rPr lang="en-US" altLang="zh-CN" i="1">
                <a:sym typeface="Symbol" panose="05050102010706020507" pitchFamily="18" charset="2"/>
              </a:rPr>
              <a:t>r(R)</a:t>
            </a:r>
            <a:r>
              <a:rPr lang="en-US" altLang="zh-CN">
                <a:sym typeface="Symbol" panose="05050102010706020507" pitchFamily="18" charset="2"/>
              </a:rPr>
              <a:t> </a:t>
            </a:r>
          </a:p>
          <a:p>
            <a:pPr lvl="1" eaLnBrk="1" hangingPunct="1"/>
            <a:r>
              <a:rPr lang="en-US" altLang="zh-CN">
                <a:sym typeface="Symbol" panose="05050102010706020507" pitchFamily="18" charset="2"/>
              </a:rPr>
              <a:t>by </a:t>
            </a:r>
            <a:r>
              <a:rPr lang="en-US" altLang="zh-CN">
                <a:latin typeface="Helvetica" panose="020B0604020202020204" pitchFamily="34" charset="0"/>
                <a:sym typeface="Symbol" panose="05050102010706020507" pitchFamily="18" charset="2"/>
              </a:rPr>
              <a:t>“</a:t>
            </a:r>
            <a:r>
              <a:rPr lang="en-US" altLang="zh-CN">
                <a:sym typeface="Symbol" panose="05050102010706020507" pitchFamily="18" charset="2"/>
              </a:rPr>
              <a:t>possible</a:t>
            </a:r>
            <a:r>
              <a:rPr lang="en-US" altLang="zh-CN" i="1">
                <a:sym typeface="Symbol" panose="05050102010706020507" pitchFamily="18" charset="2"/>
              </a:rPr>
              <a:t> r </a:t>
            </a:r>
            <a:r>
              <a:rPr lang="en-US" altLang="zh-CN">
                <a:latin typeface="Helvetica" panose="020B0604020202020204" pitchFamily="34" charset="0"/>
                <a:sym typeface="Symbol" panose="05050102010706020507" pitchFamily="18" charset="2"/>
              </a:rPr>
              <a:t>”</a:t>
            </a:r>
            <a:r>
              <a:rPr lang="en-US" altLang="zh-CN">
                <a:sym typeface="Symbol" panose="05050102010706020507" pitchFamily="18" charset="2"/>
              </a:rPr>
              <a:t> we mean a relation </a:t>
            </a:r>
            <a:r>
              <a:rPr lang="en-US" altLang="zh-CN" i="1">
                <a:sym typeface="Symbol" panose="05050102010706020507" pitchFamily="18" charset="2"/>
              </a:rPr>
              <a:t>r</a:t>
            </a:r>
            <a:r>
              <a:rPr lang="en-US" altLang="zh-CN">
                <a:sym typeface="Symbol" panose="05050102010706020507" pitchFamily="18" charset="2"/>
              </a:rPr>
              <a:t> that could exist in the enterprise we are modeling.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页脚占位符 2">
            <a:extLst>
              <a:ext uri="{FF2B5EF4-FFF2-40B4-BE49-F238E27FC236}">
                <a16:creationId xmlns:a16="http://schemas.microsoft.com/office/drawing/2014/main" id="{6537CD2D-AB1F-48A9-88E9-096272F8D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38915" name="灯片编号占位符 3">
            <a:extLst>
              <a:ext uri="{FF2B5EF4-FFF2-40B4-BE49-F238E27FC236}">
                <a16:creationId xmlns:a16="http://schemas.microsoft.com/office/drawing/2014/main" id="{EF1E78EA-3F07-4F0A-B145-83E17F6E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F3C6C3-BEA5-49C2-90FB-CDAE8E2318D1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307204" name="Rectangle 4">
            <a:extLst>
              <a:ext uri="{FF2B5EF4-FFF2-40B4-BE49-F238E27FC236}">
                <a16:creationId xmlns:a16="http://schemas.microsoft.com/office/drawing/2014/main" id="{1814882D-A7CD-4A14-8CB5-A509EEE32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60350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  <p:pic>
        <p:nvPicPr>
          <p:cNvPr id="307205" name="Picture 5">
            <a:extLst>
              <a:ext uri="{FF2B5EF4-FFF2-40B4-BE49-F238E27FC236}">
                <a16:creationId xmlns:a16="http://schemas.microsoft.com/office/drawing/2014/main" id="{56A35F9F-4987-44D0-B3C6-2C058F7F0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" t="531" r="1791" b="1326"/>
          <a:stretch>
            <a:fillRect/>
          </a:stretch>
        </p:blipFill>
        <p:spPr bwMode="auto">
          <a:xfrm>
            <a:off x="539750" y="2565400"/>
            <a:ext cx="4968875" cy="360362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06" name="Rectangle 6">
            <a:extLst>
              <a:ext uri="{FF2B5EF4-FFF2-40B4-BE49-F238E27FC236}">
                <a16:creationId xmlns:a16="http://schemas.microsoft.com/office/drawing/2014/main" id="{A7EC2E27-0522-42DF-991B-281611E11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981075"/>
            <a:ext cx="8424863" cy="121602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  <a:sym typeface="Symbol" panose="05050102010706020507" pitchFamily="18" charset="2"/>
              </a:rPr>
              <a:t>If no two customers can possibly have the same name</a:t>
            </a:r>
            <a:r>
              <a:rPr lang="zh-CN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，</a:t>
            </a:r>
            <a:r>
              <a:rPr lang="en-US" altLang="zh-CN" sz="2400">
                <a:latin typeface="Comic Sans MS" panose="030F0702030302020204" pitchFamily="66" charset="0"/>
                <a:sym typeface="Symbol" panose="05050102010706020507" pitchFamily="18" charset="2"/>
              </a:rPr>
              <a:t>{</a:t>
            </a:r>
            <a:r>
              <a:rPr lang="en-US" altLang="zh-CN" sz="2400" i="1">
                <a:latin typeface="Comic Sans MS" panose="030F0702030302020204" pitchFamily="66" charset="0"/>
                <a:sym typeface="Symbol" panose="05050102010706020507" pitchFamily="18" charset="2"/>
              </a:rPr>
              <a:t>customer_name, customer_street</a:t>
            </a:r>
            <a:r>
              <a:rPr lang="en-US" altLang="zh-CN" sz="2400">
                <a:latin typeface="Comic Sans MS" panose="030F0702030302020204" pitchFamily="66" charset="0"/>
                <a:sym typeface="Symbol" panose="05050102010706020507" pitchFamily="18" charset="2"/>
              </a:rPr>
              <a:t>} and {</a:t>
            </a:r>
            <a:r>
              <a:rPr lang="en-US" altLang="zh-CN" sz="2400" i="1">
                <a:latin typeface="Comic Sans MS" panose="030F0702030302020204" pitchFamily="66" charset="0"/>
                <a:sym typeface="Symbol" panose="05050102010706020507" pitchFamily="18" charset="2"/>
              </a:rPr>
              <a:t>customer_name</a:t>
            </a:r>
            <a:r>
              <a:rPr lang="en-US" altLang="zh-CN" sz="2400">
                <a:latin typeface="Comic Sans MS" panose="030F0702030302020204" pitchFamily="66" charset="0"/>
                <a:sym typeface="Symbol" panose="05050102010706020507" pitchFamily="18" charset="2"/>
              </a:rPr>
              <a:t>} are both </a:t>
            </a:r>
            <a:r>
              <a:rPr lang="en-US" altLang="zh-CN" sz="2400">
                <a:solidFill>
                  <a:srgbClr val="CC0066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superkey</a:t>
            </a:r>
            <a:r>
              <a:rPr lang="en-US" altLang="zh-CN" sz="2400">
                <a:latin typeface="Comic Sans MS" panose="030F0702030302020204" pitchFamily="66" charset="0"/>
                <a:sym typeface="Symbol" panose="05050102010706020507" pitchFamily="18" charset="2"/>
              </a:rPr>
              <a:t>s of </a:t>
            </a:r>
            <a:r>
              <a:rPr lang="en-US" altLang="zh-CN" sz="2400" i="1">
                <a:latin typeface="Comic Sans MS" panose="030F0702030302020204" pitchFamily="66" charset="0"/>
                <a:sym typeface="Symbol" panose="05050102010706020507" pitchFamily="18" charset="2"/>
              </a:rPr>
              <a:t>customer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0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4" grpId="0" animBg="1"/>
      <p:bldP spid="30720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页脚占位符 4">
            <a:extLst>
              <a:ext uri="{FF2B5EF4-FFF2-40B4-BE49-F238E27FC236}">
                <a16:creationId xmlns:a16="http://schemas.microsoft.com/office/drawing/2014/main" id="{C5C96D1B-003B-4007-A45D-26008076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40963" name="灯片编号占位符 5">
            <a:extLst>
              <a:ext uri="{FF2B5EF4-FFF2-40B4-BE49-F238E27FC236}">
                <a16:creationId xmlns:a16="http://schemas.microsoft.com/office/drawing/2014/main" id="{1D44E7C7-54D3-435B-8CD4-33023019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C22E1B-E55E-4905-8A15-E1D32480F8C9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309252" name="Rectangle 4">
            <a:extLst>
              <a:ext uri="{FF2B5EF4-FFF2-40B4-BE49-F238E27FC236}">
                <a16:creationId xmlns:a16="http://schemas.microsoft.com/office/drawing/2014/main" id="{D1E0C64C-6DBD-4041-989E-BCA038208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76250"/>
            <a:ext cx="935038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mic Sans MS" panose="030F0702030302020204" pitchFamily="66" charset="0"/>
              </a:rPr>
              <a:t>Cont</a:t>
            </a:r>
            <a:r>
              <a:rPr lang="en-US" altLang="zh-CN" sz="280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40965" name="Rectangle 2">
            <a:extLst>
              <a:ext uri="{FF2B5EF4-FFF2-40B4-BE49-F238E27FC236}">
                <a16:creationId xmlns:a16="http://schemas.microsoft.com/office/drawing/2014/main" id="{54C4BE46-0B66-4C4E-83FB-A2A2A5B3F3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Keys</a:t>
            </a:r>
          </a:p>
        </p:txBody>
      </p:sp>
      <p:sp>
        <p:nvSpPr>
          <p:cNvPr id="40966" name="Rectangle 3">
            <a:extLst>
              <a:ext uri="{FF2B5EF4-FFF2-40B4-BE49-F238E27FC236}">
                <a16:creationId xmlns:a16="http://schemas.microsoft.com/office/drawing/2014/main" id="{1C3CB53E-F0A2-47BC-8D54-658D6A3BBE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ym typeface="Symbol" panose="05050102010706020507" pitchFamily="18" charset="2"/>
              </a:rPr>
              <a:t>Superkey</a:t>
            </a:r>
            <a:r>
              <a:rPr lang="en-US" altLang="zh-CN" i="1">
                <a:sym typeface="Symbol" panose="05050102010706020507" pitchFamily="18" charset="2"/>
              </a:rPr>
              <a:t> K</a:t>
            </a:r>
            <a:r>
              <a:rPr lang="en-US" altLang="zh-CN">
                <a:sym typeface="Symbol" panose="05050102010706020507" pitchFamily="18" charset="2"/>
              </a:rPr>
              <a:t> is a </a:t>
            </a:r>
            <a:r>
              <a:rPr lang="en-US" altLang="zh-CN" b="1">
                <a:solidFill>
                  <a:srgbClr val="CC0066"/>
                </a:solidFill>
                <a:sym typeface="Symbol" panose="05050102010706020507" pitchFamily="18" charset="2"/>
              </a:rPr>
              <a:t>candidate key</a:t>
            </a:r>
            <a:r>
              <a:rPr lang="en-US" altLang="zh-CN">
                <a:sym typeface="Symbol" panose="05050102010706020507" pitchFamily="18" charset="2"/>
              </a:rPr>
              <a:t> if </a:t>
            </a:r>
            <a:r>
              <a:rPr lang="en-US" altLang="zh-CN" i="1">
                <a:sym typeface="Symbol" panose="05050102010706020507" pitchFamily="18" charset="2"/>
              </a:rPr>
              <a:t>K</a:t>
            </a:r>
            <a:r>
              <a:rPr lang="en-US" altLang="zh-CN">
                <a:sym typeface="Symbol" panose="05050102010706020507" pitchFamily="18" charset="2"/>
              </a:rPr>
              <a:t> is minimal</a:t>
            </a:r>
          </a:p>
          <a:p>
            <a:pPr lvl="1" eaLnBrk="1" hangingPunct="1"/>
            <a:r>
              <a:rPr lang="en-US" altLang="zh-CN">
                <a:sym typeface="Symbol" panose="05050102010706020507" pitchFamily="18" charset="2"/>
              </a:rPr>
              <a:t>Minimal means no subset of it is superkey</a:t>
            </a:r>
          </a:p>
        </p:txBody>
      </p:sp>
      <p:sp>
        <p:nvSpPr>
          <p:cNvPr id="40967" name="Rectangle 6">
            <a:extLst>
              <a:ext uri="{FF2B5EF4-FFF2-40B4-BE49-F238E27FC236}">
                <a16:creationId xmlns:a16="http://schemas.microsoft.com/office/drawing/2014/main" id="{67ED2B15-946E-4C0D-A49B-9EA0A2C8B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860800"/>
            <a:ext cx="7345362" cy="1658938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800">
                <a:latin typeface="Comic Sans MS" panose="030F0702030302020204" pitchFamily="66" charset="0"/>
                <a:sym typeface="Symbol" panose="05050102010706020507" pitchFamily="18" charset="2"/>
              </a:rPr>
              <a:t>{</a:t>
            </a:r>
            <a:r>
              <a:rPr lang="en-US" altLang="zh-CN" sz="2800" i="1">
                <a:latin typeface="Comic Sans MS" panose="030F0702030302020204" pitchFamily="66" charset="0"/>
                <a:sym typeface="Symbol" panose="05050102010706020507" pitchFamily="18" charset="2"/>
              </a:rPr>
              <a:t>customer_name</a:t>
            </a:r>
            <a:r>
              <a:rPr lang="en-US" altLang="zh-CN" sz="2800">
                <a:latin typeface="Comic Sans MS" panose="030F0702030302020204" pitchFamily="66" charset="0"/>
                <a:sym typeface="Symbol" panose="05050102010706020507" pitchFamily="18" charset="2"/>
              </a:rPr>
              <a:t>} is a candidate key for </a:t>
            </a:r>
            <a:r>
              <a:rPr lang="en-US" altLang="zh-CN" sz="2800" i="1">
                <a:latin typeface="Comic Sans MS" panose="030F0702030302020204" pitchFamily="66" charset="0"/>
                <a:sym typeface="Symbol" panose="05050102010706020507" pitchFamily="18" charset="2"/>
              </a:rPr>
              <a:t>customer</a:t>
            </a:r>
            <a:r>
              <a:rPr lang="en-US" altLang="zh-CN" sz="2800">
                <a:latin typeface="Comic Sans MS" panose="030F0702030302020204" pitchFamily="66" charset="0"/>
                <a:sym typeface="Symbol" panose="05050102010706020507" pitchFamily="18" charset="2"/>
              </a:rPr>
              <a:t>, since it is a superkey and no subset of it is a superkey.</a:t>
            </a:r>
          </a:p>
        </p:txBody>
      </p:sp>
      <p:sp>
        <p:nvSpPr>
          <p:cNvPr id="309259" name="Rectangle 11">
            <a:extLst>
              <a:ext uri="{FF2B5EF4-FFF2-40B4-BE49-F238E27FC236}">
                <a16:creationId xmlns:a16="http://schemas.microsoft.com/office/drawing/2014/main" id="{9A05E738-9D79-4D7D-896E-6D1CAD273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284538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4">
            <a:extLst>
              <a:ext uri="{FF2B5EF4-FFF2-40B4-BE49-F238E27FC236}">
                <a16:creationId xmlns:a16="http://schemas.microsoft.com/office/drawing/2014/main" id="{5F2CAEFF-F15C-400C-8D8F-CD80DAEFF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6147" name="灯片编号占位符 5">
            <a:extLst>
              <a:ext uri="{FF2B5EF4-FFF2-40B4-BE49-F238E27FC236}">
                <a16:creationId xmlns:a16="http://schemas.microsoft.com/office/drawing/2014/main" id="{A52A84EC-885F-421A-B8D7-5D2635D5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CDCDDA-AA44-4A36-B6FA-6075C0463E78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F1877314-C0DB-4A2E-8A2D-FB7D09772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Contents 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413B815B-8821-418F-A127-7AF61F3A64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Structure of Relational Databases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Fundamental Relational-Algebra-Operations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Additional Relational-Algebra-Operations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Extended Relational-Algebra-Operations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Null 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Modification of the Database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页脚占位符 4">
            <a:extLst>
              <a:ext uri="{FF2B5EF4-FFF2-40B4-BE49-F238E27FC236}">
                <a16:creationId xmlns:a16="http://schemas.microsoft.com/office/drawing/2014/main" id="{8F26A8C5-A0DB-4185-AD10-6735869D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43011" name="灯片编号占位符 5">
            <a:extLst>
              <a:ext uri="{FF2B5EF4-FFF2-40B4-BE49-F238E27FC236}">
                <a16:creationId xmlns:a16="http://schemas.microsoft.com/office/drawing/2014/main" id="{848E0EEE-1EBB-456E-9D56-08847599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7EBD03-4AA5-4B1D-A8C1-C067B58719D7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FBCA4721-F2AC-4D71-BDC5-0C927A351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353425" cy="30241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b="1">
                <a:solidFill>
                  <a:srgbClr val="CC0066"/>
                </a:solidFill>
                <a:sym typeface="Symbol" panose="05050102010706020507" pitchFamily="18" charset="2"/>
              </a:rPr>
              <a:t>Primary key</a:t>
            </a:r>
            <a:r>
              <a:rPr lang="en-US" altLang="zh-CN" b="1">
                <a:sym typeface="Symbol" panose="05050102010706020507" pitchFamily="18" charset="2"/>
              </a:rPr>
              <a:t>:</a:t>
            </a:r>
            <a:r>
              <a:rPr lang="en-US" altLang="zh-CN" b="1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a candidate key chosen as the principal means of identifying tuples within a relation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>
                <a:sym typeface="Symbol" panose="05050102010706020507" pitchFamily="18" charset="2"/>
              </a:rPr>
              <a:t>Should choose an attribute whose value never, or very rarely, changes.</a:t>
            </a:r>
            <a:endParaRPr lang="en-US" altLang="zh-CN"/>
          </a:p>
        </p:txBody>
      </p:sp>
      <p:sp>
        <p:nvSpPr>
          <p:cNvPr id="310276" name="Rectangle 4">
            <a:extLst>
              <a:ext uri="{FF2B5EF4-FFF2-40B4-BE49-F238E27FC236}">
                <a16:creationId xmlns:a16="http://schemas.microsoft.com/office/drawing/2014/main" id="{3176B11B-7AD8-4F81-B99E-6C8EEF1DA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76250"/>
            <a:ext cx="935038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mic Sans MS" panose="030F0702030302020204" pitchFamily="66" charset="0"/>
              </a:rPr>
              <a:t>Cont</a:t>
            </a:r>
            <a:r>
              <a:rPr lang="en-US" altLang="zh-CN" sz="280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43014" name="Rectangle 5">
            <a:extLst>
              <a:ext uri="{FF2B5EF4-FFF2-40B4-BE49-F238E27FC236}">
                <a16:creationId xmlns:a16="http://schemas.microsoft.com/office/drawing/2014/main" id="{81C0F9E5-B6F6-4A46-808E-FC44FAA16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Keys</a:t>
            </a:r>
          </a:p>
        </p:txBody>
      </p:sp>
      <p:sp>
        <p:nvSpPr>
          <p:cNvPr id="43015" name="Rectangle 6">
            <a:extLst>
              <a:ext uri="{FF2B5EF4-FFF2-40B4-BE49-F238E27FC236}">
                <a16:creationId xmlns:a16="http://schemas.microsoft.com/office/drawing/2014/main" id="{48A55E38-6000-4D0F-9798-077EDE6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4868863"/>
            <a:ext cx="6867525" cy="97472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Comic Sans MS" panose="030F0702030302020204" pitchFamily="66" charset="0"/>
                <a:sym typeface="Symbol" panose="05050102010706020507" pitchFamily="18" charset="2"/>
              </a:rPr>
              <a:t>email address is unique, but may change,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Comic Sans MS" panose="030F0702030302020204" pitchFamily="66" charset="0"/>
                <a:sym typeface="Symbol" panose="05050102010706020507" pitchFamily="18" charset="2"/>
              </a:rPr>
              <a:t>is not suitable for primary key</a:t>
            </a:r>
          </a:p>
        </p:txBody>
      </p:sp>
      <p:sp>
        <p:nvSpPr>
          <p:cNvPr id="310279" name="Rectangle 7">
            <a:extLst>
              <a:ext uri="{FF2B5EF4-FFF2-40B4-BE49-F238E27FC236}">
                <a16:creationId xmlns:a16="http://schemas.microsoft.com/office/drawing/2014/main" id="{DB76DD0B-9B79-4172-9347-34DB7C2AD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508500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页脚占位符 4">
            <a:extLst>
              <a:ext uri="{FF2B5EF4-FFF2-40B4-BE49-F238E27FC236}">
                <a16:creationId xmlns:a16="http://schemas.microsoft.com/office/drawing/2014/main" id="{EC574CB7-DD84-4AC5-A4B3-07C8887B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45059" name="灯片编号占位符 5">
            <a:extLst>
              <a:ext uri="{FF2B5EF4-FFF2-40B4-BE49-F238E27FC236}">
                <a16:creationId xmlns:a16="http://schemas.microsoft.com/office/drawing/2014/main" id="{B57E304A-4B28-42A5-B829-94A55C56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A36C33-E13B-4C0A-8415-0942389AD8D3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BB797574-544C-4F8C-9BDD-5C6562A5A3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Foreign Keys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46F2749C-0D21-438E-9207-753DEC3250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353425" cy="2879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A relation r1 may have an attribute that corresponds to the primary key of another relation r2.  The attribute is called a </a:t>
            </a:r>
            <a:r>
              <a:rPr lang="en-US" altLang="zh-CN" b="1">
                <a:solidFill>
                  <a:srgbClr val="CC0066"/>
                </a:solidFill>
              </a:rPr>
              <a:t>foreign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r1 is referencing relation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r2 is referenced relation</a:t>
            </a:r>
          </a:p>
        </p:txBody>
      </p:sp>
      <p:sp>
        <p:nvSpPr>
          <p:cNvPr id="45062" name="Rectangle 4">
            <a:extLst>
              <a:ext uri="{FF2B5EF4-FFF2-40B4-BE49-F238E27FC236}">
                <a16:creationId xmlns:a16="http://schemas.microsoft.com/office/drawing/2014/main" id="{13E20727-6ED6-4CDA-A784-048B008B5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724400"/>
            <a:ext cx="7670800" cy="1581150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i="1">
                <a:latin typeface="Comic Sans MS" panose="030F0702030302020204" pitchFamily="66" charset="0"/>
              </a:rPr>
              <a:t>customer_name</a:t>
            </a:r>
            <a:r>
              <a:rPr lang="en-US" altLang="zh-CN" sz="2400">
                <a:latin typeface="Comic Sans MS" panose="030F0702030302020204" pitchFamily="66" charset="0"/>
              </a:rPr>
              <a:t> and </a:t>
            </a:r>
            <a:r>
              <a:rPr lang="en-US" altLang="zh-CN" sz="2400" i="1">
                <a:latin typeface="Comic Sans MS" panose="030F0702030302020204" pitchFamily="66" charset="0"/>
              </a:rPr>
              <a:t>account_number</a:t>
            </a:r>
            <a:r>
              <a:rPr lang="en-US" altLang="zh-CN" sz="2400">
                <a:latin typeface="Comic Sans MS" panose="030F0702030302020204" pitchFamily="66" charset="0"/>
              </a:rPr>
              <a:t> attributes of </a:t>
            </a:r>
            <a:r>
              <a:rPr lang="en-US" altLang="zh-CN" sz="2400" i="1">
                <a:latin typeface="Comic Sans MS" panose="030F0702030302020204" pitchFamily="66" charset="0"/>
              </a:rPr>
              <a:t>depositor</a:t>
            </a:r>
            <a:r>
              <a:rPr lang="en-US" altLang="zh-CN" sz="2400">
                <a:latin typeface="Comic Sans MS" panose="030F0702030302020204" pitchFamily="66" charset="0"/>
              </a:rPr>
              <a:t> are foreign keys to </a:t>
            </a:r>
            <a:r>
              <a:rPr lang="en-US" altLang="zh-CN" sz="2400" i="1">
                <a:latin typeface="Comic Sans MS" panose="030F0702030302020204" pitchFamily="66" charset="0"/>
              </a:rPr>
              <a:t>customer</a:t>
            </a:r>
            <a:r>
              <a:rPr lang="en-US" altLang="zh-CN" sz="2400">
                <a:latin typeface="Comic Sans MS" panose="030F0702030302020204" pitchFamily="66" charset="0"/>
              </a:rPr>
              <a:t> and </a:t>
            </a:r>
            <a:r>
              <a:rPr lang="en-US" altLang="zh-CN" sz="2400" i="1">
                <a:latin typeface="Comic Sans MS" panose="030F0702030302020204" pitchFamily="66" charset="0"/>
              </a:rPr>
              <a:t>account</a:t>
            </a:r>
            <a:r>
              <a:rPr lang="en-US" altLang="zh-CN" sz="2400">
                <a:latin typeface="Comic Sans MS" panose="030F0702030302020204" pitchFamily="66" charset="0"/>
              </a:rPr>
              <a:t> respectively. </a:t>
            </a:r>
            <a:r>
              <a:rPr lang="en-US" altLang="zh-CN" sz="2400" i="1">
                <a:latin typeface="Comic Sans MS" panose="030F0702030302020204" pitchFamily="66" charset="0"/>
              </a:rPr>
              <a:t>depositor </a:t>
            </a:r>
            <a:r>
              <a:rPr lang="en-US" altLang="zh-CN" sz="2400">
                <a:latin typeface="Comic Sans MS" panose="030F0702030302020204" pitchFamily="66" charset="0"/>
              </a:rPr>
              <a:t>is referencing relation, </a:t>
            </a:r>
            <a:r>
              <a:rPr lang="en-US" altLang="zh-CN" sz="2400" i="1">
                <a:latin typeface="Comic Sans MS" panose="030F0702030302020204" pitchFamily="66" charset="0"/>
              </a:rPr>
              <a:t>customer</a:t>
            </a:r>
            <a:r>
              <a:rPr lang="en-US" altLang="zh-CN" sz="2400">
                <a:latin typeface="Comic Sans MS" panose="030F0702030302020204" pitchFamily="66" charset="0"/>
              </a:rPr>
              <a:t> and </a:t>
            </a:r>
            <a:r>
              <a:rPr lang="en-US" altLang="zh-CN" sz="2400" i="1">
                <a:latin typeface="Comic Sans MS" panose="030F0702030302020204" pitchFamily="66" charset="0"/>
              </a:rPr>
              <a:t>account </a:t>
            </a:r>
            <a:r>
              <a:rPr lang="en-US" altLang="zh-CN" sz="2400">
                <a:latin typeface="Comic Sans MS" panose="030F0702030302020204" pitchFamily="66" charset="0"/>
              </a:rPr>
              <a:t>are referenced relation</a:t>
            </a:r>
          </a:p>
        </p:txBody>
      </p:sp>
      <p:sp>
        <p:nvSpPr>
          <p:cNvPr id="311301" name="Rectangle 5">
            <a:extLst>
              <a:ext uri="{FF2B5EF4-FFF2-40B4-BE49-F238E27FC236}">
                <a16:creationId xmlns:a16="http://schemas.microsoft.com/office/drawing/2014/main" id="{656F4674-E306-402E-B82E-55407F7DB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365625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页脚占位符 2">
            <a:extLst>
              <a:ext uri="{FF2B5EF4-FFF2-40B4-BE49-F238E27FC236}">
                <a16:creationId xmlns:a16="http://schemas.microsoft.com/office/drawing/2014/main" id="{2744215F-ABBF-41C2-B90A-A1DED16D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47107" name="灯片编号占位符 3">
            <a:extLst>
              <a:ext uri="{FF2B5EF4-FFF2-40B4-BE49-F238E27FC236}">
                <a16:creationId xmlns:a16="http://schemas.microsoft.com/office/drawing/2014/main" id="{10BE3656-03D5-48FC-9079-18A6905D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9A17B1-82B6-4331-A486-84A23C91C81B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pic>
        <p:nvPicPr>
          <p:cNvPr id="47108" name="Picture 4">
            <a:extLst>
              <a:ext uri="{FF2B5EF4-FFF2-40B4-BE49-F238E27FC236}">
                <a16:creationId xmlns:a16="http://schemas.microsoft.com/office/drawing/2014/main" id="{A815B72D-0E00-45BC-BF3A-AB0B669C1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" t="531" r="1791" b="1326"/>
          <a:stretch>
            <a:fillRect/>
          </a:stretch>
        </p:blipFill>
        <p:spPr bwMode="auto">
          <a:xfrm>
            <a:off x="4321175" y="333375"/>
            <a:ext cx="4643438" cy="331152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9" name="Picture 5">
            <a:extLst>
              <a:ext uri="{FF2B5EF4-FFF2-40B4-BE49-F238E27FC236}">
                <a16:creationId xmlns:a16="http://schemas.microsoft.com/office/drawing/2014/main" id="{907FE5AA-FB6C-4D96-B27D-98D18CACD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" t="5304" r="836" b="5583"/>
          <a:stretch>
            <a:fillRect/>
          </a:stretch>
        </p:blipFill>
        <p:spPr bwMode="auto">
          <a:xfrm>
            <a:off x="468313" y="3860800"/>
            <a:ext cx="3311525" cy="2087563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10" name="Picture 6">
            <a:extLst>
              <a:ext uri="{FF2B5EF4-FFF2-40B4-BE49-F238E27FC236}">
                <a16:creationId xmlns:a16="http://schemas.microsoft.com/office/drawing/2014/main" id="{2EF5C217-99CB-4C2A-93C2-4A0557216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DEDFDE"/>
              </a:clrFrom>
              <a:clrTo>
                <a:srgbClr val="DEDFD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t="13158" r="395" b="12631"/>
          <a:stretch>
            <a:fillRect/>
          </a:stretch>
        </p:blipFill>
        <p:spPr bwMode="auto">
          <a:xfrm>
            <a:off x="179388" y="981075"/>
            <a:ext cx="3889375" cy="2232025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2328" name="Rectangle 8">
            <a:extLst>
              <a:ext uri="{FF2B5EF4-FFF2-40B4-BE49-F238E27FC236}">
                <a16:creationId xmlns:a16="http://schemas.microsoft.com/office/drawing/2014/main" id="{C3F4257E-7A76-4F2F-937D-7DD76D37F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2997200"/>
            <a:ext cx="2376488" cy="504825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Comic Sans MS" panose="030F0702030302020204" pitchFamily="66" charset="0"/>
              </a:rPr>
              <a:t>Primary Key</a:t>
            </a:r>
          </a:p>
        </p:txBody>
      </p:sp>
      <p:sp>
        <p:nvSpPr>
          <p:cNvPr id="312330" name="Rectangle 10">
            <a:extLst>
              <a:ext uri="{FF2B5EF4-FFF2-40B4-BE49-F238E27FC236}">
                <a16:creationId xmlns:a16="http://schemas.microsoft.com/office/drawing/2014/main" id="{EDC5B48D-4185-4F16-B15A-B12C59868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81075"/>
            <a:ext cx="1584325" cy="360363"/>
          </a:xfrm>
          <a:prstGeom prst="rect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12331" name="Rectangle 11">
            <a:extLst>
              <a:ext uri="{FF2B5EF4-FFF2-40B4-BE49-F238E27FC236}">
                <a16:creationId xmlns:a16="http://schemas.microsoft.com/office/drawing/2014/main" id="{F0C86A06-5607-4FA6-9BAE-D9F7D1A4C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333375"/>
            <a:ext cx="1584325" cy="360363"/>
          </a:xfrm>
          <a:prstGeom prst="rect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12332" name="Rectangle 12">
            <a:extLst>
              <a:ext uri="{FF2B5EF4-FFF2-40B4-BE49-F238E27FC236}">
                <a16:creationId xmlns:a16="http://schemas.microsoft.com/office/drawing/2014/main" id="{58451757-7236-4E18-ABF9-F24BDFD77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860800"/>
            <a:ext cx="3311525" cy="360363"/>
          </a:xfrm>
          <a:prstGeom prst="rect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cxnSp>
        <p:nvCxnSpPr>
          <p:cNvPr id="312333" name="AutoShape 13">
            <a:extLst>
              <a:ext uri="{FF2B5EF4-FFF2-40B4-BE49-F238E27FC236}">
                <a16:creationId xmlns:a16="http://schemas.microsoft.com/office/drawing/2014/main" id="{332B11C2-8083-4CCA-9599-0227311D09CC}"/>
              </a:ext>
            </a:extLst>
          </p:cNvPr>
          <p:cNvCxnSpPr>
            <a:cxnSpLocks noChangeShapeType="1"/>
            <a:stCxn id="312330" idx="3"/>
            <a:endCxn id="312328" idx="1"/>
          </p:cNvCxnSpPr>
          <p:nvPr/>
        </p:nvCxnSpPr>
        <p:spPr bwMode="auto">
          <a:xfrm>
            <a:off x="1849438" y="1162050"/>
            <a:ext cx="3571875" cy="2087563"/>
          </a:xfrm>
          <a:prstGeom prst="straightConnector1">
            <a:avLst/>
          </a:prstGeom>
          <a:noFill/>
          <a:ln w="28575">
            <a:solidFill>
              <a:srgbClr val="0066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2334" name="AutoShape 14">
            <a:extLst>
              <a:ext uri="{FF2B5EF4-FFF2-40B4-BE49-F238E27FC236}">
                <a16:creationId xmlns:a16="http://schemas.microsoft.com/office/drawing/2014/main" id="{A0E6836F-D826-4916-97B5-5CAAD2694174}"/>
              </a:ext>
            </a:extLst>
          </p:cNvPr>
          <p:cNvCxnSpPr>
            <a:cxnSpLocks noChangeShapeType="1"/>
            <a:stCxn id="312332" idx="3"/>
            <a:endCxn id="312328" idx="1"/>
          </p:cNvCxnSpPr>
          <p:nvPr/>
        </p:nvCxnSpPr>
        <p:spPr bwMode="auto">
          <a:xfrm flipV="1">
            <a:off x="3794125" y="3249613"/>
            <a:ext cx="1627188" cy="792162"/>
          </a:xfrm>
          <a:prstGeom prst="straightConnector1">
            <a:avLst/>
          </a:prstGeom>
          <a:noFill/>
          <a:ln w="28575">
            <a:solidFill>
              <a:srgbClr val="0066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2335" name="AutoShape 15">
            <a:extLst>
              <a:ext uri="{FF2B5EF4-FFF2-40B4-BE49-F238E27FC236}">
                <a16:creationId xmlns:a16="http://schemas.microsoft.com/office/drawing/2014/main" id="{344C8971-1CBD-4ABF-8566-B65FA3D369FA}"/>
              </a:ext>
            </a:extLst>
          </p:cNvPr>
          <p:cNvCxnSpPr>
            <a:cxnSpLocks noChangeShapeType="1"/>
            <a:stCxn id="312331" idx="2"/>
            <a:endCxn id="312328" idx="1"/>
          </p:cNvCxnSpPr>
          <p:nvPr/>
        </p:nvCxnSpPr>
        <p:spPr bwMode="auto">
          <a:xfrm>
            <a:off x="5148263" y="708025"/>
            <a:ext cx="273050" cy="2541588"/>
          </a:xfrm>
          <a:prstGeom prst="straightConnector1">
            <a:avLst/>
          </a:prstGeom>
          <a:noFill/>
          <a:ln w="28575">
            <a:solidFill>
              <a:srgbClr val="0066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12337" name="Oval 17">
            <a:extLst>
              <a:ext uri="{FF2B5EF4-FFF2-40B4-BE49-F238E27FC236}">
                <a16:creationId xmlns:a16="http://schemas.microsoft.com/office/drawing/2014/main" id="{0E1D7B27-3EAB-4188-8594-023A79E91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500438"/>
            <a:ext cx="1511300" cy="936625"/>
          </a:xfrm>
          <a:prstGeom prst="ellipse">
            <a:avLst/>
          </a:prstGeom>
          <a:noFill/>
          <a:ln w="28575" algn="ctr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12338" name="Text Box 18">
            <a:extLst>
              <a:ext uri="{FF2B5EF4-FFF2-40B4-BE49-F238E27FC236}">
                <a16:creationId xmlns:a16="http://schemas.microsoft.com/office/drawing/2014/main" id="{6E889537-D3A1-478F-99D4-AA83D95D7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5300663"/>
            <a:ext cx="4032250" cy="121602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Foreign Key, Corresponds to the primary key of relation </a:t>
            </a:r>
            <a:r>
              <a:rPr lang="en-US" altLang="zh-CN" sz="2400" i="1">
                <a:latin typeface="Comic Sans MS" panose="030F0702030302020204" pitchFamily="66" charset="0"/>
              </a:rPr>
              <a:t>Customer</a:t>
            </a:r>
          </a:p>
        </p:txBody>
      </p:sp>
      <p:sp>
        <p:nvSpPr>
          <p:cNvPr id="312339" name="Text Box 19">
            <a:extLst>
              <a:ext uri="{FF2B5EF4-FFF2-40B4-BE49-F238E27FC236}">
                <a16:creationId xmlns:a16="http://schemas.microsoft.com/office/drawing/2014/main" id="{C54CD483-1989-4BDB-B4E5-E946DAB7D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933825"/>
            <a:ext cx="4032250" cy="121602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Foreign Key, Corresponds to the primary key of relation </a:t>
            </a:r>
            <a:r>
              <a:rPr lang="en-US" altLang="zh-CN" sz="2400" i="1">
                <a:latin typeface="Comic Sans MS" panose="030F0702030302020204" pitchFamily="66" charset="0"/>
              </a:rPr>
              <a:t>Account</a:t>
            </a:r>
          </a:p>
        </p:txBody>
      </p:sp>
      <p:sp>
        <p:nvSpPr>
          <p:cNvPr id="312340" name="Oval 20">
            <a:extLst>
              <a:ext uri="{FF2B5EF4-FFF2-40B4-BE49-F238E27FC236}">
                <a16:creationId xmlns:a16="http://schemas.microsoft.com/office/drawing/2014/main" id="{B6111817-4966-451A-9B9E-E7685A4B0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3500438"/>
            <a:ext cx="1439862" cy="936625"/>
          </a:xfrm>
          <a:prstGeom prst="ellipse">
            <a:avLst/>
          </a:prstGeom>
          <a:noFill/>
          <a:ln w="28575" algn="ctr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cxnSp>
        <p:nvCxnSpPr>
          <p:cNvPr id="312341" name="AutoShape 21">
            <a:extLst>
              <a:ext uri="{FF2B5EF4-FFF2-40B4-BE49-F238E27FC236}">
                <a16:creationId xmlns:a16="http://schemas.microsoft.com/office/drawing/2014/main" id="{E8F30D4F-0E44-4C37-9BC6-2112FDEAB751}"/>
              </a:ext>
            </a:extLst>
          </p:cNvPr>
          <p:cNvCxnSpPr>
            <a:cxnSpLocks noChangeShapeType="1"/>
            <a:stCxn id="312337" idx="4"/>
            <a:endCxn id="312338" idx="1"/>
          </p:cNvCxnSpPr>
          <p:nvPr/>
        </p:nvCxnSpPr>
        <p:spPr bwMode="auto">
          <a:xfrm rot="16200000" flipH="1">
            <a:off x="2162175" y="3584575"/>
            <a:ext cx="1457325" cy="3190875"/>
          </a:xfrm>
          <a:prstGeom prst="curvedConnector2">
            <a:avLst/>
          </a:prstGeom>
          <a:noFill/>
          <a:ln w="28575">
            <a:solidFill>
              <a:srgbClr val="0066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12342" name="AutoShape 22">
            <a:extLst>
              <a:ext uri="{FF2B5EF4-FFF2-40B4-BE49-F238E27FC236}">
                <a16:creationId xmlns:a16="http://schemas.microsoft.com/office/drawing/2014/main" id="{315757A3-4096-43E5-B4EE-F8ADF71C7D1A}"/>
              </a:ext>
            </a:extLst>
          </p:cNvPr>
          <p:cNvCxnSpPr>
            <a:cxnSpLocks noChangeShapeType="1"/>
            <a:stCxn id="312340" idx="4"/>
            <a:endCxn id="312339" idx="1"/>
          </p:cNvCxnSpPr>
          <p:nvPr/>
        </p:nvCxnSpPr>
        <p:spPr bwMode="auto">
          <a:xfrm rot="16200000" flipH="1">
            <a:off x="3656013" y="3711575"/>
            <a:ext cx="90488" cy="1570037"/>
          </a:xfrm>
          <a:prstGeom prst="curvedConnector2">
            <a:avLst/>
          </a:prstGeom>
          <a:noFill/>
          <a:ln w="28575">
            <a:solidFill>
              <a:srgbClr val="0066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12343" name="Rectangle 23">
            <a:extLst>
              <a:ext uri="{FF2B5EF4-FFF2-40B4-BE49-F238E27FC236}">
                <a16:creationId xmlns:a16="http://schemas.microsoft.com/office/drawing/2014/main" id="{3C3C0402-6A59-4ACD-AA9B-EC48283E5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60350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  <p:grpSp>
        <p:nvGrpSpPr>
          <p:cNvPr id="312350" name="Group 30">
            <a:extLst>
              <a:ext uri="{FF2B5EF4-FFF2-40B4-BE49-F238E27FC236}">
                <a16:creationId xmlns:a16="http://schemas.microsoft.com/office/drawing/2014/main" id="{236A83EC-2BD7-42DC-A5EF-F9DB93C08D74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5805488"/>
            <a:ext cx="3309938" cy="576262"/>
            <a:chOff x="476" y="3657"/>
            <a:chExt cx="2085" cy="363"/>
          </a:xfrm>
        </p:grpSpPr>
        <p:sp>
          <p:nvSpPr>
            <p:cNvPr id="47132" name="Rectangle 28" descr="信纸">
              <a:extLst>
                <a:ext uri="{FF2B5EF4-FFF2-40B4-BE49-F238E27FC236}">
                  <a16:creationId xmlns:a16="http://schemas.microsoft.com/office/drawing/2014/main" id="{CF2E747F-A1BA-4883-AC30-387273DDE7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83027">
              <a:off x="476" y="3657"/>
              <a:ext cx="2085" cy="363"/>
            </a:xfrm>
            <a:prstGeom prst="rect">
              <a:avLst/>
            </a:prstGeom>
            <a:blipFill dpi="0" rotWithShape="1">
              <a:blip r:embed="rId7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7133" name="Text Box 29">
              <a:extLst>
                <a:ext uri="{FF2B5EF4-FFF2-40B4-BE49-F238E27FC236}">
                  <a16:creationId xmlns:a16="http://schemas.microsoft.com/office/drawing/2014/main" id="{A7239FBA-7220-43A2-ABF9-D89E805E9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83024">
              <a:off x="522" y="3683"/>
              <a:ext cx="19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0066FF"/>
                  </a:solidFill>
                  <a:latin typeface="Comic Sans MS" panose="030F0702030302020204" pitchFamily="66" charset="0"/>
                </a:rPr>
                <a:t>Referencing relation </a:t>
              </a:r>
            </a:p>
          </p:txBody>
        </p:sp>
      </p:grpSp>
      <p:grpSp>
        <p:nvGrpSpPr>
          <p:cNvPr id="312351" name="Group 31">
            <a:extLst>
              <a:ext uri="{FF2B5EF4-FFF2-40B4-BE49-F238E27FC236}">
                <a16:creationId xmlns:a16="http://schemas.microsoft.com/office/drawing/2014/main" id="{3D67A6DF-90A1-4292-9DEA-5DF11DD73E0F}"/>
              </a:ext>
            </a:extLst>
          </p:cNvPr>
          <p:cNvGrpSpPr>
            <a:grpSpLocks/>
          </p:cNvGrpSpPr>
          <p:nvPr/>
        </p:nvGrpSpPr>
        <p:grpSpPr bwMode="auto">
          <a:xfrm rot="-914573">
            <a:off x="254000" y="2420938"/>
            <a:ext cx="3309938" cy="576262"/>
            <a:chOff x="476" y="3657"/>
            <a:chExt cx="2085" cy="363"/>
          </a:xfrm>
        </p:grpSpPr>
        <p:sp>
          <p:nvSpPr>
            <p:cNvPr id="47130" name="Rectangle 32" descr="信纸">
              <a:extLst>
                <a:ext uri="{FF2B5EF4-FFF2-40B4-BE49-F238E27FC236}">
                  <a16:creationId xmlns:a16="http://schemas.microsoft.com/office/drawing/2014/main" id="{E85422AC-5EE2-40B1-B2FA-63140ED090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83027">
              <a:off x="476" y="3657"/>
              <a:ext cx="2085" cy="363"/>
            </a:xfrm>
            <a:prstGeom prst="rect">
              <a:avLst/>
            </a:prstGeom>
            <a:blipFill dpi="0" rotWithShape="1">
              <a:blip r:embed="rId7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7131" name="Text Box 33">
              <a:extLst>
                <a:ext uri="{FF2B5EF4-FFF2-40B4-BE49-F238E27FC236}">
                  <a16:creationId xmlns:a16="http://schemas.microsoft.com/office/drawing/2014/main" id="{56EAE099-0EAD-476A-B767-B9D899E21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83024">
              <a:off x="522" y="3683"/>
              <a:ext cx="19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0066FF"/>
                  </a:solidFill>
                  <a:latin typeface="Comic Sans MS" panose="030F0702030302020204" pitchFamily="66" charset="0"/>
                </a:rPr>
                <a:t>Referenced relation </a:t>
              </a:r>
            </a:p>
          </p:txBody>
        </p:sp>
      </p:grpSp>
      <p:grpSp>
        <p:nvGrpSpPr>
          <p:cNvPr id="312354" name="Group 34">
            <a:extLst>
              <a:ext uri="{FF2B5EF4-FFF2-40B4-BE49-F238E27FC236}">
                <a16:creationId xmlns:a16="http://schemas.microsoft.com/office/drawing/2014/main" id="{65DEF07B-5427-4A99-A0FE-759BBB3DE1CA}"/>
              </a:ext>
            </a:extLst>
          </p:cNvPr>
          <p:cNvGrpSpPr>
            <a:grpSpLocks/>
          </p:cNvGrpSpPr>
          <p:nvPr/>
        </p:nvGrpSpPr>
        <p:grpSpPr bwMode="auto">
          <a:xfrm>
            <a:off x="5438775" y="1628775"/>
            <a:ext cx="3309938" cy="576263"/>
            <a:chOff x="476" y="3657"/>
            <a:chExt cx="2085" cy="363"/>
          </a:xfrm>
        </p:grpSpPr>
        <p:sp>
          <p:nvSpPr>
            <p:cNvPr id="47128" name="Rectangle 35" descr="信纸">
              <a:extLst>
                <a:ext uri="{FF2B5EF4-FFF2-40B4-BE49-F238E27FC236}">
                  <a16:creationId xmlns:a16="http://schemas.microsoft.com/office/drawing/2014/main" id="{44E63999-7D1A-4679-8310-514CC4535D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83027">
              <a:off x="476" y="3657"/>
              <a:ext cx="2085" cy="363"/>
            </a:xfrm>
            <a:prstGeom prst="rect">
              <a:avLst/>
            </a:prstGeom>
            <a:blipFill dpi="0" rotWithShape="1">
              <a:blip r:embed="rId7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7129" name="Text Box 36">
              <a:extLst>
                <a:ext uri="{FF2B5EF4-FFF2-40B4-BE49-F238E27FC236}">
                  <a16:creationId xmlns:a16="http://schemas.microsoft.com/office/drawing/2014/main" id="{519C397A-31F2-44B9-B080-94D7543E1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83024">
              <a:off x="522" y="3683"/>
              <a:ext cx="19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0066FF"/>
                  </a:solidFill>
                  <a:latin typeface="Comic Sans MS" panose="030F0702030302020204" pitchFamily="66" charset="0"/>
                </a:rPr>
                <a:t>Referenced relation </a:t>
              </a:r>
            </a:p>
          </p:txBody>
        </p:sp>
      </p:grp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1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1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1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3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8" grpId="0" animBg="1"/>
      <p:bldP spid="312330" grpId="0" animBg="1"/>
      <p:bldP spid="312331" grpId="0" animBg="1"/>
      <p:bldP spid="312332" grpId="0" animBg="1"/>
      <p:bldP spid="312337" grpId="0" animBg="1"/>
      <p:bldP spid="312338" grpId="0" animBg="1"/>
      <p:bldP spid="312339" grpId="0" animBg="1"/>
      <p:bldP spid="3123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页脚占位符 4">
            <a:extLst>
              <a:ext uri="{FF2B5EF4-FFF2-40B4-BE49-F238E27FC236}">
                <a16:creationId xmlns:a16="http://schemas.microsoft.com/office/drawing/2014/main" id="{6410C343-8F53-47BC-B465-C44F7CB8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49155" name="灯片编号占位符 5">
            <a:extLst>
              <a:ext uri="{FF2B5EF4-FFF2-40B4-BE49-F238E27FC236}">
                <a16:creationId xmlns:a16="http://schemas.microsoft.com/office/drawing/2014/main" id="{C239A8DC-EC4C-43A6-B3C2-A88D59CE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564180-3437-4097-BD4D-EA8852D6D825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CF4F457F-775C-48BC-AC2D-844D13DDB7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Referencing Constraint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E0295D64-DF76-4877-AD28-F794357465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Only values occurring in the primary key attribute of the </a:t>
            </a:r>
            <a:r>
              <a:rPr lang="en-US" altLang="zh-CN" b="1">
                <a:solidFill>
                  <a:srgbClr val="CC0066"/>
                </a:solidFill>
              </a:rPr>
              <a:t>referenced relation</a:t>
            </a:r>
            <a:r>
              <a:rPr lang="en-US" altLang="zh-CN"/>
              <a:t> may occur in the foreign key attribute of the </a:t>
            </a:r>
            <a:r>
              <a:rPr lang="en-US" altLang="zh-CN" b="1">
                <a:solidFill>
                  <a:srgbClr val="CC0066"/>
                </a:solidFill>
              </a:rPr>
              <a:t>referencing relation</a:t>
            </a:r>
            <a:endParaRPr lang="en-US" altLang="zh-CN" b="1"/>
          </a:p>
          <a:p>
            <a:pPr eaLnBrk="1" hangingPunct="1"/>
            <a:endParaRPr lang="en-US" altLang="zh-CN"/>
          </a:p>
        </p:txBody>
      </p:sp>
      <p:pic>
        <p:nvPicPr>
          <p:cNvPr id="313353" name="Picture 9">
            <a:extLst>
              <a:ext uri="{FF2B5EF4-FFF2-40B4-BE49-F238E27FC236}">
                <a16:creationId xmlns:a16="http://schemas.microsoft.com/office/drawing/2014/main" id="{77019453-253A-430A-B551-A14DC88A8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5316" r="848" b="5562"/>
          <a:stretch>
            <a:fillRect/>
          </a:stretch>
        </p:blipFill>
        <p:spPr bwMode="auto">
          <a:xfrm>
            <a:off x="971550" y="3933825"/>
            <a:ext cx="3311525" cy="2087563"/>
          </a:xfrm>
          <a:prstGeom prst="rect">
            <a:avLst/>
          </a:prstGeom>
          <a:solidFill>
            <a:schemeClr val="bg1">
              <a:alpha val="50980"/>
            </a:schemeClr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3354" name="Picture 10">
            <a:extLst>
              <a:ext uri="{FF2B5EF4-FFF2-40B4-BE49-F238E27FC236}">
                <a16:creationId xmlns:a16="http://schemas.microsoft.com/office/drawing/2014/main" id="{97D61652-39CE-4C7B-B844-24EFDE652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13141" r="406" b="12650"/>
          <a:stretch>
            <a:fillRect/>
          </a:stretch>
        </p:blipFill>
        <p:spPr bwMode="auto">
          <a:xfrm>
            <a:off x="4498975" y="3717925"/>
            <a:ext cx="3889375" cy="2303463"/>
          </a:xfrm>
          <a:prstGeom prst="rect">
            <a:avLst/>
          </a:prstGeom>
          <a:solidFill>
            <a:schemeClr val="bg1">
              <a:alpha val="50980"/>
            </a:schemeClr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3355" name="Rectangle 11">
            <a:extLst>
              <a:ext uri="{FF2B5EF4-FFF2-40B4-BE49-F238E27FC236}">
                <a16:creationId xmlns:a16="http://schemas.microsoft.com/office/drawing/2014/main" id="{80072552-4454-470E-B63A-34003A648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4295775"/>
            <a:ext cx="1223963" cy="1654175"/>
          </a:xfrm>
          <a:prstGeom prst="rect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13356" name="Rectangle 12">
            <a:extLst>
              <a:ext uri="{FF2B5EF4-FFF2-40B4-BE49-F238E27FC236}">
                <a16:creationId xmlns:a16="http://schemas.microsoft.com/office/drawing/2014/main" id="{9E8545C1-6F0F-4CDB-8801-07A8D2C4F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4078288"/>
            <a:ext cx="1223963" cy="1871662"/>
          </a:xfrm>
          <a:prstGeom prst="rect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13359" name="AutoShape 15">
            <a:extLst>
              <a:ext uri="{FF2B5EF4-FFF2-40B4-BE49-F238E27FC236}">
                <a16:creationId xmlns:a16="http://schemas.microsoft.com/office/drawing/2014/main" id="{8BD6F9AA-E6F9-4ACD-A16B-C8919D663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5949950"/>
            <a:ext cx="1873250" cy="647700"/>
          </a:xfrm>
          <a:prstGeom prst="curvedUpArrow">
            <a:avLst>
              <a:gd name="adj1" fmla="val 33836"/>
              <a:gd name="adj2" fmla="val 91679"/>
              <a:gd name="adj3" fmla="val 33333"/>
            </a:avLst>
          </a:prstGeom>
          <a:solidFill>
            <a:schemeClr val="bg1"/>
          </a:solidFill>
          <a:ln w="28575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13361" name="AutoShape 17">
            <a:extLst>
              <a:ext uri="{FF2B5EF4-FFF2-40B4-BE49-F238E27FC236}">
                <a16:creationId xmlns:a16="http://schemas.microsoft.com/office/drawing/2014/main" id="{BECB0FFF-EE6C-4692-AA9D-536D74372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725988"/>
            <a:ext cx="2520950" cy="1512887"/>
          </a:xfrm>
          <a:prstGeom prst="cloudCallout">
            <a:avLst>
              <a:gd name="adj1" fmla="val 90111"/>
              <a:gd name="adj2" fmla="val 62593"/>
            </a:avLst>
          </a:prstGeom>
          <a:solidFill>
            <a:schemeClr val="bg1"/>
          </a:solidFill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Comic Sans MS" panose="030F0702030302020204" pitchFamily="66" charset="0"/>
              </a:rPr>
              <a:t>Is subset of</a:t>
            </a:r>
            <a:r>
              <a:rPr lang="en-US" altLang="zh-CN" sz="2800">
                <a:latin typeface="Arial" panose="020B0604020202020204" pitchFamily="34" charset="0"/>
              </a:rPr>
              <a:t>…</a:t>
            </a:r>
            <a:endParaRPr lang="en-US" altLang="zh-CN" sz="28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1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55" grpId="0" animBg="1"/>
      <p:bldP spid="313356" grpId="0" animBg="1"/>
      <p:bldP spid="313359" grpId="0" animBg="1"/>
      <p:bldP spid="31336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页脚占位符 3">
            <a:extLst>
              <a:ext uri="{FF2B5EF4-FFF2-40B4-BE49-F238E27FC236}">
                <a16:creationId xmlns:a16="http://schemas.microsoft.com/office/drawing/2014/main" id="{2128EEA5-FC1F-4777-BBD5-6AAD0AA6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51203" name="灯片编号占位符 4">
            <a:extLst>
              <a:ext uri="{FF2B5EF4-FFF2-40B4-BE49-F238E27FC236}">
                <a16:creationId xmlns:a16="http://schemas.microsoft.com/office/drawing/2014/main" id="{9DBB5B50-9DEC-4FFB-B450-93639503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39B00E-6104-4B05-B844-F7B20F9DE9D8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D6929027-9AE6-4442-A895-668300EE13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Schema Diagram</a:t>
            </a:r>
          </a:p>
        </p:txBody>
      </p:sp>
      <p:pic>
        <p:nvPicPr>
          <p:cNvPr id="51205" name="Picture 4">
            <a:extLst>
              <a:ext uri="{FF2B5EF4-FFF2-40B4-BE49-F238E27FC236}">
                <a16:creationId xmlns:a16="http://schemas.microsoft.com/office/drawing/2014/main" id="{2266E24B-B85F-4C7B-BC19-1392B5252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22690" r="406" b="22986"/>
          <a:stretch>
            <a:fillRect/>
          </a:stretch>
        </p:blipFill>
        <p:spPr bwMode="auto">
          <a:xfrm>
            <a:off x="395288" y="1627188"/>
            <a:ext cx="8135937" cy="4249737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页脚占位符 4">
            <a:extLst>
              <a:ext uri="{FF2B5EF4-FFF2-40B4-BE49-F238E27FC236}">
                <a16:creationId xmlns:a16="http://schemas.microsoft.com/office/drawing/2014/main" id="{FE780FB2-4FCA-4A4E-9608-3C4B411F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53251" name="灯片编号占位符 5">
            <a:extLst>
              <a:ext uri="{FF2B5EF4-FFF2-40B4-BE49-F238E27FC236}">
                <a16:creationId xmlns:a16="http://schemas.microsoft.com/office/drawing/2014/main" id="{B8D7A0A7-141F-4FAC-88CD-8272CE2F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C83CC0-775C-4189-9FCF-A154F28243E6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321540" name="Rectangle 4">
            <a:extLst>
              <a:ext uri="{FF2B5EF4-FFF2-40B4-BE49-F238E27FC236}">
                <a16:creationId xmlns:a16="http://schemas.microsoft.com/office/drawing/2014/main" id="{9C74CD0F-F22C-49AF-8062-4BD9500F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8" y="4003675"/>
            <a:ext cx="3167062" cy="504825"/>
          </a:xfrm>
          <a:prstGeom prst="rect">
            <a:avLst/>
          </a:prstGeom>
          <a:solidFill>
            <a:schemeClr val="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53253" name="Rectangle 2">
            <a:extLst>
              <a:ext uri="{FF2B5EF4-FFF2-40B4-BE49-F238E27FC236}">
                <a16:creationId xmlns:a16="http://schemas.microsoft.com/office/drawing/2014/main" id="{A7F2EEFA-B6FB-4FBE-A85D-8755EC2337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Query Languages</a:t>
            </a:r>
          </a:p>
        </p:txBody>
      </p:sp>
      <p:sp>
        <p:nvSpPr>
          <p:cNvPr id="53254" name="Rectangle 3">
            <a:extLst>
              <a:ext uri="{FF2B5EF4-FFF2-40B4-BE49-F238E27FC236}">
                <a16:creationId xmlns:a16="http://schemas.microsoft.com/office/drawing/2014/main" id="{99FE1ADB-D368-47D1-A212-C9302A687C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353425" cy="4321175"/>
          </a:xfrm>
        </p:spPr>
        <p:txBody>
          <a:bodyPr/>
          <a:lstStyle/>
          <a:p>
            <a:pPr eaLnBrk="1" hangingPunct="1"/>
            <a:r>
              <a:rPr lang="en-US" altLang="zh-CN" sz="2800"/>
              <a:t>Language in which user requests information from the database.</a:t>
            </a:r>
          </a:p>
          <a:p>
            <a:pPr eaLnBrk="1" hangingPunct="1"/>
            <a:r>
              <a:rPr lang="en-US" altLang="zh-CN" sz="2800"/>
              <a:t>Categories of languages</a:t>
            </a:r>
          </a:p>
          <a:p>
            <a:pPr lvl="1" eaLnBrk="1" hangingPunct="1"/>
            <a:r>
              <a:rPr lang="en-US" altLang="zh-CN" sz="2400"/>
              <a:t>Procedural</a:t>
            </a:r>
          </a:p>
          <a:p>
            <a:pPr lvl="1" eaLnBrk="1" hangingPunct="1"/>
            <a:r>
              <a:rPr lang="en-US" altLang="zh-CN" sz="2400"/>
              <a:t>Non-procedural, or declarative</a:t>
            </a:r>
          </a:p>
          <a:p>
            <a:pPr eaLnBrk="1" hangingPunct="1"/>
            <a:r>
              <a:rPr lang="en-US" altLang="zh-CN" sz="2800">
                <a:latin typeface="Helvetica" panose="020B0604020202020204" pitchFamily="34" charset="0"/>
              </a:rPr>
              <a:t>“</a:t>
            </a:r>
            <a:r>
              <a:rPr lang="en-US" altLang="zh-CN" sz="2800"/>
              <a:t>Pure</a:t>
            </a:r>
            <a:r>
              <a:rPr lang="en-US" altLang="zh-CN" sz="2800">
                <a:latin typeface="Helvetica" panose="020B0604020202020204" pitchFamily="34" charset="0"/>
              </a:rPr>
              <a:t>”</a:t>
            </a:r>
            <a:r>
              <a:rPr lang="en-US" altLang="zh-CN" sz="2800"/>
              <a:t> languages:</a:t>
            </a:r>
          </a:p>
          <a:p>
            <a:pPr lvl="1" eaLnBrk="1" hangingPunct="1"/>
            <a:r>
              <a:rPr lang="en-US" altLang="zh-CN" sz="2400"/>
              <a:t>Relational algebra</a:t>
            </a:r>
          </a:p>
          <a:p>
            <a:pPr lvl="1" eaLnBrk="1" hangingPunct="1"/>
            <a:r>
              <a:rPr lang="en-US" altLang="zh-CN" sz="2400"/>
              <a:t>Tuple relational calculus</a:t>
            </a:r>
          </a:p>
          <a:p>
            <a:pPr lvl="1" eaLnBrk="1" hangingPunct="1"/>
            <a:r>
              <a:rPr lang="en-US" altLang="zh-CN" sz="2400"/>
              <a:t>Domain relational calculus</a:t>
            </a:r>
          </a:p>
        </p:txBody>
      </p:sp>
      <p:sp>
        <p:nvSpPr>
          <p:cNvPr id="321541" name="Line 5">
            <a:extLst>
              <a:ext uri="{FF2B5EF4-FFF2-40B4-BE49-F238E27FC236}">
                <a16:creationId xmlns:a16="http://schemas.microsoft.com/office/drawing/2014/main" id="{D2EC05CF-61A1-4C97-AD9B-96F4E5CF65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24300" y="2852738"/>
            <a:ext cx="1152525" cy="1223962"/>
          </a:xfrm>
          <a:prstGeom prst="line">
            <a:avLst/>
          </a:prstGeom>
          <a:noFill/>
          <a:ln w="28575">
            <a:solidFill>
              <a:srgbClr val="0066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44" name="Text Box 8">
            <a:extLst>
              <a:ext uri="{FF2B5EF4-FFF2-40B4-BE49-F238E27FC236}">
                <a16:creationId xmlns:a16="http://schemas.microsoft.com/office/drawing/2014/main" id="{CE92FA62-971E-4470-BE83-915FA27BA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2420938"/>
            <a:ext cx="3311525" cy="996950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>
            <a:outerShdw dist="107763" dir="2700000" algn="ctr" rotWithShape="0">
              <a:srgbClr val="BDDEFF">
                <a:alpha val="50000"/>
              </a:srgb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form underlying basis of query languages that people use</a:t>
            </a:r>
          </a:p>
        </p:txBody>
      </p:sp>
      <p:sp>
        <p:nvSpPr>
          <p:cNvPr id="321545" name="Line 9">
            <a:extLst>
              <a:ext uri="{FF2B5EF4-FFF2-40B4-BE49-F238E27FC236}">
                <a16:creationId xmlns:a16="http://schemas.microsoft.com/office/drawing/2014/main" id="{03DB4B4A-F526-4921-B183-B665A4DB80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51275" y="4365625"/>
            <a:ext cx="792163" cy="358775"/>
          </a:xfrm>
          <a:prstGeom prst="line">
            <a:avLst/>
          </a:prstGeom>
          <a:noFill/>
          <a:ln w="28575">
            <a:solidFill>
              <a:srgbClr val="0066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46" name="Text Box 10">
            <a:extLst>
              <a:ext uri="{FF2B5EF4-FFF2-40B4-BE49-F238E27FC236}">
                <a16:creationId xmlns:a16="http://schemas.microsoft.com/office/drawing/2014/main" id="{A1160E5C-07A0-4883-A216-06F841CF8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076700"/>
            <a:ext cx="2232025" cy="485775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>
            <a:outerShdw dist="107763" dir="2700000" algn="ctr" rotWithShape="0">
              <a:srgbClr val="BDDEFF">
                <a:alpha val="50000"/>
              </a:srgb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Procedural </a:t>
            </a:r>
          </a:p>
        </p:txBody>
      </p:sp>
      <p:sp>
        <p:nvSpPr>
          <p:cNvPr id="321547" name="AutoShape 11">
            <a:extLst>
              <a:ext uri="{FF2B5EF4-FFF2-40B4-BE49-F238E27FC236}">
                <a16:creationId xmlns:a16="http://schemas.microsoft.com/office/drawing/2014/main" id="{A4D9CA83-927C-43B7-B216-02D3C05A0B30}"/>
              </a:ext>
            </a:extLst>
          </p:cNvPr>
          <p:cNvSpPr>
            <a:spLocks/>
          </p:cNvSpPr>
          <p:nvPr/>
        </p:nvSpPr>
        <p:spPr bwMode="auto">
          <a:xfrm>
            <a:off x="4932363" y="5084763"/>
            <a:ext cx="287337" cy="576262"/>
          </a:xfrm>
          <a:prstGeom prst="rightBrace">
            <a:avLst>
              <a:gd name="adj1" fmla="val 16713"/>
              <a:gd name="adj2" fmla="val 50000"/>
            </a:avLst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21548" name="Line 12">
            <a:extLst>
              <a:ext uri="{FF2B5EF4-FFF2-40B4-BE49-F238E27FC236}">
                <a16:creationId xmlns:a16="http://schemas.microsoft.com/office/drawing/2014/main" id="{A5082B92-DF19-4017-A84D-094EAD614F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92725" y="5014913"/>
            <a:ext cx="792163" cy="358775"/>
          </a:xfrm>
          <a:prstGeom prst="line">
            <a:avLst/>
          </a:prstGeom>
          <a:noFill/>
          <a:ln w="28575">
            <a:solidFill>
              <a:srgbClr val="0066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49" name="Text Box 13">
            <a:extLst>
              <a:ext uri="{FF2B5EF4-FFF2-40B4-BE49-F238E27FC236}">
                <a16:creationId xmlns:a16="http://schemas.microsoft.com/office/drawing/2014/main" id="{DB8DFD43-E7D2-4003-B2E8-B9639A63B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4724400"/>
            <a:ext cx="2303462" cy="485775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>
            <a:outerShdw dist="107763" dir="2700000" algn="ctr" rotWithShape="0">
              <a:srgbClr val="BDDEFF">
                <a:alpha val="50000"/>
              </a:srgb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Nonprocedural 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2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2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2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2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0" grpId="0" animBg="1"/>
      <p:bldP spid="321544" grpId="0" animBg="1"/>
      <p:bldP spid="321546" grpId="0" animBg="1"/>
      <p:bldP spid="321547" grpId="0" animBg="1"/>
      <p:bldP spid="32154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页脚占位符 4">
            <a:extLst>
              <a:ext uri="{FF2B5EF4-FFF2-40B4-BE49-F238E27FC236}">
                <a16:creationId xmlns:a16="http://schemas.microsoft.com/office/drawing/2014/main" id="{42886493-302D-4395-92D3-EF5E5006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55299" name="灯片编号占位符 5">
            <a:extLst>
              <a:ext uri="{FF2B5EF4-FFF2-40B4-BE49-F238E27FC236}">
                <a16:creationId xmlns:a16="http://schemas.microsoft.com/office/drawing/2014/main" id="{C4B4BD04-EC35-412A-9523-B39644F1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FB9F88-DB86-4CCE-A18B-800592E51631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7223C728-8CAE-40BC-AD23-83D5DD4F62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Relational Algebra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34624FD0-11E1-4335-A963-A3D269E0D8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Consists of a set of operators take one or  two relations as inputs and produce a new relation as a result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Six basic 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select: </a:t>
            </a:r>
            <a:r>
              <a:rPr lang="en-US" altLang="zh-CN" sz="3200">
                <a:sym typeface="Symbol" panose="05050102010706020507" pitchFamily="18" charset="2"/>
              </a:rPr>
              <a:t></a:t>
            </a:r>
            <a:endParaRPr lang="en-US" altLang="zh-CN" sz="240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project: </a:t>
            </a:r>
            <a:r>
              <a:rPr lang="en-US" altLang="zh-CN" sz="2400">
                <a:sym typeface="Symbol" panose="05050102010706020507" pitchFamily="18" charset="2"/>
              </a:rPr>
              <a:t></a:t>
            </a:r>
            <a:endParaRPr lang="en-US" altLang="zh-CN" sz="240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union: </a:t>
            </a:r>
            <a:r>
              <a:rPr lang="en-US" altLang="zh-CN" sz="2400">
                <a:sym typeface="Symbol" panose="05050102010706020507" pitchFamily="18" charset="2"/>
              </a:rPr>
              <a:t></a:t>
            </a:r>
            <a:endParaRPr lang="en-US" altLang="zh-CN" sz="240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set difference: </a:t>
            </a:r>
            <a:r>
              <a:rPr lang="en-US" altLang="zh-CN" sz="2400" i="1">
                <a:latin typeface="Helvetica" panose="020B0604020202020204" pitchFamily="34" charset="0"/>
              </a:rPr>
              <a:t>–</a:t>
            </a:r>
            <a:r>
              <a:rPr lang="en-US" altLang="zh-CN" sz="24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cartesian product: 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rename: </a:t>
            </a:r>
            <a:r>
              <a:rPr lang="en-US" altLang="zh-CN" i="1">
                <a:sym typeface="Symbol" panose="05050102010706020507" pitchFamily="18" charset="2"/>
              </a:rPr>
              <a:t></a:t>
            </a:r>
            <a:endParaRPr lang="en-US" altLang="zh-CN" sz="2400"/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页脚占位符 4">
            <a:extLst>
              <a:ext uri="{FF2B5EF4-FFF2-40B4-BE49-F238E27FC236}">
                <a16:creationId xmlns:a16="http://schemas.microsoft.com/office/drawing/2014/main" id="{DD318888-E631-43A7-B835-02581C2C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57347" name="灯片编号占位符 5">
            <a:extLst>
              <a:ext uri="{FF2B5EF4-FFF2-40B4-BE49-F238E27FC236}">
                <a16:creationId xmlns:a16="http://schemas.microsoft.com/office/drawing/2014/main" id="{D869FC2F-E438-4465-A025-059CB9BB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F3997C-C10B-416B-8525-0A976C62F9BD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85F1159F-811B-4DF7-856F-CF8E9587D9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359775" cy="941388"/>
          </a:xfrm>
        </p:spPr>
        <p:txBody>
          <a:bodyPr/>
          <a:lstStyle/>
          <a:p>
            <a:pPr eaLnBrk="1" hangingPunct="1"/>
            <a:r>
              <a:rPr lang="en-US" altLang="zh-CN"/>
              <a:t>Select Operation</a:t>
            </a:r>
          </a:p>
        </p:txBody>
      </p:sp>
      <p:sp>
        <p:nvSpPr>
          <p:cNvPr id="57349" name="Rectangle 21">
            <a:extLst>
              <a:ext uri="{FF2B5EF4-FFF2-40B4-BE49-F238E27FC236}">
                <a16:creationId xmlns:a16="http://schemas.microsoft.com/office/drawing/2014/main" id="{901C5A1E-ABA2-4192-99E8-E4D7374682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353425" cy="10080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Select tuples that satisfy a given prodicate</a:t>
            </a:r>
          </a:p>
        </p:txBody>
      </p:sp>
      <p:grpSp>
        <p:nvGrpSpPr>
          <p:cNvPr id="107556" name="Group 36">
            <a:extLst>
              <a:ext uri="{FF2B5EF4-FFF2-40B4-BE49-F238E27FC236}">
                <a16:creationId xmlns:a16="http://schemas.microsoft.com/office/drawing/2014/main" id="{9AE99B36-7B0E-4044-BAE6-78DBDCF58DC4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3571875"/>
            <a:ext cx="2592388" cy="2736850"/>
            <a:chOff x="476" y="1797"/>
            <a:chExt cx="1633" cy="1996"/>
          </a:xfrm>
        </p:grpSpPr>
        <p:grpSp>
          <p:nvGrpSpPr>
            <p:cNvPr id="57372" name="Group 35">
              <a:extLst>
                <a:ext uri="{FF2B5EF4-FFF2-40B4-BE49-F238E27FC236}">
                  <a16:creationId xmlns:a16="http://schemas.microsoft.com/office/drawing/2014/main" id="{F37F3FB3-14E1-457C-8CD6-9D9241C5D3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" y="1797"/>
              <a:ext cx="1633" cy="359"/>
              <a:chOff x="476" y="1797"/>
              <a:chExt cx="1633" cy="359"/>
            </a:xfrm>
          </p:grpSpPr>
          <p:sp>
            <p:nvSpPr>
              <p:cNvPr id="57378" name="Rectangle 22">
                <a:extLst>
                  <a:ext uri="{FF2B5EF4-FFF2-40B4-BE49-F238E27FC236}">
                    <a16:creationId xmlns:a16="http://schemas.microsoft.com/office/drawing/2014/main" id="{3A077FAF-53A1-46B0-9C26-94D467426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797"/>
                <a:ext cx="408" cy="359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A</a:t>
                </a:r>
              </a:p>
            </p:txBody>
          </p:sp>
          <p:sp>
            <p:nvSpPr>
              <p:cNvPr id="57379" name="Rectangle 23">
                <a:extLst>
                  <a:ext uri="{FF2B5EF4-FFF2-40B4-BE49-F238E27FC236}">
                    <a16:creationId xmlns:a16="http://schemas.microsoft.com/office/drawing/2014/main" id="{0FB4807B-ADC4-4FD4-9042-8D2C10A92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1797"/>
                <a:ext cx="409" cy="359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B</a:t>
                </a:r>
              </a:p>
            </p:txBody>
          </p:sp>
          <p:sp>
            <p:nvSpPr>
              <p:cNvPr id="57380" name="Rectangle 24">
                <a:extLst>
                  <a:ext uri="{FF2B5EF4-FFF2-40B4-BE49-F238E27FC236}">
                    <a16:creationId xmlns:a16="http://schemas.microsoft.com/office/drawing/2014/main" id="{3B0509DD-2003-4BB2-ABDE-E114897C71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3" y="1797"/>
                <a:ext cx="408" cy="359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C</a:t>
                </a:r>
              </a:p>
            </p:txBody>
          </p:sp>
          <p:sp>
            <p:nvSpPr>
              <p:cNvPr id="57381" name="Rectangle 25">
                <a:extLst>
                  <a:ext uri="{FF2B5EF4-FFF2-40B4-BE49-F238E27FC236}">
                    <a16:creationId xmlns:a16="http://schemas.microsoft.com/office/drawing/2014/main" id="{AD9A949B-72C7-4DDF-BBAE-B2D7FB7BCA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1" y="1797"/>
                <a:ext cx="408" cy="359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D</a:t>
                </a:r>
              </a:p>
            </p:txBody>
          </p:sp>
        </p:grpSp>
        <p:grpSp>
          <p:nvGrpSpPr>
            <p:cNvPr id="57373" name="Group 34">
              <a:extLst>
                <a:ext uri="{FF2B5EF4-FFF2-40B4-BE49-F238E27FC236}">
                  <a16:creationId xmlns:a16="http://schemas.microsoft.com/office/drawing/2014/main" id="{50A40CBF-A23E-4CFD-AD64-D7292FC226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" y="2205"/>
              <a:ext cx="1633" cy="1588"/>
              <a:chOff x="476" y="2216"/>
              <a:chExt cx="1633" cy="1713"/>
            </a:xfrm>
          </p:grpSpPr>
          <p:sp>
            <p:nvSpPr>
              <p:cNvPr id="57374" name="Rectangle 26">
                <a:extLst>
                  <a:ext uri="{FF2B5EF4-FFF2-40B4-BE49-F238E27FC236}">
                    <a16:creationId xmlns:a16="http://schemas.microsoft.com/office/drawing/2014/main" id="{E88BC6D3-3C81-490A-A1BA-82A91CD42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2216"/>
                <a:ext cx="408" cy="171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</p:txBody>
          </p:sp>
          <p:sp>
            <p:nvSpPr>
              <p:cNvPr id="57375" name="Rectangle 27">
                <a:extLst>
                  <a:ext uri="{FF2B5EF4-FFF2-40B4-BE49-F238E27FC236}">
                    <a16:creationId xmlns:a16="http://schemas.microsoft.com/office/drawing/2014/main" id="{3375A3EE-488B-4B26-96A7-30C9BB4F6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2216"/>
                <a:ext cx="409" cy="171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</p:txBody>
          </p:sp>
          <p:sp>
            <p:nvSpPr>
              <p:cNvPr id="57376" name="Rectangle 28">
                <a:extLst>
                  <a:ext uri="{FF2B5EF4-FFF2-40B4-BE49-F238E27FC236}">
                    <a16:creationId xmlns:a16="http://schemas.microsoft.com/office/drawing/2014/main" id="{56C84D69-1FD3-4FF6-894F-66EBA023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3" y="2216"/>
                <a:ext cx="408" cy="171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5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12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23</a:t>
                </a:r>
              </a:p>
            </p:txBody>
          </p:sp>
          <p:sp>
            <p:nvSpPr>
              <p:cNvPr id="57377" name="Rectangle 29">
                <a:extLst>
                  <a:ext uri="{FF2B5EF4-FFF2-40B4-BE49-F238E27FC236}">
                    <a16:creationId xmlns:a16="http://schemas.microsoft.com/office/drawing/2014/main" id="{1EDBC798-8F8F-45A0-8903-732D81BB8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1" y="2216"/>
                <a:ext cx="408" cy="171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7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7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3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10</a:t>
                </a:r>
              </a:p>
            </p:txBody>
          </p:sp>
        </p:grpSp>
      </p:grpSp>
      <p:grpSp>
        <p:nvGrpSpPr>
          <p:cNvPr id="107568" name="Group 48">
            <a:extLst>
              <a:ext uri="{FF2B5EF4-FFF2-40B4-BE49-F238E27FC236}">
                <a16:creationId xmlns:a16="http://schemas.microsoft.com/office/drawing/2014/main" id="{86E6248B-6AB7-4EFB-83F5-5F5B4A344F0B}"/>
              </a:ext>
            </a:extLst>
          </p:cNvPr>
          <p:cNvGrpSpPr>
            <a:grpSpLocks/>
          </p:cNvGrpSpPr>
          <p:nvPr/>
        </p:nvGrpSpPr>
        <p:grpSpPr bwMode="auto">
          <a:xfrm>
            <a:off x="5002213" y="3573463"/>
            <a:ext cx="2376487" cy="1800225"/>
            <a:chOff x="3016" y="2205"/>
            <a:chExt cx="1497" cy="1134"/>
          </a:xfrm>
        </p:grpSpPr>
        <p:grpSp>
          <p:nvGrpSpPr>
            <p:cNvPr id="57362" name="Group 45">
              <a:extLst>
                <a:ext uri="{FF2B5EF4-FFF2-40B4-BE49-F238E27FC236}">
                  <a16:creationId xmlns:a16="http://schemas.microsoft.com/office/drawing/2014/main" id="{E1B93E78-8F92-4969-99D1-E5552A99AB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6" y="2205"/>
              <a:ext cx="1497" cy="323"/>
              <a:chOff x="3619" y="2160"/>
              <a:chExt cx="1152" cy="288"/>
            </a:xfrm>
          </p:grpSpPr>
          <p:sp>
            <p:nvSpPr>
              <p:cNvPr id="57368" name="Rectangle 37">
                <a:extLst>
                  <a:ext uri="{FF2B5EF4-FFF2-40B4-BE49-F238E27FC236}">
                    <a16:creationId xmlns:a16="http://schemas.microsoft.com/office/drawing/2014/main" id="{C98D49AA-EF00-4CCC-850B-0B02A0426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9" y="2160"/>
                <a:ext cx="288" cy="2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A</a:t>
                </a:r>
              </a:p>
            </p:txBody>
          </p:sp>
          <p:sp>
            <p:nvSpPr>
              <p:cNvPr id="57369" name="Rectangle 38">
                <a:extLst>
                  <a:ext uri="{FF2B5EF4-FFF2-40B4-BE49-F238E27FC236}">
                    <a16:creationId xmlns:a16="http://schemas.microsoft.com/office/drawing/2014/main" id="{9CB5344B-54D2-41E0-A173-4FA3D2BC1D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7" y="2160"/>
                <a:ext cx="288" cy="2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B</a:t>
                </a:r>
              </a:p>
            </p:txBody>
          </p:sp>
          <p:sp>
            <p:nvSpPr>
              <p:cNvPr id="57370" name="Rectangle 39">
                <a:extLst>
                  <a:ext uri="{FF2B5EF4-FFF2-40B4-BE49-F238E27FC236}">
                    <a16:creationId xmlns:a16="http://schemas.microsoft.com/office/drawing/2014/main" id="{96E93DE7-A63B-41C4-9A24-C59B6D851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2160"/>
                <a:ext cx="288" cy="2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C</a:t>
                </a:r>
              </a:p>
            </p:txBody>
          </p:sp>
          <p:sp>
            <p:nvSpPr>
              <p:cNvPr id="57371" name="Rectangle 40">
                <a:extLst>
                  <a:ext uri="{FF2B5EF4-FFF2-40B4-BE49-F238E27FC236}">
                    <a16:creationId xmlns:a16="http://schemas.microsoft.com/office/drawing/2014/main" id="{9BC48E4B-DE4C-4479-A098-259E12DA4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160"/>
                <a:ext cx="288" cy="2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D</a:t>
                </a:r>
              </a:p>
            </p:txBody>
          </p:sp>
        </p:grpSp>
        <p:grpSp>
          <p:nvGrpSpPr>
            <p:cNvPr id="57363" name="Group 46">
              <a:extLst>
                <a:ext uri="{FF2B5EF4-FFF2-40B4-BE49-F238E27FC236}">
                  <a16:creationId xmlns:a16="http://schemas.microsoft.com/office/drawing/2014/main" id="{D4D8ACAF-A2D6-42D0-B284-4B2E68F217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6" y="2568"/>
              <a:ext cx="1497" cy="771"/>
              <a:chOff x="3619" y="2496"/>
              <a:chExt cx="1152" cy="576"/>
            </a:xfrm>
          </p:grpSpPr>
          <p:sp>
            <p:nvSpPr>
              <p:cNvPr id="57364" name="Rectangle 41">
                <a:extLst>
                  <a:ext uri="{FF2B5EF4-FFF2-40B4-BE49-F238E27FC236}">
                    <a16:creationId xmlns:a16="http://schemas.microsoft.com/office/drawing/2014/main" id="{7BF7EADE-A832-46D4-AFE9-167EFB2A2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9" y="2496"/>
                <a:ext cx="288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</p:txBody>
          </p:sp>
          <p:sp>
            <p:nvSpPr>
              <p:cNvPr id="57365" name="Rectangle 42">
                <a:extLst>
                  <a:ext uri="{FF2B5EF4-FFF2-40B4-BE49-F238E27FC236}">
                    <a16:creationId xmlns:a16="http://schemas.microsoft.com/office/drawing/2014/main" id="{20D10C96-5183-4944-A9A7-82162EC17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7" y="2496"/>
                <a:ext cx="288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</p:txBody>
          </p:sp>
          <p:sp>
            <p:nvSpPr>
              <p:cNvPr id="57366" name="Rectangle 43">
                <a:extLst>
                  <a:ext uri="{FF2B5EF4-FFF2-40B4-BE49-F238E27FC236}">
                    <a16:creationId xmlns:a16="http://schemas.microsoft.com/office/drawing/2014/main" id="{C5028FBA-0356-4E01-AF21-BC25BE33F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2496"/>
                <a:ext cx="288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23</a:t>
                </a:r>
              </a:p>
            </p:txBody>
          </p:sp>
          <p:sp>
            <p:nvSpPr>
              <p:cNvPr id="57367" name="Rectangle 44">
                <a:extLst>
                  <a:ext uri="{FF2B5EF4-FFF2-40B4-BE49-F238E27FC236}">
                    <a16:creationId xmlns:a16="http://schemas.microsoft.com/office/drawing/2014/main" id="{E6B3CA2E-9B36-4F03-AA6F-E77DD97346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496"/>
                <a:ext cx="288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7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10</a:t>
                </a:r>
              </a:p>
            </p:txBody>
          </p:sp>
        </p:grpSp>
      </p:grpSp>
      <p:sp>
        <p:nvSpPr>
          <p:cNvPr id="107569" name="Rectangle 49">
            <a:extLst>
              <a:ext uri="{FF2B5EF4-FFF2-40B4-BE49-F238E27FC236}">
                <a16:creationId xmlns:a16="http://schemas.microsoft.com/office/drawing/2014/main" id="{75A612EF-FEB7-4760-BD1A-C0CC4EE8C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068638"/>
            <a:ext cx="186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>
                <a:latin typeface="Comic Sans MS" panose="030F0702030302020204" pitchFamily="66" charset="0"/>
              </a:rPr>
              <a:t> Relation r</a:t>
            </a:r>
          </a:p>
        </p:txBody>
      </p:sp>
      <p:sp>
        <p:nvSpPr>
          <p:cNvPr id="107572" name="Text Box 52">
            <a:extLst>
              <a:ext uri="{FF2B5EF4-FFF2-40B4-BE49-F238E27FC236}">
                <a16:creationId xmlns:a16="http://schemas.microsoft.com/office/drawing/2014/main" id="{ED853F38-0C05-4CD6-A9AF-9E8F22D1F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513" y="2994025"/>
            <a:ext cx="2390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230188" indent="-2301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>
                <a:schemeClr val="tx2"/>
              </a:buClr>
              <a:buFont typeface="Wingdings 2" panose="05020102010507070707" pitchFamily="18" charset="2"/>
              <a:buChar char="¡"/>
            </a:pPr>
            <a:r>
              <a:rPr lang="en-US" altLang="zh-CN">
                <a:latin typeface="Comic Sans MS" panose="030F0702030302020204" pitchFamily="66" charset="0"/>
                <a:sym typeface="Symbol" panose="05050102010706020507" pitchFamily="18" charset="2"/>
              </a:rPr>
              <a:t></a:t>
            </a:r>
            <a:r>
              <a:rPr lang="en-US" altLang="zh-CN" sz="2800" baseline="-25000">
                <a:latin typeface="Comic Sans MS" panose="030F0702030302020204" pitchFamily="66" charset="0"/>
                <a:sym typeface="Symbol" panose="05050102010706020507" pitchFamily="18" charset="2"/>
              </a:rPr>
              <a:t>A=B ^ D &gt; 5 </a:t>
            </a:r>
            <a:r>
              <a:rPr lang="en-US" altLang="zh-CN" sz="2400">
                <a:latin typeface="Comic Sans MS" panose="030F0702030302020204" pitchFamily="66" charset="0"/>
                <a:sym typeface="Symbol" panose="05050102010706020507" pitchFamily="18" charset="2"/>
              </a:rPr>
              <a:t>(r)</a:t>
            </a:r>
            <a:endParaRPr lang="en-US" altLang="zh-CN" sz="2400">
              <a:latin typeface="Comic Sans MS" panose="030F0702030302020204" pitchFamily="66" charset="0"/>
            </a:endParaRPr>
          </a:p>
        </p:txBody>
      </p:sp>
      <p:grpSp>
        <p:nvGrpSpPr>
          <p:cNvPr id="107575" name="Group 55">
            <a:extLst>
              <a:ext uri="{FF2B5EF4-FFF2-40B4-BE49-F238E27FC236}">
                <a16:creationId xmlns:a16="http://schemas.microsoft.com/office/drawing/2014/main" id="{C32332F2-0A01-4B40-B6AC-3F6BF596110C}"/>
              </a:ext>
            </a:extLst>
          </p:cNvPr>
          <p:cNvGrpSpPr>
            <a:grpSpLocks/>
          </p:cNvGrpSpPr>
          <p:nvPr/>
        </p:nvGrpSpPr>
        <p:grpSpPr bwMode="auto">
          <a:xfrm>
            <a:off x="969963" y="4364038"/>
            <a:ext cx="433387" cy="287337"/>
            <a:chOff x="4059" y="935"/>
            <a:chExt cx="499" cy="272"/>
          </a:xfrm>
        </p:grpSpPr>
        <p:sp>
          <p:nvSpPr>
            <p:cNvPr id="57360" name="Line 56">
              <a:extLst>
                <a:ext uri="{FF2B5EF4-FFF2-40B4-BE49-F238E27FC236}">
                  <a16:creationId xmlns:a16="http://schemas.microsoft.com/office/drawing/2014/main" id="{8CDE87F3-C321-4D6C-8F5F-6FD8E6892C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1026"/>
              <a:ext cx="91" cy="181"/>
            </a:xfrm>
            <a:prstGeom prst="line">
              <a:avLst/>
            </a:prstGeom>
            <a:noFill/>
            <a:ln w="57150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61" name="Line 57">
              <a:extLst>
                <a:ext uri="{FF2B5EF4-FFF2-40B4-BE49-F238E27FC236}">
                  <a16:creationId xmlns:a16="http://schemas.microsoft.com/office/drawing/2014/main" id="{70158C43-2C6B-4517-A345-A8F72CBE16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0" y="935"/>
              <a:ext cx="408" cy="272"/>
            </a:xfrm>
            <a:prstGeom prst="line">
              <a:avLst/>
            </a:prstGeom>
            <a:noFill/>
            <a:ln w="57150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7578" name="Group 58">
            <a:extLst>
              <a:ext uri="{FF2B5EF4-FFF2-40B4-BE49-F238E27FC236}">
                <a16:creationId xmlns:a16="http://schemas.microsoft.com/office/drawing/2014/main" id="{CA188C8A-627D-4DC4-9444-DC426A6A886E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6019800"/>
            <a:ext cx="433387" cy="287338"/>
            <a:chOff x="4059" y="935"/>
            <a:chExt cx="499" cy="272"/>
          </a:xfrm>
        </p:grpSpPr>
        <p:sp>
          <p:nvSpPr>
            <p:cNvPr id="57358" name="Line 59">
              <a:extLst>
                <a:ext uri="{FF2B5EF4-FFF2-40B4-BE49-F238E27FC236}">
                  <a16:creationId xmlns:a16="http://schemas.microsoft.com/office/drawing/2014/main" id="{8C798FA3-193C-4626-8FB5-57285BB79A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1026"/>
              <a:ext cx="91" cy="181"/>
            </a:xfrm>
            <a:prstGeom prst="line">
              <a:avLst/>
            </a:prstGeom>
            <a:noFill/>
            <a:ln w="57150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59" name="Line 60">
              <a:extLst>
                <a:ext uri="{FF2B5EF4-FFF2-40B4-BE49-F238E27FC236}">
                  <a16:creationId xmlns:a16="http://schemas.microsoft.com/office/drawing/2014/main" id="{A89964AE-3975-44C3-97D6-CF6641C0E3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0" y="935"/>
              <a:ext cx="408" cy="272"/>
            </a:xfrm>
            <a:prstGeom prst="line">
              <a:avLst/>
            </a:prstGeom>
            <a:noFill/>
            <a:ln w="57150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7582" name="AutoShape 62">
            <a:extLst>
              <a:ext uri="{FF2B5EF4-FFF2-40B4-BE49-F238E27FC236}">
                <a16:creationId xmlns:a16="http://schemas.microsoft.com/office/drawing/2014/main" id="{BE3E9303-E275-4587-850B-7814FD3BA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4435475"/>
            <a:ext cx="720725" cy="503238"/>
          </a:xfrm>
          <a:prstGeom prst="rightArrow">
            <a:avLst>
              <a:gd name="adj1" fmla="val 50000"/>
              <a:gd name="adj2" fmla="val 35804"/>
            </a:avLst>
          </a:prstGeom>
          <a:solidFill>
            <a:schemeClr val="bg1"/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07583" name="Rectangle 63">
            <a:extLst>
              <a:ext uri="{FF2B5EF4-FFF2-40B4-BE49-F238E27FC236}">
                <a16:creationId xmlns:a16="http://schemas.microsoft.com/office/drawing/2014/main" id="{6BC98DDB-697F-44F0-AEB8-1C984CECE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36838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7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1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07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69" grpId="0"/>
      <p:bldP spid="107572" grpId="0"/>
      <p:bldP spid="107582" grpId="0" animBg="1"/>
      <p:bldP spid="10758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页脚占位符 4">
            <a:extLst>
              <a:ext uri="{FF2B5EF4-FFF2-40B4-BE49-F238E27FC236}">
                <a16:creationId xmlns:a16="http://schemas.microsoft.com/office/drawing/2014/main" id="{74A7339E-CE36-421E-8F89-3E567F31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59395" name="灯片编号占位符 5">
            <a:extLst>
              <a:ext uri="{FF2B5EF4-FFF2-40B4-BE49-F238E27FC236}">
                <a16:creationId xmlns:a16="http://schemas.microsoft.com/office/drawing/2014/main" id="{0C1240E9-AE13-4AE0-9BEC-96257B2F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CFB7A6-5161-4FA8-9E42-58BB63276573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326668" name="Rectangle 12">
            <a:extLst>
              <a:ext uri="{FF2B5EF4-FFF2-40B4-BE49-F238E27FC236}">
                <a16:creationId xmlns:a16="http://schemas.microsoft.com/office/drawing/2014/main" id="{66D1979F-4AD0-474B-8E76-AF57607E5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1557338"/>
            <a:ext cx="1368425" cy="647700"/>
          </a:xfrm>
          <a:prstGeom prst="rect">
            <a:avLst/>
          </a:prstGeom>
          <a:solidFill>
            <a:schemeClr val="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26667" name="Rectangle 11">
            <a:extLst>
              <a:ext uri="{FF2B5EF4-FFF2-40B4-BE49-F238E27FC236}">
                <a16:creationId xmlns:a16="http://schemas.microsoft.com/office/drawing/2014/main" id="{1FBCE099-D75A-444A-91D5-DD8E2627B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476250"/>
            <a:ext cx="935037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mic Sans MS" panose="030F0702030302020204" pitchFamily="66" charset="0"/>
              </a:rPr>
              <a:t>Cont</a:t>
            </a:r>
            <a:r>
              <a:rPr lang="en-US" altLang="zh-CN" sz="280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326663" name="Oval 7">
            <a:extLst>
              <a:ext uri="{FF2B5EF4-FFF2-40B4-BE49-F238E27FC236}">
                <a16:creationId xmlns:a16="http://schemas.microsoft.com/office/drawing/2014/main" id="{26BCF7FA-2260-4B1C-B55F-A2D8F68DD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1844675"/>
            <a:ext cx="431800" cy="360363"/>
          </a:xfrm>
          <a:prstGeom prst="ellipse">
            <a:avLst/>
          </a:prstGeom>
          <a:solidFill>
            <a:schemeClr val="hlink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59399" name="Rectangle 2">
            <a:extLst>
              <a:ext uri="{FF2B5EF4-FFF2-40B4-BE49-F238E27FC236}">
                <a16:creationId xmlns:a16="http://schemas.microsoft.com/office/drawing/2014/main" id="{834E738C-688B-4B9F-83FA-DB87F7EDF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Select Operation</a:t>
            </a:r>
          </a:p>
        </p:txBody>
      </p:sp>
      <p:sp>
        <p:nvSpPr>
          <p:cNvPr id="59400" name="Rectangle 4">
            <a:extLst>
              <a:ext uri="{FF2B5EF4-FFF2-40B4-BE49-F238E27FC236}">
                <a16:creationId xmlns:a16="http://schemas.microsoft.com/office/drawing/2014/main" id="{09121971-67A2-4516-A453-9A79E7292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781300"/>
            <a:ext cx="73453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Comic Sans MS" panose="030F0702030302020204" pitchFamily="66" charset="0"/>
              </a:rPr>
              <a:t>	</a:t>
            </a:r>
            <a:r>
              <a:rPr lang="en-US" altLang="zh-CN">
                <a:latin typeface="Comic Sans MS" panose="030F0702030302020204" pitchFamily="66" charset="0"/>
              </a:rPr>
              <a:t> </a:t>
            </a:r>
            <a:r>
              <a:rPr lang="en-US" altLang="zh-CN" sz="3600" i="1">
                <a:latin typeface="Comic Sans MS" panose="030F0702030302020204" pitchFamily="66" charset="0"/>
                <a:sym typeface="Symbol" panose="05050102010706020507" pitchFamily="18" charset="2"/>
              </a:rPr>
              <a:t></a:t>
            </a:r>
            <a:r>
              <a:rPr lang="en-US" altLang="zh-CN" i="1" baseline="-25000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Comic Sans MS" panose="030F0702030302020204" pitchFamily="66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Comic Sans MS" panose="030F0702030302020204" pitchFamily="66" charset="0"/>
                <a:sym typeface="Symbol" panose="05050102010706020507" pitchFamily="18" charset="2"/>
              </a:rPr>
              <a:t>) = {</a:t>
            </a:r>
            <a:r>
              <a:rPr lang="en-US" altLang="zh-CN" i="1">
                <a:latin typeface="Comic Sans MS" panose="030F0702030302020204" pitchFamily="66" charset="0"/>
                <a:sym typeface="Symbol" panose="05050102010706020507" pitchFamily="18" charset="2"/>
              </a:rPr>
              <a:t>t</a:t>
            </a:r>
            <a:r>
              <a:rPr lang="en-US" altLang="zh-CN">
                <a:latin typeface="Comic Sans MS" panose="030F0702030302020204" pitchFamily="66" charset="0"/>
                <a:sym typeface="Symbol" panose="05050102010706020507" pitchFamily="18" charset="2"/>
              </a:rPr>
              <a:t> | </a:t>
            </a:r>
            <a:r>
              <a:rPr lang="en-US" altLang="zh-CN" i="1">
                <a:latin typeface="Comic Sans MS" panose="030F0702030302020204" pitchFamily="66" charset="0"/>
                <a:sym typeface="Symbol" panose="05050102010706020507" pitchFamily="18" charset="2"/>
              </a:rPr>
              <a:t>t</a:t>
            </a:r>
            <a:r>
              <a:rPr lang="en-US" altLang="zh-CN">
                <a:latin typeface="Comic Sans MS" panose="030F0702030302020204" pitchFamily="66" charset="0"/>
                <a:sym typeface="Symbol" panose="05050102010706020507" pitchFamily="18" charset="2"/>
              </a:rPr>
              <a:t>  </a:t>
            </a:r>
            <a:r>
              <a:rPr lang="en-US" altLang="zh-CN" i="1">
                <a:latin typeface="Comic Sans MS" panose="030F0702030302020204" pitchFamily="66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zh-CN" b="1">
                <a:latin typeface="Comic Sans MS" panose="030F0702030302020204" pitchFamily="66" charset="0"/>
                <a:sym typeface="Symbol" panose="05050102010706020507" pitchFamily="18" charset="2"/>
              </a:rPr>
              <a:t>and </a:t>
            </a:r>
            <a:r>
              <a:rPr lang="en-US" altLang="zh-CN" i="1">
                <a:latin typeface="Comic Sans MS" panose="030F0702030302020204" pitchFamily="66" charset="0"/>
                <a:sym typeface="Symbol" panose="05050102010706020507" pitchFamily="18" charset="2"/>
              </a:rPr>
              <a:t>p(t)</a:t>
            </a:r>
            <a:r>
              <a:rPr lang="en-US" altLang="zh-CN">
                <a:latin typeface="Comic Sans MS" panose="030F0702030302020204" pitchFamily="66" charset="0"/>
                <a:sym typeface="Symbol" panose="05050102010706020507" pitchFamily="18" charset="2"/>
              </a:rPr>
              <a:t>}</a:t>
            </a:r>
            <a:endParaRPr lang="en-US" altLang="zh-CN" sz="240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326662" name="Rectangle 6">
            <a:extLst>
              <a:ext uri="{FF2B5EF4-FFF2-40B4-BE49-F238E27FC236}">
                <a16:creationId xmlns:a16="http://schemas.microsoft.com/office/drawing/2014/main" id="{FABB2E61-55EF-43D7-A210-18593937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573463"/>
            <a:ext cx="8207375" cy="2684462"/>
          </a:xfrm>
          <a:prstGeom prst="rect">
            <a:avLst/>
          </a:prstGeom>
          <a:solidFill>
            <a:schemeClr val="bg1">
              <a:alpha val="20000"/>
            </a:schemeClr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Comic Sans MS" panose="030F0702030302020204" pitchFamily="66" charset="0"/>
                <a:sym typeface="Symbol" panose="05050102010706020507" pitchFamily="18" charset="2"/>
              </a:rPr>
              <a:t>Where</a:t>
            </a:r>
            <a:r>
              <a:rPr lang="en-US" altLang="zh-CN" sz="2800" i="1">
                <a:latin typeface="Comic Sans MS" panose="030F0702030302020204" pitchFamily="66" charset="0"/>
                <a:sym typeface="Symbol" panose="05050102010706020507" pitchFamily="18" charset="2"/>
              </a:rPr>
              <a:t> p</a:t>
            </a:r>
            <a:r>
              <a:rPr lang="en-US" altLang="zh-CN" sz="2800">
                <a:latin typeface="Comic Sans MS" panose="030F0702030302020204" pitchFamily="66" charset="0"/>
                <a:sym typeface="Symbol" panose="05050102010706020507" pitchFamily="18" charset="2"/>
              </a:rPr>
              <a:t> is a formula in propositional calculus consisting of </a:t>
            </a:r>
            <a:r>
              <a:rPr lang="en-US" altLang="zh-CN" sz="2800" b="1">
                <a:solidFill>
                  <a:srgbClr val="CC0066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terms</a:t>
            </a:r>
            <a:r>
              <a:rPr lang="en-US" altLang="zh-CN" sz="2800">
                <a:solidFill>
                  <a:schemeClr val="tx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zh-CN" sz="2800">
                <a:latin typeface="Comic Sans MS" panose="030F0702030302020204" pitchFamily="66" charset="0"/>
                <a:sym typeface="Symbol" panose="05050102010706020507" pitchFamily="18" charset="2"/>
              </a:rPr>
              <a:t>connected by : </a:t>
            </a:r>
            <a:r>
              <a:rPr lang="en-US" altLang="zh-CN" sz="2800" b="1">
                <a:latin typeface="Comic Sans MS" panose="030F0702030302020204" pitchFamily="66" charset="0"/>
                <a:sym typeface="Symbol" panose="05050102010706020507" pitchFamily="18" charset="2"/>
              </a:rPr>
              <a:t> </a:t>
            </a:r>
            <a:r>
              <a:rPr lang="en-US" altLang="zh-CN" sz="2800"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lang="en-US" altLang="zh-CN" sz="2800" b="1">
                <a:latin typeface="Comic Sans MS" panose="030F0702030302020204" pitchFamily="66" charset="0"/>
                <a:sym typeface="Symbol" panose="05050102010706020507" pitchFamily="18" charset="2"/>
              </a:rPr>
              <a:t>and</a:t>
            </a:r>
            <a:r>
              <a:rPr lang="en-US" altLang="zh-CN" sz="2800">
                <a:latin typeface="Comic Sans MS" panose="030F0702030302020204" pitchFamily="66" charset="0"/>
                <a:sym typeface="Symbol" panose="05050102010706020507" pitchFamily="18" charset="2"/>
              </a:rPr>
              <a:t>), </a:t>
            </a:r>
            <a:r>
              <a:rPr lang="en-US" altLang="zh-CN" sz="2800" b="1">
                <a:latin typeface="Comic Sans MS" panose="030F0702030302020204" pitchFamily="66" charset="0"/>
                <a:sym typeface="Symbol" panose="05050102010706020507" pitchFamily="18" charset="2"/>
              </a:rPr>
              <a:t> </a:t>
            </a:r>
            <a:r>
              <a:rPr lang="en-US" altLang="zh-CN" sz="2800"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lang="en-US" altLang="zh-CN" sz="2800" b="1">
                <a:latin typeface="Comic Sans MS" panose="030F0702030302020204" pitchFamily="66" charset="0"/>
                <a:sym typeface="Symbol" panose="05050102010706020507" pitchFamily="18" charset="2"/>
              </a:rPr>
              <a:t>or</a:t>
            </a:r>
            <a:r>
              <a:rPr lang="en-US" altLang="zh-CN" sz="2800">
                <a:latin typeface="Comic Sans MS" panose="030F0702030302020204" pitchFamily="66" charset="0"/>
                <a:sym typeface="Symbol" panose="05050102010706020507" pitchFamily="18" charset="2"/>
              </a:rPr>
              <a:t>), </a:t>
            </a:r>
            <a:r>
              <a:rPr lang="en-US" altLang="zh-CN" sz="2800" b="1">
                <a:latin typeface="Comic Sans MS" panose="030F0702030302020204" pitchFamily="66" charset="0"/>
                <a:sym typeface="Symbol" panose="05050102010706020507" pitchFamily="18" charset="2"/>
              </a:rPr>
              <a:t></a:t>
            </a:r>
            <a:r>
              <a:rPr lang="en-US" altLang="zh-CN" sz="2800">
                <a:latin typeface="Comic Sans MS" panose="030F0702030302020204" pitchFamily="66" charset="0"/>
                <a:sym typeface="Symbol" panose="05050102010706020507" pitchFamily="18" charset="2"/>
              </a:rPr>
              <a:t> (</a:t>
            </a:r>
            <a:r>
              <a:rPr lang="en-US" altLang="zh-CN" sz="2800" b="1">
                <a:latin typeface="Comic Sans MS" panose="030F0702030302020204" pitchFamily="66" charset="0"/>
                <a:sym typeface="Symbol" panose="05050102010706020507" pitchFamily="18" charset="2"/>
              </a:rPr>
              <a:t>not</a:t>
            </a:r>
            <a:r>
              <a:rPr lang="en-US" altLang="zh-CN" sz="280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r>
              <a:rPr lang="zh-CN" altLang="en-US" sz="2800">
                <a:latin typeface="Comic Sans MS" panose="030F0702030302020204" pitchFamily="66" charset="0"/>
                <a:sym typeface="Symbol" panose="05050102010706020507" pitchFamily="18" charset="2"/>
              </a:rPr>
              <a:t>，</a:t>
            </a:r>
            <a:r>
              <a:rPr lang="en-US" altLang="zh-CN" sz="2800">
                <a:latin typeface="Comic Sans MS" panose="030F0702030302020204" pitchFamily="66" charset="0"/>
                <a:sym typeface="Symbol" panose="05050102010706020507" pitchFamily="18" charset="2"/>
              </a:rPr>
              <a:t>Each </a:t>
            </a:r>
            <a:r>
              <a:rPr lang="en-US" altLang="zh-CN" sz="2800" b="1">
                <a:solidFill>
                  <a:srgbClr val="CC0066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term</a:t>
            </a:r>
            <a:r>
              <a:rPr lang="en-US" altLang="zh-CN" sz="2800">
                <a:latin typeface="Comic Sans MS" panose="030F0702030302020204" pitchFamily="66" charset="0"/>
                <a:sym typeface="Symbol" panose="05050102010706020507" pitchFamily="18" charset="2"/>
              </a:rPr>
              <a:t> is one of: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Comic Sans MS" panose="030F0702030302020204" pitchFamily="66" charset="0"/>
                <a:sym typeface="Symbol" panose="05050102010706020507" pitchFamily="18" charset="2"/>
              </a:rPr>
              <a:t>   &lt;attribute&gt;  </a:t>
            </a:r>
            <a:r>
              <a:rPr lang="en-US" altLang="zh-CN" sz="2800" i="1">
                <a:latin typeface="Comic Sans MS" panose="030F0702030302020204" pitchFamily="66" charset="0"/>
                <a:sym typeface="Symbol" panose="05050102010706020507" pitchFamily="18" charset="2"/>
              </a:rPr>
              <a:t>op</a:t>
            </a:r>
            <a:r>
              <a:rPr lang="en-US" altLang="zh-CN" sz="2800">
                <a:latin typeface="Comic Sans MS" panose="030F0702030302020204" pitchFamily="66" charset="0"/>
                <a:sym typeface="Symbol" panose="05050102010706020507" pitchFamily="18" charset="2"/>
              </a:rPr>
              <a:t>   &lt;attribute&gt; or &lt;constant&gt;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Comic Sans MS" panose="030F0702030302020204" pitchFamily="66" charset="0"/>
                <a:sym typeface="Symbol" panose="05050102010706020507" pitchFamily="18" charset="2"/>
              </a:rPr>
              <a:t>where </a:t>
            </a:r>
            <a:r>
              <a:rPr lang="en-US" altLang="zh-CN" sz="2800" i="1">
                <a:latin typeface="Comic Sans MS" panose="030F0702030302020204" pitchFamily="66" charset="0"/>
                <a:sym typeface="Symbol" panose="05050102010706020507" pitchFamily="18" charset="2"/>
              </a:rPr>
              <a:t>op</a:t>
            </a:r>
            <a:r>
              <a:rPr lang="en-US" altLang="zh-CN" sz="2800">
                <a:latin typeface="Comic Sans MS" panose="030F0702030302020204" pitchFamily="66" charset="0"/>
                <a:sym typeface="Symbol" panose="05050102010706020507" pitchFamily="18" charset="2"/>
              </a:rPr>
              <a:t> is one of:  </a:t>
            </a:r>
            <a:r>
              <a:rPr lang="en-US" altLang="zh-CN" sz="2800" b="1">
                <a:latin typeface="Comic Sans MS" panose="030F0702030302020204" pitchFamily="66" charset="0"/>
                <a:sym typeface="Symbol" panose="05050102010706020507" pitchFamily="18" charset="2"/>
              </a:rPr>
              <a:t>=</a:t>
            </a:r>
            <a:r>
              <a:rPr lang="en-US" altLang="zh-CN" sz="2800">
                <a:latin typeface="Comic Sans MS" panose="030F0702030302020204" pitchFamily="66" charset="0"/>
                <a:sym typeface="Symbol" panose="05050102010706020507" pitchFamily="18" charset="2"/>
              </a:rPr>
              <a:t>, </a:t>
            </a:r>
            <a:r>
              <a:rPr lang="en-US" altLang="zh-CN" sz="2800" b="1">
                <a:latin typeface="Comic Sans MS" panose="030F0702030302020204" pitchFamily="66" charset="0"/>
                <a:sym typeface="Symbol" panose="05050102010706020507" pitchFamily="18" charset="2"/>
              </a:rPr>
              <a:t></a:t>
            </a:r>
            <a:r>
              <a:rPr lang="en-US" altLang="zh-CN" sz="2800">
                <a:latin typeface="Comic Sans MS" panose="030F0702030302020204" pitchFamily="66" charset="0"/>
                <a:sym typeface="Symbol" panose="05050102010706020507" pitchFamily="18" charset="2"/>
              </a:rPr>
              <a:t>, </a:t>
            </a:r>
            <a:r>
              <a:rPr lang="en-US" altLang="zh-CN" sz="2800" b="1">
                <a:latin typeface="Comic Sans MS" panose="030F0702030302020204" pitchFamily="66" charset="0"/>
                <a:sym typeface="Symbol" panose="05050102010706020507" pitchFamily="18" charset="2"/>
              </a:rPr>
              <a:t>&gt;</a:t>
            </a:r>
            <a:r>
              <a:rPr lang="en-US" altLang="zh-CN" sz="2800">
                <a:latin typeface="Comic Sans MS" panose="030F0702030302020204" pitchFamily="66" charset="0"/>
                <a:sym typeface="Symbol" panose="05050102010706020507" pitchFamily="18" charset="2"/>
              </a:rPr>
              <a:t>, </a:t>
            </a:r>
            <a:r>
              <a:rPr lang="en-US" altLang="zh-CN" sz="2800" b="1">
                <a:latin typeface="Comic Sans MS" panose="030F0702030302020204" pitchFamily="66" charset="0"/>
                <a:sym typeface="Symbol" panose="05050102010706020507" pitchFamily="18" charset="2"/>
              </a:rPr>
              <a:t></a:t>
            </a:r>
            <a:r>
              <a:rPr lang="en-US" altLang="zh-CN" sz="2800">
                <a:latin typeface="Comic Sans MS" panose="030F0702030302020204" pitchFamily="66" charset="0"/>
                <a:sym typeface="Symbol" panose="05050102010706020507" pitchFamily="18" charset="2"/>
              </a:rPr>
              <a:t>. </a:t>
            </a:r>
            <a:r>
              <a:rPr lang="en-US" altLang="zh-CN" sz="2800" b="1">
                <a:latin typeface="Comic Sans MS" panose="030F0702030302020204" pitchFamily="66" charset="0"/>
                <a:sym typeface="Symbol" panose="05050102010706020507" pitchFamily="18" charset="2"/>
              </a:rPr>
              <a:t>&lt;</a:t>
            </a:r>
            <a:r>
              <a:rPr lang="en-US" altLang="zh-CN" sz="2800">
                <a:latin typeface="Comic Sans MS" panose="030F0702030302020204" pitchFamily="66" charset="0"/>
                <a:sym typeface="Symbol" panose="05050102010706020507" pitchFamily="18" charset="2"/>
              </a:rPr>
              <a:t>. </a:t>
            </a:r>
            <a:r>
              <a:rPr lang="en-US" altLang="zh-CN" sz="2800" b="1">
                <a:latin typeface="Comic Sans MS" panose="030F0702030302020204" pitchFamily="66" charset="0"/>
                <a:sym typeface="Symbol" panose="05050102010706020507" pitchFamily="18" charset="2"/>
              </a:rPr>
              <a:t></a:t>
            </a:r>
          </a:p>
        </p:txBody>
      </p:sp>
      <p:sp>
        <p:nvSpPr>
          <p:cNvPr id="326664" name="Line 8">
            <a:extLst>
              <a:ext uri="{FF2B5EF4-FFF2-40B4-BE49-F238E27FC236}">
                <a16:creationId xmlns:a16="http://schemas.microsoft.com/office/drawing/2014/main" id="{F582EE11-5B47-41A0-9D16-EFD0CB49FF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00" y="2133600"/>
            <a:ext cx="1295400" cy="71438"/>
          </a:xfrm>
          <a:prstGeom prst="line">
            <a:avLst/>
          </a:prstGeom>
          <a:noFill/>
          <a:ln w="28575">
            <a:solidFill>
              <a:srgbClr val="0066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6666" name="Text Box 10">
            <a:extLst>
              <a:ext uri="{FF2B5EF4-FFF2-40B4-BE49-F238E27FC236}">
                <a16:creationId xmlns:a16="http://schemas.microsoft.com/office/drawing/2014/main" id="{07439086-196C-4470-AAEB-2D36713E3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1844675"/>
            <a:ext cx="3527425" cy="547688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>
            <a:outerShdw dist="107763" dir="2700000" algn="ctr" rotWithShape="0">
              <a:srgbClr val="BDDEFF">
                <a:alpha val="50000"/>
              </a:srgb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CC0066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selection predicate</a:t>
            </a:r>
          </a:p>
        </p:txBody>
      </p:sp>
      <p:sp>
        <p:nvSpPr>
          <p:cNvPr id="59404" name="Rectangle 3">
            <a:extLst>
              <a:ext uri="{FF2B5EF4-FFF2-40B4-BE49-F238E27FC236}">
                <a16:creationId xmlns:a16="http://schemas.microsoft.com/office/drawing/2014/main" id="{8425F86C-4D6D-42C1-AF2C-D68ADEA6E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353425" cy="1800225"/>
          </a:xfrm>
        </p:spPr>
        <p:txBody>
          <a:bodyPr/>
          <a:lstStyle/>
          <a:p>
            <a:pPr eaLnBrk="1" hangingPunct="1"/>
            <a:r>
              <a:rPr lang="en-US" altLang="zh-CN"/>
              <a:t>Notation:  </a:t>
            </a:r>
            <a:r>
              <a:rPr lang="en-US" altLang="zh-CN" sz="3600" i="1">
                <a:sym typeface="Symbol" panose="05050102010706020507" pitchFamily="18" charset="2"/>
              </a:rPr>
              <a:t>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 baseline="-25000">
                <a:sym typeface="Symbol" panose="05050102010706020507" pitchFamily="18" charset="2"/>
              </a:rPr>
              <a:t>p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r</a:t>
            </a:r>
            <a:r>
              <a:rPr lang="en-US" altLang="zh-CN">
                <a:sym typeface="Symbol" panose="05050102010706020507" pitchFamily="18" charset="2"/>
              </a:rPr>
              <a:t>) </a:t>
            </a:r>
          </a:p>
          <a:p>
            <a:pPr eaLnBrk="1" hangingPunct="1"/>
            <a:r>
              <a:rPr lang="en-US" altLang="zh-CN"/>
              <a:t>Defined as: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6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6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2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68" grpId="0" animBg="1"/>
      <p:bldP spid="326667" grpId="0" animBg="1"/>
      <p:bldP spid="326663" grpId="0" animBg="1"/>
      <p:bldP spid="326662" grpId="0" animBg="1"/>
      <p:bldP spid="32666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页脚占位符 2">
            <a:extLst>
              <a:ext uri="{FF2B5EF4-FFF2-40B4-BE49-F238E27FC236}">
                <a16:creationId xmlns:a16="http://schemas.microsoft.com/office/drawing/2014/main" id="{DC4D0B9D-3CB0-43D1-A9A2-4C2C6BFDE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61443" name="灯片编号占位符 3">
            <a:extLst>
              <a:ext uri="{FF2B5EF4-FFF2-40B4-BE49-F238E27FC236}">
                <a16:creationId xmlns:a16="http://schemas.microsoft.com/office/drawing/2014/main" id="{21CC1340-6B6E-443F-BC6C-39DEDD5FA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D78D0F-9195-4E58-9DE1-44485415EE24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323734" name="Rectangle 150">
            <a:extLst>
              <a:ext uri="{FF2B5EF4-FFF2-40B4-BE49-F238E27FC236}">
                <a16:creationId xmlns:a16="http://schemas.microsoft.com/office/drawing/2014/main" id="{478239E9-5754-43D0-BA72-2453242D6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508500"/>
            <a:ext cx="7848600" cy="1368425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23733" name="Rectangle 149">
            <a:extLst>
              <a:ext uri="{FF2B5EF4-FFF2-40B4-BE49-F238E27FC236}">
                <a16:creationId xmlns:a16="http://schemas.microsoft.com/office/drawing/2014/main" id="{56FE8AF5-7988-49A9-8456-9FF3F1639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276475"/>
            <a:ext cx="7921625" cy="2089150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23732" name="AutoShape 148">
            <a:extLst>
              <a:ext uri="{FF2B5EF4-FFF2-40B4-BE49-F238E27FC236}">
                <a16:creationId xmlns:a16="http://schemas.microsoft.com/office/drawing/2014/main" id="{105FDF38-558D-470C-84F1-3597CB413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0400" y="3738563"/>
            <a:ext cx="684213" cy="1657350"/>
          </a:xfrm>
          <a:prstGeom prst="curvedLeftArrow">
            <a:avLst>
              <a:gd name="adj1" fmla="val 48445"/>
              <a:gd name="adj2" fmla="val 96891"/>
              <a:gd name="adj3" fmla="val 33333"/>
            </a:avLst>
          </a:prstGeom>
          <a:solidFill>
            <a:schemeClr val="bg1"/>
          </a:solidFill>
          <a:ln w="28575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23724" name="Rectangle 140">
            <a:extLst>
              <a:ext uri="{FF2B5EF4-FFF2-40B4-BE49-F238E27FC236}">
                <a16:creationId xmlns:a16="http://schemas.microsoft.com/office/drawing/2014/main" id="{B18D6F1C-1D73-4324-811C-2230AD274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" y="3876675"/>
            <a:ext cx="7488238" cy="360363"/>
          </a:xfrm>
          <a:prstGeom prst="rect">
            <a:avLst/>
          </a:prstGeom>
          <a:solidFill>
            <a:srgbClr val="669900">
              <a:alpha val="3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23723" name="Rectangle 139">
            <a:extLst>
              <a:ext uri="{FF2B5EF4-FFF2-40B4-BE49-F238E27FC236}">
                <a16:creationId xmlns:a16="http://schemas.microsoft.com/office/drawing/2014/main" id="{6CF921CD-0600-46C1-8596-51FF0BB92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" y="3516313"/>
            <a:ext cx="7488238" cy="360362"/>
          </a:xfrm>
          <a:prstGeom prst="rect">
            <a:avLst/>
          </a:prstGeom>
          <a:solidFill>
            <a:srgbClr val="669900">
              <a:alpha val="3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23722" name="Rectangle 138">
            <a:extLst>
              <a:ext uri="{FF2B5EF4-FFF2-40B4-BE49-F238E27FC236}">
                <a16:creationId xmlns:a16="http://schemas.microsoft.com/office/drawing/2014/main" id="{B4E76648-FD46-4397-B779-9F4158C97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" y="3155950"/>
            <a:ext cx="7488238" cy="360363"/>
          </a:xfrm>
          <a:prstGeom prst="rect">
            <a:avLst/>
          </a:prstGeom>
          <a:solidFill>
            <a:srgbClr val="669900">
              <a:alpha val="3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23588" name="Rectangle 4">
            <a:extLst>
              <a:ext uri="{FF2B5EF4-FFF2-40B4-BE49-F238E27FC236}">
                <a16:creationId xmlns:a16="http://schemas.microsoft.com/office/drawing/2014/main" id="{91F6B7F8-9E7E-4888-A15B-96525AB58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981075"/>
            <a:ext cx="7848600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Find the basic information of all students who’s age is bellow 20</a:t>
            </a:r>
          </a:p>
        </p:txBody>
      </p:sp>
      <p:sp>
        <p:nvSpPr>
          <p:cNvPr id="61451" name="Rectangle 5">
            <a:extLst>
              <a:ext uri="{FF2B5EF4-FFF2-40B4-BE49-F238E27FC236}">
                <a16:creationId xmlns:a16="http://schemas.microsoft.com/office/drawing/2014/main" id="{044F07E2-E16C-4834-9827-86ACD5828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975" y="4845050"/>
            <a:ext cx="91440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200">
                <a:latin typeface="Times New Roman" panose="02020603050405020304" pitchFamily="18" charset="0"/>
              </a:rPr>
              <a:t> </a:t>
            </a:r>
            <a:endParaRPr kumimoji="1" lang="en-US" altLang="zh-CN" sz="10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323590" name="Group 6">
            <a:extLst>
              <a:ext uri="{FF2B5EF4-FFF2-40B4-BE49-F238E27FC236}">
                <a16:creationId xmlns:a16="http://schemas.microsoft.com/office/drawing/2014/main" id="{5FE05C95-8500-406F-8ED0-D54A808A7D19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371725"/>
            <a:ext cx="7543800" cy="1905000"/>
            <a:chOff x="462" y="1802"/>
            <a:chExt cx="4752" cy="1200"/>
          </a:xfrm>
        </p:grpSpPr>
        <p:sp>
          <p:nvSpPr>
            <p:cNvPr id="61513" name="Rectangle 7">
              <a:extLst>
                <a:ext uri="{FF2B5EF4-FFF2-40B4-BE49-F238E27FC236}">
                  <a16:creationId xmlns:a16="http://schemas.microsoft.com/office/drawing/2014/main" id="{798DB077-7734-44A4-8990-7D4616C26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" y="1802"/>
              <a:ext cx="4752" cy="12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grpSp>
          <p:nvGrpSpPr>
            <p:cNvPr id="61514" name="Group 8">
              <a:extLst>
                <a:ext uri="{FF2B5EF4-FFF2-40B4-BE49-F238E27FC236}">
                  <a16:creationId xmlns:a16="http://schemas.microsoft.com/office/drawing/2014/main" id="{816ED9CF-2821-4A66-BE95-9F634EEE1D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" y="1804"/>
              <a:ext cx="980" cy="274"/>
              <a:chOff x="0" y="0"/>
              <a:chExt cx="513" cy="422"/>
            </a:xfrm>
          </p:grpSpPr>
          <p:sp>
            <p:nvSpPr>
              <p:cNvPr id="61587" name="Rectangle 9">
                <a:extLst>
                  <a:ext uri="{FF2B5EF4-FFF2-40B4-BE49-F238E27FC236}">
                    <a16:creationId xmlns:a16="http://schemas.microsoft.com/office/drawing/2014/main" id="{8C5700A2-1D38-4E1A-B8C1-321F54CAA2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427" cy="4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Sno</a:t>
                </a:r>
                <a:endParaRPr kumimoji="1" lang="en-US" altLang="zh-CN" sz="2000"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1"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88" name="Rectangle 10">
                <a:extLst>
                  <a:ext uri="{FF2B5EF4-FFF2-40B4-BE49-F238E27FC236}">
                    <a16:creationId xmlns:a16="http://schemas.microsoft.com/office/drawing/2014/main" id="{1B7BF389-9065-4DC8-B2C0-0DAE8FEFB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13" cy="42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1515" name="Group 11">
              <a:extLst>
                <a:ext uri="{FF2B5EF4-FFF2-40B4-BE49-F238E27FC236}">
                  <a16:creationId xmlns:a16="http://schemas.microsoft.com/office/drawing/2014/main" id="{5BAC1F5D-45C9-4DA5-81E4-13DA05FB6F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8" y="1804"/>
              <a:ext cx="978" cy="274"/>
              <a:chOff x="513" y="0"/>
              <a:chExt cx="512" cy="422"/>
            </a:xfrm>
          </p:grpSpPr>
          <p:sp>
            <p:nvSpPr>
              <p:cNvPr id="61585" name="Rectangle 12">
                <a:extLst>
                  <a:ext uri="{FF2B5EF4-FFF2-40B4-BE49-F238E27FC236}">
                    <a16:creationId xmlns:a16="http://schemas.microsoft.com/office/drawing/2014/main" id="{6D6E910A-C153-4136-A15A-02FC75208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" y="0"/>
                <a:ext cx="426" cy="4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Sname</a:t>
                </a:r>
                <a:endParaRPr kumimoji="1" lang="en-US" altLang="zh-CN" sz="2000"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1"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86" name="Rectangle 13">
                <a:extLst>
                  <a:ext uri="{FF2B5EF4-FFF2-40B4-BE49-F238E27FC236}">
                    <a16:creationId xmlns:a16="http://schemas.microsoft.com/office/drawing/2014/main" id="{F4CE0A15-56F4-4209-BB81-7D8F19807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" y="0"/>
                <a:ext cx="512" cy="42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1516" name="Group 14">
              <a:extLst>
                <a:ext uri="{FF2B5EF4-FFF2-40B4-BE49-F238E27FC236}">
                  <a16:creationId xmlns:a16="http://schemas.microsoft.com/office/drawing/2014/main" id="{544C1B85-76F1-4232-A412-D7C97234CF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6" y="1804"/>
              <a:ext cx="923" cy="274"/>
              <a:chOff x="1025" y="0"/>
              <a:chExt cx="483" cy="422"/>
            </a:xfrm>
          </p:grpSpPr>
          <p:sp>
            <p:nvSpPr>
              <p:cNvPr id="61583" name="Rectangle 15">
                <a:extLst>
                  <a:ext uri="{FF2B5EF4-FFF2-40B4-BE49-F238E27FC236}">
                    <a16:creationId xmlns:a16="http://schemas.microsoft.com/office/drawing/2014/main" id="{3C6E2D8D-2977-4B56-BB19-CC0FE14C8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" y="0"/>
                <a:ext cx="397" cy="4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Ssex</a:t>
                </a:r>
                <a:endParaRPr kumimoji="1" lang="en-US" altLang="zh-CN" sz="2000"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1"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84" name="Rectangle 16">
                <a:extLst>
                  <a:ext uri="{FF2B5EF4-FFF2-40B4-BE49-F238E27FC236}">
                    <a16:creationId xmlns:a16="http://schemas.microsoft.com/office/drawing/2014/main" id="{3FAA0462-1210-40D6-830A-C2542021B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5" y="0"/>
                <a:ext cx="483" cy="42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1517" name="Group 17">
              <a:extLst>
                <a:ext uri="{FF2B5EF4-FFF2-40B4-BE49-F238E27FC236}">
                  <a16:creationId xmlns:a16="http://schemas.microsoft.com/office/drawing/2014/main" id="{8564DE3F-517F-480F-8018-234B1B0F18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9" y="1804"/>
              <a:ext cx="940" cy="274"/>
              <a:chOff x="1508" y="0"/>
              <a:chExt cx="492" cy="422"/>
            </a:xfrm>
          </p:grpSpPr>
          <p:sp>
            <p:nvSpPr>
              <p:cNvPr id="61581" name="Rectangle 18">
                <a:extLst>
                  <a:ext uri="{FF2B5EF4-FFF2-40B4-BE49-F238E27FC236}">
                    <a16:creationId xmlns:a16="http://schemas.microsoft.com/office/drawing/2014/main" id="{49C3FBA1-06DE-437B-9144-A7C03804B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0"/>
                <a:ext cx="406" cy="4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Sage</a:t>
                </a:r>
                <a:endParaRPr kumimoji="1" lang="en-US" altLang="zh-CN" sz="2000"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1"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82" name="Rectangle 19">
                <a:extLst>
                  <a:ext uri="{FF2B5EF4-FFF2-40B4-BE49-F238E27FC236}">
                    <a16:creationId xmlns:a16="http://schemas.microsoft.com/office/drawing/2014/main" id="{0BEF7FDF-6DC3-4146-BDED-5279F2989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8" y="0"/>
                <a:ext cx="492" cy="42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1518" name="Group 20">
              <a:extLst>
                <a:ext uri="{FF2B5EF4-FFF2-40B4-BE49-F238E27FC236}">
                  <a16:creationId xmlns:a16="http://schemas.microsoft.com/office/drawing/2014/main" id="{668DB62A-8DE3-4AD3-BC4E-0063A6FF82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9" y="1804"/>
              <a:ext cx="919" cy="274"/>
              <a:chOff x="2000" y="0"/>
              <a:chExt cx="481" cy="422"/>
            </a:xfrm>
          </p:grpSpPr>
          <p:sp>
            <p:nvSpPr>
              <p:cNvPr id="61579" name="Rectangle 21">
                <a:extLst>
                  <a:ext uri="{FF2B5EF4-FFF2-40B4-BE49-F238E27FC236}">
                    <a16:creationId xmlns:a16="http://schemas.microsoft.com/office/drawing/2014/main" id="{9B1557CC-55DF-4DEB-B635-277467086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0"/>
                <a:ext cx="395" cy="4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Sdept</a:t>
                </a:r>
                <a:endParaRPr kumimoji="1" lang="en-US" altLang="zh-CN" sz="2000"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1"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80" name="Rectangle 22">
                <a:extLst>
                  <a:ext uri="{FF2B5EF4-FFF2-40B4-BE49-F238E27FC236}">
                    <a16:creationId xmlns:a16="http://schemas.microsoft.com/office/drawing/2014/main" id="{BBC7B4FB-83B8-4AE0-A707-F5E3F399B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0" y="0"/>
                <a:ext cx="481" cy="42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1519" name="Group 23">
              <a:extLst>
                <a:ext uri="{FF2B5EF4-FFF2-40B4-BE49-F238E27FC236}">
                  <a16:creationId xmlns:a16="http://schemas.microsoft.com/office/drawing/2014/main" id="{D3F3380B-CE6D-47B8-95BD-5F67B0A3E5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" y="2078"/>
              <a:ext cx="980" cy="231"/>
              <a:chOff x="0" y="422"/>
              <a:chExt cx="513" cy="355"/>
            </a:xfrm>
          </p:grpSpPr>
          <p:sp>
            <p:nvSpPr>
              <p:cNvPr id="61577" name="Rectangle 24">
                <a:extLst>
                  <a:ext uri="{FF2B5EF4-FFF2-40B4-BE49-F238E27FC236}">
                    <a16:creationId xmlns:a16="http://schemas.microsoft.com/office/drawing/2014/main" id="{44067B16-AF2A-44D9-8409-249B4CEB09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422"/>
                <a:ext cx="427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95001</a:t>
                </a:r>
                <a:endParaRPr kumimoji="1" lang="en-US" altLang="zh-CN" sz="2000"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1"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78" name="Rectangle 25">
                <a:extLst>
                  <a:ext uri="{FF2B5EF4-FFF2-40B4-BE49-F238E27FC236}">
                    <a16:creationId xmlns:a16="http://schemas.microsoft.com/office/drawing/2014/main" id="{195FFCD5-4B58-4599-8246-650AD5CC7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22"/>
                <a:ext cx="513" cy="355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1520" name="Group 26">
              <a:extLst>
                <a:ext uri="{FF2B5EF4-FFF2-40B4-BE49-F238E27FC236}">
                  <a16:creationId xmlns:a16="http://schemas.microsoft.com/office/drawing/2014/main" id="{9E75E309-214B-41AC-8FBD-6A4A1E4838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8" y="2078"/>
              <a:ext cx="978" cy="231"/>
              <a:chOff x="513" y="422"/>
              <a:chExt cx="512" cy="355"/>
            </a:xfrm>
          </p:grpSpPr>
          <p:sp>
            <p:nvSpPr>
              <p:cNvPr id="61575" name="Rectangle 27">
                <a:extLst>
                  <a:ext uri="{FF2B5EF4-FFF2-40B4-BE49-F238E27FC236}">
                    <a16:creationId xmlns:a16="http://schemas.microsoft.com/office/drawing/2014/main" id="{E0EE98F5-9A36-483C-830E-AAE260786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" y="422"/>
                <a:ext cx="426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000" b="1">
                    <a:latin typeface="Times New Roman" panose="02020603050405020304" pitchFamily="18" charset="0"/>
                  </a:rPr>
                  <a:t>李勇</a:t>
                </a:r>
                <a:endParaRPr kumimoji="1" lang="zh-CN" altLang="en-US" sz="2000"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1"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76" name="Rectangle 28">
                <a:extLst>
                  <a:ext uri="{FF2B5EF4-FFF2-40B4-BE49-F238E27FC236}">
                    <a16:creationId xmlns:a16="http://schemas.microsoft.com/office/drawing/2014/main" id="{7E155C6E-828D-48BB-9782-1BDD547284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" y="422"/>
                <a:ext cx="512" cy="355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1521" name="Group 29">
              <a:extLst>
                <a:ext uri="{FF2B5EF4-FFF2-40B4-BE49-F238E27FC236}">
                  <a16:creationId xmlns:a16="http://schemas.microsoft.com/office/drawing/2014/main" id="{34460C74-8F81-44DA-B4BF-5D12907917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6" y="2078"/>
              <a:ext cx="923" cy="231"/>
              <a:chOff x="1025" y="422"/>
              <a:chExt cx="483" cy="355"/>
            </a:xfrm>
          </p:grpSpPr>
          <p:sp>
            <p:nvSpPr>
              <p:cNvPr id="61573" name="Rectangle 30">
                <a:extLst>
                  <a:ext uri="{FF2B5EF4-FFF2-40B4-BE49-F238E27FC236}">
                    <a16:creationId xmlns:a16="http://schemas.microsoft.com/office/drawing/2014/main" id="{B415E241-C299-43EB-8BFF-154816D60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" y="422"/>
                <a:ext cx="397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000" b="1">
                    <a:latin typeface="Times New Roman" panose="02020603050405020304" pitchFamily="18" charset="0"/>
                  </a:rPr>
                  <a:t>男</a:t>
                </a:r>
                <a:endParaRPr kumimoji="1" lang="zh-CN" altLang="en-US" sz="2000"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74" name="Rectangle 31">
                <a:extLst>
                  <a:ext uri="{FF2B5EF4-FFF2-40B4-BE49-F238E27FC236}">
                    <a16:creationId xmlns:a16="http://schemas.microsoft.com/office/drawing/2014/main" id="{8965FA59-7DC3-48F3-B88E-4957C4B9F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5" y="422"/>
                <a:ext cx="483" cy="355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1522" name="Group 32">
              <a:extLst>
                <a:ext uri="{FF2B5EF4-FFF2-40B4-BE49-F238E27FC236}">
                  <a16:creationId xmlns:a16="http://schemas.microsoft.com/office/drawing/2014/main" id="{D2279525-B726-4EEC-B90E-79DC6A2E05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9" y="2078"/>
              <a:ext cx="940" cy="231"/>
              <a:chOff x="1508" y="422"/>
              <a:chExt cx="492" cy="355"/>
            </a:xfrm>
          </p:grpSpPr>
          <p:sp>
            <p:nvSpPr>
              <p:cNvPr id="61571" name="Rectangle 33">
                <a:extLst>
                  <a:ext uri="{FF2B5EF4-FFF2-40B4-BE49-F238E27FC236}">
                    <a16:creationId xmlns:a16="http://schemas.microsoft.com/office/drawing/2014/main" id="{2B06E79C-B5F9-4FD5-BD00-01FA25349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422"/>
                <a:ext cx="406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20</a:t>
                </a:r>
                <a:endParaRPr kumimoji="1" lang="en-US" altLang="zh-CN" sz="2000"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1"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72" name="Rectangle 34">
                <a:extLst>
                  <a:ext uri="{FF2B5EF4-FFF2-40B4-BE49-F238E27FC236}">
                    <a16:creationId xmlns:a16="http://schemas.microsoft.com/office/drawing/2014/main" id="{D2602EED-38A7-40AA-B817-3FD04A446E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8" y="422"/>
                <a:ext cx="492" cy="355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1523" name="Group 35">
              <a:extLst>
                <a:ext uri="{FF2B5EF4-FFF2-40B4-BE49-F238E27FC236}">
                  <a16:creationId xmlns:a16="http://schemas.microsoft.com/office/drawing/2014/main" id="{3CE00B32-EEE2-4F49-A26B-9F9793B3B7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9" y="2078"/>
              <a:ext cx="919" cy="231"/>
              <a:chOff x="2000" y="422"/>
              <a:chExt cx="481" cy="355"/>
            </a:xfrm>
          </p:grpSpPr>
          <p:sp>
            <p:nvSpPr>
              <p:cNvPr id="61569" name="Rectangle 36">
                <a:extLst>
                  <a:ext uri="{FF2B5EF4-FFF2-40B4-BE49-F238E27FC236}">
                    <a16:creationId xmlns:a16="http://schemas.microsoft.com/office/drawing/2014/main" id="{C2689652-B019-4439-A41D-477B852DA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422"/>
                <a:ext cx="395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CS</a:t>
                </a:r>
                <a:endParaRPr kumimoji="1" lang="en-US" altLang="zh-CN" sz="2000"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1"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70" name="Rectangle 37">
                <a:extLst>
                  <a:ext uri="{FF2B5EF4-FFF2-40B4-BE49-F238E27FC236}">
                    <a16:creationId xmlns:a16="http://schemas.microsoft.com/office/drawing/2014/main" id="{212FC930-EA7A-4A31-AA90-AC8579E29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0" y="422"/>
                <a:ext cx="481" cy="355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1524" name="Group 38">
              <a:extLst>
                <a:ext uri="{FF2B5EF4-FFF2-40B4-BE49-F238E27FC236}">
                  <a16:creationId xmlns:a16="http://schemas.microsoft.com/office/drawing/2014/main" id="{DE022D4A-0725-4117-ACA4-75B23D36A6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" y="2309"/>
              <a:ext cx="980" cy="230"/>
              <a:chOff x="0" y="777"/>
              <a:chExt cx="513" cy="355"/>
            </a:xfrm>
          </p:grpSpPr>
          <p:sp>
            <p:nvSpPr>
              <p:cNvPr id="61567" name="Rectangle 39">
                <a:extLst>
                  <a:ext uri="{FF2B5EF4-FFF2-40B4-BE49-F238E27FC236}">
                    <a16:creationId xmlns:a16="http://schemas.microsoft.com/office/drawing/2014/main" id="{8EE544C9-B539-4AF8-A466-903183E76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777"/>
                <a:ext cx="427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95002</a:t>
                </a:r>
                <a:endParaRPr kumimoji="1" lang="en-US" altLang="zh-CN" sz="2000"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68" name="Rectangle 40">
                <a:extLst>
                  <a:ext uri="{FF2B5EF4-FFF2-40B4-BE49-F238E27FC236}">
                    <a16:creationId xmlns:a16="http://schemas.microsoft.com/office/drawing/2014/main" id="{81E07AAC-A827-4F2F-931D-3B267C13C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77"/>
                <a:ext cx="513" cy="355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1525" name="Group 41">
              <a:extLst>
                <a:ext uri="{FF2B5EF4-FFF2-40B4-BE49-F238E27FC236}">
                  <a16:creationId xmlns:a16="http://schemas.microsoft.com/office/drawing/2014/main" id="{CF754A71-5D76-4570-B698-22DDEBBA68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8" y="2309"/>
              <a:ext cx="978" cy="230"/>
              <a:chOff x="513" y="777"/>
              <a:chExt cx="512" cy="355"/>
            </a:xfrm>
          </p:grpSpPr>
          <p:sp>
            <p:nvSpPr>
              <p:cNvPr id="61565" name="Rectangle 42">
                <a:extLst>
                  <a:ext uri="{FF2B5EF4-FFF2-40B4-BE49-F238E27FC236}">
                    <a16:creationId xmlns:a16="http://schemas.microsoft.com/office/drawing/2014/main" id="{4826B6FF-233F-4F8D-92F1-818D510C1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" y="777"/>
                <a:ext cx="426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000" b="1">
                    <a:latin typeface="Times New Roman" panose="02020603050405020304" pitchFamily="18" charset="0"/>
                  </a:rPr>
                  <a:t>刘晨</a:t>
                </a:r>
                <a:endParaRPr kumimoji="1" lang="zh-CN" altLang="en-US" sz="2000"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1"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66" name="Rectangle 43">
                <a:extLst>
                  <a:ext uri="{FF2B5EF4-FFF2-40B4-BE49-F238E27FC236}">
                    <a16:creationId xmlns:a16="http://schemas.microsoft.com/office/drawing/2014/main" id="{CBD83BD1-7B52-4376-B509-B98448B25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" y="777"/>
                <a:ext cx="512" cy="355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1526" name="Group 44">
              <a:extLst>
                <a:ext uri="{FF2B5EF4-FFF2-40B4-BE49-F238E27FC236}">
                  <a16:creationId xmlns:a16="http://schemas.microsoft.com/office/drawing/2014/main" id="{45039C6C-8763-4E19-9BC6-94DF41B16E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6" y="2309"/>
              <a:ext cx="923" cy="230"/>
              <a:chOff x="1025" y="777"/>
              <a:chExt cx="483" cy="355"/>
            </a:xfrm>
          </p:grpSpPr>
          <p:sp>
            <p:nvSpPr>
              <p:cNvPr id="61563" name="Rectangle 45">
                <a:extLst>
                  <a:ext uri="{FF2B5EF4-FFF2-40B4-BE49-F238E27FC236}">
                    <a16:creationId xmlns:a16="http://schemas.microsoft.com/office/drawing/2014/main" id="{5DBF8BBC-CC1C-480F-A997-26F903BB9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" y="777"/>
                <a:ext cx="397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000" b="1">
                    <a:latin typeface="Times New Roman" panose="02020603050405020304" pitchFamily="18" charset="0"/>
                  </a:rPr>
                  <a:t>女</a:t>
                </a:r>
                <a:endParaRPr kumimoji="1" lang="zh-CN" altLang="en-US" sz="2000"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1"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64" name="Rectangle 46">
                <a:extLst>
                  <a:ext uri="{FF2B5EF4-FFF2-40B4-BE49-F238E27FC236}">
                    <a16:creationId xmlns:a16="http://schemas.microsoft.com/office/drawing/2014/main" id="{45A4E5AE-ABD6-42C7-87BC-2BB5F8799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5" y="777"/>
                <a:ext cx="483" cy="355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1527" name="Group 47">
              <a:extLst>
                <a:ext uri="{FF2B5EF4-FFF2-40B4-BE49-F238E27FC236}">
                  <a16:creationId xmlns:a16="http://schemas.microsoft.com/office/drawing/2014/main" id="{F1176F5D-B854-464B-A717-040F70CE7B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9" y="2309"/>
              <a:ext cx="940" cy="230"/>
              <a:chOff x="1508" y="777"/>
              <a:chExt cx="492" cy="355"/>
            </a:xfrm>
          </p:grpSpPr>
          <p:sp>
            <p:nvSpPr>
              <p:cNvPr id="61561" name="Rectangle 48">
                <a:extLst>
                  <a:ext uri="{FF2B5EF4-FFF2-40B4-BE49-F238E27FC236}">
                    <a16:creationId xmlns:a16="http://schemas.microsoft.com/office/drawing/2014/main" id="{786941E1-DD3B-4D5B-9A69-BF8296A9F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777"/>
                <a:ext cx="406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19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62" name="Rectangle 49">
                <a:extLst>
                  <a:ext uri="{FF2B5EF4-FFF2-40B4-BE49-F238E27FC236}">
                    <a16:creationId xmlns:a16="http://schemas.microsoft.com/office/drawing/2014/main" id="{39F9F662-C905-454F-8ED5-D07F449DE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8" y="777"/>
                <a:ext cx="492" cy="355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1528" name="Group 50">
              <a:extLst>
                <a:ext uri="{FF2B5EF4-FFF2-40B4-BE49-F238E27FC236}">
                  <a16:creationId xmlns:a16="http://schemas.microsoft.com/office/drawing/2014/main" id="{AD060105-C2E0-4487-A609-2F1E410008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9" y="2309"/>
              <a:ext cx="919" cy="230"/>
              <a:chOff x="2000" y="777"/>
              <a:chExt cx="481" cy="355"/>
            </a:xfrm>
          </p:grpSpPr>
          <p:sp>
            <p:nvSpPr>
              <p:cNvPr id="61559" name="Rectangle 51">
                <a:extLst>
                  <a:ext uri="{FF2B5EF4-FFF2-40B4-BE49-F238E27FC236}">
                    <a16:creationId xmlns:a16="http://schemas.microsoft.com/office/drawing/2014/main" id="{BA59AABD-0406-4B98-BCC9-D20BDBA15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777"/>
                <a:ext cx="395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IS</a:t>
                </a:r>
                <a:endParaRPr kumimoji="1" lang="en-US" altLang="zh-CN" sz="2000"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60" name="Rectangle 52">
                <a:extLst>
                  <a:ext uri="{FF2B5EF4-FFF2-40B4-BE49-F238E27FC236}">
                    <a16:creationId xmlns:a16="http://schemas.microsoft.com/office/drawing/2014/main" id="{6E3FF2E2-F149-4F98-8B15-051AE88EE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0" y="777"/>
                <a:ext cx="481" cy="355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1529" name="Group 53">
              <a:extLst>
                <a:ext uri="{FF2B5EF4-FFF2-40B4-BE49-F238E27FC236}">
                  <a16:creationId xmlns:a16="http://schemas.microsoft.com/office/drawing/2014/main" id="{C185B28A-2863-48D3-BC44-C32767224C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" y="2539"/>
              <a:ext cx="980" cy="231"/>
              <a:chOff x="0" y="1132"/>
              <a:chExt cx="513" cy="355"/>
            </a:xfrm>
          </p:grpSpPr>
          <p:sp>
            <p:nvSpPr>
              <p:cNvPr id="61557" name="Rectangle 54">
                <a:extLst>
                  <a:ext uri="{FF2B5EF4-FFF2-40B4-BE49-F238E27FC236}">
                    <a16:creationId xmlns:a16="http://schemas.microsoft.com/office/drawing/2014/main" id="{133C688C-3CAC-4C48-8E8E-9CBAB9C0F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1132"/>
                <a:ext cx="427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95003</a:t>
                </a:r>
                <a:endParaRPr kumimoji="1" lang="en-US" altLang="zh-CN" sz="2000"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1"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58" name="Rectangle 55">
                <a:extLst>
                  <a:ext uri="{FF2B5EF4-FFF2-40B4-BE49-F238E27FC236}">
                    <a16:creationId xmlns:a16="http://schemas.microsoft.com/office/drawing/2014/main" id="{EE186BA7-BF83-4CDA-9713-6C8FDEDE0C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32"/>
                <a:ext cx="513" cy="355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1530" name="Group 56">
              <a:extLst>
                <a:ext uri="{FF2B5EF4-FFF2-40B4-BE49-F238E27FC236}">
                  <a16:creationId xmlns:a16="http://schemas.microsoft.com/office/drawing/2014/main" id="{257B7E49-DD66-4066-B4DC-48B2D806D7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8" y="2539"/>
              <a:ext cx="978" cy="231"/>
              <a:chOff x="513" y="1132"/>
              <a:chExt cx="512" cy="355"/>
            </a:xfrm>
          </p:grpSpPr>
          <p:sp>
            <p:nvSpPr>
              <p:cNvPr id="61555" name="Rectangle 57">
                <a:extLst>
                  <a:ext uri="{FF2B5EF4-FFF2-40B4-BE49-F238E27FC236}">
                    <a16:creationId xmlns:a16="http://schemas.microsoft.com/office/drawing/2014/main" id="{1BE80B46-9657-449F-B455-FC799CEECD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" y="1132"/>
                <a:ext cx="426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000" b="1">
                    <a:latin typeface="Times New Roman" panose="02020603050405020304" pitchFamily="18" charset="0"/>
                  </a:rPr>
                  <a:t>王敏</a:t>
                </a:r>
                <a:endParaRPr kumimoji="1" lang="zh-CN" altLang="en-US" sz="2000"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1"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56" name="Rectangle 58">
                <a:extLst>
                  <a:ext uri="{FF2B5EF4-FFF2-40B4-BE49-F238E27FC236}">
                    <a16:creationId xmlns:a16="http://schemas.microsoft.com/office/drawing/2014/main" id="{B95A5846-0EBC-4A05-990C-C56F71417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" y="1132"/>
                <a:ext cx="512" cy="355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1531" name="Group 59">
              <a:extLst>
                <a:ext uri="{FF2B5EF4-FFF2-40B4-BE49-F238E27FC236}">
                  <a16:creationId xmlns:a16="http://schemas.microsoft.com/office/drawing/2014/main" id="{C3A16885-23C1-4056-800E-8C1743BBB8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6" y="2539"/>
              <a:ext cx="923" cy="231"/>
              <a:chOff x="1025" y="1132"/>
              <a:chExt cx="483" cy="355"/>
            </a:xfrm>
          </p:grpSpPr>
          <p:sp>
            <p:nvSpPr>
              <p:cNvPr id="61553" name="Rectangle 60">
                <a:extLst>
                  <a:ext uri="{FF2B5EF4-FFF2-40B4-BE49-F238E27FC236}">
                    <a16:creationId xmlns:a16="http://schemas.microsoft.com/office/drawing/2014/main" id="{A99BE8FB-266C-432E-8F0C-AA0500265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" y="1132"/>
                <a:ext cx="397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000" b="1">
                    <a:latin typeface="Times New Roman" panose="02020603050405020304" pitchFamily="18" charset="0"/>
                  </a:rPr>
                  <a:t>女</a:t>
                </a:r>
                <a:endParaRPr kumimoji="1" lang="zh-CN" altLang="en-US" sz="2000"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1"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54" name="Rectangle 61">
                <a:extLst>
                  <a:ext uri="{FF2B5EF4-FFF2-40B4-BE49-F238E27FC236}">
                    <a16:creationId xmlns:a16="http://schemas.microsoft.com/office/drawing/2014/main" id="{D6D2FE5E-A563-4AE2-A5AA-B7BD42D40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5" y="1132"/>
                <a:ext cx="483" cy="355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1532" name="Group 62">
              <a:extLst>
                <a:ext uri="{FF2B5EF4-FFF2-40B4-BE49-F238E27FC236}">
                  <a16:creationId xmlns:a16="http://schemas.microsoft.com/office/drawing/2014/main" id="{764788C6-4177-4489-971E-776F82BEFE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9" y="2539"/>
              <a:ext cx="940" cy="231"/>
              <a:chOff x="1508" y="1132"/>
              <a:chExt cx="492" cy="355"/>
            </a:xfrm>
          </p:grpSpPr>
          <p:sp>
            <p:nvSpPr>
              <p:cNvPr id="61551" name="Rectangle 63">
                <a:extLst>
                  <a:ext uri="{FF2B5EF4-FFF2-40B4-BE49-F238E27FC236}">
                    <a16:creationId xmlns:a16="http://schemas.microsoft.com/office/drawing/2014/main" id="{293DE42A-D5DD-4429-8039-4DC692D00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1132"/>
                <a:ext cx="406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18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52" name="Rectangle 64">
                <a:extLst>
                  <a:ext uri="{FF2B5EF4-FFF2-40B4-BE49-F238E27FC236}">
                    <a16:creationId xmlns:a16="http://schemas.microsoft.com/office/drawing/2014/main" id="{59E4FDD3-3909-4CAC-9376-8EB92249D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8" y="1132"/>
                <a:ext cx="492" cy="355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1533" name="Group 65">
              <a:extLst>
                <a:ext uri="{FF2B5EF4-FFF2-40B4-BE49-F238E27FC236}">
                  <a16:creationId xmlns:a16="http://schemas.microsoft.com/office/drawing/2014/main" id="{1C6B7E6E-570C-4B1A-920B-DCF939F1F8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9" y="2539"/>
              <a:ext cx="919" cy="231"/>
              <a:chOff x="2000" y="1132"/>
              <a:chExt cx="481" cy="355"/>
            </a:xfrm>
          </p:grpSpPr>
          <p:sp>
            <p:nvSpPr>
              <p:cNvPr id="61549" name="Rectangle 66">
                <a:extLst>
                  <a:ext uri="{FF2B5EF4-FFF2-40B4-BE49-F238E27FC236}">
                    <a16:creationId xmlns:a16="http://schemas.microsoft.com/office/drawing/2014/main" id="{A142F938-30DD-4A2F-AD85-8EC5B68FB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1132"/>
                <a:ext cx="395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MA</a:t>
                </a:r>
                <a:endParaRPr kumimoji="1" lang="en-US" altLang="zh-CN" sz="2000"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1"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50" name="Rectangle 67">
                <a:extLst>
                  <a:ext uri="{FF2B5EF4-FFF2-40B4-BE49-F238E27FC236}">
                    <a16:creationId xmlns:a16="http://schemas.microsoft.com/office/drawing/2014/main" id="{92E67DD2-C179-4375-80D7-E427D1D78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0" y="1132"/>
                <a:ext cx="481" cy="355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1534" name="Group 68">
              <a:extLst>
                <a:ext uri="{FF2B5EF4-FFF2-40B4-BE49-F238E27FC236}">
                  <a16:creationId xmlns:a16="http://schemas.microsoft.com/office/drawing/2014/main" id="{22A171EA-D4CE-4062-AFDF-B193F83203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" y="2770"/>
              <a:ext cx="980" cy="230"/>
              <a:chOff x="0" y="1487"/>
              <a:chExt cx="513" cy="355"/>
            </a:xfrm>
          </p:grpSpPr>
          <p:sp>
            <p:nvSpPr>
              <p:cNvPr id="61547" name="Rectangle 69">
                <a:extLst>
                  <a:ext uri="{FF2B5EF4-FFF2-40B4-BE49-F238E27FC236}">
                    <a16:creationId xmlns:a16="http://schemas.microsoft.com/office/drawing/2014/main" id="{BCB576A0-E10E-42B1-A843-1199D69B2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1487"/>
                <a:ext cx="427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95004</a:t>
                </a:r>
                <a:endParaRPr kumimoji="1" lang="en-US" altLang="zh-CN" sz="2000"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48" name="Rectangle 70">
                <a:extLst>
                  <a:ext uri="{FF2B5EF4-FFF2-40B4-BE49-F238E27FC236}">
                    <a16:creationId xmlns:a16="http://schemas.microsoft.com/office/drawing/2014/main" id="{79B6CBD7-25D9-4055-80D0-382AFC332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87"/>
                <a:ext cx="513" cy="355"/>
              </a:xfrm>
              <a:prstGeom prst="rect">
                <a:avLst/>
              </a:prstGeom>
              <a:noFill/>
              <a:ln w="7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1535" name="Group 71">
              <a:extLst>
                <a:ext uri="{FF2B5EF4-FFF2-40B4-BE49-F238E27FC236}">
                  <a16:creationId xmlns:a16="http://schemas.microsoft.com/office/drawing/2014/main" id="{C6C35D10-3DCB-4668-BEA5-F2463FD0B9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8" y="2770"/>
              <a:ext cx="978" cy="230"/>
              <a:chOff x="513" y="1487"/>
              <a:chExt cx="512" cy="355"/>
            </a:xfrm>
          </p:grpSpPr>
          <p:sp>
            <p:nvSpPr>
              <p:cNvPr id="61545" name="Rectangle 72">
                <a:extLst>
                  <a:ext uri="{FF2B5EF4-FFF2-40B4-BE49-F238E27FC236}">
                    <a16:creationId xmlns:a16="http://schemas.microsoft.com/office/drawing/2014/main" id="{DC6ED9F2-CE5D-442F-BDBF-680E05019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" y="1487"/>
                <a:ext cx="426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000" b="1">
                    <a:latin typeface="Times New Roman" panose="02020603050405020304" pitchFamily="18" charset="0"/>
                  </a:rPr>
                  <a:t>张立</a:t>
                </a:r>
                <a:endParaRPr kumimoji="1" lang="zh-CN" altLang="en-US" sz="2000"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1"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46" name="Rectangle 73">
                <a:extLst>
                  <a:ext uri="{FF2B5EF4-FFF2-40B4-BE49-F238E27FC236}">
                    <a16:creationId xmlns:a16="http://schemas.microsoft.com/office/drawing/2014/main" id="{817AA213-7DFF-4DDF-968E-BD1293C6E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" y="1487"/>
                <a:ext cx="512" cy="355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1536" name="Group 74">
              <a:extLst>
                <a:ext uri="{FF2B5EF4-FFF2-40B4-BE49-F238E27FC236}">
                  <a16:creationId xmlns:a16="http://schemas.microsoft.com/office/drawing/2014/main" id="{FF93C346-0FFA-4913-B8A6-6D0C7E3363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6" y="2770"/>
              <a:ext cx="923" cy="230"/>
              <a:chOff x="1025" y="1487"/>
              <a:chExt cx="483" cy="355"/>
            </a:xfrm>
          </p:grpSpPr>
          <p:sp>
            <p:nvSpPr>
              <p:cNvPr id="61543" name="Rectangle 75">
                <a:extLst>
                  <a:ext uri="{FF2B5EF4-FFF2-40B4-BE49-F238E27FC236}">
                    <a16:creationId xmlns:a16="http://schemas.microsoft.com/office/drawing/2014/main" id="{DB6D799F-87F5-4903-8EC8-EDCAB552F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" y="1487"/>
                <a:ext cx="397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000" b="1">
                    <a:latin typeface="Times New Roman" panose="02020603050405020304" pitchFamily="18" charset="0"/>
                  </a:rPr>
                  <a:t>男</a:t>
                </a:r>
                <a:endParaRPr kumimoji="1" lang="zh-CN" altLang="en-US" sz="2000"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1"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44" name="Rectangle 76">
                <a:extLst>
                  <a:ext uri="{FF2B5EF4-FFF2-40B4-BE49-F238E27FC236}">
                    <a16:creationId xmlns:a16="http://schemas.microsoft.com/office/drawing/2014/main" id="{7CE7F4F0-CD0C-43C7-9D49-497460B8E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5" y="1487"/>
                <a:ext cx="483" cy="355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1537" name="Group 77">
              <a:extLst>
                <a:ext uri="{FF2B5EF4-FFF2-40B4-BE49-F238E27FC236}">
                  <a16:creationId xmlns:a16="http://schemas.microsoft.com/office/drawing/2014/main" id="{23EEA03E-25CE-444C-84AB-6A519F8D23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9" y="2770"/>
              <a:ext cx="940" cy="230"/>
              <a:chOff x="1508" y="1487"/>
              <a:chExt cx="492" cy="355"/>
            </a:xfrm>
          </p:grpSpPr>
          <p:sp>
            <p:nvSpPr>
              <p:cNvPr id="61541" name="Rectangle 78">
                <a:extLst>
                  <a:ext uri="{FF2B5EF4-FFF2-40B4-BE49-F238E27FC236}">
                    <a16:creationId xmlns:a16="http://schemas.microsoft.com/office/drawing/2014/main" id="{3FF10BC3-BEB7-47D0-B0AE-225EBB69B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1487"/>
                <a:ext cx="406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19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1"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42" name="Rectangle 79">
                <a:extLst>
                  <a:ext uri="{FF2B5EF4-FFF2-40B4-BE49-F238E27FC236}">
                    <a16:creationId xmlns:a16="http://schemas.microsoft.com/office/drawing/2014/main" id="{6A6BE6A3-34DB-4461-A869-71344B292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8" y="1487"/>
                <a:ext cx="492" cy="355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1538" name="Group 80">
              <a:extLst>
                <a:ext uri="{FF2B5EF4-FFF2-40B4-BE49-F238E27FC236}">
                  <a16:creationId xmlns:a16="http://schemas.microsoft.com/office/drawing/2014/main" id="{BA99027B-8A10-449B-913B-724F16FF99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9" y="2770"/>
              <a:ext cx="919" cy="230"/>
              <a:chOff x="2000" y="1487"/>
              <a:chExt cx="481" cy="355"/>
            </a:xfrm>
          </p:grpSpPr>
          <p:sp>
            <p:nvSpPr>
              <p:cNvPr id="61539" name="Rectangle 81">
                <a:extLst>
                  <a:ext uri="{FF2B5EF4-FFF2-40B4-BE49-F238E27FC236}">
                    <a16:creationId xmlns:a16="http://schemas.microsoft.com/office/drawing/2014/main" id="{3C6CA470-7716-4141-AE9E-218CA837F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1487"/>
                <a:ext cx="395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IS</a:t>
                </a:r>
                <a:endParaRPr kumimoji="1" lang="en-US" altLang="zh-CN" sz="2000"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1"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40" name="Rectangle 82">
                <a:extLst>
                  <a:ext uri="{FF2B5EF4-FFF2-40B4-BE49-F238E27FC236}">
                    <a16:creationId xmlns:a16="http://schemas.microsoft.com/office/drawing/2014/main" id="{76DB0FC4-A35D-4871-9862-224FA3190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0" y="1487"/>
                <a:ext cx="481" cy="355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</p:grpSp>
      <p:grpSp>
        <p:nvGrpSpPr>
          <p:cNvPr id="323667" name="Group 83">
            <a:extLst>
              <a:ext uri="{FF2B5EF4-FFF2-40B4-BE49-F238E27FC236}">
                <a16:creationId xmlns:a16="http://schemas.microsoft.com/office/drawing/2014/main" id="{B4F70617-948C-430A-B9D3-340851278AAB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4637088"/>
            <a:ext cx="7524750" cy="1096962"/>
            <a:chOff x="462" y="3098"/>
            <a:chExt cx="4740" cy="691"/>
          </a:xfrm>
        </p:grpSpPr>
        <p:grpSp>
          <p:nvGrpSpPr>
            <p:cNvPr id="61468" name="Group 84">
              <a:extLst>
                <a:ext uri="{FF2B5EF4-FFF2-40B4-BE49-F238E27FC236}">
                  <a16:creationId xmlns:a16="http://schemas.microsoft.com/office/drawing/2014/main" id="{1C8A1867-1618-4674-8732-F96C110087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" y="3098"/>
              <a:ext cx="980" cy="230"/>
              <a:chOff x="0" y="777"/>
              <a:chExt cx="513" cy="355"/>
            </a:xfrm>
          </p:grpSpPr>
          <p:sp>
            <p:nvSpPr>
              <p:cNvPr id="323669" name="Rectangle 85">
                <a:extLst>
                  <a:ext uri="{FF2B5EF4-FFF2-40B4-BE49-F238E27FC236}">
                    <a16:creationId xmlns:a16="http://schemas.microsoft.com/office/drawing/2014/main" id="{A2631BF8-A89E-499B-8124-EDEC6DDE45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777"/>
                <a:ext cx="427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>
                  <a:defRPr/>
                </a:pPr>
                <a:r>
                  <a:rPr kumimoji="1" lang="en-US" altLang="zh-CN" sz="20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rPr>
                  <a:t>95002</a:t>
                </a:r>
              </a:p>
              <a:p>
                <a:pPr algn="ctr">
                  <a:defRPr/>
                </a:pPr>
                <a:endParaRPr kumimoji="1"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61512" name="Rectangle 86">
                <a:extLst>
                  <a:ext uri="{FF2B5EF4-FFF2-40B4-BE49-F238E27FC236}">
                    <a16:creationId xmlns:a16="http://schemas.microsoft.com/office/drawing/2014/main" id="{6684070F-444E-4869-9E85-7584D9631D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77"/>
                <a:ext cx="513" cy="355"/>
              </a:xfrm>
              <a:prstGeom prst="rect">
                <a:avLst/>
              </a:prstGeom>
              <a:noFill/>
              <a:ln w="28575">
                <a:solidFill>
                  <a:srgbClr val="0066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1469" name="Group 87">
              <a:extLst>
                <a:ext uri="{FF2B5EF4-FFF2-40B4-BE49-F238E27FC236}">
                  <a16:creationId xmlns:a16="http://schemas.microsoft.com/office/drawing/2014/main" id="{DFF1A26E-12E2-4760-AE9C-2EB094A55F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2" y="3098"/>
              <a:ext cx="978" cy="230"/>
              <a:chOff x="513" y="777"/>
              <a:chExt cx="512" cy="355"/>
            </a:xfrm>
          </p:grpSpPr>
          <p:sp>
            <p:nvSpPr>
              <p:cNvPr id="323672" name="Rectangle 88">
                <a:extLst>
                  <a:ext uri="{FF2B5EF4-FFF2-40B4-BE49-F238E27FC236}">
                    <a16:creationId xmlns:a16="http://schemas.microsoft.com/office/drawing/2014/main" id="{FA7474F5-C61B-4BCD-8FBD-CEB628762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" y="777"/>
                <a:ext cx="426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>
                  <a:defRPr/>
                </a:pPr>
                <a:r>
                  <a:rPr kumimoji="1" lang="zh-CN" altLang="en-US" sz="20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rPr>
                  <a:t>刘晨</a:t>
                </a:r>
              </a:p>
              <a:p>
                <a:pPr algn="ctr">
                  <a:defRPr/>
                </a:pPr>
                <a:endParaRPr kumimoji="1"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61510" name="Rectangle 89">
                <a:extLst>
                  <a:ext uri="{FF2B5EF4-FFF2-40B4-BE49-F238E27FC236}">
                    <a16:creationId xmlns:a16="http://schemas.microsoft.com/office/drawing/2014/main" id="{D400EBE4-107E-44F8-BAA7-92ED97E2E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" y="777"/>
                <a:ext cx="512" cy="355"/>
              </a:xfrm>
              <a:prstGeom prst="rect">
                <a:avLst/>
              </a:prstGeom>
              <a:noFill/>
              <a:ln w="28575">
                <a:solidFill>
                  <a:srgbClr val="0066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1470" name="Group 90">
              <a:extLst>
                <a:ext uri="{FF2B5EF4-FFF2-40B4-BE49-F238E27FC236}">
                  <a16:creationId xmlns:a16="http://schemas.microsoft.com/office/drawing/2014/main" id="{972E8A67-3B8D-446B-8521-EA1AB6ECAC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0" y="3098"/>
              <a:ext cx="923" cy="230"/>
              <a:chOff x="1025" y="777"/>
              <a:chExt cx="483" cy="355"/>
            </a:xfrm>
          </p:grpSpPr>
          <p:sp>
            <p:nvSpPr>
              <p:cNvPr id="323675" name="Rectangle 91">
                <a:extLst>
                  <a:ext uri="{FF2B5EF4-FFF2-40B4-BE49-F238E27FC236}">
                    <a16:creationId xmlns:a16="http://schemas.microsoft.com/office/drawing/2014/main" id="{3F6745B9-A190-40E7-9824-FAE900A0C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" y="777"/>
                <a:ext cx="397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>
                  <a:defRPr/>
                </a:pPr>
                <a:r>
                  <a:rPr kumimoji="1" lang="zh-CN" altLang="en-US" sz="20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rPr>
                  <a:t>女</a:t>
                </a:r>
              </a:p>
              <a:p>
                <a:pPr algn="ctr">
                  <a:defRPr/>
                </a:pPr>
                <a:endParaRPr kumimoji="1"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61508" name="Rectangle 92">
                <a:extLst>
                  <a:ext uri="{FF2B5EF4-FFF2-40B4-BE49-F238E27FC236}">
                    <a16:creationId xmlns:a16="http://schemas.microsoft.com/office/drawing/2014/main" id="{C80716BD-56B5-4F19-980A-5049CD780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5" y="777"/>
                <a:ext cx="483" cy="355"/>
              </a:xfrm>
              <a:prstGeom prst="rect">
                <a:avLst/>
              </a:prstGeom>
              <a:noFill/>
              <a:ln w="28575">
                <a:solidFill>
                  <a:srgbClr val="0066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1471" name="Group 93">
              <a:extLst>
                <a:ext uri="{FF2B5EF4-FFF2-40B4-BE49-F238E27FC236}">
                  <a16:creationId xmlns:a16="http://schemas.microsoft.com/office/drawing/2014/main" id="{324C246A-13D8-49E8-A8CC-728AA858E1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3" y="3098"/>
              <a:ext cx="940" cy="230"/>
              <a:chOff x="1508" y="777"/>
              <a:chExt cx="492" cy="355"/>
            </a:xfrm>
          </p:grpSpPr>
          <p:sp>
            <p:nvSpPr>
              <p:cNvPr id="323678" name="Rectangle 94">
                <a:extLst>
                  <a:ext uri="{FF2B5EF4-FFF2-40B4-BE49-F238E27FC236}">
                    <a16:creationId xmlns:a16="http://schemas.microsoft.com/office/drawing/2014/main" id="{948921D6-5C9E-4ACB-BA1E-A9C735A5F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777"/>
                <a:ext cx="406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>
                  <a:defRPr/>
                </a:pPr>
                <a:r>
                  <a:rPr kumimoji="1" lang="en-US" altLang="zh-CN" sz="20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rPr>
                  <a:t>19</a:t>
                </a:r>
              </a:p>
              <a:p>
                <a:pPr algn="ctr">
                  <a:defRPr/>
                </a:pPr>
                <a:endParaRPr kumimoji="1"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61506" name="Rectangle 95">
                <a:extLst>
                  <a:ext uri="{FF2B5EF4-FFF2-40B4-BE49-F238E27FC236}">
                    <a16:creationId xmlns:a16="http://schemas.microsoft.com/office/drawing/2014/main" id="{84AFAACE-7AA4-4598-B129-6C29B89EC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8" y="777"/>
                <a:ext cx="492" cy="355"/>
              </a:xfrm>
              <a:prstGeom prst="rect">
                <a:avLst/>
              </a:prstGeom>
              <a:noFill/>
              <a:ln w="28575">
                <a:solidFill>
                  <a:srgbClr val="0066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1472" name="Group 96">
              <a:extLst>
                <a:ext uri="{FF2B5EF4-FFF2-40B4-BE49-F238E27FC236}">
                  <a16:creationId xmlns:a16="http://schemas.microsoft.com/office/drawing/2014/main" id="{275C4B1C-1158-4432-B614-A983ED1EFE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3" y="3098"/>
              <a:ext cx="919" cy="230"/>
              <a:chOff x="2000" y="777"/>
              <a:chExt cx="481" cy="355"/>
            </a:xfrm>
          </p:grpSpPr>
          <p:sp>
            <p:nvSpPr>
              <p:cNvPr id="323681" name="Rectangle 97">
                <a:extLst>
                  <a:ext uri="{FF2B5EF4-FFF2-40B4-BE49-F238E27FC236}">
                    <a16:creationId xmlns:a16="http://schemas.microsoft.com/office/drawing/2014/main" id="{E6545D7C-EDC1-49C0-84C2-5D23EDFD6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777"/>
                <a:ext cx="395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>
                  <a:defRPr/>
                </a:pPr>
                <a:r>
                  <a:rPr kumimoji="1" lang="en-US" altLang="zh-CN" sz="20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rPr>
                  <a:t>IS</a:t>
                </a:r>
              </a:p>
              <a:p>
                <a:pPr algn="ctr">
                  <a:defRPr/>
                </a:pPr>
                <a:endParaRPr kumimoji="1"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61504" name="Rectangle 98">
                <a:extLst>
                  <a:ext uri="{FF2B5EF4-FFF2-40B4-BE49-F238E27FC236}">
                    <a16:creationId xmlns:a16="http://schemas.microsoft.com/office/drawing/2014/main" id="{DF233AA7-C9BC-4211-8E7F-BCD0F099B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0" y="777"/>
                <a:ext cx="481" cy="355"/>
              </a:xfrm>
              <a:prstGeom prst="rect">
                <a:avLst/>
              </a:prstGeom>
              <a:noFill/>
              <a:ln w="28575">
                <a:solidFill>
                  <a:srgbClr val="0066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1473" name="Group 99">
              <a:extLst>
                <a:ext uri="{FF2B5EF4-FFF2-40B4-BE49-F238E27FC236}">
                  <a16:creationId xmlns:a16="http://schemas.microsoft.com/office/drawing/2014/main" id="{46FB485C-8789-48BF-85D1-D97FFA7B8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" y="3328"/>
              <a:ext cx="980" cy="231"/>
              <a:chOff x="0" y="1132"/>
              <a:chExt cx="513" cy="355"/>
            </a:xfrm>
          </p:grpSpPr>
          <p:sp>
            <p:nvSpPr>
              <p:cNvPr id="323684" name="Rectangle 100">
                <a:extLst>
                  <a:ext uri="{FF2B5EF4-FFF2-40B4-BE49-F238E27FC236}">
                    <a16:creationId xmlns:a16="http://schemas.microsoft.com/office/drawing/2014/main" id="{3FC3AFAB-C428-4AD3-93E7-8BA2DACAE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1132"/>
                <a:ext cx="427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>
                  <a:defRPr/>
                </a:pPr>
                <a:r>
                  <a:rPr kumimoji="1" lang="en-US" altLang="zh-CN" sz="20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rPr>
                  <a:t>95003</a:t>
                </a:r>
              </a:p>
              <a:p>
                <a:pPr algn="ctr">
                  <a:defRPr/>
                </a:pPr>
                <a:endParaRPr kumimoji="1"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61502" name="Rectangle 101">
                <a:extLst>
                  <a:ext uri="{FF2B5EF4-FFF2-40B4-BE49-F238E27FC236}">
                    <a16:creationId xmlns:a16="http://schemas.microsoft.com/office/drawing/2014/main" id="{A1C77BDB-3512-4BF1-8FB7-84FB11129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32"/>
                <a:ext cx="513" cy="355"/>
              </a:xfrm>
              <a:prstGeom prst="rect">
                <a:avLst/>
              </a:prstGeom>
              <a:noFill/>
              <a:ln w="28575">
                <a:solidFill>
                  <a:srgbClr val="0066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1474" name="Group 102">
              <a:extLst>
                <a:ext uri="{FF2B5EF4-FFF2-40B4-BE49-F238E27FC236}">
                  <a16:creationId xmlns:a16="http://schemas.microsoft.com/office/drawing/2014/main" id="{82A2EB30-07B2-483C-A635-28B0D0F547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2" y="3328"/>
              <a:ext cx="978" cy="231"/>
              <a:chOff x="513" y="1132"/>
              <a:chExt cx="512" cy="355"/>
            </a:xfrm>
          </p:grpSpPr>
          <p:sp>
            <p:nvSpPr>
              <p:cNvPr id="323687" name="Rectangle 103">
                <a:extLst>
                  <a:ext uri="{FF2B5EF4-FFF2-40B4-BE49-F238E27FC236}">
                    <a16:creationId xmlns:a16="http://schemas.microsoft.com/office/drawing/2014/main" id="{D2D132D9-96CC-4D78-BE01-03F56723D2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" y="1132"/>
                <a:ext cx="426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>
                  <a:defRPr/>
                </a:pPr>
                <a:r>
                  <a:rPr kumimoji="1" lang="zh-CN" altLang="en-US" sz="20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rPr>
                  <a:t>王敏</a:t>
                </a:r>
              </a:p>
              <a:p>
                <a:pPr algn="ctr">
                  <a:defRPr/>
                </a:pPr>
                <a:endParaRPr kumimoji="1"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61500" name="Rectangle 104">
                <a:extLst>
                  <a:ext uri="{FF2B5EF4-FFF2-40B4-BE49-F238E27FC236}">
                    <a16:creationId xmlns:a16="http://schemas.microsoft.com/office/drawing/2014/main" id="{B98FF8B6-F926-46F3-A26C-47A6EE52F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" y="1132"/>
                <a:ext cx="512" cy="355"/>
              </a:xfrm>
              <a:prstGeom prst="rect">
                <a:avLst/>
              </a:prstGeom>
              <a:noFill/>
              <a:ln w="28575">
                <a:solidFill>
                  <a:srgbClr val="0066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1475" name="Group 105">
              <a:extLst>
                <a:ext uri="{FF2B5EF4-FFF2-40B4-BE49-F238E27FC236}">
                  <a16:creationId xmlns:a16="http://schemas.microsoft.com/office/drawing/2014/main" id="{349434EF-45E4-40D2-8979-5396BE0BEF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0" y="3328"/>
              <a:ext cx="923" cy="231"/>
              <a:chOff x="1025" y="1132"/>
              <a:chExt cx="483" cy="355"/>
            </a:xfrm>
          </p:grpSpPr>
          <p:sp>
            <p:nvSpPr>
              <p:cNvPr id="323690" name="Rectangle 106">
                <a:extLst>
                  <a:ext uri="{FF2B5EF4-FFF2-40B4-BE49-F238E27FC236}">
                    <a16:creationId xmlns:a16="http://schemas.microsoft.com/office/drawing/2014/main" id="{48759FF3-83D3-46B5-915D-1F7197FAC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" y="1132"/>
                <a:ext cx="397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>
                  <a:defRPr/>
                </a:pPr>
                <a:r>
                  <a:rPr kumimoji="1" lang="zh-CN" altLang="en-US" sz="20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rPr>
                  <a:t>女</a:t>
                </a:r>
              </a:p>
              <a:p>
                <a:pPr algn="ctr">
                  <a:defRPr/>
                </a:pPr>
                <a:endParaRPr kumimoji="1"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61498" name="Rectangle 107">
                <a:extLst>
                  <a:ext uri="{FF2B5EF4-FFF2-40B4-BE49-F238E27FC236}">
                    <a16:creationId xmlns:a16="http://schemas.microsoft.com/office/drawing/2014/main" id="{D751B0A4-D53E-4A79-87A3-A150669C5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5" y="1132"/>
                <a:ext cx="483" cy="355"/>
              </a:xfrm>
              <a:prstGeom prst="rect">
                <a:avLst/>
              </a:prstGeom>
              <a:noFill/>
              <a:ln w="28575">
                <a:solidFill>
                  <a:srgbClr val="0066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1476" name="Group 108">
              <a:extLst>
                <a:ext uri="{FF2B5EF4-FFF2-40B4-BE49-F238E27FC236}">
                  <a16:creationId xmlns:a16="http://schemas.microsoft.com/office/drawing/2014/main" id="{48447152-2138-4A1A-8361-6D566F50A5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3" y="3328"/>
              <a:ext cx="940" cy="231"/>
              <a:chOff x="1508" y="1132"/>
              <a:chExt cx="492" cy="355"/>
            </a:xfrm>
          </p:grpSpPr>
          <p:sp>
            <p:nvSpPr>
              <p:cNvPr id="323693" name="Rectangle 109">
                <a:extLst>
                  <a:ext uri="{FF2B5EF4-FFF2-40B4-BE49-F238E27FC236}">
                    <a16:creationId xmlns:a16="http://schemas.microsoft.com/office/drawing/2014/main" id="{1A49CD2E-C7BA-4D3D-9AF7-50E335F81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1132"/>
                <a:ext cx="406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>
                  <a:defRPr/>
                </a:pPr>
                <a:r>
                  <a:rPr kumimoji="1" lang="en-US" altLang="zh-CN" sz="20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rPr>
                  <a:t>18</a:t>
                </a:r>
              </a:p>
              <a:p>
                <a:pPr algn="ctr">
                  <a:defRPr/>
                </a:pPr>
                <a:endParaRPr kumimoji="1"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61496" name="Rectangle 110">
                <a:extLst>
                  <a:ext uri="{FF2B5EF4-FFF2-40B4-BE49-F238E27FC236}">
                    <a16:creationId xmlns:a16="http://schemas.microsoft.com/office/drawing/2014/main" id="{091CC1F9-47B1-4002-9513-012F948F5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8" y="1132"/>
                <a:ext cx="492" cy="355"/>
              </a:xfrm>
              <a:prstGeom prst="rect">
                <a:avLst/>
              </a:prstGeom>
              <a:noFill/>
              <a:ln w="28575">
                <a:solidFill>
                  <a:srgbClr val="0066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1477" name="Group 111">
              <a:extLst>
                <a:ext uri="{FF2B5EF4-FFF2-40B4-BE49-F238E27FC236}">
                  <a16:creationId xmlns:a16="http://schemas.microsoft.com/office/drawing/2014/main" id="{ED71315F-AD3F-480C-842F-F47FFCA372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3" y="3328"/>
              <a:ext cx="919" cy="231"/>
              <a:chOff x="2000" y="1132"/>
              <a:chExt cx="481" cy="355"/>
            </a:xfrm>
          </p:grpSpPr>
          <p:sp>
            <p:nvSpPr>
              <p:cNvPr id="323696" name="Rectangle 112">
                <a:extLst>
                  <a:ext uri="{FF2B5EF4-FFF2-40B4-BE49-F238E27FC236}">
                    <a16:creationId xmlns:a16="http://schemas.microsoft.com/office/drawing/2014/main" id="{E2B0E260-A693-4388-B84C-DF34E7F0C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1132"/>
                <a:ext cx="395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>
                  <a:defRPr/>
                </a:pPr>
                <a:r>
                  <a:rPr kumimoji="1" lang="en-US" altLang="zh-CN" sz="20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rPr>
                  <a:t>MA</a:t>
                </a:r>
              </a:p>
              <a:p>
                <a:pPr algn="ctr">
                  <a:defRPr/>
                </a:pPr>
                <a:endParaRPr kumimoji="1"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61494" name="Rectangle 113">
                <a:extLst>
                  <a:ext uri="{FF2B5EF4-FFF2-40B4-BE49-F238E27FC236}">
                    <a16:creationId xmlns:a16="http://schemas.microsoft.com/office/drawing/2014/main" id="{E85170E8-0A73-41B4-8506-67E0732F4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0" y="1132"/>
                <a:ext cx="481" cy="355"/>
              </a:xfrm>
              <a:prstGeom prst="rect">
                <a:avLst/>
              </a:prstGeom>
              <a:noFill/>
              <a:ln w="28575">
                <a:solidFill>
                  <a:srgbClr val="0066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1478" name="Group 114">
              <a:extLst>
                <a:ext uri="{FF2B5EF4-FFF2-40B4-BE49-F238E27FC236}">
                  <a16:creationId xmlns:a16="http://schemas.microsoft.com/office/drawing/2014/main" id="{984A6EF8-24E4-45C0-B07C-F89223727E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" y="3559"/>
              <a:ext cx="980" cy="230"/>
              <a:chOff x="0" y="1487"/>
              <a:chExt cx="513" cy="355"/>
            </a:xfrm>
          </p:grpSpPr>
          <p:sp>
            <p:nvSpPr>
              <p:cNvPr id="323699" name="Rectangle 115">
                <a:extLst>
                  <a:ext uri="{FF2B5EF4-FFF2-40B4-BE49-F238E27FC236}">
                    <a16:creationId xmlns:a16="http://schemas.microsoft.com/office/drawing/2014/main" id="{284D3595-5D48-497E-97E1-A440378F1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1487"/>
                <a:ext cx="427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>
                  <a:defRPr/>
                </a:pPr>
                <a:r>
                  <a:rPr kumimoji="1" lang="en-US" altLang="zh-CN" sz="20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rPr>
                  <a:t>95004</a:t>
                </a:r>
              </a:p>
              <a:p>
                <a:pPr algn="ctr">
                  <a:defRPr/>
                </a:pPr>
                <a:endParaRPr kumimoji="1" lang="en-US" altLang="zh-CN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61492" name="Rectangle 116">
                <a:extLst>
                  <a:ext uri="{FF2B5EF4-FFF2-40B4-BE49-F238E27FC236}">
                    <a16:creationId xmlns:a16="http://schemas.microsoft.com/office/drawing/2014/main" id="{F368B15E-8A30-4F85-8CC7-30DE4033E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87"/>
                <a:ext cx="513" cy="355"/>
              </a:xfrm>
              <a:prstGeom prst="rect">
                <a:avLst/>
              </a:prstGeom>
              <a:noFill/>
              <a:ln w="28575">
                <a:solidFill>
                  <a:srgbClr val="0066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1479" name="Group 117">
              <a:extLst>
                <a:ext uri="{FF2B5EF4-FFF2-40B4-BE49-F238E27FC236}">
                  <a16:creationId xmlns:a16="http://schemas.microsoft.com/office/drawing/2014/main" id="{C3EAC370-F964-4EC4-A88A-BF219F3D70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2" y="3559"/>
              <a:ext cx="978" cy="230"/>
              <a:chOff x="513" y="1487"/>
              <a:chExt cx="512" cy="355"/>
            </a:xfrm>
          </p:grpSpPr>
          <p:sp>
            <p:nvSpPr>
              <p:cNvPr id="323702" name="Rectangle 118">
                <a:extLst>
                  <a:ext uri="{FF2B5EF4-FFF2-40B4-BE49-F238E27FC236}">
                    <a16:creationId xmlns:a16="http://schemas.microsoft.com/office/drawing/2014/main" id="{EC7649B3-57DA-44E0-AF78-5C0282BB5A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" y="1487"/>
                <a:ext cx="426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>
                  <a:defRPr/>
                </a:pPr>
                <a:r>
                  <a:rPr kumimoji="1" lang="zh-CN" altLang="en-US" sz="20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rPr>
                  <a:t>张立</a:t>
                </a:r>
              </a:p>
              <a:p>
                <a:pPr algn="ctr">
                  <a:defRPr/>
                </a:pPr>
                <a:endParaRPr kumimoji="1"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61490" name="Rectangle 119">
                <a:extLst>
                  <a:ext uri="{FF2B5EF4-FFF2-40B4-BE49-F238E27FC236}">
                    <a16:creationId xmlns:a16="http://schemas.microsoft.com/office/drawing/2014/main" id="{B51AB720-E096-4AF5-9C1C-BBE3658E9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" y="1487"/>
                <a:ext cx="512" cy="355"/>
              </a:xfrm>
              <a:prstGeom prst="rect">
                <a:avLst/>
              </a:prstGeom>
              <a:noFill/>
              <a:ln w="28575">
                <a:solidFill>
                  <a:srgbClr val="0066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1480" name="Group 120">
              <a:extLst>
                <a:ext uri="{FF2B5EF4-FFF2-40B4-BE49-F238E27FC236}">
                  <a16:creationId xmlns:a16="http://schemas.microsoft.com/office/drawing/2014/main" id="{77823F7C-564D-4013-8E25-A8317E0AB5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0" y="3559"/>
              <a:ext cx="923" cy="230"/>
              <a:chOff x="1025" y="1487"/>
              <a:chExt cx="483" cy="355"/>
            </a:xfrm>
          </p:grpSpPr>
          <p:sp>
            <p:nvSpPr>
              <p:cNvPr id="323705" name="Rectangle 121">
                <a:extLst>
                  <a:ext uri="{FF2B5EF4-FFF2-40B4-BE49-F238E27FC236}">
                    <a16:creationId xmlns:a16="http://schemas.microsoft.com/office/drawing/2014/main" id="{34486A17-34B7-473C-9BA8-443C483B07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" y="1487"/>
                <a:ext cx="397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>
                  <a:defRPr/>
                </a:pPr>
                <a:r>
                  <a:rPr kumimoji="1" lang="zh-CN" altLang="en-US" sz="20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rPr>
                  <a:t>男</a:t>
                </a:r>
              </a:p>
              <a:p>
                <a:pPr algn="ctr">
                  <a:defRPr/>
                </a:pPr>
                <a:endParaRPr kumimoji="1"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61488" name="Rectangle 122">
                <a:extLst>
                  <a:ext uri="{FF2B5EF4-FFF2-40B4-BE49-F238E27FC236}">
                    <a16:creationId xmlns:a16="http://schemas.microsoft.com/office/drawing/2014/main" id="{F734AEC1-18B8-4557-B5CF-CBA9A4E01D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5" y="1487"/>
                <a:ext cx="483" cy="355"/>
              </a:xfrm>
              <a:prstGeom prst="rect">
                <a:avLst/>
              </a:prstGeom>
              <a:noFill/>
              <a:ln w="28575">
                <a:solidFill>
                  <a:srgbClr val="0066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1481" name="Group 123">
              <a:extLst>
                <a:ext uri="{FF2B5EF4-FFF2-40B4-BE49-F238E27FC236}">
                  <a16:creationId xmlns:a16="http://schemas.microsoft.com/office/drawing/2014/main" id="{90C6DBD4-0D89-4067-8DCB-E141D8DFE3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3" y="3559"/>
              <a:ext cx="940" cy="230"/>
              <a:chOff x="1508" y="1487"/>
              <a:chExt cx="492" cy="355"/>
            </a:xfrm>
          </p:grpSpPr>
          <p:sp>
            <p:nvSpPr>
              <p:cNvPr id="323708" name="Rectangle 124">
                <a:extLst>
                  <a:ext uri="{FF2B5EF4-FFF2-40B4-BE49-F238E27FC236}">
                    <a16:creationId xmlns:a16="http://schemas.microsoft.com/office/drawing/2014/main" id="{38FA8813-B335-409B-8DC9-9C265B149E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1487"/>
                <a:ext cx="406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>
                  <a:defRPr/>
                </a:pPr>
                <a:r>
                  <a:rPr kumimoji="1" lang="en-US" altLang="zh-CN" sz="20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rPr>
                  <a:t>19</a:t>
                </a:r>
              </a:p>
              <a:p>
                <a:pPr algn="ctr">
                  <a:defRPr/>
                </a:pPr>
                <a:endParaRPr kumimoji="1"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61486" name="Rectangle 125">
                <a:extLst>
                  <a:ext uri="{FF2B5EF4-FFF2-40B4-BE49-F238E27FC236}">
                    <a16:creationId xmlns:a16="http://schemas.microsoft.com/office/drawing/2014/main" id="{535AE76D-DD6A-43DC-A5DF-037ED14F2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8" y="1487"/>
                <a:ext cx="492" cy="355"/>
              </a:xfrm>
              <a:prstGeom prst="rect">
                <a:avLst/>
              </a:prstGeom>
              <a:noFill/>
              <a:ln w="28575">
                <a:solidFill>
                  <a:srgbClr val="0066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1482" name="Group 126">
              <a:extLst>
                <a:ext uri="{FF2B5EF4-FFF2-40B4-BE49-F238E27FC236}">
                  <a16:creationId xmlns:a16="http://schemas.microsoft.com/office/drawing/2014/main" id="{DBA6F47C-BA07-4F62-B9E4-22C8510773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3" y="3559"/>
              <a:ext cx="919" cy="230"/>
              <a:chOff x="2000" y="1487"/>
              <a:chExt cx="481" cy="355"/>
            </a:xfrm>
          </p:grpSpPr>
          <p:sp>
            <p:nvSpPr>
              <p:cNvPr id="323711" name="Rectangle 127">
                <a:extLst>
                  <a:ext uri="{FF2B5EF4-FFF2-40B4-BE49-F238E27FC236}">
                    <a16:creationId xmlns:a16="http://schemas.microsoft.com/office/drawing/2014/main" id="{84EA3503-BEB5-420F-A28B-C8C8F57A4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1487"/>
                <a:ext cx="395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>
                  <a:defRPr/>
                </a:pPr>
                <a:r>
                  <a:rPr kumimoji="1" lang="en-US" altLang="zh-CN" sz="20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rPr>
                  <a:t>IS</a:t>
                </a:r>
              </a:p>
              <a:p>
                <a:pPr algn="ctr">
                  <a:defRPr/>
                </a:pPr>
                <a:endParaRPr kumimoji="1"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61484" name="Rectangle 128">
                <a:extLst>
                  <a:ext uri="{FF2B5EF4-FFF2-40B4-BE49-F238E27FC236}">
                    <a16:creationId xmlns:a16="http://schemas.microsoft.com/office/drawing/2014/main" id="{87006286-C61F-4F38-8963-F878F0B2B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0" y="1487"/>
                <a:ext cx="481" cy="355"/>
              </a:xfrm>
              <a:prstGeom prst="rect">
                <a:avLst/>
              </a:prstGeom>
              <a:noFill/>
              <a:ln w="28575">
                <a:solidFill>
                  <a:srgbClr val="0066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</p:grpSp>
      <p:grpSp>
        <p:nvGrpSpPr>
          <p:cNvPr id="323713" name="Group 129">
            <a:extLst>
              <a:ext uri="{FF2B5EF4-FFF2-40B4-BE49-F238E27FC236}">
                <a16:creationId xmlns:a16="http://schemas.microsoft.com/office/drawing/2014/main" id="{B5B629CC-AB0A-4F72-969E-2AA293B32101}"/>
              </a:ext>
            </a:extLst>
          </p:cNvPr>
          <p:cNvGrpSpPr>
            <a:grpSpLocks/>
          </p:cNvGrpSpPr>
          <p:nvPr/>
        </p:nvGrpSpPr>
        <p:grpSpPr bwMode="auto">
          <a:xfrm>
            <a:off x="6323013" y="3155950"/>
            <a:ext cx="433387" cy="287338"/>
            <a:chOff x="4059" y="935"/>
            <a:chExt cx="499" cy="272"/>
          </a:xfrm>
        </p:grpSpPr>
        <p:sp>
          <p:nvSpPr>
            <p:cNvPr id="61466" name="Line 130">
              <a:extLst>
                <a:ext uri="{FF2B5EF4-FFF2-40B4-BE49-F238E27FC236}">
                  <a16:creationId xmlns:a16="http://schemas.microsoft.com/office/drawing/2014/main" id="{758560EA-D8E7-4403-896E-4ED7E65D17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1026"/>
              <a:ext cx="91" cy="181"/>
            </a:xfrm>
            <a:prstGeom prst="line">
              <a:avLst/>
            </a:prstGeom>
            <a:noFill/>
            <a:ln w="57150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67" name="Line 131">
              <a:extLst>
                <a:ext uri="{FF2B5EF4-FFF2-40B4-BE49-F238E27FC236}">
                  <a16:creationId xmlns:a16="http://schemas.microsoft.com/office/drawing/2014/main" id="{81D8EB8C-8328-4073-8312-6F7A7FD7AE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0" y="935"/>
              <a:ext cx="408" cy="272"/>
            </a:xfrm>
            <a:prstGeom prst="line">
              <a:avLst/>
            </a:prstGeom>
            <a:noFill/>
            <a:ln w="57150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3716" name="Group 132">
            <a:extLst>
              <a:ext uri="{FF2B5EF4-FFF2-40B4-BE49-F238E27FC236}">
                <a16:creationId xmlns:a16="http://schemas.microsoft.com/office/drawing/2014/main" id="{0702CACF-BAE9-451C-B11E-42D73284C848}"/>
              </a:ext>
            </a:extLst>
          </p:cNvPr>
          <p:cNvGrpSpPr>
            <a:grpSpLocks/>
          </p:cNvGrpSpPr>
          <p:nvPr/>
        </p:nvGrpSpPr>
        <p:grpSpPr bwMode="auto">
          <a:xfrm>
            <a:off x="6323013" y="3516313"/>
            <a:ext cx="433387" cy="287337"/>
            <a:chOff x="4059" y="935"/>
            <a:chExt cx="499" cy="272"/>
          </a:xfrm>
        </p:grpSpPr>
        <p:sp>
          <p:nvSpPr>
            <p:cNvPr id="61464" name="Line 133">
              <a:extLst>
                <a:ext uri="{FF2B5EF4-FFF2-40B4-BE49-F238E27FC236}">
                  <a16:creationId xmlns:a16="http://schemas.microsoft.com/office/drawing/2014/main" id="{517D9EE6-CA76-46A1-8386-C9D377D19F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1026"/>
              <a:ext cx="91" cy="181"/>
            </a:xfrm>
            <a:prstGeom prst="line">
              <a:avLst/>
            </a:prstGeom>
            <a:noFill/>
            <a:ln w="57150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65" name="Line 134">
              <a:extLst>
                <a:ext uri="{FF2B5EF4-FFF2-40B4-BE49-F238E27FC236}">
                  <a16:creationId xmlns:a16="http://schemas.microsoft.com/office/drawing/2014/main" id="{B6F10E20-BB96-4BA7-A8B9-A8E81AF92B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0" y="935"/>
              <a:ext cx="408" cy="272"/>
            </a:xfrm>
            <a:prstGeom prst="line">
              <a:avLst/>
            </a:prstGeom>
            <a:noFill/>
            <a:ln w="57150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3719" name="Group 135">
            <a:extLst>
              <a:ext uri="{FF2B5EF4-FFF2-40B4-BE49-F238E27FC236}">
                <a16:creationId xmlns:a16="http://schemas.microsoft.com/office/drawing/2014/main" id="{3F1C891A-0FC5-404E-8A36-5D31474904E7}"/>
              </a:ext>
            </a:extLst>
          </p:cNvPr>
          <p:cNvGrpSpPr>
            <a:grpSpLocks/>
          </p:cNvGrpSpPr>
          <p:nvPr/>
        </p:nvGrpSpPr>
        <p:grpSpPr bwMode="auto">
          <a:xfrm>
            <a:off x="6323013" y="3948113"/>
            <a:ext cx="433387" cy="287337"/>
            <a:chOff x="4059" y="935"/>
            <a:chExt cx="499" cy="272"/>
          </a:xfrm>
        </p:grpSpPr>
        <p:sp>
          <p:nvSpPr>
            <p:cNvPr id="61462" name="Line 136">
              <a:extLst>
                <a:ext uri="{FF2B5EF4-FFF2-40B4-BE49-F238E27FC236}">
                  <a16:creationId xmlns:a16="http://schemas.microsoft.com/office/drawing/2014/main" id="{8082EE1A-0D1C-42DE-974B-FFA2046D8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1026"/>
              <a:ext cx="91" cy="181"/>
            </a:xfrm>
            <a:prstGeom prst="line">
              <a:avLst/>
            </a:prstGeom>
            <a:noFill/>
            <a:ln w="57150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63" name="Line 137">
              <a:extLst>
                <a:ext uri="{FF2B5EF4-FFF2-40B4-BE49-F238E27FC236}">
                  <a16:creationId xmlns:a16="http://schemas.microsoft.com/office/drawing/2014/main" id="{CAEC563A-928F-48FF-A4CD-2AF622130F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0" y="935"/>
              <a:ext cx="408" cy="272"/>
            </a:xfrm>
            <a:prstGeom prst="line">
              <a:avLst/>
            </a:prstGeom>
            <a:noFill/>
            <a:ln w="57150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3725" name="Group 141">
            <a:extLst>
              <a:ext uri="{FF2B5EF4-FFF2-40B4-BE49-F238E27FC236}">
                <a16:creationId xmlns:a16="http://schemas.microsoft.com/office/drawing/2014/main" id="{1CE56AE8-04D9-47AA-8B29-BB296829777F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052513"/>
            <a:ext cx="431800" cy="431800"/>
            <a:chOff x="1066" y="3475"/>
            <a:chExt cx="272" cy="271"/>
          </a:xfrm>
        </p:grpSpPr>
        <p:sp>
          <p:nvSpPr>
            <p:cNvPr id="61460" name="AutoShape 142" descr="深色横线">
              <a:extLst>
                <a:ext uri="{FF2B5EF4-FFF2-40B4-BE49-F238E27FC236}">
                  <a16:creationId xmlns:a16="http://schemas.microsoft.com/office/drawing/2014/main" id="{4B8C507D-600D-40A3-8426-5C745C6BC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3475"/>
              <a:ext cx="272" cy="2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76 w 21600"/>
                <a:gd name="T25" fmla="*/ 3188 h 21600"/>
                <a:gd name="T26" fmla="*/ 18424 w 21600"/>
                <a:gd name="T27" fmla="*/ 18412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pattFill prst="dkHorz">
              <a:fgClr>
                <a:srgbClr val="CC0066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61" name="Oval 143">
              <a:extLst>
                <a:ext uri="{FF2B5EF4-FFF2-40B4-BE49-F238E27FC236}">
                  <a16:creationId xmlns:a16="http://schemas.microsoft.com/office/drawing/2014/main" id="{1987F01C-CCB6-459C-9044-50AF26F00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3521"/>
              <a:ext cx="181" cy="181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</p:grpSp>
      <p:sp>
        <p:nvSpPr>
          <p:cNvPr id="323730" name="Rectangle 146">
            <a:extLst>
              <a:ext uri="{FF2B5EF4-FFF2-40B4-BE49-F238E27FC236}">
                <a16:creationId xmlns:a16="http://schemas.microsoft.com/office/drawing/2014/main" id="{72DE0BD5-D229-4F33-ACC0-F08882ACC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663" y="1676400"/>
            <a:ext cx="601503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>
                <a:sym typeface="Symbol" pitchFamily="18" charset="2"/>
              </a:rPr>
              <a:t></a:t>
            </a:r>
            <a:r>
              <a:rPr lang="en-US" altLang="zh-CN"/>
              <a:t> 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Sage &lt; 20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 (Student)       </a:t>
            </a:r>
            <a:r>
              <a:rPr lang="en-US" altLang="zh-CN">
                <a:sym typeface="Symbol" pitchFamily="18" charset="2"/>
              </a:rPr>
              <a:t></a:t>
            </a:r>
            <a:r>
              <a:rPr lang="en-US" altLang="zh-CN"/>
              <a:t> 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4 &lt; 20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 (Student)</a:t>
            </a:r>
          </a:p>
        </p:txBody>
      </p:sp>
      <p:sp>
        <p:nvSpPr>
          <p:cNvPr id="323731" name="Rectangle 147">
            <a:extLst>
              <a:ext uri="{FF2B5EF4-FFF2-40B4-BE49-F238E27FC236}">
                <a16:creationId xmlns:a16="http://schemas.microsoft.com/office/drawing/2014/main" id="{F1F134D3-5572-4576-AC20-E7B0216F1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60350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23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323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323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323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2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2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3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23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23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23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2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32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5" dur="500"/>
                                        <p:tgtEl>
                                          <p:spTgt spid="32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734" grpId="0" animBg="1"/>
      <p:bldP spid="323733" grpId="0" animBg="1"/>
      <p:bldP spid="323732" grpId="0" animBg="1"/>
      <p:bldP spid="323724" grpId="0" animBg="1"/>
      <p:bldP spid="323723" grpId="0" animBg="1"/>
      <p:bldP spid="323722" grpId="0" animBg="1"/>
      <p:bldP spid="323588" grpId="0" build="p"/>
      <p:bldP spid="3237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3">
            <a:extLst>
              <a:ext uri="{FF2B5EF4-FFF2-40B4-BE49-F238E27FC236}">
                <a16:creationId xmlns:a16="http://schemas.microsoft.com/office/drawing/2014/main" id="{953266F9-1511-4A78-83EB-AB985023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8195" name="灯片编号占位符 4">
            <a:extLst>
              <a:ext uri="{FF2B5EF4-FFF2-40B4-BE49-F238E27FC236}">
                <a16:creationId xmlns:a16="http://schemas.microsoft.com/office/drawing/2014/main" id="{A633DDC2-CBEE-4593-B132-A588D6F6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493ED8-9045-49FD-A993-1851F2000E57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284692" name="Rectangle 20">
            <a:extLst>
              <a:ext uri="{FF2B5EF4-FFF2-40B4-BE49-F238E27FC236}">
                <a16:creationId xmlns:a16="http://schemas.microsoft.com/office/drawing/2014/main" id="{DA7F1122-0895-4417-8827-506B55F0B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89013"/>
            <a:ext cx="4968875" cy="12160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Tx/>
              <a:buBlip>
                <a:blip r:embed="rId4"/>
              </a:buBlip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On the logical level, relational database is a collection of</a:t>
            </a:r>
            <a:r>
              <a:rPr lang="en-US" altLang="zh-CN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</a:rPr>
              <a:t>2-D</a:t>
            </a:r>
            <a:r>
              <a:rPr lang="en-US" altLang="zh-CN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tables called</a:t>
            </a:r>
            <a:r>
              <a:rPr lang="en-US" altLang="zh-CN" i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Relations</a:t>
            </a:r>
          </a:p>
        </p:txBody>
      </p:sp>
      <p:pic>
        <p:nvPicPr>
          <p:cNvPr id="284693" name="Picture 21">
            <a:extLst>
              <a:ext uri="{FF2B5EF4-FFF2-40B4-BE49-F238E27FC236}">
                <a16:creationId xmlns:a16="http://schemas.microsoft.com/office/drawing/2014/main" id="{519C21AD-B323-4B5C-A835-1D0F3B0D6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" t="531" r="1791" b="1326"/>
          <a:stretch>
            <a:fillRect/>
          </a:stretch>
        </p:blipFill>
        <p:spPr bwMode="auto">
          <a:xfrm>
            <a:off x="1835150" y="3068638"/>
            <a:ext cx="5111750" cy="3573462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4694" name="Picture 22">
            <a:extLst>
              <a:ext uri="{FF2B5EF4-FFF2-40B4-BE49-F238E27FC236}">
                <a16:creationId xmlns:a16="http://schemas.microsoft.com/office/drawing/2014/main" id="{CC60C4B2-CE6D-4ED9-BD59-C0A478C26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" t="5304" r="836" b="5583"/>
          <a:stretch>
            <a:fillRect/>
          </a:stretch>
        </p:blipFill>
        <p:spPr bwMode="auto">
          <a:xfrm>
            <a:off x="2484438" y="2852738"/>
            <a:ext cx="3671887" cy="266382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4674" name="Picture 2">
            <a:extLst>
              <a:ext uri="{FF2B5EF4-FFF2-40B4-BE49-F238E27FC236}">
                <a16:creationId xmlns:a16="http://schemas.microsoft.com/office/drawing/2014/main" id="{B01B0517-E668-4103-8CB3-27979FDA1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DEDFDE"/>
              </a:clrFrom>
              <a:clrTo>
                <a:srgbClr val="DEDFD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t="13158" r="395" b="12631"/>
          <a:stretch>
            <a:fillRect/>
          </a:stretch>
        </p:blipFill>
        <p:spPr bwMode="auto">
          <a:xfrm>
            <a:off x="323850" y="2492375"/>
            <a:ext cx="4967288" cy="2736850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00" name="Text Box 3">
            <a:extLst>
              <a:ext uri="{FF2B5EF4-FFF2-40B4-BE49-F238E27FC236}">
                <a16:creationId xmlns:a16="http://schemas.microsoft.com/office/drawing/2014/main" id="{C183FBA1-92F9-4423-91FD-C259C2AE0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88913"/>
            <a:ext cx="7273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CC0066"/>
                </a:solidFill>
                <a:latin typeface="Comic Sans MS" panose="030F0702030302020204" pitchFamily="66" charset="0"/>
              </a:rPr>
              <a:t>Structure of Relational Database</a:t>
            </a:r>
          </a:p>
        </p:txBody>
      </p:sp>
      <p:sp>
        <p:nvSpPr>
          <p:cNvPr id="284684" name="Rectangle 12">
            <a:extLst>
              <a:ext uri="{FF2B5EF4-FFF2-40B4-BE49-F238E27FC236}">
                <a16:creationId xmlns:a16="http://schemas.microsoft.com/office/drawing/2014/main" id="{514E15AB-2DD3-41E7-B7DB-1D1E882FF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1125538"/>
            <a:ext cx="3097213" cy="1150937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rgbClr val="CC0066"/>
                </a:solidFill>
                <a:latin typeface="Comic Sans MS" panose="030F0702030302020204" pitchFamily="66" charset="0"/>
              </a:rPr>
              <a:t>relations </a:t>
            </a:r>
            <a:r>
              <a:rPr lang="en-US" altLang="zh-CN" sz="2400">
                <a:latin typeface="Comic Sans MS" panose="030F0702030302020204" pitchFamily="66" charset="0"/>
              </a:rPr>
              <a:t>represents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an </a:t>
            </a:r>
            <a:r>
              <a:rPr lang="en-US" altLang="zh-CN" sz="2400" i="1">
                <a:latin typeface="Comic Sans MS" panose="030F0702030302020204" pitchFamily="66" charset="0"/>
              </a:rPr>
              <a:t>entity set or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a </a:t>
            </a:r>
            <a:r>
              <a:rPr lang="en-US" altLang="zh-CN" sz="2400" i="1">
                <a:latin typeface="Comic Sans MS" panose="030F0702030302020204" pitchFamily="66" charset="0"/>
              </a:rPr>
              <a:t>relationship set</a:t>
            </a:r>
          </a:p>
        </p:txBody>
      </p:sp>
      <p:cxnSp>
        <p:nvCxnSpPr>
          <p:cNvPr id="284687" name="AutoShape 15">
            <a:extLst>
              <a:ext uri="{FF2B5EF4-FFF2-40B4-BE49-F238E27FC236}">
                <a16:creationId xmlns:a16="http://schemas.microsoft.com/office/drawing/2014/main" id="{3BA8049A-366F-4705-BE74-FBA4AE49CFFF}"/>
              </a:ext>
            </a:extLst>
          </p:cNvPr>
          <p:cNvCxnSpPr>
            <a:cxnSpLocks noChangeShapeType="1"/>
            <a:stCxn id="284674" idx="0"/>
            <a:endCxn id="284684" idx="1"/>
          </p:cNvCxnSpPr>
          <p:nvPr/>
        </p:nvCxnSpPr>
        <p:spPr bwMode="auto">
          <a:xfrm flipV="1">
            <a:off x="2808288" y="1701800"/>
            <a:ext cx="2901950" cy="771525"/>
          </a:xfrm>
          <a:prstGeom prst="straightConnector1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4689" name="Rectangle 17">
            <a:extLst>
              <a:ext uri="{FF2B5EF4-FFF2-40B4-BE49-F238E27FC236}">
                <a16:creationId xmlns:a16="http://schemas.microsoft.com/office/drawing/2014/main" id="{D2A7573C-D893-4A71-8C6D-CC3E8C815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797425"/>
            <a:ext cx="4824412" cy="360363"/>
          </a:xfrm>
          <a:prstGeom prst="rect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284690" name="Rectangle 18">
            <a:extLst>
              <a:ext uri="{FF2B5EF4-FFF2-40B4-BE49-F238E27FC236}">
                <a16:creationId xmlns:a16="http://schemas.microsoft.com/office/drawing/2014/main" id="{63E3A235-B1A9-4B19-B8CF-E62D26A15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3141663"/>
            <a:ext cx="3240088" cy="1152525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A row of a relation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 represents a entity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or a relationship</a:t>
            </a:r>
          </a:p>
        </p:txBody>
      </p:sp>
      <p:cxnSp>
        <p:nvCxnSpPr>
          <p:cNvPr id="284691" name="AutoShape 19">
            <a:extLst>
              <a:ext uri="{FF2B5EF4-FFF2-40B4-BE49-F238E27FC236}">
                <a16:creationId xmlns:a16="http://schemas.microsoft.com/office/drawing/2014/main" id="{14218ABC-50B8-473B-BCAC-B4A8513DD35A}"/>
              </a:ext>
            </a:extLst>
          </p:cNvPr>
          <p:cNvCxnSpPr>
            <a:cxnSpLocks noChangeShapeType="1"/>
            <a:stCxn id="284689" idx="3"/>
            <a:endCxn id="284690" idx="1"/>
          </p:cNvCxnSpPr>
          <p:nvPr/>
        </p:nvCxnSpPr>
        <p:spPr bwMode="auto">
          <a:xfrm flipV="1">
            <a:off x="5233988" y="3717925"/>
            <a:ext cx="476250" cy="1260475"/>
          </a:xfrm>
          <a:prstGeom prst="straightConnector1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46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8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4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4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4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4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4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8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4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8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92" grpId="0" animBg="1"/>
      <p:bldP spid="284684" grpId="0" animBg="1"/>
      <p:bldP spid="284689" grpId="0" animBg="1"/>
      <p:bldP spid="28469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页脚占位符 4">
            <a:extLst>
              <a:ext uri="{FF2B5EF4-FFF2-40B4-BE49-F238E27FC236}">
                <a16:creationId xmlns:a16="http://schemas.microsoft.com/office/drawing/2014/main" id="{0BD59A40-CB4D-4E4D-92E2-239E57CB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63491" name="灯片编号占位符 5">
            <a:extLst>
              <a:ext uri="{FF2B5EF4-FFF2-40B4-BE49-F238E27FC236}">
                <a16:creationId xmlns:a16="http://schemas.microsoft.com/office/drawing/2014/main" id="{88D0BD8D-479B-475A-8A46-1643A76F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323CEE-6754-4366-A1B6-F902F4B869EB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EF7B2C2D-B739-49D3-9954-7A02437019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Project Operation</a:t>
            </a:r>
          </a:p>
        </p:txBody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FED48CCD-7E9B-4A3F-8D69-FE776E84D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Unary operation, picking certain columns</a:t>
            </a:r>
          </a:p>
        </p:txBody>
      </p:sp>
      <p:sp>
        <p:nvSpPr>
          <p:cNvPr id="332804" name="Rectangle 4">
            <a:extLst>
              <a:ext uri="{FF2B5EF4-FFF2-40B4-BE49-F238E27FC236}">
                <a16:creationId xmlns:a16="http://schemas.microsoft.com/office/drawing/2014/main" id="{644C4AFE-3F07-43EC-9E10-8B48E094D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708275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  <p:sp>
        <p:nvSpPr>
          <p:cNvPr id="332805" name="Rectangle 5">
            <a:extLst>
              <a:ext uri="{FF2B5EF4-FFF2-40B4-BE49-F238E27FC236}">
                <a16:creationId xmlns:a16="http://schemas.microsoft.com/office/drawing/2014/main" id="{EAFE0E45-28AC-4704-A0CB-FF92CC774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114675"/>
            <a:ext cx="186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>
                <a:latin typeface="Comic Sans MS" panose="030F0702030302020204" pitchFamily="66" charset="0"/>
              </a:rPr>
              <a:t> Relation r</a:t>
            </a:r>
          </a:p>
        </p:txBody>
      </p:sp>
      <p:grpSp>
        <p:nvGrpSpPr>
          <p:cNvPr id="332814" name="Group 14">
            <a:extLst>
              <a:ext uri="{FF2B5EF4-FFF2-40B4-BE49-F238E27FC236}">
                <a16:creationId xmlns:a16="http://schemas.microsoft.com/office/drawing/2014/main" id="{09D265D9-1E63-4F35-B044-317183750CD1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3600450"/>
            <a:ext cx="1371600" cy="2706688"/>
            <a:chOff x="975" y="2251"/>
            <a:chExt cx="864" cy="1705"/>
          </a:xfrm>
        </p:grpSpPr>
        <p:grpSp>
          <p:nvGrpSpPr>
            <p:cNvPr id="63523" name="Group 12">
              <a:extLst>
                <a:ext uri="{FF2B5EF4-FFF2-40B4-BE49-F238E27FC236}">
                  <a16:creationId xmlns:a16="http://schemas.microsoft.com/office/drawing/2014/main" id="{522F4CB3-A86B-4F97-89D8-E2F9F96772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5" y="2251"/>
              <a:ext cx="864" cy="288"/>
              <a:chOff x="975" y="2341"/>
              <a:chExt cx="864" cy="288"/>
            </a:xfrm>
          </p:grpSpPr>
          <p:sp>
            <p:nvSpPr>
              <p:cNvPr id="63528" name="Rectangle 6">
                <a:extLst>
                  <a:ext uri="{FF2B5EF4-FFF2-40B4-BE49-F238E27FC236}">
                    <a16:creationId xmlns:a16="http://schemas.microsoft.com/office/drawing/2014/main" id="{F0BB6DC0-EE74-4C9B-8B0E-F7730161F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2341"/>
                <a:ext cx="288" cy="2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A</a:t>
                </a:r>
              </a:p>
            </p:txBody>
          </p:sp>
          <p:sp>
            <p:nvSpPr>
              <p:cNvPr id="63529" name="Rectangle 7">
                <a:extLst>
                  <a:ext uri="{FF2B5EF4-FFF2-40B4-BE49-F238E27FC236}">
                    <a16:creationId xmlns:a16="http://schemas.microsoft.com/office/drawing/2014/main" id="{6CEA6D0F-E703-491A-8AC7-D1DB83CF1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341"/>
                <a:ext cx="288" cy="2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B</a:t>
                </a:r>
              </a:p>
            </p:txBody>
          </p:sp>
          <p:sp>
            <p:nvSpPr>
              <p:cNvPr id="63530" name="Rectangle 8">
                <a:extLst>
                  <a:ext uri="{FF2B5EF4-FFF2-40B4-BE49-F238E27FC236}">
                    <a16:creationId xmlns:a16="http://schemas.microsoft.com/office/drawing/2014/main" id="{1596CF44-1DB8-4CAC-AB4C-D232A3269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2341"/>
                <a:ext cx="288" cy="2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C</a:t>
                </a:r>
              </a:p>
            </p:txBody>
          </p:sp>
        </p:grpSp>
        <p:grpSp>
          <p:nvGrpSpPr>
            <p:cNvPr id="63524" name="Group 13">
              <a:extLst>
                <a:ext uri="{FF2B5EF4-FFF2-40B4-BE49-F238E27FC236}">
                  <a16:creationId xmlns:a16="http://schemas.microsoft.com/office/drawing/2014/main" id="{DDBDC374-D8D0-403E-A34E-4C19440438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5" y="2568"/>
              <a:ext cx="864" cy="1388"/>
              <a:chOff x="975" y="2677"/>
              <a:chExt cx="864" cy="1056"/>
            </a:xfrm>
          </p:grpSpPr>
          <p:sp>
            <p:nvSpPr>
              <p:cNvPr id="63525" name="Rectangle 9">
                <a:extLst>
                  <a:ext uri="{FF2B5EF4-FFF2-40B4-BE49-F238E27FC236}">
                    <a16:creationId xmlns:a16="http://schemas.microsoft.com/office/drawing/2014/main" id="{675EA2F0-4DB7-4D34-881F-6C7125BDB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2677"/>
                <a:ext cx="288" cy="105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</p:txBody>
          </p:sp>
          <p:sp>
            <p:nvSpPr>
              <p:cNvPr id="63526" name="Rectangle 10">
                <a:extLst>
                  <a:ext uri="{FF2B5EF4-FFF2-40B4-BE49-F238E27FC236}">
                    <a16:creationId xmlns:a16="http://schemas.microsoft.com/office/drawing/2014/main" id="{2A4C42F0-B6C6-40A6-943A-DDF0D5849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2677"/>
                <a:ext cx="288" cy="105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10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20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30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40</a:t>
                </a:r>
              </a:p>
            </p:txBody>
          </p:sp>
          <p:sp>
            <p:nvSpPr>
              <p:cNvPr id="63527" name="Rectangle 11">
                <a:extLst>
                  <a:ext uri="{FF2B5EF4-FFF2-40B4-BE49-F238E27FC236}">
                    <a16:creationId xmlns:a16="http://schemas.microsoft.com/office/drawing/2014/main" id="{3386E8E2-36F5-4F66-8907-B9FC4FCC9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2677"/>
                <a:ext cx="288" cy="105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2</a:t>
                </a:r>
              </a:p>
            </p:txBody>
          </p:sp>
        </p:grpSp>
      </p:grpSp>
      <p:grpSp>
        <p:nvGrpSpPr>
          <p:cNvPr id="332828" name="Group 28">
            <a:extLst>
              <a:ext uri="{FF2B5EF4-FFF2-40B4-BE49-F238E27FC236}">
                <a16:creationId xmlns:a16="http://schemas.microsoft.com/office/drawing/2014/main" id="{DCC9FF0C-18BE-4FB4-8545-EB75F14BFF7E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3600450"/>
            <a:ext cx="914400" cy="2706688"/>
            <a:chOff x="2426" y="2251"/>
            <a:chExt cx="576" cy="1660"/>
          </a:xfrm>
        </p:grpSpPr>
        <p:grpSp>
          <p:nvGrpSpPr>
            <p:cNvPr id="63517" name="Group 19">
              <a:extLst>
                <a:ext uri="{FF2B5EF4-FFF2-40B4-BE49-F238E27FC236}">
                  <a16:creationId xmlns:a16="http://schemas.microsoft.com/office/drawing/2014/main" id="{5A8AEABA-9521-47E0-A1BC-341A3D182C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6" y="2251"/>
              <a:ext cx="576" cy="288"/>
              <a:chOff x="2320" y="2205"/>
              <a:chExt cx="576" cy="288"/>
            </a:xfrm>
          </p:grpSpPr>
          <p:sp>
            <p:nvSpPr>
              <p:cNvPr id="63521" name="Rectangle 15">
                <a:extLst>
                  <a:ext uri="{FF2B5EF4-FFF2-40B4-BE49-F238E27FC236}">
                    <a16:creationId xmlns:a16="http://schemas.microsoft.com/office/drawing/2014/main" id="{F972FB91-BF34-487A-B30C-5D7453662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0" y="2205"/>
                <a:ext cx="288" cy="2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A</a:t>
                </a:r>
              </a:p>
            </p:txBody>
          </p:sp>
          <p:sp>
            <p:nvSpPr>
              <p:cNvPr id="63522" name="Rectangle 16">
                <a:extLst>
                  <a:ext uri="{FF2B5EF4-FFF2-40B4-BE49-F238E27FC236}">
                    <a16:creationId xmlns:a16="http://schemas.microsoft.com/office/drawing/2014/main" id="{2FEF34B3-FA72-45C8-9B92-FC6A6E26F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" y="2205"/>
                <a:ext cx="288" cy="2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C</a:t>
                </a:r>
              </a:p>
            </p:txBody>
          </p:sp>
        </p:grpSp>
        <p:grpSp>
          <p:nvGrpSpPr>
            <p:cNvPr id="63518" name="Group 20">
              <a:extLst>
                <a:ext uri="{FF2B5EF4-FFF2-40B4-BE49-F238E27FC236}">
                  <a16:creationId xmlns:a16="http://schemas.microsoft.com/office/drawing/2014/main" id="{26488793-8E11-4280-A030-E00FE78CFE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6" y="2568"/>
              <a:ext cx="576" cy="1343"/>
              <a:chOff x="2320" y="2541"/>
              <a:chExt cx="576" cy="1056"/>
            </a:xfrm>
          </p:grpSpPr>
          <p:sp>
            <p:nvSpPr>
              <p:cNvPr id="63519" name="Rectangle 17">
                <a:extLst>
                  <a:ext uri="{FF2B5EF4-FFF2-40B4-BE49-F238E27FC236}">
                    <a16:creationId xmlns:a16="http://schemas.microsoft.com/office/drawing/2014/main" id="{88761392-213C-40FB-A005-5F2AFC792B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0" y="2541"/>
                <a:ext cx="288" cy="105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</p:txBody>
          </p:sp>
          <p:sp>
            <p:nvSpPr>
              <p:cNvPr id="63520" name="Rectangle 18">
                <a:extLst>
                  <a:ext uri="{FF2B5EF4-FFF2-40B4-BE49-F238E27FC236}">
                    <a16:creationId xmlns:a16="http://schemas.microsoft.com/office/drawing/2014/main" id="{FC89C360-F0B7-4A82-8D28-C23FD2CA5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" y="2541"/>
                <a:ext cx="288" cy="105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2</a:t>
                </a:r>
              </a:p>
            </p:txBody>
          </p:sp>
        </p:grpSp>
      </p:grpSp>
      <p:grpSp>
        <p:nvGrpSpPr>
          <p:cNvPr id="332827" name="Group 27">
            <a:extLst>
              <a:ext uri="{FF2B5EF4-FFF2-40B4-BE49-F238E27FC236}">
                <a16:creationId xmlns:a16="http://schemas.microsoft.com/office/drawing/2014/main" id="{2E14BDAB-4BDF-4973-B80B-7651E0E86A0A}"/>
              </a:ext>
            </a:extLst>
          </p:cNvPr>
          <p:cNvGrpSpPr>
            <a:grpSpLocks/>
          </p:cNvGrpSpPr>
          <p:nvPr/>
        </p:nvGrpSpPr>
        <p:grpSpPr bwMode="auto">
          <a:xfrm>
            <a:off x="5940425" y="3602038"/>
            <a:ext cx="914400" cy="1985962"/>
            <a:chOff x="3953" y="2251"/>
            <a:chExt cx="576" cy="1251"/>
          </a:xfrm>
        </p:grpSpPr>
        <p:grpSp>
          <p:nvGrpSpPr>
            <p:cNvPr id="63511" name="Group 25">
              <a:extLst>
                <a:ext uri="{FF2B5EF4-FFF2-40B4-BE49-F238E27FC236}">
                  <a16:creationId xmlns:a16="http://schemas.microsoft.com/office/drawing/2014/main" id="{0C29B483-66B9-4856-95FE-B522764166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3" y="2251"/>
              <a:ext cx="576" cy="288"/>
              <a:chOff x="3953" y="2251"/>
              <a:chExt cx="576" cy="288"/>
            </a:xfrm>
          </p:grpSpPr>
          <p:sp>
            <p:nvSpPr>
              <p:cNvPr id="63515" name="Rectangle 21">
                <a:extLst>
                  <a:ext uri="{FF2B5EF4-FFF2-40B4-BE49-F238E27FC236}">
                    <a16:creationId xmlns:a16="http://schemas.microsoft.com/office/drawing/2014/main" id="{A0748AD4-AB3A-4D37-80C7-D22958AE59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3" y="2251"/>
                <a:ext cx="288" cy="2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A</a:t>
                </a:r>
              </a:p>
            </p:txBody>
          </p:sp>
          <p:sp>
            <p:nvSpPr>
              <p:cNvPr id="63516" name="Rectangle 22">
                <a:extLst>
                  <a:ext uri="{FF2B5EF4-FFF2-40B4-BE49-F238E27FC236}">
                    <a16:creationId xmlns:a16="http://schemas.microsoft.com/office/drawing/2014/main" id="{ED1660D7-8BD8-44CF-A7B6-E9579169B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1" y="2251"/>
                <a:ext cx="288" cy="2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C</a:t>
                </a:r>
              </a:p>
            </p:txBody>
          </p:sp>
        </p:grpSp>
        <p:grpSp>
          <p:nvGrpSpPr>
            <p:cNvPr id="63512" name="Group 26">
              <a:extLst>
                <a:ext uri="{FF2B5EF4-FFF2-40B4-BE49-F238E27FC236}">
                  <a16:creationId xmlns:a16="http://schemas.microsoft.com/office/drawing/2014/main" id="{968AE388-C260-473A-ACC0-1FF3815076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3" y="2568"/>
              <a:ext cx="576" cy="934"/>
              <a:chOff x="3953" y="2587"/>
              <a:chExt cx="576" cy="768"/>
            </a:xfrm>
          </p:grpSpPr>
          <p:sp>
            <p:nvSpPr>
              <p:cNvPr id="63513" name="Rectangle 23">
                <a:extLst>
                  <a:ext uri="{FF2B5EF4-FFF2-40B4-BE49-F238E27FC236}">
                    <a16:creationId xmlns:a16="http://schemas.microsoft.com/office/drawing/2014/main" id="{AA31F0AE-B9C3-4B61-87CE-6C0DE31F1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3" y="2587"/>
                <a:ext cx="288" cy="7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</p:txBody>
          </p:sp>
          <p:sp>
            <p:nvSpPr>
              <p:cNvPr id="63514" name="Rectangle 24">
                <a:extLst>
                  <a:ext uri="{FF2B5EF4-FFF2-40B4-BE49-F238E27FC236}">
                    <a16:creationId xmlns:a16="http://schemas.microsoft.com/office/drawing/2014/main" id="{D17C84EA-2A0B-4200-9879-D667116B7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1" y="2587"/>
                <a:ext cx="288" cy="7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2</a:t>
                </a:r>
              </a:p>
            </p:txBody>
          </p:sp>
        </p:grpSp>
      </p:grpSp>
      <p:sp>
        <p:nvSpPr>
          <p:cNvPr id="332830" name="Rectangle 30">
            <a:extLst>
              <a:ext uri="{FF2B5EF4-FFF2-40B4-BE49-F238E27FC236}">
                <a16:creationId xmlns:a16="http://schemas.microsoft.com/office/drawing/2014/main" id="{00BCCAAC-56B9-4E0E-BB06-875474980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3140075"/>
            <a:ext cx="1519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>
                <a:latin typeface="Comic Sans MS" panose="030F0702030302020204" pitchFamily="66" charset="0"/>
              </a:rPr>
              <a:t> </a:t>
            </a:r>
            <a:r>
              <a:rPr lang="en-US" altLang="zh-CN" sz="2400">
                <a:latin typeface="Comic Sans MS" panose="030F0702030302020204" pitchFamily="66" charset="0"/>
                <a:sym typeface="Symbol" panose="05050102010706020507" pitchFamily="18" charset="2"/>
              </a:rPr>
              <a:t></a:t>
            </a:r>
            <a:r>
              <a:rPr lang="en-US" altLang="zh-CN" sz="2400" baseline="-25000">
                <a:latin typeface="Comic Sans MS" panose="030F0702030302020204" pitchFamily="66" charset="0"/>
              </a:rPr>
              <a:t>A,C</a:t>
            </a:r>
            <a:r>
              <a:rPr lang="en-US" altLang="zh-CN" sz="2400">
                <a:latin typeface="Comic Sans MS" panose="030F0702030302020204" pitchFamily="66" charset="0"/>
              </a:rPr>
              <a:t> (</a:t>
            </a:r>
            <a:r>
              <a:rPr lang="en-US" altLang="zh-CN" sz="2400" i="1">
                <a:latin typeface="Comic Sans MS" panose="030F0702030302020204" pitchFamily="66" charset="0"/>
              </a:rPr>
              <a:t>r</a:t>
            </a:r>
            <a:r>
              <a:rPr lang="en-US" altLang="zh-CN" sz="2400">
                <a:latin typeface="Comic Sans MS" panose="030F0702030302020204" pitchFamily="66" charset="0"/>
              </a:rPr>
              <a:t>)</a:t>
            </a:r>
          </a:p>
        </p:txBody>
      </p:sp>
      <p:grpSp>
        <p:nvGrpSpPr>
          <p:cNvPr id="332834" name="Group 34">
            <a:extLst>
              <a:ext uri="{FF2B5EF4-FFF2-40B4-BE49-F238E27FC236}">
                <a16:creationId xmlns:a16="http://schemas.microsoft.com/office/drawing/2014/main" id="{DC8E915F-9DA2-4000-969A-F27D08153A2D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4435475"/>
            <a:ext cx="288925" cy="144463"/>
            <a:chOff x="3424" y="2795"/>
            <a:chExt cx="182" cy="91"/>
          </a:xfrm>
        </p:grpSpPr>
        <p:sp>
          <p:nvSpPr>
            <p:cNvPr id="63509" name="Line 32">
              <a:extLst>
                <a:ext uri="{FF2B5EF4-FFF2-40B4-BE49-F238E27FC236}">
                  <a16:creationId xmlns:a16="http://schemas.microsoft.com/office/drawing/2014/main" id="{554C3A64-5E92-4F6C-89DB-4221596D7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2795"/>
              <a:ext cx="18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0" name="Line 33">
              <a:extLst>
                <a:ext uri="{FF2B5EF4-FFF2-40B4-BE49-F238E27FC236}">
                  <a16:creationId xmlns:a16="http://schemas.microsoft.com/office/drawing/2014/main" id="{3D817321-BC9F-45E8-96DF-2E6FA36014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2886"/>
              <a:ext cx="18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2835" name="Group 35">
            <a:extLst>
              <a:ext uri="{FF2B5EF4-FFF2-40B4-BE49-F238E27FC236}">
                <a16:creationId xmlns:a16="http://schemas.microsoft.com/office/drawing/2014/main" id="{2118BFC4-C35C-401F-8A2B-067BE5F5A0C1}"/>
              </a:ext>
            </a:extLst>
          </p:cNvPr>
          <p:cNvGrpSpPr>
            <a:grpSpLocks/>
          </p:cNvGrpSpPr>
          <p:nvPr/>
        </p:nvGrpSpPr>
        <p:grpSpPr bwMode="auto">
          <a:xfrm>
            <a:off x="1617663" y="3427413"/>
            <a:ext cx="433387" cy="287337"/>
            <a:chOff x="4059" y="935"/>
            <a:chExt cx="499" cy="272"/>
          </a:xfrm>
        </p:grpSpPr>
        <p:sp>
          <p:nvSpPr>
            <p:cNvPr id="63507" name="Line 36">
              <a:extLst>
                <a:ext uri="{FF2B5EF4-FFF2-40B4-BE49-F238E27FC236}">
                  <a16:creationId xmlns:a16="http://schemas.microsoft.com/office/drawing/2014/main" id="{3F3549D7-E368-406F-9260-298BC23D1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1026"/>
              <a:ext cx="91" cy="181"/>
            </a:xfrm>
            <a:prstGeom prst="line">
              <a:avLst/>
            </a:prstGeom>
            <a:noFill/>
            <a:ln w="57150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08" name="Line 37">
              <a:extLst>
                <a:ext uri="{FF2B5EF4-FFF2-40B4-BE49-F238E27FC236}">
                  <a16:creationId xmlns:a16="http://schemas.microsoft.com/office/drawing/2014/main" id="{781175CC-FCFF-4DE0-AB31-801FB5C9AF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0" y="935"/>
              <a:ext cx="408" cy="272"/>
            </a:xfrm>
            <a:prstGeom prst="line">
              <a:avLst/>
            </a:prstGeom>
            <a:noFill/>
            <a:ln w="57150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2838" name="Group 38">
            <a:extLst>
              <a:ext uri="{FF2B5EF4-FFF2-40B4-BE49-F238E27FC236}">
                <a16:creationId xmlns:a16="http://schemas.microsoft.com/office/drawing/2014/main" id="{58BB1357-BD5D-4BD7-AD05-BE85298DAD0B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3427413"/>
            <a:ext cx="433387" cy="287337"/>
            <a:chOff x="4059" y="935"/>
            <a:chExt cx="499" cy="272"/>
          </a:xfrm>
        </p:grpSpPr>
        <p:sp>
          <p:nvSpPr>
            <p:cNvPr id="63505" name="Line 39">
              <a:extLst>
                <a:ext uri="{FF2B5EF4-FFF2-40B4-BE49-F238E27FC236}">
                  <a16:creationId xmlns:a16="http://schemas.microsoft.com/office/drawing/2014/main" id="{FF83374A-744B-4053-8EDA-A88AC8E37C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1026"/>
              <a:ext cx="91" cy="181"/>
            </a:xfrm>
            <a:prstGeom prst="line">
              <a:avLst/>
            </a:prstGeom>
            <a:noFill/>
            <a:ln w="57150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06" name="Line 40">
              <a:extLst>
                <a:ext uri="{FF2B5EF4-FFF2-40B4-BE49-F238E27FC236}">
                  <a16:creationId xmlns:a16="http://schemas.microsoft.com/office/drawing/2014/main" id="{EDDC93AF-4FAD-4D48-83BA-00117A1B58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0" y="935"/>
              <a:ext cx="408" cy="272"/>
            </a:xfrm>
            <a:prstGeom prst="line">
              <a:avLst/>
            </a:prstGeom>
            <a:noFill/>
            <a:ln w="57150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2841" name="Oval 41">
            <a:extLst>
              <a:ext uri="{FF2B5EF4-FFF2-40B4-BE49-F238E27FC236}">
                <a16:creationId xmlns:a16="http://schemas.microsoft.com/office/drawing/2014/main" id="{9D290717-3934-4B18-A44B-819D8FA31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364038"/>
            <a:ext cx="1152525" cy="792162"/>
          </a:xfrm>
          <a:prstGeom prst="ellipse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32843" name="AutoShape 43">
            <a:extLst>
              <a:ext uri="{FF2B5EF4-FFF2-40B4-BE49-F238E27FC236}">
                <a16:creationId xmlns:a16="http://schemas.microsoft.com/office/drawing/2014/main" id="{9A3F608D-E15D-423F-A344-D98DD82A7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4506913"/>
            <a:ext cx="720725" cy="503237"/>
          </a:xfrm>
          <a:prstGeom prst="rightArrow">
            <a:avLst>
              <a:gd name="adj1" fmla="val 50000"/>
              <a:gd name="adj2" fmla="val 35804"/>
            </a:avLst>
          </a:prstGeom>
          <a:solidFill>
            <a:schemeClr val="bg1"/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33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3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33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3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33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4" grpId="0" animBg="1"/>
      <p:bldP spid="332805" grpId="0"/>
      <p:bldP spid="332830" grpId="0"/>
      <p:bldP spid="332841" grpId="0" animBg="1"/>
      <p:bldP spid="33284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页脚占位符 4">
            <a:extLst>
              <a:ext uri="{FF2B5EF4-FFF2-40B4-BE49-F238E27FC236}">
                <a16:creationId xmlns:a16="http://schemas.microsoft.com/office/drawing/2014/main" id="{331324D6-917B-4554-A004-7F835896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65539" name="灯片编号占位符 5">
            <a:extLst>
              <a:ext uri="{FF2B5EF4-FFF2-40B4-BE49-F238E27FC236}">
                <a16:creationId xmlns:a16="http://schemas.microsoft.com/office/drawing/2014/main" id="{F37C75DE-28E1-4C71-8883-DC210150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0F257E-0F1C-4EE4-B923-1DC00D936E97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115F1476-A3E6-4169-9670-CD7C11F639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Notation: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The result is defined as the relation of </a:t>
            </a:r>
            <a:r>
              <a:rPr lang="en-US" altLang="zh-CN" i="1"/>
              <a:t>k</a:t>
            </a:r>
            <a:r>
              <a:rPr lang="en-US" altLang="zh-CN"/>
              <a:t> columns obtained by erasing the columns that are not listed</a:t>
            </a:r>
          </a:p>
          <a:p>
            <a:pPr eaLnBrk="1" hangingPunct="1"/>
            <a:r>
              <a:rPr lang="en-US" altLang="zh-CN"/>
              <a:t>Duplicate rows removed from result, since relations are sets</a:t>
            </a:r>
          </a:p>
        </p:txBody>
      </p:sp>
      <p:sp>
        <p:nvSpPr>
          <p:cNvPr id="333837" name="Rectangle 13">
            <a:extLst>
              <a:ext uri="{FF2B5EF4-FFF2-40B4-BE49-F238E27FC236}">
                <a16:creationId xmlns:a16="http://schemas.microsoft.com/office/drawing/2014/main" id="{FB6F1293-EE83-40F7-A2A2-E3C411A32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1700213"/>
            <a:ext cx="2879725" cy="865187"/>
          </a:xfrm>
          <a:prstGeom prst="rect">
            <a:avLst/>
          </a:prstGeom>
          <a:solidFill>
            <a:schemeClr val="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65542" name="Rectangle 2">
            <a:extLst>
              <a:ext uri="{FF2B5EF4-FFF2-40B4-BE49-F238E27FC236}">
                <a16:creationId xmlns:a16="http://schemas.microsoft.com/office/drawing/2014/main" id="{5DAC9407-B274-406C-8878-5C9E68D64C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Project Operation</a:t>
            </a:r>
          </a:p>
        </p:txBody>
      </p:sp>
      <p:sp>
        <p:nvSpPr>
          <p:cNvPr id="333832" name="Rectangle 8">
            <a:extLst>
              <a:ext uri="{FF2B5EF4-FFF2-40B4-BE49-F238E27FC236}">
                <a16:creationId xmlns:a16="http://schemas.microsoft.com/office/drawing/2014/main" id="{48650369-79A0-4071-8F4B-4458E5C2F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089150"/>
            <a:ext cx="1439862" cy="431800"/>
          </a:xfrm>
          <a:prstGeom prst="rect">
            <a:avLst/>
          </a:prstGeom>
          <a:solidFill>
            <a:schemeClr val="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33833" name="Line 9">
            <a:extLst>
              <a:ext uri="{FF2B5EF4-FFF2-40B4-BE49-F238E27FC236}">
                <a16:creationId xmlns:a16="http://schemas.microsoft.com/office/drawing/2014/main" id="{9DBB2548-8E0E-4D49-BB3F-4AAB60365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20950"/>
            <a:ext cx="720725" cy="360363"/>
          </a:xfrm>
          <a:prstGeom prst="line">
            <a:avLst/>
          </a:prstGeom>
          <a:noFill/>
          <a:ln w="28575">
            <a:solidFill>
              <a:srgbClr val="0066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3834" name="Text Box 10">
            <a:extLst>
              <a:ext uri="{FF2B5EF4-FFF2-40B4-BE49-F238E27FC236}">
                <a16:creationId xmlns:a16="http://schemas.microsoft.com/office/drawing/2014/main" id="{E45C5E78-B34E-4B37-8E13-6555E68C5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2593975"/>
            <a:ext cx="3240088" cy="547688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>
            <a:outerShdw dist="107763" dir="2700000" algn="ctr" rotWithShape="0">
              <a:srgbClr val="BDDEFF">
                <a:alpha val="50000"/>
              </a:srgb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latin typeface="Comic Sans MS" panose="030F0702030302020204" pitchFamily="66" charset="0"/>
              </a:rPr>
              <a:t>attribute names</a:t>
            </a:r>
            <a:endParaRPr lang="en-US" altLang="zh-CN" sz="2800" b="1" i="1">
              <a:latin typeface="Comic Sans MS" panose="030F0702030302020204" pitchFamily="66" charset="0"/>
            </a:endParaRPr>
          </a:p>
        </p:txBody>
      </p:sp>
      <p:sp>
        <p:nvSpPr>
          <p:cNvPr id="333836" name="Rectangle 12">
            <a:extLst>
              <a:ext uri="{FF2B5EF4-FFF2-40B4-BE49-F238E27FC236}">
                <a16:creationId xmlns:a16="http://schemas.microsoft.com/office/drawing/2014/main" id="{83C4072E-BD4F-4DD3-A1FD-74C086911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476250"/>
            <a:ext cx="935037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mic Sans MS" panose="030F0702030302020204" pitchFamily="66" charset="0"/>
              </a:rPr>
              <a:t>Cont</a:t>
            </a:r>
            <a:r>
              <a:rPr lang="en-US" altLang="zh-CN" sz="2800">
                <a:latin typeface="Comic Sans MS" panose="030F0702030302020204" pitchFamily="66" charset="0"/>
              </a:rPr>
              <a:t>.</a:t>
            </a:r>
          </a:p>
        </p:txBody>
      </p:sp>
      <p:graphicFrame>
        <p:nvGraphicFramePr>
          <p:cNvPr id="65547" name="Object 6">
            <a:extLst>
              <a:ext uri="{FF2B5EF4-FFF2-40B4-BE49-F238E27FC236}">
                <a16:creationId xmlns:a16="http://schemas.microsoft.com/office/drawing/2014/main" id="{3CAE7406-48CE-4B1A-8857-EAD968C931FC}"/>
              </a:ext>
            </a:extLst>
          </p:cNvPr>
          <p:cNvGraphicFramePr>
            <a:graphicFrameLocks noChangeAspect="1"/>
          </p:cNvGraphicFramePr>
          <p:nvPr>
            <p:ph sz="half" idx="4294967295"/>
          </p:nvPr>
        </p:nvGraphicFramePr>
        <p:xfrm>
          <a:off x="2771775" y="1701800"/>
          <a:ext cx="26654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8" name="公式" r:id="rId5" imgW="850531" imgH="241195" progId="Equation.3">
                  <p:embed/>
                </p:oleObj>
              </mc:Choice>
              <mc:Fallback>
                <p:oleObj name="公式" r:id="rId5" imgW="850531" imgH="24119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701800"/>
                        <a:ext cx="26654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  <p:sndAc>
      <p:stSnd>
        <p:snd r:embed="rId4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37" grpId="0" animBg="1"/>
      <p:bldP spid="333832" grpId="0" animBg="1"/>
      <p:bldP spid="333834" grpId="0" animBg="1"/>
      <p:bldP spid="33383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页脚占位符 2">
            <a:extLst>
              <a:ext uri="{FF2B5EF4-FFF2-40B4-BE49-F238E27FC236}">
                <a16:creationId xmlns:a16="http://schemas.microsoft.com/office/drawing/2014/main" id="{EFF95789-79FC-41E3-A25A-EBD7314A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67587" name="灯片编号占位符 3">
            <a:extLst>
              <a:ext uri="{FF2B5EF4-FFF2-40B4-BE49-F238E27FC236}">
                <a16:creationId xmlns:a16="http://schemas.microsoft.com/office/drawing/2014/main" id="{5C6CFC8A-B72F-497D-914C-475C1965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D8CDC9-2D1C-4EB7-924C-26A0A41DE707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340094" name="Rectangle 126">
            <a:extLst>
              <a:ext uri="{FF2B5EF4-FFF2-40B4-BE49-F238E27FC236}">
                <a16:creationId xmlns:a16="http://schemas.microsoft.com/office/drawing/2014/main" id="{C2121E43-456C-492F-A626-FCC908690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2924175"/>
            <a:ext cx="2447925" cy="2233613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40093" name="Rectangle 125">
            <a:extLst>
              <a:ext uri="{FF2B5EF4-FFF2-40B4-BE49-F238E27FC236}">
                <a16:creationId xmlns:a16="http://schemas.microsoft.com/office/drawing/2014/main" id="{DEF644AB-7323-4CFA-AA37-7AEB183FD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924175"/>
            <a:ext cx="6048375" cy="2233613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39972" name="Rectangle 4">
            <a:extLst>
              <a:ext uri="{FF2B5EF4-FFF2-40B4-BE49-F238E27FC236}">
                <a16:creationId xmlns:a16="http://schemas.microsoft.com/office/drawing/2014/main" id="{8B7B1092-ADC5-4523-BC3E-4210900A4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60350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  <p:sp>
        <p:nvSpPr>
          <p:cNvPr id="339973" name="Rectangle 5">
            <a:extLst>
              <a:ext uri="{FF2B5EF4-FFF2-40B4-BE49-F238E27FC236}">
                <a16:creationId xmlns:a16="http://schemas.microsoft.com/office/drawing/2014/main" id="{80D72CEB-9A29-4AC1-BDD5-AB2307361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3068638"/>
            <a:ext cx="1079500" cy="1871662"/>
          </a:xfrm>
          <a:prstGeom prst="rect">
            <a:avLst/>
          </a:prstGeom>
          <a:solidFill>
            <a:srgbClr val="CC99FF">
              <a:alpha val="4392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39974" name="Rectangle 6">
            <a:extLst>
              <a:ext uri="{FF2B5EF4-FFF2-40B4-BE49-F238E27FC236}">
                <a16:creationId xmlns:a16="http://schemas.microsoft.com/office/drawing/2014/main" id="{6F4CB398-88DA-4FCF-A454-33ED56CF1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068638"/>
            <a:ext cx="1223963" cy="1871662"/>
          </a:xfrm>
          <a:prstGeom prst="rect">
            <a:avLst/>
          </a:prstGeom>
          <a:solidFill>
            <a:srgbClr val="CC99FF">
              <a:alpha val="4392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39975" name="Rectangle 7">
            <a:extLst>
              <a:ext uri="{FF2B5EF4-FFF2-40B4-BE49-F238E27FC236}">
                <a16:creationId xmlns:a16="http://schemas.microsoft.com/office/drawing/2014/main" id="{A9AFB287-9F12-4F76-B3AC-2CAFA18D8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120775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Find the names and the departments of all students</a:t>
            </a:r>
            <a:endParaRPr kumimoji="1" lang="en-US" altLang="zh-CN" sz="2400">
              <a:latin typeface="Comic Sans MS" panose="030F0702030302020204" pitchFamily="66" charset="0"/>
            </a:endParaRPr>
          </a:p>
        </p:txBody>
      </p:sp>
      <p:grpSp>
        <p:nvGrpSpPr>
          <p:cNvPr id="339976" name="Group 8">
            <a:extLst>
              <a:ext uri="{FF2B5EF4-FFF2-40B4-BE49-F238E27FC236}">
                <a16:creationId xmlns:a16="http://schemas.microsoft.com/office/drawing/2014/main" id="{DE711E18-0491-45C6-90F5-071EC3A973BF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3068638"/>
            <a:ext cx="2209800" cy="1905000"/>
            <a:chOff x="4150" y="2659"/>
            <a:chExt cx="1392" cy="1200"/>
          </a:xfrm>
        </p:grpSpPr>
        <p:grpSp>
          <p:nvGrpSpPr>
            <p:cNvPr id="67680" name="Group 9">
              <a:extLst>
                <a:ext uri="{FF2B5EF4-FFF2-40B4-BE49-F238E27FC236}">
                  <a16:creationId xmlns:a16="http://schemas.microsoft.com/office/drawing/2014/main" id="{12106386-3050-4E43-A5B7-E7C708FB72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3" y="2661"/>
              <a:ext cx="661" cy="232"/>
              <a:chOff x="0" y="0"/>
              <a:chExt cx="734" cy="442"/>
            </a:xfrm>
          </p:grpSpPr>
          <p:sp>
            <p:nvSpPr>
              <p:cNvPr id="339978" name="Rectangle 10">
                <a:extLst>
                  <a:ext uri="{FF2B5EF4-FFF2-40B4-BE49-F238E27FC236}">
                    <a16:creationId xmlns:a16="http://schemas.microsoft.com/office/drawing/2014/main" id="{0DB77AD0-EEFE-4B3E-82ED-1C2D5F11A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645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algn="ctr" eaLnBrk="1" hangingPunct="1">
                  <a:defRPr/>
                </a:pPr>
                <a:r>
                  <a:rPr kumimoji="1" lang="en-US" altLang="zh-CN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rPr>
                  <a:t>Sname</a:t>
                </a:r>
              </a:p>
            </p:txBody>
          </p:sp>
          <p:sp>
            <p:nvSpPr>
              <p:cNvPr id="67710" name="Rectangle 11">
                <a:extLst>
                  <a:ext uri="{FF2B5EF4-FFF2-40B4-BE49-F238E27FC236}">
                    <a16:creationId xmlns:a16="http://schemas.microsoft.com/office/drawing/2014/main" id="{F2ED780F-42CB-4A7E-8693-E92FE5586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734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7681" name="Group 12">
              <a:extLst>
                <a:ext uri="{FF2B5EF4-FFF2-40B4-BE49-F238E27FC236}">
                  <a16:creationId xmlns:a16="http://schemas.microsoft.com/office/drawing/2014/main" id="{9F0BE260-C9F2-443C-9E8F-82D2DDC23E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14" y="2661"/>
              <a:ext cx="725" cy="232"/>
              <a:chOff x="734" y="0"/>
              <a:chExt cx="806" cy="442"/>
            </a:xfrm>
          </p:grpSpPr>
          <p:sp>
            <p:nvSpPr>
              <p:cNvPr id="339981" name="Rectangle 13">
                <a:extLst>
                  <a:ext uri="{FF2B5EF4-FFF2-40B4-BE49-F238E27FC236}">
                    <a16:creationId xmlns:a16="http://schemas.microsoft.com/office/drawing/2014/main" id="{7367B8A1-452A-4C32-9A79-DE72AAFC5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7" y="0"/>
                <a:ext cx="718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algn="ctr" eaLnBrk="1" hangingPunct="1">
                  <a:defRPr/>
                </a:pPr>
                <a:r>
                  <a:rPr kumimoji="1" lang="en-US" altLang="zh-CN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rPr>
                  <a:t>Sdept</a:t>
                </a:r>
              </a:p>
            </p:txBody>
          </p:sp>
          <p:sp>
            <p:nvSpPr>
              <p:cNvPr id="67708" name="Rectangle 14">
                <a:extLst>
                  <a:ext uri="{FF2B5EF4-FFF2-40B4-BE49-F238E27FC236}">
                    <a16:creationId xmlns:a16="http://schemas.microsoft.com/office/drawing/2014/main" id="{D216738C-9422-4A56-BF29-CD12A9C76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" y="0"/>
                <a:ext cx="806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7682" name="Group 15">
              <a:extLst>
                <a:ext uri="{FF2B5EF4-FFF2-40B4-BE49-F238E27FC236}">
                  <a16:creationId xmlns:a16="http://schemas.microsoft.com/office/drawing/2014/main" id="{902643CB-FE2E-4FD9-9A9A-D168F6F175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3" y="2893"/>
              <a:ext cx="661" cy="268"/>
              <a:chOff x="0" y="442"/>
              <a:chExt cx="734" cy="509"/>
            </a:xfrm>
          </p:grpSpPr>
          <p:sp>
            <p:nvSpPr>
              <p:cNvPr id="339984" name="Rectangle 16">
                <a:extLst>
                  <a:ext uri="{FF2B5EF4-FFF2-40B4-BE49-F238E27FC236}">
                    <a16:creationId xmlns:a16="http://schemas.microsoft.com/office/drawing/2014/main" id="{8D3B1967-D5B7-4CB8-8FEF-8479A38B2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442"/>
                <a:ext cx="645" cy="5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algn="ctr" eaLnBrk="1" hangingPunct="1">
                  <a:defRPr/>
                </a:pPr>
                <a:r>
                  <a:rPr kumimoji="1" lang="zh-CN" altLang="en-US" sz="20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rPr>
                  <a:t>李勇</a:t>
                </a:r>
              </a:p>
            </p:txBody>
          </p:sp>
          <p:sp>
            <p:nvSpPr>
              <p:cNvPr id="67706" name="Rectangle 17">
                <a:extLst>
                  <a:ext uri="{FF2B5EF4-FFF2-40B4-BE49-F238E27FC236}">
                    <a16:creationId xmlns:a16="http://schemas.microsoft.com/office/drawing/2014/main" id="{38AAABA5-9850-4D00-A4D0-1DCA0C475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42"/>
                <a:ext cx="734" cy="50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7683" name="Group 18">
              <a:extLst>
                <a:ext uri="{FF2B5EF4-FFF2-40B4-BE49-F238E27FC236}">
                  <a16:creationId xmlns:a16="http://schemas.microsoft.com/office/drawing/2014/main" id="{02B45335-104E-47F1-BC6D-74E0D5878B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14" y="2893"/>
              <a:ext cx="725" cy="268"/>
              <a:chOff x="734" y="442"/>
              <a:chExt cx="806" cy="509"/>
            </a:xfrm>
          </p:grpSpPr>
          <p:sp>
            <p:nvSpPr>
              <p:cNvPr id="339987" name="Rectangle 19">
                <a:extLst>
                  <a:ext uri="{FF2B5EF4-FFF2-40B4-BE49-F238E27FC236}">
                    <a16:creationId xmlns:a16="http://schemas.microsoft.com/office/drawing/2014/main" id="{74E73E7F-282C-4A4C-8E4F-1CF236C50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7" y="442"/>
                <a:ext cx="718" cy="5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0"/>
              <a:lstStyle/>
              <a:p>
                <a:pPr algn="ctr" eaLnBrk="1" hangingPunct="1">
                  <a:defRPr/>
                </a:pPr>
                <a:r>
                  <a:rPr kumimoji="1" lang="en-US" altLang="zh-CN" sz="20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CS</a:t>
                </a:r>
                <a:endParaRPr kumimoji="1"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67704" name="Rectangle 20">
                <a:extLst>
                  <a:ext uri="{FF2B5EF4-FFF2-40B4-BE49-F238E27FC236}">
                    <a16:creationId xmlns:a16="http://schemas.microsoft.com/office/drawing/2014/main" id="{5745350F-338A-44E0-B095-4A5C2CF05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" y="442"/>
                <a:ext cx="806" cy="50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7684" name="Group 21">
              <a:extLst>
                <a:ext uri="{FF2B5EF4-FFF2-40B4-BE49-F238E27FC236}">
                  <a16:creationId xmlns:a16="http://schemas.microsoft.com/office/drawing/2014/main" id="{9CDE4455-0FC6-4FCF-866A-494428F8CA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3" y="3161"/>
              <a:ext cx="661" cy="232"/>
              <a:chOff x="0" y="951"/>
              <a:chExt cx="734" cy="442"/>
            </a:xfrm>
          </p:grpSpPr>
          <p:sp>
            <p:nvSpPr>
              <p:cNvPr id="339990" name="Rectangle 22">
                <a:extLst>
                  <a:ext uri="{FF2B5EF4-FFF2-40B4-BE49-F238E27FC236}">
                    <a16:creationId xmlns:a16="http://schemas.microsoft.com/office/drawing/2014/main" id="{1A8DE2A2-AE25-49D2-A4FC-6F7C651D3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951"/>
                <a:ext cx="645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algn="ctr" eaLnBrk="1" hangingPunct="1">
                  <a:defRPr/>
                </a:pPr>
                <a:r>
                  <a:rPr kumimoji="1" lang="zh-CN" altLang="en-US" sz="20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rPr>
                  <a:t>刘晨</a:t>
                </a:r>
              </a:p>
            </p:txBody>
          </p:sp>
          <p:sp>
            <p:nvSpPr>
              <p:cNvPr id="67702" name="Rectangle 23">
                <a:extLst>
                  <a:ext uri="{FF2B5EF4-FFF2-40B4-BE49-F238E27FC236}">
                    <a16:creationId xmlns:a16="http://schemas.microsoft.com/office/drawing/2014/main" id="{969D1E7C-FA8D-4BDB-97A8-7797F0543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51"/>
                <a:ext cx="734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7685" name="Group 24">
              <a:extLst>
                <a:ext uri="{FF2B5EF4-FFF2-40B4-BE49-F238E27FC236}">
                  <a16:creationId xmlns:a16="http://schemas.microsoft.com/office/drawing/2014/main" id="{2B446D22-D0BB-40CA-9EC2-3A88628711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14" y="3161"/>
              <a:ext cx="725" cy="232"/>
              <a:chOff x="734" y="951"/>
              <a:chExt cx="806" cy="442"/>
            </a:xfrm>
          </p:grpSpPr>
          <p:sp>
            <p:nvSpPr>
              <p:cNvPr id="339993" name="Rectangle 25">
                <a:extLst>
                  <a:ext uri="{FF2B5EF4-FFF2-40B4-BE49-F238E27FC236}">
                    <a16:creationId xmlns:a16="http://schemas.microsoft.com/office/drawing/2014/main" id="{66F54D2A-74D2-4CFC-A995-617B6F0EAC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7" y="951"/>
                <a:ext cx="718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algn="ctr" eaLnBrk="1" hangingPunct="1">
                  <a:defRPr/>
                </a:pPr>
                <a:r>
                  <a:rPr kumimoji="1" lang="en-US" altLang="zh-CN" sz="20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rPr>
                  <a:t>IS</a:t>
                </a:r>
              </a:p>
            </p:txBody>
          </p:sp>
          <p:sp>
            <p:nvSpPr>
              <p:cNvPr id="67700" name="Rectangle 26">
                <a:extLst>
                  <a:ext uri="{FF2B5EF4-FFF2-40B4-BE49-F238E27FC236}">
                    <a16:creationId xmlns:a16="http://schemas.microsoft.com/office/drawing/2014/main" id="{9A5A2474-F33D-49B5-B9FE-22B77C2BE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" y="951"/>
                <a:ext cx="806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7686" name="Group 27">
              <a:extLst>
                <a:ext uri="{FF2B5EF4-FFF2-40B4-BE49-F238E27FC236}">
                  <a16:creationId xmlns:a16="http://schemas.microsoft.com/office/drawing/2014/main" id="{5F62816F-D996-4588-897A-6C79AAF04F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3" y="3393"/>
              <a:ext cx="661" cy="232"/>
              <a:chOff x="0" y="1393"/>
              <a:chExt cx="734" cy="442"/>
            </a:xfrm>
          </p:grpSpPr>
          <p:sp>
            <p:nvSpPr>
              <p:cNvPr id="339996" name="Rectangle 28">
                <a:extLst>
                  <a:ext uri="{FF2B5EF4-FFF2-40B4-BE49-F238E27FC236}">
                    <a16:creationId xmlns:a16="http://schemas.microsoft.com/office/drawing/2014/main" id="{405825E2-6A99-42E1-BDC4-461D351DBF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1393"/>
                <a:ext cx="645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algn="ctr" eaLnBrk="1" hangingPunct="1">
                  <a:defRPr/>
                </a:pPr>
                <a:r>
                  <a:rPr kumimoji="1" lang="zh-CN" altLang="en-US" sz="20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rPr>
                  <a:t>王敏</a:t>
                </a:r>
              </a:p>
            </p:txBody>
          </p:sp>
          <p:sp>
            <p:nvSpPr>
              <p:cNvPr id="67698" name="Rectangle 29">
                <a:extLst>
                  <a:ext uri="{FF2B5EF4-FFF2-40B4-BE49-F238E27FC236}">
                    <a16:creationId xmlns:a16="http://schemas.microsoft.com/office/drawing/2014/main" id="{EFEBD83B-2E1E-4006-A04B-EEDED26E17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393"/>
                <a:ext cx="734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7687" name="Group 30">
              <a:extLst>
                <a:ext uri="{FF2B5EF4-FFF2-40B4-BE49-F238E27FC236}">
                  <a16:creationId xmlns:a16="http://schemas.microsoft.com/office/drawing/2014/main" id="{8985A78E-2E9A-4CF6-B455-9FE25FD938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14" y="3393"/>
              <a:ext cx="725" cy="232"/>
              <a:chOff x="734" y="1393"/>
              <a:chExt cx="806" cy="442"/>
            </a:xfrm>
          </p:grpSpPr>
          <p:sp>
            <p:nvSpPr>
              <p:cNvPr id="339999" name="Rectangle 31">
                <a:extLst>
                  <a:ext uri="{FF2B5EF4-FFF2-40B4-BE49-F238E27FC236}">
                    <a16:creationId xmlns:a16="http://schemas.microsoft.com/office/drawing/2014/main" id="{FFC1EE92-01BB-4BAE-9C9F-DDDEE75D9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7" y="1393"/>
                <a:ext cx="718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algn="ctr" eaLnBrk="1" hangingPunct="1">
                  <a:defRPr/>
                </a:pPr>
                <a:r>
                  <a:rPr kumimoji="1" lang="en-US" altLang="zh-CN" sz="20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rPr>
                  <a:t>MA</a:t>
                </a:r>
              </a:p>
            </p:txBody>
          </p:sp>
          <p:sp>
            <p:nvSpPr>
              <p:cNvPr id="67696" name="Rectangle 32">
                <a:extLst>
                  <a:ext uri="{FF2B5EF4-FFF2-40B4-BE49-F238E27FC236}">
                    <a16:creationId xmlns:a16="http://schemas.microsoft.com/office/drawing/2014/main" id="{AE2A3DB6-68F8-477B-A125-1E2B9D274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" y="1393"/>
                <a:ext cx="806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7688" name="Group 33">
              <a:extLst>
                <a:ext uri="{FF2B5EF4-FFF2-40B4-BE49-F238E27FC236}">
                  <a16:creationId xmlns:a16="http://schemas.microsoft.com/office/drawing/2014/main" id="{5ADB49CF-2E2C-4B8B-B4D1-1E6941A5C6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3" y="3625"/>
              <a:ext cx="661" cy="232"/>
              <a:chOff x="0" y="1835"/>
              <a:chExt cx="734" cy="442"/>
            </a:xfrm>
          </p:grpSpPr>
          <p:sp>
            <p:nvSpPr>
              <p:cNvPr id="340002" name="Rectangle 34">
                <a:extLst>
                  <a:ext uri="{FF2B5EF4-FFF2-40B4-BE49-F238E27FC236}">
                    <a16:creationId xmlns:a16="http://schemas.microsoft.com/office/drawing/2014/main" id="{AC10D42C-672D-4FFC-BB70-7491266A2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1835"/>
                <a:ext cx="645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algn="ctr" eaLnBrk="1" hangingPunct="1">
                  <a:defRPr/>
                </a:pPr>
                <a:r>
                  <a:rPr kumimoji="1" lang="zh-CN" altLang="en-US" sz="20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rPr>
                  <a:t>张立</a:t>
                </a:r>
              </a:p>
            </p:txBody>
          </p:sp>
          <p:sp>
            <p:nvSpPr>
              <p:cNvPr id="67694" name="Rectangle 35">
                <a:extLst>
                  <a:ext uri="{FF2B5EF4-FFF2-40B4-BE49-F238E27FC236}">
                    <a16:creationId xmlns:a16="http://schemas.microsoft.com/office/drawing/2014/main" id="{501F6F8A-EB8D-47A0-AECE-50F8F922E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835"/>
                <a:ext cx="734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7689" name="Group 36">
              <a:extLst>
                <a:ext uri="{FF2B5EF4-FFF2-40B4-BE49-F238E27FC236}">
                  <a16:creationId xmlns:a16="http://schemas.microsoft.com/office/drawing/2014/main" id="{561E5B50-6E77-4725-B12F-8BFC2C0BB7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14" y="3625"/>
              <a:ext cx="725" cy="232"/>
              <a:chOff x="734" y="1835"/>
              <a:chExt cx="806" cy="442"/>
            </a:xfrm>
          </p:grpSpPr>
          <p:sp>
            <p:nvSpPr>
              <p:cNvPr id="340005" name="Rectangle 37">
                <a:extLst>
                  <a:ext uri="{FF2B5EF4-FFF2-40B4-BE49-F238E27FC236}">
                    <a16:creationId xmlns:a16="http://schemas.microsoft.com/office/drawing/2014/main" id="{54E4AD0B-9A05-45CB-AC42-A10FCC7B4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7" y="1835"/>
                <a:ext cx="718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algn="ctr" eaLnBrk="1" hangingPunct="1">
                  <a:defRPr/>
                </a:pPr>
                <a:r>
                  <a:rPr kumimoji="1" lang="en-US" altLang="zh-CN" sz="20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rPr>
                  <a:t>IS</a:t>
                </a:r>
              </a:p>
            </p:txBody>
          </p:sp>
          <p:sp>
            <p:nvSpPr>
              <p:cNvPr id="67692" name="Rectangle 38">
                <a:extLst>
                  <a:ext uri="{FF2B5EF4-FFF2-40B4-BE49-F238E27FC236}">
                    <a16:creationId xmlns:a16="http://schemas.microsoft.com/office/drawing/2014/main" id="{8FBDF5A7-3B16-4737-A25F-0A26044D0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" y="1835"/>
                <a:ext cx="806" cy="442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340007" name="Rectangle 39">
              <a:extLst>
                <a:ext uri="{FF2B5EF4-FFF2-40B4-BE49-F238E27FC236}">
                  <a16:creationId xmlns:a16="http://schemas.microsoft.com/office/drawing/2014/main" id="{CB29540A-9DBD-4DE5-BA47-C6C266CCC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2659"/>
              <a:ext cx="1392" cy="12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defRPr/>
              </a:pPr>
              <a:endParaRPr kumimoji="1" lang="zh-CN" altLang="zh-CN" b="1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340008" name="Group 40">
            <a:extLst>
              <a:ext uri="{FF2B5EF4-FFF2-40B4-BE49-F238E27FC236}">
                <a16:creationId xmlns:a16="http://schemas.microsoft.com/office/drawing/2014/main" id="{8DD76DBC-66FB-47FC-9FF9-42476E243E73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3068638"/>
            <a:ext cx="5867400" cy="1905000"/>
            <a:chOff x="249" y="2659"/>
            <a:chExt cx="3696" cy="1200"/>
          </a:xfrm>
        </p:grpSpPr>
        <p:grpSp>
          <p:nvGrpSpPr>
            <p:cNvPr id="67606" name="Group 41">
              <a:extLst>
                <a:ext uri="{FF2B5EF4-FFF2-40B4-BE49-F238E27FC236}">
                  <a16:creationId xmlns:a16="http://schemas.microsoft.com/office/drawing/2014/main" id="{8BD23913-D807-4566-8F74-58D0FCBE70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6" y="3627"/>
              <a:ext cx="761" cy="230"/>
              <a:chOff x="513" y="1487"/>
              <a:chExt cx="512" cy="355"/>
            </a:xfrm>
          </p:grpSpPr>
          <p:sp>
            <p:nvSpPr>
              <p:cNvPr id="340010" name="Rectangle 42">
                <a:extLst>
                  <a:ext uri="{FF2B5EF4-FFF2-40B4-BE49-F238E27FC236}">
                    <a16:creationId xmlns:a16="http://schemas.microsoft.com/office/drawing/2014/main" id="{3EFF3F97-518E-403A-8986-C561F3CFB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" y="1487"/>
                <a:ext cx="426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>
                  <a:defRPr/>
                </a:pPr>
                <a:r>
                  <a:rPr kumimoji="1" lang="zh-CN" altLang="en-US" sz="20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rPr>
                  <a:t>张立</a:t>
                </a:r>
              </a:p>
              <a:p>
                <a:pPr algn="ctr">
                  <a:defRPr/>
                </a:pPr>
                <a:endParaRPr kumimoji="1"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67679" name="Rectangle 43">
                <a:extLst>
                  <a:ext uri="{FF2B5EF4-FFF2-40B4-BE49-F238E27FC236}">
                    <a16:creationId xmlns:a16="http://schemas.microsoft.com/office/drawing/2014/main" id="{5DC64A02-81C6-4A8E-B70A-9AD5CB6CA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" y="1487"/>
                <a:ext cx="512" cy="35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7607" name="Group 44">
              <a:extLst>
                <a:ext uri="{FF2B5EF4-FFF2-40B4-BE49-F238E27FC236}">
                  <a16:creationId xmlns:a16="http://schemas.microsoft.com/office/drawing/2014/main" id="{9AB3E437-FB92-442F-9C11-6BEBDF4B13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7" y="3627"/>
              <a:ext cx="718" cy="230"/>
              <a:chOff x="1025" y="1487"/>
              <a:chExt cx="483" cy="355"/>
            </a:xfrm>
          </p:grpSpPr>
          <p:sp>
            <p:nvSpPr>
              <p:cNvPr id="67676" name="Rectangle 45">
                <a:extLst>
                  <a:ext uri="{FF2B5EF4-FFF2-40B4-BE49-F238E27FC236}">
                    <a16:creationId xmlns:a16="http://schemas.microsoft.com/office/drawing/2014/main" id="{9D1256C9-7579-4C04-80B2-CA5B89331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" y="1487"/>
                <a:ext cx="397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000" b="1">
                    <a:latin typeface="Times New Roman" panose="02020603050405020304" pitchFamily="18" charset="0"/>
                  </a:rPr>
                  <a:t>男</a:t>
                </a:r>
                <a:endParaRPr kumimoji="1" lang="zh-CN" altLang="en-US" sz="2000"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1"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77" name="Rectangle 46">
                <a:extLst>
                  <a:ext uri="{FF2B5EF4-FFF2-40B4-BE49-F238E27FC236}">
                    <a16:creationId xmlns:a16="http://schemas.microsoft.com/office/drawing/2014/main" id="{40D63BF9-6C79-42D6-8601-409BFD068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5" y="1487"/>
                <a:ext cx="483" cy="35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7608" name="Group 47">
              <a:extLst>
                <a:ext uri="{FF2B5EF4-FFF2-40B4-BE49-F238E27FC236}">
                  <a16:creationId xmlns:a16="http://schemas.microsoft.com/office/drawing/2014/main" id="{B09B7998-877C-48F7-A66C-018F4EF170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5" y="3627"/>
              <a:ext cx="731" cy="230"/>
              <a:chOff x="1508" y="1487"/>
              <a:chExt cx="492" cy="355"/>
            </a:xfrm>
          </p:grpSpPr>
          <p:sp>
            <p:nvSpPr>
              <p:cNvPr id="67674" name="Rectangle 48">
                <a:extLst>
                  <a:ext uri="{FF2B5EF4-FFF2-40B4-BE49-F238E27FC236}">
                    <a16:creationId xmlns:a16="http://schemas.microsoft.com/office/drawing/2014/main" id="{E1D35101-39C2-47E0-AE18-7DA260613F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1487"/>
                <a:ext cx="406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19</a:t>
                </a:r>
                <a:endParaRPr kumimoji="1" lang="en-US" altLang="zh-CN" sz="2000"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1"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75" name="Rectangle 49">
                <a:extLst>
                  <a:ext uri="{FF2B5EF4-FFF2-40B4-BE49-F238E27FC236}">
                    <a16:creationId xmlns:a16="http://schemas.microsoft.com/office/drawing/2014/main" id="{FB79A834-644D-4D44-8B80-914FE59420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8" y="1487"/>
                <a:ext cx="492" cy="35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7609" name="Group 50">
              <a:extLst>
                <a:ext uri="{FF2B5EF4-FFF2-40B4-BE49-F238E27FC236}">
                  <a16:creationId xmlns:a16="http://schemas.microsoft.com/office/drawing/2014/main" id="{2AC0D63B-8DC7-4990-8A97-73A022D29F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6" y="3627"/>
              <a:ext cx="715" cy="230"/>
              <a:chOff x="2000" y="1487"/>
              <a:chExt cx="481" cy="355"/>
            </a:xfrm>
          </p:grpSpPr>
          <p:sp>
            <p:nvSpPr>
              <p:cNvPr id="340019" name="Rectangle 51">
                <a:extLst>
                  <a:ext uri="{FF2B5EF4-FFF2-40B4-BE49-F238E27FC236}">
                    <a16:creationId xmlns:a16="http://schemas.microsoft.com/office/drawing/2014/main" id="{A1E3C301-C099-4453-AF1D-2052CAEC4D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1487"/>
                <a:ext cx="395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>
                  <a:defRPr/>
                </a:pPr>
                <a:r>
                  <a:rPr kumimoji="1" lang="en-US" altLang="zh-CN" sz="20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rPr>
                  <a:t>IS</a:t>
                </a:r>
              </a:p>
              <a:p>
                <a:pPr algn="ctr">
                  <a:defRPr/>
                </a:pPr>
                <a:endParaRPr kumimoji="1"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67673" name="Rectangle 52">
                <a:extLst>
                  <a:ext uri="{FF2B5EF4-FFF2-40B4-BE49-F238E27FC236}">
                    <a16:creationId xmlns:a16="http://schemas.microsoft.com/office/drawing/2014/main" id="{166BE395-249D-47FF-8687-A5E239B70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0" y="1487"/>
                <a:ext cx="481" cy="35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67610" name="Group 53">
              <a:extLst>
                <a:ext uri="{FF2B5EF4-FFF2-40B4-BE49-F238E27FC236}">
                  <a16:creationId xmlns:a16="http://schemas.microsoft.com/office/drawing/2014/main" id="{D59764F8-9993-4BDD-8149-DC1D9E42D0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" y="2659"/>
              <a:ext cx="3696" cy="1200"/>
              <a:chOff x="249" y="2659"/>
              <a:chExt cx="3696" cy="1200"/>
            </a:xfrm>
          </p:grpSpPr>
          <p:grpSp>
            <p:nvGrpSpPr>
              <p:cNvPr id="67611" name="Group 54">
                <a:extLst>
                  <a:ext uri="{FF2B5EF4-FFF2-40B4-BE49-F238E27FC236}">
                    <a16:creationId xmlns:a16="http://schemas.microsoft.com/office/drawing/2014/main" id="{9DFF71C6-81F9-4732-B445-D7F338ACD9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" y="2661"/>
                <a:ext cx="763" cy="274"/>
                <a:chOff x="0" y="0"/>
                <a:chExt cx="513" cy="422"/>
              </a:xfrm>
            </p:grpSpPr>
            <p:sp>
              <p:nvSpPr>
                <p:cNvPr id="67670" name="Rectangle 55">
                  <a:extLst>
                    <a:ext uri="{FF2B5EF4-FFF2-40B4-BE49-F238E27FC236}">
                      <a16:creationId xmlns:a16="http://schemas.microsoft.com/office/drawing/2014/main" id="{CDE29531-BE84-44BA-B1C2-615BED9C68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27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Sno</a:t>
                  </a:r>
                  <a:endParaRPr kumimoji="1" lang="en-US" altLang="zh-CN" sz="2000">
                    <a:latin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1"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7671" name="Rectangle 56">
                  <a:extLst>
                    <a:ext uri="{FF2B5EF4-FFF2-40B4-BE49-F238E27FC236}">
                      <a16:creationId xmlns:a16="http://schemas.microsoft.com/office/drawing/2014/main" id="{E2414BF7-10DB-44D0-8B96-93DF208BDF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13" cy="422"/>
                </a:xfrm>
                <a:prstGeom prst="rect">
                  <a:avLst/>
                </a:prstGeom>
                <a:noFill/>
                <a:ln w="7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latin typeface="Comic Sans MS" panose="030F0702030302020204" pitchFamily="66" charset="0"/>
                  </a:endParaRPr>
                </a:p>
              </p:txBody>
            </p:sp>
          </p:grpSp>
          <p:grpSp>
            <p:nvGrpSpPr>
              <p:cNvPr id="67612" name="Group 57">
                <a:extLst>
                  <a:ext uri="{FF2B5EF4-FFF2-40B4-BE49-F238E27FC236}">
                    <a16:creationId xmlns:a16="http://schemas.microsoft.com/office/drawing/2014/main" id="{878BC550-479B-4682-9B06-7F5100CEE3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6" y="2661"/>
                <a:ext cx="761" cy="274"/>
                <a:chOff x="513" y="0"/>
                <a:chExt cx="512" cy="422"/>
              </a:xfrm>
            </p:grpSpPr>
            <p:sp>
              <p:nvSpPr>
                <p:cNvPr id="340026" name="Rectangle 58">
                  <a:extLst>
                    <a:ext uri="{FF2B5EF4-FFF2-40B4-BE49-F238E27FC236}">
                      <a16:creationId xmlns:a16="http://schemas.microsoft.com/office/drawing/2014/main" id="{873BEBD3-D5E2-4F56-A527-2396C83F0E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6" y="0"/>
                  <a:ext cx="426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>
                    <a:defRPr/>
                  </a:pPr>
                  <a:r>
                    <a:rPr kumimoji="1" lang="en-US" altLang="zh-CN" sz="20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</a:rPr>
                    <a:t>Sname</a:t>
                  </a:r>
                </a:p>
                <a:p>
                  <a:pPr algn="ctr">
                    <a:defRPr/>
                  </a:pPr>
                  <a:endParaRPr kumimoji="1" lang="en-US" altLang="zh-CN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67669" name="Rectangle 59">
                  <a:extLst>
                    <a:ext uri="{FF2B5EF4-FFF2-40B4-BE49-F238E27FC236}">
                      <a16:creationId xmlns:a16="http://schemas.microsoft.com/office/drawing/2014/main" id="{E717D027-0E02-4C2D-B9BD-2BA35D9926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3" y="0"/>
                  <a:ext cx="512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latin typeface="Comic Sans MS" panose="030F0702030302020204" pitchFamily="66" charset="0"/>
                  </a:endParaRPr>
                </a:p>
              </p:txBody>
            </p:sp>
          </p:grpSp>
          <p:grpSp>
            <p:nvGrpSpPr>
              <p:cNvPr id="67613" name="Group 60">
                <a:extLst>
                  <a:ext uri="{FF2B5EF4-FFF2-40B4-BE49-F238E27FC236}">
                    <a16:creationId xmlns:a16="http://schemas.microsoft.com/office/drawing/2014/main" id="{D2A88133-5961-4BF6-9A40-4504DC7ED7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7" y="2661"/>
                <a:ext cx="718" cy="274"/>
                <a:chOff x="1025" y="0"/>
                <a:chExt cx="483" cy="422"/>
              </a:xfrm>
            </p:grpSpPr>
            <p:sp>
              <p:nvSpPr>
                <p:cNvPr id="67666" name="Rectangle 61">
                  <a:extLst>
                    <a:ext uri="{FF2B5EF4-FFF2-40B4-BE49-F238E27FC236}">
                      <a16:creationId xmlns:a16="http://schemas.microsoft.com/office/drawing/2014/main" id="{B9480137-0CD3-4DA2-8E42-959009C64A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8" y="0"/>
                  <a:ext cx="397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Ssex</a:t>
                  </a:r>
                  <a:endParaRPr kumimoji="1" lang="en-US" altLang="zh-CN" sz="2000">
                    <a:latin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1"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7667" name="Rectangle 62">
                  <a:extLst>
                    <a:ext uri="{FF2B5EF4-FFF2-40B4-BE49-F238E27FC236}">
                      <a16:creationId xmlns:a16="http://schemas.microsoft.com/office/drawing/2014/main" id="{2225F1D7-D851-4F1A-B95F-8976FC94F3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5" y="0"/>
                  <a:ext cx="483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latin typeface="Comic Sans MS" panose="030F0702030302020204" pitchFamily="66" charset="0"/>
                  </a:endParaRPr>
                </a:p>
              </p:txBody>
            </p:sp>
          </p:grpSp>
          <p:grpSp>
            <p:nvGrpSpPr>
              <p:cNvPr id="67614" name="Group 63">
                <a:extLst>
                  <a:ext uri="{FF2B5EF4-FFF2-40B4-BE49-F238E27FC236}">
                    <a16:creationId xmlns:a16="http://schemas.microsoft.com/office/drawing/2014/main" id="{878D75BD-9817-4993-95E4-B651291625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5" y="2661"/>
                <a:ext cx="731" cy="274"/>
                <a:chOff x="1508" y="0"/>
                <a:chExt cx="492" cy="422"/>
              </a:xfrm>
            </p:grpSpPr>
            <p:sp>
              <p:nvSpPr>
                <p:cNvPr id="67664" name="Rectangle 64">
                  <a:extLst>
                    <a:ext uri="{FF2B5EF4-FFF2-40B4-BE49-F238E27FC236}">
                      <a16:creationId xmlns:a16="http://schemas.microsoft.com/office/drawing/2014/main" id="{E2FBF962-7F36-4147-A20D-1E988430C5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1" y="0"/>
                  <a:ext cx="406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Sage</a:t>
                  </a:r>
                  <a:endParaRPr kumimoji="1" lang="en-US" altLang="zh-CN" sz="2000">
                    <a:latin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1"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7665" name="Rectangle 65">
                  <a:extLst>
                    <a:ext uri="{FF2B5EF4-FFF2-40B4-BE49-F238E27FC236}">
                      <a16:creationId xmlns:a16="http://schemas.microsoft.com/office/drawing/2014/main" id="{6F930498-8C7D-4B98-AD4B-0C50135634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8" y="0"/>
                  <a:ext cx="492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latin typeface="Comic Sans MS" panose="030F0702030302020204" pitchFamily="66" charset="0"/>
                  </a:endParaRPr>
                </a:p>
              </p:txBody>
            </p:sp>
          </p:grpSp>
          <p:grpSp>
            <p:nvGrpSpPr>
              <p:cNvPr id="67615" name="Group 66">
                <a:extLst>
                  <a:ext uri="{FF2B5EF4-FFF2-40B4-BE49-F238E27FC236}">
                    <a16:creationId xmlns:a16="http://schemas.microsoft.com/office/drawing/2014/main" id="{9F5FED68-1C7F-4BCF-B0AE-DBD6394AB6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26" y="2661"/>
                <a:ext cx="715" cy="274"/>
                <a:chOff x="2000" y="0"/>
                <a:chExt cx="481" cy="422"/>
              </a:xfrm>
            </p:grpSpPr>
            <p:sp>
              <p:nvSpPr>
                <p:cNvPr id="340035" name="Rectangle 67">
                  <a:extLst>
                    <a:ext uri="{FF2B5EF4-FFF2-40B4-BE49-F238E27FC236}">
                      <a16:creationId xmlns:a16="http://schemas.microsoft.com/office/drawing/2014/main" id="{068B5ACC-94A0-47EC-8A21-872C46A339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43" y="0"/>
                  <a:ext cx="395" cy="4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>
                    <a:defRPr/>
                  </a:pPr>
                  <a:r>
                    <a:rPr kumimoji="1" lang="en-US" altLang="zh-CN" sz="20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</a:rPr>
                    <a:t>Sdept</a:t>
                  </a:r>
                </a:p>
                <a:p>
                  <a:pPr algn="ctr">
                    <a:defRPr/>
                  </a:pPr>
                  <a:endParaRPr kumimoji="1" lang="en-US" altLang="zh-CN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67663" name="Rectangle 68">
                  <a:extLst>
                    <a:ext uri="{FF2B5EF4-FFF2-40B4-BE49-F238E27FC236}">
                      <a16:creationId xmlns:a16="http://schemas.microsoft.com/office/drawing/2014/main" id="{A80CEB76-BE6B-4CBC-978E-E0541BA5CD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00" y="0"/>
                  <a:ext cx="481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latin typeface="Comic Sans MS" panose="030F0702030302020204" pitchFamily="66" charset="0"/>
                  </a:endParaRPr>
                </a:p>
              </p:txBody>
            </p:sp>
          </p:grpSp>
          <p:grpSp>
            <p:nvGrpSpPr>
              <p:cNvPr id="67616" name="Group 69">
                <a:extLst>
                  <a:ext uri="{FF2B5EF4-FFF2-40B4-BE49-F238E27FC236}">
                    <a16:creationId xmlns:a16="http://schemas.microsoft.com/office/drawing/2014/main" id="{B4D4F2D2-6A05-4F67-864A-88CFC23925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" y="2935"/>
                <a:ext cx="763" cy="231"/>
                <a:chOff x="0" y="422"/>
                <a:chExt cx="513" cy="355"/>
              </a:xfrm>
            </p:grpSpPr>
            <p:sp>
              <p:nvSpPr>
                <p:cNvPr id="67660" name="Rectangle 70">
                  <a:extLst>
                    <a:ext uri="{FF2B5EF4-FFF2-40B4-BE49-F238E27FC236}">
                      <a16:creationId xmlns:a16="http://schemas.microsoft.com/office/drawing/2014/main" id="{A5058647-4B1D-4F41-9557-F6569917AF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22"/>
                  <a:ext cx="427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95001</a:t>
                  </a:r>
                  <a:endParaRPr kumimoji="1" lang="en-US" altLang="zh-CN" sz="2000">
                    <a:latin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1"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7661" name="Rectangle 71">
                  <a:extLst>
                    <a:ext uri="{FF2B5EF4-FFF2-40B4-BE49-F238E27FC236}">
                      <a16:creationId xmlns:a16="http://schemas.microsoft.com/office/drawing/2014/main" id="{A8156C08-06A0-4457-9B6C-9D883435A6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22"/>
                  <a:ext cx="513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latin typeface="Comic Sans MS" panose="030F0702030302020204" pitchFamily="66" charset="0"/>
                  </a:endParaRPr>
                </a:p>
              </p:txBody>
            </p:sp>
          </p:grpSp>
          <p:grpSp>
            <p:nvGrpSpPr>
              <p:cNvPr id="67617" name="Group 72">
                <a:extLst>
                  <a:ext uri="{FF2B5EF4-FFF2-40B4-BE49-F238E27FC236}">
                    <a16:creationId xmlns:a16="http://schemas.microsoft.com/office/drawing/2014/main" id="{AF8830BB-0B8D-4CAB-9A9B-7367B32669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6" y="2935"/>
                <a:ext cx="761" cy="231"/>
                <a:chOff x="513" y="422"/>
                <a:chExt cx="512" cy="355"/>
              </a:xfrm>
            </p:grpSpPr>
            <p:sp>
              <p:nvSpPr>
                <p:cNvPr id="340041" name="Rectangle 73">
                  <a:extLst>
                    <a:ext uri="{FF2B5EF4-FFF2-40B4-BE49-F238E27FC236}">
                      <a16:creationId xmlns:a16="http://schemas.microsoft.com/office/drawing/2014/main" id="{CC1F0E93-9D60-4D7E-A5C1-0942790AC2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6" y="422"/>
                  <a:ext cx="426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>
                    <a:defRPr/>
                  </a:pPr>
                  <a:r>
                    <a:rPr kumimoji="1" lang="zh-CN" altLang="en-US" sz="2000" b="1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</a:rPr>
                    <a:t>李勇</a:t>
                  </a:r>
                </a:p>
                <a:p>
                  <a:pPr algn="ctr">
                    <a:defRPr/>
                  </a:pPr>
                  <a:endParaRPr kumimoji="1" lang="en-US" altLang="zh-CN" sz="20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67659" name="Rectangle 74">
                  <a:extLst>
                    <a:ext uri="{FF2B5EF4-FFF2-40B4-BE49-F238E27FC236}">
                      <a16:creationId xmlns:a16="http://schemas.microsoft.com/office/drawing/2014/main" id="{EF235381-4A33-41FB-B467-F7BF48EA2A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3" y="422"/>
                  <a:ext cx="512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latin typeface="Comic Sans MS" panose="030F0702030302020204" pitchFamily="66" charset="0"/>
                  </a:endParaRPr>
                </a:p>
              </p:txBody>
            </p:sp>
          </p:grpSp>
          <p:grpSp>
            <p:nvGrpSpPr>
              <p:cNvPr id="67618" name="Group 75">
                <a:extLst>
                  <a:ext uri="{FF2B5EF4-FFF2-40B4-BE49-F238E27FC236}">
                    <a16:creationId xmlns:a16="http://schemas.microsoft.com/office/drawing/2014/main" id="{1C52EA78-708A-49BF-A5D2-387E451A4F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7" y="2935"/>
                <a:ext cx="718" cy="231"/>
                <a:chOff x="1025" y="422"/>
                <a:chExt cx="483" cy="355"/>
              </a:xfrm>
            </p:grpSpPr>
            <p:sp>
              <p:nvSpPr>
                <p:cNvPr id="67656" name="Rectangle 76">
                  <a:extLst>
                    <a:ext uri="{FF2B5EF4-FFF2-40B4-BE49-F238E27FC236}">
                      <a16:creationId xmlns:a16="http://schemas.microsoft.com/office/drawing/2014/main" id="{D8F7A91F-28E4-4F37-AD67-9EA25FA4AE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8" y="422"/>
                  <a:ext cx="397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zh-CN" altLang="en-US" sz="2000" b="1">
                      <a:latin typeface="Times New Roman" panose="02020603050405020304" pitchFamily="18" charset="0"/>
                    </a:rPr>
                    <a:t>男</a:t>
                  </a:r>
                  <a:endParaRPr kumimoji="1" lang="zh-CN" altLang="en-US" sz="2000">
                    <a:latin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7657" name="Rectangle 77">
                  <a:extLst>
                    <a:ext uri="{FF2B5EF4-FFF2-40B4-BE49-F238E27FC236}">
                      <a16:creationId xmlns:a16="http://schemas.microsoft.com/office/drawing/2014/main" id="{7A476241-0B01-4A18-B093-B263D7A883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5" y="422"/>
                  <a:ext cx="483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latin typeface="Comic Sans MS" panose="030F0702030302020204" pitchFamily="66" charset="0"/>
                  </a:endParaRPr>
                </a:p>
              </p:txBody>
            </p:sp>
          </p:grpSp>
          <p:grpSp>
            <p:nvGrpSpPr>
              <p:cNvPr id="67619" name="Group 78">
                <a:extLst>
                  <a:ext uri="{FF2B5EF4-FFF2-40B4-BE49-F238E27FC236}">
                    <a16:creationId xmlns:a16="http://schemas.microsoft.com/office/drawing/2014/main" id="{B343214D-83AC-4435-ABC2-758B0E5723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5" y="2935"/>
                <a:ext cx="731" cy="231"/>
                <a:chOff x="1508" y="422"/>
                <a:chExt cx="492" cy="355"/>
              </a:xfrm>
            </p:grpSpPr>
            <p:sp>
              <p:nvSpPr>
                <p:cNvPr id="67654" name="Rectangle 79">
                  <a:extLst>
                    <a:ext uri="{FF2B5EF4-FFF2-40B4-BE49-F238E27FC236}">
                      <a16:creationId xmlns:a16="http://schemas.microsoft.com/office/drawing/2014/main" id="{CF40D342-8DD2-43B4-A246-54A0077A5E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1" y="422"/>
                  <a:ext cx="406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20</a:t>
                  </a:r>
                  <a:endParaRPr kumimoji="1" lang="en-US" altLang="zh-CN" sz="2000">
                    <a:latin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1"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7655" name="Rectangle 80">
                  <a:extLst>
                    <a:ext uri="{FF2B5EF4-FFF2-40B4-BE49-F238E27FC236}">
                      <a16:creationId xmlns:a16="http://schemas.microsoft.com/office/drawing/2014/main" id="{DB8D21FD-AD2D-4EEC-BE55-2BAE84EDA3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8" y="422"/>
                  <a:ext cx="492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latin typeface="Comic Sans MS" panose="030F0702030302020204" pitchFamily="66" charset="0"/>
                  </a:endParaRPr>
                </a:p>
              </p:txBody>
            </p:sp>
          </p:grpSp>
          <p:grpSp>
            <p:nvGrpSpPr>
              <p:cNvPr id="67620" name="Group 81">
                <a:extLst>
                  <a:ext uri="{FF2B5EF4-FFF2-40B4-BE49-F238E27FC236}">
                    <a16:creationId xmlns:a16="http://schemas.microsoft.com/office/drawing/2014/main" id="{DF9C5629-F65B-4121-B0FB-4D38E993BC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26" y="2935"/>
                <a:ext cx="715" cy="231"/>
                <a:chOff x="2000" y="422"/>
                <a:chExt cx="481" cy="355"/>
              </a:xfrm>
            </p:grpSpPr>
            <p:sp>
              <p:nvSpPr>
                <p:cNvPr id="340050" name="Rectangle 82">
                  <a:extLst>
                    <a:ext uri="{FF2B5EF4-FFF2-40B4-BE49-F238E27FC236}">
                      <a16:creationId xmlns:a16="http://schemas.microsoft.com/office/drawing/2014/main" id="{2B6C5F41-15B0-4085-BDEE-B36ED64741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43" y="422"/>
                  <a:ext cx="395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>
                    <a:defRPr/>
                  </a:pPr>
                  <a:r>
                    <a:rPr kumimoji="1" lang="en-US" altLang="zh-CN" sz="2000" b="1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</a:rPr>
                    <a:t>CS</a:t>
                  </a:r>
                </a:p>
                <a:p>
                  <a:pPr algn="ctr">
                    <a:defRPr/>
                  </a:pPr>
                  <a:endParaRPr kumimoji="1" lang="en-US" altLang="zh-CN" sz="20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67653" name="Rectangle 83">
                  <a:extLst>
                    <a:ext uri="{FF2B5EF4-FFF2-40B4-BE49-F238E27FC236}">
                      <a16:creationId xmlns:a16="http://schemas.microsoft.com/office/drawing/2014/main" id="{0881BA51-1C9A-4BB4-9300-BBC7EF3FA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00" y="422"/>
                  <a:ext cx="481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latin typeface="Comic Sans MS" panose="030F0702030302020204" pitchFamily="66" charset="0"/>
                  </a:endParaRPr>
                </a:p>
              </p:txBody>
            </p:sp>
          </p:grpSp>
          <p:grpSp>
            <p:nvGrpSpPr>
              <p:cNvPr id="67621" name="Group 84">
                <a:extLst>
                  <a:ext uri="{FF2B5EF4-FFF2-40B4-BE49-F238E27FC236}">
                    <a16:creationId xmlns:a16="http://schemas.microsoft.com/office/drawing/2014/main" id="{59B3CC18-31AD-49CF-B335-AC63F53E9C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" y="3166"/>
                <a:ext cx="763" cy="230"/>
                <a:chOff x="0" y="777"/>
                <a:chExt cx="513" cy="355"/>
              </a:xfrm>
            </p:grpSpPr>
            <p:sp>
              <p:nvSpPr>
                <p:cNvPr id="67650" name="Rectangle 85">
                  <a:extLst>
                    <a:ext uri="{FF2B5EF4-FFF2-40B4-BE49-F238E27FC236}">
                      <a16:creationId xmlns:a16="http://schemas.microsoft.com/office/drawing/2014/main" id="{C65109CD-E206-4897-899A-0501034FDE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777"/>
                  <a:ext cx="427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95002</a:t>
                  </a:r>
                  <a:endParaRPr kumimoji="1" lang="en-US" altLang="zh-CN" sz="2000">
                    <a:latin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7651" name="Rectangle 86">
                  <a:extLst>
                    <a:ext uri="{FF2B5EF4-FFF2-40B4-BE49-F238E27FC236}">
                      <a16:creationId xmlns:a16="http://schemas.microsoft.com/office/drawing/2014/main" id="{AD146E22-EC8D-45AB-B82F-E9B475F2A3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777"/>
                  <a:ext cx="513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latin typeface="Comic Sans MS" panose="030F0702030302020204" pitchFamily="66" charset="0"/>
                  </a:endParaRPr>
                </a:p>
              </p:txBody>
            </p:sp>
          </p:grpSp>
          <p:grpSp>
            <p:nvGrpSpPr>
              <p:cNvPr id="67622" name="Group 87">
                <a:extLst>
                  <a:ext uri="{FF2B5EF4-FFF2-40B4-BE49-F238E27FC236}">
                    <a16:creationId xmlns:a16="http://schemas.microsoft.com/office/drawing/2014/main" id="{AD9FDD47-0BF4-441F-B0F4-DAAB12EA56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6" y="3166"/>
                <a:ext cx="761" cy="230"/>
                <a:chOff x="513" y="777"/>
                <a:chExt cx="512" cy="355"/>
              </a:xfrm>
            </p:grpSpPr>
            <p:sp>
              <p:nvSpPr>
                <p:cNvPr id="340056" name="Rectangle 88">
                  <a:extLst>
                    <a:ext uri="{FF2B5EF4-FFF2-40B4-BE49-F238E27FC236}">
                      <a16:creationId xmlns:a16="http://schemas.microsoft.com/office/drawing/2014/main" id="{82A7ED1C-21E1-4958-BDC0-D684AE145E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6" y="777"/>
                  <a:ext cx="426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>
                    <a:defRPr/>
                  </a:pPr>
                  <a:r>
                    <a:rPr kumimoji="1" lang="zh-CN" altLang="en-US" sz="2000" b="1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</a:rPr>
                    <a:t>刘晨</a:t>
                  </a:r>
                </a:p>
                <a:p>
                  <a:pPr algn="ctr">
                    <a:defRPr/>
                  </a:pPr>
                  <a:endParaRPr kumimoji="1" lang="en-US" altLang="zh-CN" sz="20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67649" name="Rectangle 89">
                  <a:extLst>
                    <a:ext uri="{FF2B5EF4-FFF2-40B4-BE49-F238E27FC236}">
                      <a16:creationId xmlns:a16="http://schemas.microsoft.com/office/drawing/2014/main" id="{B314315F-73FE-45F4-B600-7F8BE8BD12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3" y="777"/>
                  <a:ext cx="512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latin typeface="Comic Sans MS" panose="030F0702030302020204" pitchFamily="66" charset="0"/>
                  </a:endParaRPr>
                </a:p>
              </p:txBody>
            </p:sp>
          </p:grpSp>
          <p:grpSp>
            <p:nvGrpSpPr>
              <p:cNvPr id="67623" name="Group 90">
                <a:extLst>
                  <a:ext uri="{FF2B5EF4-FFF2-40B4-BE49-F238E27FC236}">
                    <a16:creationId xmlns:a16="http://schemas.microsoft.com/office/drawing/2014/main" id="{D8155972-2F5C-4CBE-A59B-86025F030E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7" y="3166"/>
                <a:ext cx="718" cy="230"/>
                <a:chOff x="1025" y="777"/>
                <a:chExt cx="483" cy="355"/>
              </a:xfrm>
            </p:grpSpPr>
            <p:sp>
              <p:nvSpPr>
                <p:cNvPr id="67646" name="Rectangle 91">
                  <a:extLst>
                    <a:ext uri="{FF2B5EF4-FFF2-40B4-BE49-F238E27FC236}">
                      <a16:creationId xmlns:a16="http://schemas.microsoft.com/office/drawing/2014/main" id="{FE5B696E-2A25-4AC1-80FC-4F9B0E5F44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8" y="777"/>
                  <a:ext cx="397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zh-CN" altLang="en-US" sz="2000" b="1">
                      <a:latin typeface="Times New Roman" panose="02020603050405020304" pitchFamily="18" charset="0"/>
                    </a:rPr>
                    <a:t>女</a:t>
                  </a:r>
                  <a:endParaRPr kumimoji="1" lang="zh-CN" altLang="en-US" sz="2000">
                    <a:latin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1"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7647" name="Rectangle 92">
                  <a:extLst>
                    <a:ext uri="{FF2B5EF4-FFF2-40B4-BE49-F238E27FC236}">
                      <a16:creationId xmlns:a16="http://schemas.microsoft.com/office/drawing/2014/main" id="{DA1BF368-032D-44F8-B022-01749EA2A3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5" y="777"/>
                  <a:ext cx="483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latin typeface="Comic Sans MS" panose="030F0702030302020204" pitchFamily="66" charset="0"/>
                  </a:endParaRPr>
                </a:p>
              </p:txBody>
            </p:sp>
          </p:grpSp>
          <p:grpSp>
            <p:nvGrpSpPr>
              <p:cNvPr id="67624" name="Group 93">
                <a:extLst>
                  <a:ext uri="{FF2B5EF4-FFF2-40B4-BE49-F238E27FC236}">
                    <a16:creationId xmlns:a16="http://schemas.microsoft.com/office/drawing/2014/main" id="{9FF3FF8D-2F93-4116-B11B-38FD3BED77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5" y="3166"/>
                <a:ext cx="731" cy="230"/>
                <a:chOff x="1508" y="777"/>
                <a:chExt cx="492" cy="355"/>
              </a:xfrm>
            </p:grpSpPr>
            <p:sp>
              <p:nvSpPr>
                <p:cNvPr id="67644" name="Rectangle 94">
                  <a:extLst>
                    <a:ext uri="{FF2B5EF4-FFF2-40B4-BE49-F238E27FC236}">
                      <a16:creationId xmlns:a16="http://schemas.microsoft.com/office/drawing/2014/main" id="{F5F65963-36FB-4B55-A765-90783916D6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1" y="777"/>
                  <a:ext cx="406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19</a:t>
                  </a:r>
                  <a:endParaRPr kumimoji="1" lang="en-US" altLang="zh-CN" sz="2000">
                    <a:latin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7645" name="Rectangle 95">
                  <a:extLst>
                    <a:ext uri="{FF2B5EF4-FFF2-40B4-BE49-F238E27FC236}">
                      <a16:creationId xmlns:a16="http://schemas.microsoft.com/office/drawing/2014/main" id="{F22876BA-15E0-4CCC-97E8-DCDD449633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8" y="777"/>
                  <a:ext cx="492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latin typeface="Comic Sans MS" panose="030F0702030302020204" pitchFamily="66" charset="0"/>
                  </a:endParaRPr>
                </a:p>
              </p:txBody>
            </p:sp>
          </p:grpSp>
          <p:grpSp>
            <p:nvGrpSpPr>
              <p:cNvPr id="67625" name="Group 96">
                <a:extLst>
                  <a:ext uri="{FF2B5EF4-FFF2-40B4-BE49-F238E27FC236}">
                    <a16:creationId xmlns:a16="http://schemas.microsoft.com/office/drawing/2014/main" id="{352E9E32-1215-4D75-9675-C8E7E46B0D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26" y="3166"/>
                <a:ext cx="715" cy="230"/>
                <a:chOff x="2000" y="777"/>
                <a:chExt cx="481" cy="355"/>
              </a:xfrm>
            </p:grpSpPr>
            <p:sp>
              <p:nvSpPr>
                <p:cNvPr id="340065" name="Rectangle 97">
                  <a:extLst>
                    <a:ext uri="{FF2B5EF4-FFF2-40B4-BE49-F238E27FC236}">
                      <a16:creationId xmlns:a16="http://schemas.microsoft.com/office/drawing/2014/main" id="{1357F3BC-B1DF-4032-B454-B152B0C004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43" y="777"/>
                  <a:ext cx="395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>
                    <a:defRPr/>
                  </a:pPr>
                  <a:r>
                    <a:rPr kumimoji="1" lang="en-US" altLang="zh-CN" sz="2000" b="1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</a:rPr>
                    <a:t>IS</a:t>
                  </a:r>
                </a:p>
                <a:p>
                  <a:pPr algn="ctr">
                    <a:defRPr/>
                  </a:pPr>
                  <a:endParaRPr kumimoji="1" lang="en-US" altLang="zh-CN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67643" name="Rectangle 98">
                  <a:extLst>
                    <a:ext uri="{FF2B5EF4-FFF2-40B4-BE49-F238E27FC236}">
                      <a16:creationId xmlns:a16="http://schemas.microsoft.com/office/drawing/2014/main" id="{A54AD747-97DB-4CB0-A38D-D56BC79DDF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00" y="777"/>
                  <a:ext cx="481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latin typeface="Comic Sans MS" panose="030F0702030302020204" pitchFamily="66" charset="0"/>
                  </a:endParaRPr>
                </a:p>
              </p:txBody>
            </p:sp>
          </p:grpSp>
          <p:grpSp>
            <p:nvGrpSpPr>
              <p:cNvPr id="67626" name="Group 99">
                <a:extLst>
                  <a:ext uri="{FF2B5EF4-FFF2-40B4-BE49-F238E27FC236}">
                    <a16:creationId xmlns:a16="http://schemas.microsoft.com/office/drawing/2014/main" id="{2904F7F3-B764-4009-AAE4-EDCABE060D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" y="3396"/>
                <a:ext cx="763" cy="231"/>
                <a:chOff x="0" y="1132"/>
                <a:chExt cx="513" cy="355"/>
              </a:xfrm>
            </p:grpSpPr>
            <p:sp>
              <p:nvSpPr>
                <p:cNvPr id="67640" name="Rectangle 100">
                  <a:extLst>
                    <a:ext uri="{FF2B5EF4-FFF2-40B4-BE49-F238E27FC236}">
                      <a16:creationId xmlns:a16="http://schemas.microsoft.com/office/drawing/2014/main" id="{219F934B-D7FC-42D5-BE99-A4F80FA3B4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132"/>
                  <a:ext cx="427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95003</a:t>
                  </a:r>
                  <a:endParaRPr kumimoji="1" lang="en-US" altLang="zh-CN" sz="2000">
                    <a:latin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95004</a:t>
                  </a:r>
                </a:p>
              </p:txBody>
            </p:sp>
            <p:sp>
              <p:nvSpPr>
                <p:cNvPr id="67641" name="Rectangle 101">
                  <a:extLst>
                    <a:ext uri="{FF2B5EF4-FFF2-40B4-BE49-F238E27FC236}">
                      <a16:creationId xmlns:a16="http://schemas.microsoft.com/office/drawing/2014/main" id="{D5CBE312-FEF8-44DB-AF29-F25BF32960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132"/>
                  <a:ext cx="513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latin typeface="Comic Sans MS" panose="030F0702030302020204" pitchFamily="66" charset="0"/>
                  </a:endParaRPr>
                </a:p>
              </p:txBody>
            </p:sp>
          </p:grpSp>
          <p:grpSp>
            <p:nvGrpSpPr>
              <p:cNvPr id="67627" name="Group 102">
                <a:extLst>
                  <a:ext uri="{FF2B5EF4-FFF2-40B4-BE49-F238E27FC236}">
                    <a16:creationId xmlns:a16="http://schemas.microsoft.com/office/drawing/2014/main" id="{ED89A534-C054-49C4-A89F-FB36E604CA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6" y="3396"/>
                <a:ext cx="761" cy="231"/>
                <a:chOff x="513" y="1132"/>
                <a:chExt cx="512" cy="355"/>
              </a:xfrm>
            </p:grpSpPr>
            <p:sp>
              <p:nvSpPr>
                <p:cNvPr id="340071" name="Rectangle 103">
                  <a:extLst>
                    <a:ext uri="{FF2B5EF4-FFF2-40B4-BE49-F238E27FC236}">
                      <a16:creationId xmlns:a16="http://schemas.microsoft.com/office/drawing/2014/main" id="{0CF8DAB0-D7DE-4D82-8458-2BBCDA1C6C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6" y="1132"/>
                  <a:ext cx="426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>
                    <a:defRPr/>
                  </a:pPr>
                  <a:r>
                    <a:rPr kumimoji="1" lang="zh-CN" altLang="en-US" sz="2000" b="1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</a:rPr>
                    <a:t>王敏</a:t>
                  </a:r>
                </a:p>
                <a:p>
                  <a:pPr algn="ctr">
                    <a:defRPr/>
                  </a:pPr>
                  <a:endParaRPr kumimoji="1" lang="en-US" altLang="zh-CN" sz="20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67639" name="Rectangle 104">
                  <a:extLst>
                    <a:ext uri="{FF2B5EF4-FFF2-40B4-BE49-F238E27FC236}">
                      <a16:creationId xmlns:a16="http://schemas.microsoft.com/office/drawing/2014/main" id="{B5B1AC5A-3DE3-46B4-ABAD-9213C4AAD6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3" y="1132"/>
                  <a:ext cx="512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latin typeface="Comic Sans MS" panose="030F0702030302020204" pitchFamily="66" charset="0"/>
                  </a:endParaRPr>
                </a:p>
              </p:txBody>
            </p:sp>
          </p:grpSp>
          <p:grpSp>
            <p:nvGrpSpPr>
              <p:cNvPr id="67628" name="Group 105">
                <a:extLst>
                  <a:ext uri="{FF2B5EF4-FFF2-40B4-BE49-F238E27FC236}">
                    <a16:creationId xmlns:a16="http://schemas.microsoft.com/office/drawing/2014/main" id="{D8776737-59EC-4E71-B76C-B1EB64E784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7" y="3396"/>
                <a:ext cx="718" cy="231"/>
                <a:chOff x="1025" y="1132"/>
                <a:chExt cx="483" cy="355"/>
              </a:xfrm>
            </p:grpSpPr>
            <p:sp>
              <p:nvSpPr>
                <p:cNvPr id="67636" name="Rectangle 106">
                  <a:extLst>
                    <a:ext uri="{FF2B5EF4-FFF2-40B4-BE49-F238E27FC236}">
                      <a16:creationId xmlns:a16="http://schemas.microsoft.com/office/drawing/2014/main" id="{8A6E9D88-ED91-43EF-8EB7-9424F65226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8" y="1132"/>
                  <a:ext cx="397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zh-CN" altLang="en-US" sz="2000" b="1">
                      <a:latin typeface="Times New Roman" panose="02020603050405020304" pitchFamily="18" charset="0"/>
                    </a:rPr>
                    <a:t>女</a:t>
                  </a:r>
                  <a:endParaRPr kumimoji="1" lang="zh-CN" altLang="en-US" sz="2000">
                    <a:latin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1"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7637" name="Rectangle 107">
                  <a:extLst>
                    <a:ext uri="{FF2B5EF4-FFF2-40B4-BE49-F238E27FC236}">
                      <a16:creationId xmlns:a16="http://schemas.microsoft.com/office/drawing/2014/main" id="{33B5CF8E-D6A5-4C55-8510-511157A0C1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5" y="1132"/>
                  <a:ext cx="483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latin typeface="Comic Sans MS" panose="030F0702030302020204" pitchFamily="66" charset="0"/>
                  </a:endParaRPr>
                </a:p>
              </p:txBody>
            </p:sp>
          </p:grpSp>
          <p:grpSp>
            <p:nvGrpSpPr>
              <p:cNvPr id="67629" name="Group 108">
                <a:extLst>
                  <a:ext uri="{FF2B5EF4-FFF2-40B4-BE49-F238E27FC236}">
                    <a16:creationId xmlns:a16="http://schemas.microsoft.com/office/drawing/2014/main" id="{133DE7ED-552F-4CE1-BB90-59253D020E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5" y="3396"/>
                <a:ext cx="731" cy="231"/>
                <a:chOff x="1508" y="1132"/>
                <a:chExt cx="492" cy="355"/>
              </a:xfrm>
            </p:grpSpPr>
            <p:sp>
              <p:nvSpPr>
                <p:cNvPr id="67634" name="Rectangle 109">
                  <a:extLst>
                    <a:ext uri="{FF2B5EF4-FFF2-40B4-BE49-F238E27FC236}">
                      <a16:creationId xmlns:a16="http://schemas.microsoft.com/office/drawing/2014/main" id="{362C5467-988A-4E7E-A3C2-FFE5B3C494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1" y="1132"/>
                  <a:ext cx="406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 b="1">
                      <a:latin typeface="Times New Roman" panose="02020603050405020304" pitchFamily="18" charset="0"/>
                    </a:rPr>
                    <a:t>18</a:t>
                  </a:r>
                  <a:endParaRPr kumimoji="1" lang="en-US" altLang="zh-CN" sz="2000">
                    <a:latin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7635" name="Rectangle 110">
                  <a:extLst>
                    <a:ext uri="{FF2B5EF4-FFF2-40B4-BE49-F238E27FC236}">
                      <a16:creationId xmlns:a16="http://schemas.microsoft.com/office/drawing/2014/main" id="{4279015A-D1F2-4F59-96C0-2D0B6A333B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8" y="1132"/>
                  <a:ext cx="492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latin typeface="Comic Sans MS" panose="030F0702030302020204" pitchFamily="66" charset="0"/>
                  </a:endParaRPr>
                </a:p>
              </p:txBody>
            </p:sp>
          </p:grpSp>
          <p:grpSp>
            <p:nvGrpSpPr>
              <p:cNvPr id="67630" name="Group 111">
                <a:extLst>
                  <a:ext uri="{FF2B5EF4-FFF2-40B4-BE49-F238E27FC236}">
                    <a16:creationId xmlns:a16="http://schemas.microsoft.com/office/drawing/2014/main" id="{CC012648-1AC6-4227-854C-298402117F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26" y="3396"/>
                <a:ext cx="715" cy="231"/>
                <a:chOff x="2000" y="1132"/>
                <a:chExt cx="481" cy="355"/>
              </a:xfrm>
            </p:grpSpPr>
            <p:sp>
              <p:nvSpPr>
                <p:cNvPr id="340080" name="Rectangle 112">
                  <a:extLst>
                    <a:ext uri="{FF2B5EF4-FFF2-40B4-BE49-F238E27FC236}">
                      <a16:creationId xmlns:a16="http://schemas.microsoft.com/office/drawing/2014/main" id="{C2A16AA9-B3B3-4DBF-8921-26AEF54DBF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43" y="1132"/>
                  <a:ext cx="395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>
                    <a:defRPr/>
                  </a:pPr>
                  <a:r>
                    <a:rPr kumimoji="1" lang="en-US" altLang="zh-CN" sz="2000" b="1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</a:rPr>
                    <a:t>MA</a:t>
                  </a:r>
                </a:p>
                <a:p>
                  <a:pPr algn="ctr">
                    <a:defRPr/>
                  </a:pPr>
                  <a:endParaRPr kumimoji="1" lang="en-US" altLang="zh-CN" sz="20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67633" name="Rectangle 113">
                  <a:extLst>
                    <a:ext uri="{FF2B5EF4-FFF2-40B4-BE49-F238E27FC236}">
                      <a16:creationId xmlns:a16="http://schemas.microsoft.com/office/drawing/2014/main" id="{FB8C6685-3C01-435A-8933-D12AE657F8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00" y="1132"/>
                  <a:ext cx="481" cy="355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latin typeface="Comic Sans MS" panose="030F0702030302020204" pitchFamily="66" charset="0"/>
                  </a:endParaRPr>
                </a:p>
              </p:txBody>
            </p:sp>
          </p:grpSp>
          <p:sp>
            <p:nvSpPr>
              <p:cNvPr id="67631" name="Rectangle 114">
                <a:extLst>
                  <a:ext uri="{FF2B5EF4-FFF2-40B4-BE49-F238E27FC236}">
                    <a16:creationId xmlns:a16="http://schemas.microsoft.com/office/drawing/2014/main" id="{2D98D250-6CE0-43FA-B95C-149C04D9E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" y="2659"/>
                <a:ext cx="3696" cy="12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</p:grpSp>
      </p:grpSp>
      <p:grpSp>
        <p:nvGrpSpPr>
          <p:cNvPr id="340083" name="Group 115">
            <a:extLst>
              <a:ext uri="{FF2B5EF4-FFF2-40B4-BE49-F238E27FC236}">
                <a16:creationId xmlns:a16="http://schemas.microsoft.com/office/drawing/2014/main" id="{B38C0591-86CD-4F05-9248-826F4E4827D1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2852738"/>
            <a:ext cx="433388" cy="287337"/>
            <a:chOff x="4059" y="935"/>
            <a:chExt cx="499" cy="272"/>
          </a:xfrm>
        </p:grpSpPr>
        <p:sp>
          <p:nvSpPr>
            <p:cNvPr id="67604" name="Line 116">
              <a:extLst>
                <a:ext uri="{FF2B5EF4-FFF2-40B4-BE49-F238E27FC236}">
                  <a16:creationId xmlns:a16="http://schemas.microsoft.com/office/drawing/2014/main" id="{D004AFD1-652A-4B21-BEF4-136EEE357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1026"/>
              <a:ext cx="91" cy="181"/>
            </a:xfrm>
            <a:prstGeom prst="line">
              <a:avLst/>
            </a:prstGeom>
            <a:noFill/>
            <a:ln w="57150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05" name="Line 117">
              <a:extLst>
                <a:ext uri="{FF2B5EF4-FFF2-40B4-BE49-F238E27FC236}">
                  <a16:creationId xmlns:a16="http://schemas.microsoft.com/office/drawing/2014/main" id="{4E6462B3-77DB-42AA-B639-F02045AB4C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0" y="935"/>
              <a:ext cx="408" cy="272"/>
            </a:xfrm>
            <a:prstGeom prst="line">
              <a:avLst/>
            </a:prstGeom>
            <a:noFill/>
            <a:ln w="57150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40086" name="Group 118">
            <a:extLst>
              <a:ext uri="{FF2B5EF4-FFF2-40B4-BE49-F238E27FC236}">
                <a16:creationId xmlns:a16="http://schemas.microsoft.com/office/drawing/2014/main" id="{D6B48496-4907-492E-B477-BDD39C8E463C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2852738"/>
            <a:ext cx="433388" cy="287337"/>
            <a:chOff x="4059" y="935"/>
            <a:chExt cx="499" cy="272"/>
          </a:xfrm>
        </p:grpSpPr>
        <p:sp>
          <p:nvSpPr>
            <p:cNvPr id="67602" name="Line 119">
              <a:extLst>
                <a:ext uri="{FF2B5EF4-FFF2-40B4-BE49-F238E27FC236}">
                  <a16:creationId xmlns:a16="http://schemas.microsoft.com/office/drawing/2014/main" id="{2D49DB28-6BF0-4C26-B9A8-49FBA01C8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1026"/>
              <a:ext cx="91" cy="181"/>
            </a:xfrm>
            <a:prstGeom prst="line">
              <a:avLst/>
            </a:prstGeom>
            <a:noFill/>
            <a:ln w="57150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03" name="Line 120">
              <a:extLst>
                <a:ext uri="{FF2B5EF4-FFF2-40B4-BE49-F238E27FC236}">
                  <a16:creationId xmlns:a16="http://schemas.microsoft.com/office/drawing/2014/main" id="{C4881580-8E05-4678-A352-70B4450DF9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0" y="935"/>
              <a:ext cx="408" cy="272"/>
            </a:xfrm>
            <a:prstGeom prst="line">
              <a:avLst/>
            </a:prstGeom>
            <a:noFill/>
            <a:ln w="57150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40089" name="Group 121">
            <a:extLst>
              <a:ext uri="{FF2B5EF4-FFF2-40B4-BE49-F238E27FC236}">
                <a16:creationId xmlns:a16="http://schemas.microsoft.com/office/drawing/2014/main" id="{751D2D47-42D2-4FF6-A1C5-68BBC998B7A9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123950"/>
            <a:ext cx="431800" cy="431800"/>
            <a:chOff x="1066" y="3475"/>
            <a:chExt cx="272" cy="271"/>
          </a:xfrm>
        </p:grpSpPr>
        <p:sp>
          <p:nvSpPr>
            <p:cNvPr id="67600" name="AutoShape 122" descr="深色横线">
              <a:extLst>
                <a:ext uri="{FF2B5EF4-FFF2-40B4-BE49-F238E27FC236}">
                  <a16:creationId xmlns:a16="http://schemas.microsoft.com/office/drawing/2014/main" id="{13245D2D-35DD-4AE5-B847-30F64A456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3475"/>
              <a:ext cx="272" cy="2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76 w 21600"/>
                <a:gd name="T25" fmla="*/ 3188 h 21600"/>
                <a:gd name="T26" fmla="*/ 18424 w 21600"/>
                <a:gd name="T27" fmla="*/ 18412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pattFill prst="dkHorz">
              <a:fgClr>
                <a:srgbClr val="CC0066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01" name="Oval 123">
              <a:extLst>
                <a:ext uri="{FF2B5EF4-FFF2-40B4-BE49-F238E27FC236}">
                  <a16:creationId xmlns:a16="http://schemas.microsoft.com/office/drawing/2014/main" id="{A5B184AE-C8A9-4B03-B2F5-61FB868EE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3521"/>
              <a:ext cx="181" cy="181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</p:grpSp>
      <p:sp>
        <p:nvSpPr>
          <p:cNvPr id="340092" name="Rectangle 124">
            <a:extLst>
              <a:ext uri="{FF2B5EF4-FFF2-40B4-BE49-F238E27FC236}">
                <a16:creationId xmlns:a16="http://schemas.microsoft.com/office/drawing/2014/main" id="{4C5ACF18-93BC-42FD-B3EE-00739F9C5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963738"/>
            <a:ext cx="6553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79388" lvl="1" eaLnBrk="1" hangingPunct="1">
              <a:defRPr/>
            </a:pP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</a:t>
            </a:r>
            <a:r>
              <a:rPr kumimoji="1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Sname,Sdept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(Student)  or 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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2,5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(Student)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40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3399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3399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3399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4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40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40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3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0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3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3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40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094" grpId="0" animBg="1"/>
      <p:bldP spid="340093" grpId="0" animBg="1"/>
      <p:bldP spid="339973" grpId="0" animBg="1"/>
      <p:bldP spid="339974" grpId="0" animBg="1"/>
      <p:bldP spid="339975" grpId="0"/>
      <p:bldP spid="34009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页脚占位符 4">
            <a:extLst>
              <a:ext uri="{FF2B5EF4-FFF2-40B4-BE49-F238E27FC236}">
                <a16:creationId xmlns:a16="http://schemas.microsoft.com/office/drawing/2014/main" id="{1CD93228-6ADE-4DD4-BB13-872356D4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69635" name="灯片编号占位符 5">
            <a:extLst>
              <a:ext uri="{FF2B5EF4-FFF2-40B4-BE49-F238E27FC236}">
                <a16:creationId xmlns:a16="http://schemas.microsoft.com/office/drawing/2014/main" id="{8EF75FE6-44E9-41AA-A8A0-FB6A126A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5FB0A3-0D1E-442D-8292-0BEA37553E2C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EE5CB045-EB6F-4435-A5D4-B045E09BF2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Union Operation</a:t>
            </a:r>
          </a:p>
        </p:txBody>
      </p:sp>
      <p:sp>
        <p:nvSpPr>
          <p:cNvPr id="69637" name="Rectangle 3">
            <a:extLst>
              <a:ext uri="{FF2B5EF4-FFF2-40B4-BE49-F238E27FC236}">
                <a16:creationId xmlns:a16="http://schemas.microsoft.com/office/drawing/2014/main" id="{DD6D5470-7111-4809-B511-E71A3F16CB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353425" cy="863600"/>
          </a:xfrm>
        </p:spPr>
        <p:txBody>
          <a:bodyPr/>
          <a:lstStyle/>
          <a:p>
            <a:pPr eaLnBrk="1" hangingPunct="1"/>
            <a:r>
              <a:rPr lang="en-US" altLang="zh-CN"/>
              <a:t>Analogous to set union operation</a:t>
            </a:r>
          </a:p>
        </p:txBody>
      </p:sp>
      <p:sp>
        <p:nvSpPr>
          <p:cNvPr id="340996" name="Rectangle 4">
            <a:extLst>
              <a:ext uri="{FF2B5EF4-FFF2-40B4-BE49-F238E27FC236}">
                <a16:creationId xmlns:a16="http://schemas.microsoft.com/office/drawing/2014/main" id="{D6F0A0E2-1AD1-4B91-BFDB-3C799AF8F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276475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  <p:grpSp>
        <p:nvGrpSpPr>
          <p:cNvPr id="341020" name="Group 28">
            <a:extLst>
              <a:ext uri="{FF2B5EF4-FFF2-40B4-BE49-F238E27FC236}">
                <a16:creationId xmlns:a16="http://schemas.microsoft.com/office/drawing/2014/main" id="{CA24F538-4A3C-4FEB-B902-61EB80C19610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3257550"/>
            <a:ext cx="914400" cy="2116138"/>
            <a:chOff x="839" y="2052"/>
            <a:chExt cx="576" cy="1333"/>
          </a:xfrm>
        </p:grpSpPr>
        <p:grpSp>
          <p:nvGrpSpPr>
            <p:cNvPr id="69658" name="Group 14">
              <a:extLst>
                <a:ext uri="{FF2B5EF4-FFF2-40B4-BE49-F238E27FC236}">
                  <a16:creationId xmlns:a16="http://schemas.microsoft.com/office/drawing/2014/main" id="{43563708-F589-4048-A771-6DD4751A18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9" y="2052"/>
              <a:ext cx="576" cy="288"/>
              <a:chOff x="930" y="1961"/>
              <a:chExt cx="576" cy="288"/>
            </a:xfrm>
          </p:grpSpPr>
          <p:sp>
            <p:nvSpPr>
              <p:cNvPr id="69662" name="Rectangle 6">
                <a:extLst>
                  <a:ext uri="{FF2B5EF4-FFF2-40B4-BE49-F238E27FC236}">
                    <a16:creationId xmlns:a16="http://schemas.microsoft.com/office/drawing/2014/main" id="{692FECB2-4495-4DC3-902E-BD87D44F8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1961"/>
                <a:ext cx="288" cy="2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A</a:t>
                </a:r>
              </a:p>
            </p:txBody>
          </p:sp>
          <p:sp>
            <p:nvSpPr>
              <p:cNvPr id="69663" name="Rectangle 7">
                <a:extLst>
                  <a:ext uri="{FF2B5EF4-FFF2-40B4-BE49-F238E27FC236}">
                    <a16:creationId xmlns:a16="http://schemas.microsoft.com/office/drawing/2014/main" id="{CBC2F64D-AEBC-4A27-8565-5A35EB634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8" y="1961"/>
                <a:ext cx="288" cy="2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B</a:t>
                </a:r>
              </a:p>
            </p:txBody>
          </p:sp>
        </p:grpSp>
        <p:grpSp>
          <p:nvGrpSpPr>
            <p:cNvPr id="69659" name="Group 15">
              <a:extLst>
                <a:ext uri="{FF2B5EF4-FFF2-40B4-BE49-F238E27FC236}">
                  <a16:creationId xmlns:a16="http://schemas.microsoft.com/office/drawing/2014/main" id="{BAEBB3FD-429E-430C-8047-94DE7AB644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9" y="2388"/>
              <a:ext cx="576" cy="997"/>
              <a:chOff x="930" y="2297"/>
              <a:chExt cx="576" cy="816"/>
            </a:xfrm>
          </p:grpSpPr>
          <p:sp>
            <p:nvSpPr>
              <p:cNvPr id="69660" name="Rectangle 8">
                <a:extLst>
                  <a:ext uri="{FF2B5EF4-FFF2-40B4-BE49-F238E27FC236}">
                    <a16:creationId xmlns:a16="http://schemas.microsoft.com/office/drawing/2014/main" id="{2CE35C71-5D63-458F-BF3E-415D058A8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2297"/>
                <a:ext cx="288" cy="81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</p:txBody>
          </p:sp>
          <p:sp>
            <p:nvSpPr>
              <p:cNvPr id="69661" name="Rectangle 9">
                <a:extLst>
                  <a:ext uri="{FF2B5EF4-FFF2-40B4-BE49-F238E27FC236}">
                    <a16:creationId xmlns:a16="http://schemas.microsoft.com/office/drawing/2014/main" id="{8739027D-7E0F-4F7A-91A3-E2CB4CC30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8" y="2297"/>
                <a:ext cx="288" cy="81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2</a:t>
                </a: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</p:txBody>
          </p:sp>
        </p:grpSp>
      </p:grpSp>
      <p:grpSp>
        <p:nvGrpSpPr>
          <p:cNvPr id="341021" name="Group 29">
            <a:extLst>
              <a:ext uri="{FF2B5EF4-FFF2-40B4-BE49-F238E27FC236}">
                <a16:creationId xmlns:a16="http://schemas.microsoft.com/office/drawing/2014/main" id="{6C2FE7A9-AD66-4F9C-B7CA-312306D2B621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3286125"/>
            <a:ext cx="914400" cy="1655763"/>
            <a:chOff x="1746" y="2070"/>
            <a:chExt cx="576" cy="1043"/>
          </a:xfrm>
        </p:grpSpPr>
        <p:grpSp>
          <p:nvGrpSpPr>
            <p:cNvPr id="69652" name="Group 16">
              <a:extLst>
                <a:ext uri="{FF2B5EF4-FFF2-40B4-BE49-F238E27FC236}">
                  <a16:creationId xmlns:a16="http://schemas.microsoft.com/office/drawing/2014/main" id="{1DAA43CB-FD15-437A-B96A-2C5EE90CD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6" y="2070"/>
              <a:ext cx="576" cy="288"/>
              <a:chOff x="1837" y="1979"/>
              <a:chExt cx="576" cy="288"/>
            </a:xfrm>
          </p:grpSpPr>
          <p:sp>
            <p:nvSpPr>
              <p:cNvPr id="69656" name="Rectangle 10">
                <a:extLst>
                  <a:ext uri="{FF2B5EF4-FFF2-40B4-BE49-F238E27FC236}">
                    <a16:creationId xmlns:a16="http://schemas.microsoft.com/office/drawing/2014/main" id="{2867134D-D550-4FF8-9E84-BF0262DB49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1979"/>
                <a:ext cx="288" cy="2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A</a:t>
                </a:r>
              </a:p>
            </p:txBody>
          </p:sp>
          <p:sp>
            <p:nvSpPr>
              <p:cNvPr id="69657" name="Rectangle 11">
                <a:extLst>
                  <a:ext uri="{FF2B5EF4-FFF2-40B4-BE49-F238E27FC236}">
                    <a16:creationId xmlns:a16="http://schemas.microsoft.com/office/drawing/2014/main" id="{AE14E490-5840-4394-B2BC-A62530337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" y="1979"/>
                <a:ext cx="288" cy="2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B</a:t>
                </a:r>
              </a:p>
            </p:txBody>
          </p:sp>
        </p:grpSp>
        <p:grpSp>
          <p:nvGrpSpPr>
            <p:cNvPr id="69653" name="Group 17">
              <a:extLst>
                <a:ext uri="{FF2B5EF4-FFF2-40B4-BE49-F238E27FC236}">
                  <a16:creationId xmlns:a16="http://schemas.microsoft.com/office/drawing/2014/main" id="{9FCB3283-38B3-4906-A18C-07379BE800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6" y="2406"/>
              <a:ext cx="576" cy="707"/>
              <a:chOff x="1837" y="2315"/>
              <a:chExt cx="576" cy="576"/>
            </a:xfrm>
          </p:grpSpPr>
          <p:sp>
            <p:nvSpPr>
              <p:cNvPr id="69654" name="Rectangle 12">
                <a:extLst>
                  <a:ext uri="{FF2B5EF4-FFF2-40B4-BE49-F238E27FC236}">
                    <a16:creationId xmlns:a16="http://schemas.microsoft.com/office/drawing/2014/main" id="{FDF34326-E611-4A0D-87DA-20A2BA8AD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2315"/>
                <a:ext cx="288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</p:txBody>
          </p:sp>
          <p:sp>
            <p:nvSpPr>
              <p:cNvPr id="69655" name="Rectangle 13">
                <a:extLst>
                  <a:ext uri="{FF2B5EF4-FFF2-40B4-BE49-F238E27FC236}">
                    <a16:creationId xmlns:a16="http://schemas.microsoft.com/office/drawing/2014/main" id="{563029B5-616D-4341-B59D-8A3AA8809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" y="2315"/>
                <a:ext cx="288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2</a:t>
                </a: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3</a:t>
                </a:r>
              </a:p>
            </p:txBody>
          </p:sp>
        </p:grpSp>
      </p:grpSp>
      <p:grpSp>
        <p:nvGrpSpPr>
          <p:cNvPr id="341022" name="Group 30">
            <a:extLst>
              <a:ext uri="{FF2B5EF4-FFF2-40B4-BE49-F238E27FC236}">
                <a16:creationId xmlns:a16="http://schemas.microsoft.com/office/drawing/2014/main" id="{E1F880D1-02BD-4D45-BF2F-FA4A1B936FD3}"/>
              </a:ext>
            </a:extLst>
          </p:cNvPr>
          <p:cNvGrpSpPr>
            <a:grpSpLocks/>
          </p:cNvGrpSpPr>
          <p:nvPr/>
        </p:nvGrpSpPr>
        <p:grpSpPr bwMode="auto">
          <a:xfrm>
            <a:off x="5411788" y="3327400"/>
            <a:ext cx="914400" cy="2549525"/>
            <a:chOff x="3409" y="2096"/>
            <a:chExt cx="576" cy="1606"/>
          </a:xfrm>
        </p:grpSpPr>
        <p:grpSp>
          <p:nvGrpSpPr>
            <p:cNvPr id="69646" name="Group 22">
              <a:extLst>
                <a:ext uri="{FF2B5EF4-FFF2-40B4-BE49-F238E27FC236}">
                  <a16:creationId xmlns:a16="http://schemas.microsoft.com/office/drawing/2014/main" id="{A7D12D5D-5908-4929-B27A-992B854DB3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9" y="2096"/>
              <a:ext cx="576" cy="288"/>
              <a:chOff x="3454" y="1960"/>
              <a:chExt cx="576" cy="288"/>
            </a:xfrm>
          </p:grpSpPr>
          <p:sp>
            <p:nvSpPr>
              <p:cNvPr id="69650" name="Rectangle 18">
                <a:extLst>
                  <a:ext uri="{FF2B5EF4-FFF2-40B4-BE49-F238E27FC236}">
                    <a16:creationId xmlns:a16="http://schemas.microsoft.com/office/drawing/2014/main" id="{B38634B4-681C-4628-A866-3317D7E09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" y="1960"/>
                <a:ext cx="288" cy="2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A</a:t>
                </a:r>
              </a:p>
            </p:txBody>
          </p:sp>
          <p:sp>
            <p:nvSpPr>
              <p:cNvPr id="69651" name="Rectangle 19">
                <a:extLst>
                  <a:ext uri="{FF2B5EF4-FFF2-40B4-BE49-F238E27FC236}">
                    <a16:creationId xmlns:a16="http://schemas.microsoft.com/office/drawing/2014/main" id="{A3A35D6C-DD60-42E3-BF40-4813D2EDB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1960"/>
                <a:ext cx="288" cy="2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B</a:t>
                </a:r>
              </a:p>
            </p:txBody>
          </p:sp>
        </p:grpSp>
        <p:grpSp>
          <p:nvGrpSpPr>
            <p:cNvPr id="69647" name="Group 23">
              <a:extLst>
                <a:ext uri="{FF2B5EF4-FFF2-40B4-BE49-F238E27FC236}">
                  <a16:creationId xmlns:a16="http://schemas.microsoft.com/office/drawing/2014/main" id="{615C233D-DE36-4E1B-AC66-27EDEB1BE7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9" y="2432"/>
              <a:ext cx="576" cy="1270"/>
              <a:chOff x="3454" y="2296"/>
              <a:chExt cx="576" cy="1056"/>
            </a:xfrm>
          </p:grpSpPr>
          <p:sp>
            <p:nvSpPr>
              <p:cNvPr id="69648" name="Rectangle 20">
                <a:extLst>
                  <a:ext uri="{FF2B5EF4-FFF2-40B4-BE49-F238E27FC236}">
                    <a16:creationId xmlns:a16="http://schemas.microsoft.com/office/drawing/2014/main" id="{3CC3A412-96FC-45B5-932F-B53EC610E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" y="2296"/>
                <a:ext cx="288" cy="105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</p:txBody>
          </p:sp>
          <p:sp>
            <p:nvSpPr>
              <p:cNvPr id="69649" name="Rectangle 21">
                <a:extLst>
                  <a:ext uri="{FF2B5EF4-FFF2-40B4-BE49-F238E27FC236}">
                    <a16:creationId xmlns:a16="http://schemas.microsoft.com/office/drawing/2014/main" id="{0EDE46BD-85F2-4CE6-8ED5-AEC9C5CFB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2296"/>
                <a:ext cx="288" cy="105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2</a:t>
                </a: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3</a:t>
                </a:r>
              </a:p>
            </p:txBody>
          </p:sp>
        </p:grpSp>
      </p:grpSp>
      <p:sp>
        <p:nvSpPr>
          <p:cNvPr id="341016" name="Rectangle 24">
            <a:extLst>
              <a:ext uri="{FF2B5EF4-FFF2-40B4-BE49-F238E27FC236}">
                <a16:creationId xmlns:a16="http://schemas.microsoft.com/office/drawing/2014/main" id="{281E46F8-F55C-4DFF-93DF-07E913A22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2808288"/>
            <a:ext cx="16557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800" b="1">
                <a:latin typeface="Helvetica" panose="020B0604020202020204" pitchFamily="34" charset="0"/>
              </a:rPr>
              <a:t>r </a:t>
            </a:r>
            <a:r>
              <a:rPr kumimoji="1" lang="en-US" altLang="zh-CN" sz="2800" b="1">
                <a:latin typeface="Helvetica" panose="020B0604020202020204" pitchFamily="34" charset="0"/>
                <a:sym typeface="Symbol" panose="05050102010706020507" pitchFamily="18" charset="2"/>
              </a:rPr>
              <a:t> s</a:t>
            </a:r>
            <a:endParaRPr kumimoji="1" lang="en-US" altLang="zh-CN" sz="2800" b="1">
              <a:latin typeface="Helvetica" panose="020B0604020202020204" pitchFamily="34" charset="0"/>
            </a:endParaRPr>
          </a:p>
        </p:txBody>
      </p:sp>
      <p:sp>
        <p:nvSpPr>
          <p:cNvPr id="341017" name="Rectangle 25">
            <a:extLst>
              <a:ext uri="{FF2B5EF4-FFF2-40B4-BE49-F238E27FC236}">
                <a16:creationId xmlns:a16="http://schemas.microsoft.com/office/drawing/2014/main" id="{772051D2-6CA4-412B-AE28-FA8292DD0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852738"/>
            <a:ext cx="7921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800" b="1">
                <a:latin typeface="Helvetica" panose="020B0604020202020204" pitchFamily="34" charset="0"/>
              </a:rPr>
              <a:t>r</a:t>
            </a:r>
          </a:p>
        </p:txBody>
      </p:sp>
      <p:sp>
        <p:nvSpPr>
          <p:cNvPr id="341018" name="Rectangle 26">
            <a:extLst>
              <a:ext uri="{FF2B5EF4-FFF2-40B4-BE49-F238E27FC236}">
                <a16:creationId xmlns:a16="http://schemas.microsoft.com/office/drawing/2014/main" id="{73649695-8F7A-4E34-BABC-21E09D4C6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2852738"/>
            <a:ext cx="9350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800" b="1">
                <a:latin typeface="Helvetica" panose="020B0604020202020204" pitchFamily="34" charset="0"/>
                <a:sym typeface="Symbol" panose="05050102010706020507" pitchFamily="18" charset="2"/>
              </a:rPr>
              <a:t>s</a:t>
            </a:r>
            <a:endParaRPr kumimoji="1" lang="en-US" altLang="zh-CN" sz="2800" b="1">
              <a:latin typeface="Helvetica" panose="020B0604020202020204" pitchFamily="34" charset="0"/>
            </a:endParaRPr>
          </a:p>
        </p:txBody>
      </p:sp>
      <p:sp>
        <p:nvSpPr>
          <p:cNvPr id="341019" name="AutoShape 27">
            <a:extLst>
              <a:ext uri="{FF2B5EF4-FFF2-40B4-BE49-F238E27FC236}">
                <a16:creationId xmlns:a16="http://schemas.microsoft.com/office/drawing/2014/main" id="{A85EA2C9-812C-4EB5-8AB8-EBE73BFE5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3860800"/>
            <a:ext cx="792163" cy="576263"/>
          </a:xfrm>
          <a:prstGeom prst="rightArrow">
            <a:avLst>
              <a:gd name="adj1" fmla="val 50000"/>
              <a:gd name="adj2" fmla="val 34366"/>
            </a:avLst>
          </a:prstGeom>
          <a:solidFill>
            <a:schemeClr val="bg1"/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4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34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4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34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4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34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6" grpId="0" animBg="1"/>
      <p:bldP spid="341016" grpId="0"/>
      <p:bldP spid="341017" grpId="0"/>
      <p:bldP spid="341018" grpId="0"/>
      <p:bldP spid="3410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页脚占位符 4">
            <a:extLst>
              <a:ext uri="{FF2B5EF4-FFF2-40B4-BE49-F238E27FC236}">
                <a16:creationId xmlns:a16="http://schemas.microsoft.com/office/drawing/2014/main" id="{E9F9C07E-3D4D-4E6B-AC44-1D313887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71683" name="灯片编号占位符 5">
            <a:extLst>
              <a:ext uri="{FF2B5EF4-FFF2-40B4-BE49-F238E27FC236}">
                <a16:creationId xmlns:a16="http://schemas.microsoft.com/office/drawing/2014/main" id="{D8443860-9B91-41B6-BEB4-E8E9E050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84D7FA-A40D-4451-91D0-630F83B33B7C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342022" name="Rectangle 6">
            <a:extLst>
              <a:ext uri="{FF2B5EF4-FFF2-40B4-BE49-F238E27FC236}">
                <a16:creationId xmlns:a16="http://schemas.microsoft.com/office/drawing/2014/main" id="{3E18EC1A-52FD-4397-ADE6-436536601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1484313"/>
            <a:ext cx="1368425" cy="576262"/>
          </a:xfrm>
          <a:prstGeom prst="rect">
            <a:avLst/>
          </a:prstGeom>
          <a:solidFill>
            <a:schemeClr val="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42021" name="Rectangle 5">
            <a:extLst>
              <a:ext uri="{FF2B5EF4-FFF2-40B4-BE49-F238E27FC236}">
                <a16:creationId xmlns:a16="http://schemas.microsoft.com/office/drawing/2014/main" id="{E558CE01-73BE-4155-AEFC-D55E85010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492375"/>
            <a:ext cx="4824413" cy="577850"/>
          </a:xfrm>
          <a:prstGeom prst="rect">
            <a:avLst/>
          </a:prstGeom>
          <a:solidFill>
            <a:schemeClr val="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71686" name="Rectangle 2">
            <a:extLst>
              <a:ext uri="{FF2B5EF4-FFF2-40B4-BE49-F238E27FC236}">
                <a16:creationId xmlns:a16="http://schemas.microsoft.com/office/drawing/2014/main" id="{09DC2A86-34B8-4619-A60B-8C8C30DEC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Union Operation</a:t>
            </a:r>
          </a:p>
        </p:txBody>
      </p:sp>
      <p:sp>
        <p:nvSpPr>
          <p:cNvPr id="71687" name="Rectangle 3">
            <a:extLst>
              <a:ext uri="{FF2B5EF4-FFF2-40B4-BE49-F238E27FC236}">
                <a16:creationId xmlns:a16="http://schemas.microsoft.com/office/drawing/2014/main" id="{CDFC6995-24FA-414F-9799-630EDF0B3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353425" cy="3529012"/>
          </a:xfrm>
        </p:spPr>
        <p:txBody>
          <a:bodyPr/>
          <a:lstStyle/>
          <a:p>
            <a:pPr eaLnBrk="1" hangingPunct="1"/>
            <a:r>
              <a:rPr lang="en-US" altLang="zh-CN" sz="2800"/>
              <a:t>Notation:  </a:t>
            </a:r>
            <a:r>
              <a:rPr lang="en-US" altLang="zh-CN" sz="2800" i="1"/>
              <a:t>r</a:t>
            </a:r>
            <a:r>
              <a:rPr lang="en-US" altLang="zh-CN" sz="2800"/>
              <a:t> </a:t>
            </a:r>
            <a:r>
              <a:rPr lang="en-US" altLang="zh-CN" sz="2800">
                <a:sym typeface="Symbol" panose="05050102010706020507" pitchFamily="18" charset="2"/>
              </a:rPr>
              <a:t> </a:t>
            </a:r>
            <a:r>
              <a:rPr lang="en-US" altLang="zh-CN" sz="2800" i="1">
                <a:sym typeface="Symbol" panose="05050102010706020507" pitchFamily="18" charset="2"/>
              </a:rPr>
              <a:t>s</a:t>
            </a:r>
          </a:p>
          <a:p>
            <a:pPr eaLnBrk="1" hangingPunct="1"/>
            <a:r>
              <a:rPr lang="en-US" altLang="zh-CN" sz="2800">
                <a:sym typeface="Symbol" panose="05050102010706020507" pitchFamily="18" charset="2"/>
              </a:rPr>
              <a:t>Defined as: 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		</a:t>
            </a:r>
            <a:r>
              <a:rPr lang="en-US" altLang="zh-CN" sz="2800" i="1"/>
              <a:t>r</a:t>
            </a:r>
            <a:r>
              <a:rPr lang="en-US" altLang="zh-CN" sz="2800"/>
              <a:t>  </a:t>
            </a:r>
            <a:r>
              <a:rPr lang="en-US" altLang="zh-CN" sz="2800">
                <a:sym typeface="Symbol" panose="05050102010706020507" pitchFamily="18" charset="2"/>
              </a:rPr>
              <a:t> </a:t>
            </a:r>
            <a:r>
              <a:rPr lang="en-US" altLang="zh-CN" sz="2800" i="1">
                <a:sym typeface="Symbol" panose="05050102010706020507" pitchFamily="18" charset="2"/>
              </a:rPr>
              <a:t>s</a:t>
            </a:r>
            <a:r>
              <a:rPr lang="en-US" altLang="zh-CN" sz="2800">
                <a:sym typeface="Symbol" panose="05050102010706020507" pitchFamily="18" charset="2"/>
              </a:rPr>
              <a:t> = {</a:t>
            </a:r>
            <a:r>
              <a:rPr lang="en-US" altLang="zh-CN" sz="2800" i="1">
                <a:sym typeface="Symbol" panose="05050102010706020507" pitchFamily="18" charset="2"/>
              </a:rPr>
              <a:t>t</a:t>
            </a:r>
            <a:r>
              <a:rPr lang="en-US" altLang="zh-CN" sz="2800">
                <a:sym typeface="Symbol" panose="05050102010706020507" pitchFamily="18" charset="2"/>
              </a:rPr>
              <a:t> | </a:t>
            </a:r>
            <a:r>
              <a:rPr lang="en-US" altLang="zh-CN" sz="2800" i="1">
                <a:sym typeface="Symbol" panose="05050102010706020507" pitchFamily="18" charset="2"/>
              </a:rPr>
              <a:t>t</a:t>
            </a:r>
            <a:r>
              <a:rPr lang="en-US" altLang="zh-CN" sz="2800">
                <a:sym typeface="Symbol" panose="05050102010706020507" pitchFamily="18" charset="2"/>
              </a:rPr>
              <a:t>  </a:t>
            </a:r>
            <a:r>
              <a:rPr lang="en-US" altLang="zh-CN" sz="2800" i="1">
                <a:sym typeface="Symbol" panose="05050102010706020507" pitchFamily="18" charset="2"/>
              </a:rPr>
              <a:t>r</a:t>
            </a:r>
            <a:r>
              <a:rPr lang="en-US" altLang="zh-CN" sz="2800">
                <a:sym typeface="Symbol" panose="05050102010706020507" pitchFamily="18" charset="2"/>
              </a:rPr>
              <a:t> or</a:t>
            </a:r>
            <a:r>
              <a:rPr lang="en-US" altLang="zh-CN" sz="2800" i="1">
                <a:sym typeface="Symbol" panose="05050102010706020507" pitchFamily="18" charset="2"/>
              </a:rPr>
              <a:t> t</a:t>
            </a:r>
            <a:r>
              <a:rPr lang="en-US" altLang="zh-CN" sz="2800">
                <a:sym typeface="Symbol" panose="05050102010706020507" pitchFamily="18" charset="2"/>
              </a:rPr>
              <a:t>  </a:t>
            </a:r>
            <a:r>
              <a:rPr lang="en-US" altLang="zh-CN" sz="2800" i="1">
                <a:sym typeface="Symbol" panose="05050102010706020507" pitchFamily="18" charset="2"/>
              </a:rPr>
              <a:t>s</a:t>
            </a:r>
            <a:r>
              <a:rPr lang="en-US" altLang="zh-CN" sz="2800">
                <a:sym typeface="Symbol" panose="05050102010706020507" pitchFamily="18" charset="2"/>
              </a:rPr>
              <a:t>}</a:t>
            </a:r>
          </a:p>
          <a:p>
            <a:pPr eaLnBrk="1" hangingPunct="1"/>
            <a:r>
              <a:rPr lang="en-US" altLang="zh-CN" sz="2800">
                <a:sym typeface="Symbol" panose="05050102010706020507" pitchFamily="18" charset="2"/>
              </a:rPr>
              <a:t>For </a:t>
            </a:r>
            <a:r>
              <a:rPr lang="en-US" altLang="zh-CN" sz="2800" i="1"/>
              <a:t>r</a:t>
            </a:r>
            <a:r>
              <a:rPr lang="en-US" altLang="zh-CN" sz="2800"/>
              <a:t> </a:t>
            </a:r>
            <a:r>
              <a:rPr lang="en-US" altLang="zh-CN" sz="2800">
                <a:sym typeface="Symbol" panose="05050102010706020507" pitchFamily="18" charset="2"/>
              </a:rPr>
              <a:t> </a:t>
            </a:r>
            <a:r>
              <a:rPr lang="en-US" altLang="zh-CN" sz="2800" i="1">
                <a:sym typeface="Symbol" panose="05050102010706020507" pitchFamily="18" charset="2"/>
              </a:rPr>
              <a:t>s</a:t>
            </a:r>
            <a:r>
              <a:rPr lang="en-US" altLang="zh-CN" sz="2800">
                <a:sym typeface="Symbol" panose="05050102010706020507" pitchFamily="18" charset="2"/>
              </a:rPr>
              <a:t> to be valid.</a:t>
            </a:r>
          </a:p>
          <a:p>
            <a:pPr eaLnBrk="1" hangingPunct="1">
              <a:buFontTx/>
              <a:buNone/>
            </a:pPr>
            <a:r>
              <a:rPr lang="en-US" altLang="zh-CN" sz="2800" i="1">
                <a:sym typeface="Symbol" panose="05050102010706020507" pitchFamily="18" charset="2"/>
              </a:rPr>
              <a:t>	</a:t>
            </a:r>
            <a:r>
              <a:rPr lang="en-US" altLang="zh-CN" sz="2800">
                <a:sym typeface="Symbol" panose="05050102010706020507" pitchFamily="18" charset="2"/>
              </a:rPr>
              <a:t>1.  </a:t>
            </a:r>
            <a:r>
              <a:rPr lang="en-US" altLang="zh-CN" sz="2800" i="1">
                <a:sym typeface="Symbol" panose="05050102010706020507" pitchFamily="18" charset="2"/>
              </a:rPr>
              <a:t>r,</a:t>
            </a:r>
            <a:r>
              <a:rPr lang="en-US" altLang="zh-CN" sz="2800">
                <a:sym typeface="Symbol" panose="05050102010706020507" pitchFamily="18" charset="2"/>
              </a:rPr>
              <a:t> </a:t>
            </a:r>
            <a:r>
              <a:rPr lang="en-US" altLang="zh-CN" sz="2800" i="1">
                <a:sym typeface="Symbol" panose="05050102010706020507" pitchFamily="18" charset="2"/>
              </a:rPr>
              <a:t>s</a:t>
            </a:r>
            <a:r>
              <a:rPr lang="en-US" altLang="zh-CN" sz="2800">
                <a:sym typeface="Symbol" panose="05050102010706020507" pitchFamily="18" charset="2"/>
              </a:rPr>
              <a:t> must have the </a:t>
            </a:r>
            <a:r>
              <a:rPr lang="en-US" altLang="zh-CN" sz="2800" i="1">
                <a:sym typeface="Symbol" panose="05050102010706020507" pitchFamily="18" charset="2"/>
              </a:rPr>
              <a:t>same </a:t>
            </a:r>
            <a:r>
              <a:rPr lang="en-US" altLang="zh-CN" sz="2800" b="1">
                <a:solidFill>
                  <a:srgbClr val="CC0066"/>
                </a:solidFill>
                <a:sym typeface="Symbol" panose="05050102010706020507" pitchFamily="18" charset="2"/>
              </a:rPr>
              <a:t>arity</a:t>
            </a:r>
            <a:r>
              <a:rPr lang="en-US" altLang="zh-CN" sz="2800">
                <a:sym typeface="Symbol" panose="05050102010706020507" pitchFamily="18" charset="2"/>
              </a:rPr>
              <a:t> (same number of attributes)</a:t>
            </a:r>
          </a:p>
          <a:p>
            <a:pPr eaLnBrk="1" hangingPunct="1">
              <a:buFontTx/>
              <a:buNone/>
            </a:pPr>
            <a:r>
              <a:rPr lang="en-US" altLang="zh-CN" sz="2800">
                <a:sym typeface="Symbol" panose="05050102010706020507" pitchFamily="18" charset="2"/>
              </a:rPr>
              <a:t>	2. The attribute domains must be </a:t>
            </a:r>
            <a:r>
              <a:rPr lang="en-US" altLang="zh-CN" sz="2800" b="1">
                <a:solidFill>
                  <a:srgbClr val="CC0066"/>
                </a:solidFill>
                <a:sym typeface="Symbol" panose="05050102010706020507" pitchFamily="18" charset="2"/>
              </a:rPr>
              <a:t>compatible</a:t>
            </a:r>
            <a:endParaRPr lang="en-US" altLang="zh-CN" sz="2800">
              <a:solidFill>
                <a:srgbClr val="CC0066"/>
              </a:solidFill>
              <a:sym typeface="Symbol" panose="05050102010706020507" pitchFamily="18" charset="2"/>
            </a:endParaRPr>
          </a:p>
        </p:txBody>
      </p:sp>
      <p:sp>
        <p:nvSpPr>
          <p:cNvPr id="71688" name="Rectangle 4">
            <a:extLst>
              <a:ext uri="{FF2B5EF4-FFF2-40B4-BE49-F238E27FC236}">
                <a16:creationId xmlns:a16="http://schemas.microsoft.com/office/drawing/2014/main" id="{FB9074AF-9430-49E8-BF33-26542C67E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157788"/>
            <a:ext cx="7713662" cy="704850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  <a:sym typeface="Symbol" panose="05050102010706020507" pitchFamily="18" charset="2"/>
              </a:rPr>
              <a:t>2nd column of </a:t>
            </a:r>
            <a:r>
              <a:rPr lang="en-US" altLang="zh-CN" sz="2400" i="1">
                <a:latin typeface="Comic Sans MS" panose="030F0702030302020204" pitchFamily="66" charset="0"/>
                <a:sym typeface="Symbol" panose="05050102010706020507" pitchFamily="18" charset="2"/>
              </a:rPr>
              <a:t>r</a:t>
            </a:r>
            <a:r>
              <a:rPr lang="en-US" altLang="zh-CN" sz="2400">
                <a:latin typeface="Comic Sans MS" panose="030F0702030302020204" pitchFamily="66" charset="0"/>
                <a:sym typeface="Symbol" panose="05050102010706020507" pitchFamily="18" charset="2"/>
              </a:rPr>
              <a:t> deals with the same type of values as does the 2nd column of </a:t>
            </a:r>
            <a:r>
              <a:rPr lang="en-US" altLang="zh-CN" sz="2400" i="1">
                <a:latin typeface="Comic Sans MS" panose="030F0702030302020204" pitchFamily="66" charset="0"/>
                <a:sym typeface="Symbol" panose="05050102010706020507" pitchFamily="18" charset="2"/>
              </a:rPr>
              <a:t>s</a:t>
            </a:r>
            <a:endParaRPr lang="en-US" altLang="zh-CN" sz="240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2" grpId="0" animBg="1"/>
      <p:bldP spid="3420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页脚占位符 4">
            <a:extLst>
              <a:ext uri="{FF2B5EF4-FFF2-40B4-BE49-F238E27FC236}">
                <a16:creationId xmlns:a16="http://schemas.microsoft.com/office/drawing/2014/main" id="{4A24877D-BE23-4DF1-BB8A-3EB10329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73731" name="灯片编号占位符 5">
            <a:extLst>
              <a:ext uri="{FF2B5EF4-FFF2-40B4-BE49-F238E27FC236}">
                <a16:creationId xmlns:a16="http://schemas.microsoft.com/office/drawing/2014/main" id="{C60437E6-64C2-4E52-89B6-8E0944FC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8988CC-C332-4649-A7A3-1A7F57E92119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73732" name="Rectangle 2">
            <a:extLst>
              <a:ext uri="{FF2B5EF4-FFF2-40B4-BE49-F238E27FC236}">
                <a16:creationId xmlns:a16="http://schemas.microsoft.com/office/drawing/2014/main" id="{C7574D08-E2EB-4035-AB3C-66D251F36C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Set Difference Operation</a:t>
            </a:r>
          </a:p>
        </p:txBody>
      </p:sp>
      <p:sp>
        <p:nvSpPr>
          <p:cNvPr id="73733" name="Rectangle 4">
            <a:extLst>
              <a:ext uri="{FF2B5EF4-FFF2-40B4-BE49-F238E27FC236}">
                <a16:creationId xmlns:a16="http://schemas.microsoft.com/office/drawing/2014/main" id="{8322712B-A284-49EE-AD1E-B0AE15CE16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353425" cy="936625"/>
          </a:xfrm>
        </p:spPr>
        <p:txBody>
          <a:bodyPr/>
          <a:lstStyle/>
          <a:p>
            <a:pPr eaLnBrk="1" hangingPunct="1"/>
            <a:r>
              <a:rPr lang="en-US" altLang="zh-CN"/>
              <a:t>Analogous to set difference operation</a:t>
            </a:r>
          </a:p>
        </p:txBody>
      </p:sp>
      <p:grpSp>
        <p:nvGrpSpPr>
          <p:cNvPr id="346149" name="Group 37">
            <a:extLst>
              <a:ext uri="{FF2B5EF4-FFF2-40B4-BE49-F238E27FC236}">
                <a16:creationId xmlns:a16="http://schemas.microsoft.com/office/drawing/2014/main" id="{B466AA96-0ABA-4E3C-A3E0-60941E80BD31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3140075"/>
            <a:ext cx="1249362" cy="2376488"/>
            <a:chOff x="975" y="2341"/>
            <a:chExt cx="787" cy="1497"/>
          </a:xfrm>
        </p:grpSpPr>
        <p:grpSp>
          <p:nvGrpSpPr>
            <p:cNvPr id="73754" name="Group 10">
              <a:extLst>
                <a:ext uri="{FF2B5EF4-FFF2-40B4-BE49-F238E27FC236}">
                  <a16:creationId xmlns:a16="http://schemas.microsoft.com/office/drawing/2014/main" id="{B3024B4D-31BD-45D4-AD79-B32B05B551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5" y="2341"/>
              <a:ext cx="787" cy="317"/>
              <a:chOff x="687" y="1888"/>
              <a:chExt cx="576" cy="288"/>
            </a:xfrm>
          </p:grpSpPr>
          <p:sp>
            <p:nvSpPr>
              <p:cNvPr id="73758" name="Rectangle 5">
                <a:extLst>
                  <a:ext uri="{FF2B5EF4-FFF2-40B4-BE49-F238E27FC236}">
                    <a16:creationId xmlns:a16="http://schemas.microsoft.com/office/drawing/2014/main" id="{8F98AAFE-219B-4D41-9634-2C3F93DD0B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" y="1888"/>
                <a:ext cx="288" cy="2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A</a:t>
                </a:r>
              </a:p>
            </p:txBody>
          </p:sp>
          <p:sp>
            <p:nvSpPr>
              <p:cNvPr id="73759" name="Rectangle 6">
                <a:extLst>
                  <a:ext uri="{FF2B5EF4-FFF2-40B4-BE49-F238E27FC236}">
                    <a16:creationId xmlns:a16="http://schemas.microsoft.com/office/drawing/2014/main" id="{7D170E0D-3C40-4F0E-87B5-EA5AA1062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1888"/>
                <a:ext cx="288" cy="2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B</a:t>
                </a:r>
              </a:p>
            </p:txBody>
          </p:sp>
        </p:grpSp>
        <p:grpSp>
          <p:nvGrpSpPr>
            <p:cNvPr id="73755" name="Group 11">
              <a:extLst>
                <a:ext uri="{FF2B5EF4-FFF2-40B4-BE49-F238E27FC236}">
                  <a16:creationId xmlns:a16="http://schemas.microsoft.com/office/drawing/2014/main" id="{7A0116F3-BD20-46AE-8861-C7B14EFAE4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5" y="2677"/>
              <a:ext cx="787" cy="1161"/>
              <a:chOff x="687" y="2224"/>
              <a:chExt cx="576" cy="816"/>
            </a:xfrm>
          </p:grpSpPr>
          <p:sp>
            <p:nvSpPr>
              <p:cNvPr id="73756" name="Rectangle 7">
                <a:extLst>
                  <a:ext uri="{FF2B5EF4-FFF2-40B4-BE49-F238E27FC236}">
                    <a16:creationId xmlns:a16="http://schemas.microsoft.com/office/drawing/2014/main" id="{DFEDA181-2414-4049-B0D7-5622E84BB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" y="2224"/>
                <a:ext cx="288" cy="81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</p:txBody>
          </p:sp>
          <p:sp>
            <p:nvSpPr>
              <p:cNvPr id="73757" name="Rectangle 8">
                <a:extLst>
                  <a:ext uri="{FF2B5EF4-FFF2-40B4-BE49-F238E27FC236}">
                    <a16:creationId xmlns:a16="http://schemas.microsoft.com/office/drawing/2014/main" id="{F25D18E1-67BE-443D-93B9-E9D87776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2224"/>
                <a:ext cx="288" cy="81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2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</p:txBody>
          </p:sp>
        </p:grpSp>
      </p:grpSp>
      <p:grpSp>
        <p:nvGrpSpPr>
          <p:cNvPr id="346152" name="Group 40">
            <a:extLst>
              <a:ext uri="{FF2B5EF4-FFF2-40B4-BE49-F238E27FC236}">
                <a16:creationId xmlns:a16="http://schemas.microsoft.com/office/drawing/2014/main" id="{78D3233C-0647-4365-A30C-A7C9E45FBE5D}"/>
              </a:ext>
            </a:extLst>
          </p:cNvPr>
          <p:cNvGrpSpPr>
            <a:grpSpLocks/>
          </p:cNvGrpSpPr>
          <p:nvPr/>
        </p:nvGrpSpPr>
        <p:grpSpPr bwMode="auto">
          <a:xfrm>
            <a:off x="3155950" y="3140075"/>
            <a:ext cx="1271588" cy="1873250"/>
            <a:chOff x="2034" y="2115"/>
            <a:chExt cx="801" cy="1134"/>
          </a:xfrm>
        </p:grpSpPr>
        <p:grpSp>
          <p:nvGrpSpPr>
            <p:cNvPr id="73748" name="Group 18">
              <a:extLst>
                <a:ext uri="{FF2B5EF4-FFF2-40B4-BE49-F238E27FC236}">
                  <a16:creationId xmlns:a16="http://schemas.microsoft.com/office/drawing/2014/main" id="{045EB375-B145-41D3-BD3A-0DBA64515D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4" y="2450"/>
              <a:ext cx="801" cy="799"/>
              <a:chOff x="2018" y="2269"/>
              <a:chExt cx="576" cy="576"/>
            </a:xfrm>
          </p:grpSpPr>
          <p:sp>
            <p:nvSpPr>
              <p:cNvPr id="73752" name="Rectangle 14">
                <a:extLst>
                  <a:ext uri="{FF2B5EF4-FFF2-40B4-BE49-F238E27FC236}">
                    <a16:creationId xmlns:a16="http://schemas.microsoft.com/office/drawing/2014/main" id="{0B9D22AD-6052-4C71-B5D3-75686D1D4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2269"/>
                <a:ext cx="288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</p:txBody>
          </p:sp>
          <p:sp>
            <p:nvSpPr>
              <p:cNvPr id="73753" name="Rectangle 15">
                <a:extLst>
                  <a:ext uri="{FF2B5EF4-FFF2-40B4-BE49-F238E27FC236}">
                    <a16:creationId xmlns:a16="http://schemas.microsoft.com/office/drawing/2014/main" id="{9076B17F-231E-4EB9-AF8F-E4F58023A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6" y="2269"/>
                <a:ext cx="288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2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3</a:t>
                </a:r>
              </a:p>
            </p:txBody>
          </p:sp>
        </p:grpSp>
        <p:grpSp>
          <p:nvGrpSpPr>
            <p:cNvPr id="73749" name="Group 19">
              <a:extLst>
                <a:ext uri="{FF2B5EF4-FFF2-40B4-BE49-F238E27FC236}">
                  <a16:creationId xmlns:a16="http://schemas.microsoft.com/office/drawing/2014/main" id="{EE7B4680-3B97-4D21-A936-B54FCE38F3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4" y="2115"/>
              <a:ext cx="801" cy="318"/>
              <a:chOff x="687" y="1888"/>
              <a:chExt cx="576" cy="288"/>
            </a:xfrm>
          </p:grpSpPr>
          <p:sp>
            <p:nvSpPr>
              <p:cNvPr id="73750" name="Rectangle 20">
                <a:extLst>
                  <a:ext uri="{FF2B5EF4-FFF2-40B4-BE49-F238E27FC236}">
                    <a16:creationId xmlns:a16="http://schemas.microsoft.com/office/drawing/2014/main" id="{B410E6FF-F918-4943-8790-3C8CE8BEA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" y="1888"/>
                <a:ext cx="288" cy="2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A</a:t>
                </a:r>
              </a:p>
            </p:txBody>
          </p:sp>
          <p:sp>
            <p:nvSpPr>
              <p:cNvPr id="73751" name="Rectangle 21">
                <a:extLst>
                  <a:ext uri="{FF2B5EF4-FFF2-40B4-BE49-F238E27FC236}">
                    <a16:creationId xmlns:a16="http://schemas.microsoft.com/office/drawing/2014/main" id="{F2A33F0B-7207-44D6-8B4E-88DE80B93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1888"/>
                <a:ext cx="288" cy="2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B</a:t>
                </a:r>
              </a:p>
            </p:txBody>
          </p:sp>
        </p:grpSp>
      </p:grpSp>
      <p:grpSp>
        <p:nvGrpSpPr>
          <p:cNvPr id="346153" name="Group 41">
            <a:extLst>
              <a:ext uri="{FF2B5EF4-FFF2-40B4-BE49-F238E27FC236}">
                <a16:creationId xmlns:a16="http://schemas.microsoft.com/office/drawing/2014/main" id="{D63F80E5-559B-437B-A556-4A5E31C5B8FF}"/>
              </a:ext>
            </a:extLst>
          </p:cNvPr>
          <p:cNvGrpSpPr>
            <a:grpSpLocks/>
          </p:cNvGrpSpPr>
          <p:nvPr/>
        </p:nvGrpSpPr>
        <p:grpSpPr bwMode="auto">
          <a:xfrm>
            <a:off x="5794375" y="3140075"/>
            <a:ext cx="1225550" cy="1728788"/>
            <a:chOff x="3696" y="2115"/>
            <a:chExt cx="772" cy="1134"/>
          </a:xfrm>
        </p:grpSpPr>
        <p:grpSp>
          <p:nvGrpSpPr>
            <p:cNvPr id="73742" name="Group 26">
              <a:extLst>
                <a:ext uri="{FF2B5EF4-FFF2-40B4-BE49-F238E27FC236}">
                  <a16:creationId xmlns:a16="http://schemas.microsoft.com/office/drawing/2014/main" id="{FA9BE295-482B-40DB-8277-5B7E6E0936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2115"/>
              <a:ext cx="771" cy="317"/>
              <a:chOff x="3545" y="1960"/>
              <a:chExt cx="576" cy="288"/>
            </a:xfrm>
          </p:grpSpPr>
          <p:sp>
            <p:nvSpPr>
              <p:cNvPr id="73746" name="Rectangle 22">
                <a:extLst>
                  <a:ext uri="{FF2B5EF4-FFF2-40B4-BE49-F238E27FC236}">
                    <a16:creationId xmlns:a16="http://schemas.microsoft.com/office/drawing/2014/main" id="{458EF589-C8AA-47B8-B3A4-8B9EA1554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5" y="1960"/>
                <a:ext cx="288" cy="2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A</a:t>
                </a:r>
              </a:p>
            </p:txBody>
          </p:sp>
          <p:sp>
            <p:nvSpPr>
              <p:cNvPr id="73747" name="Rectangle 23">
                <a:extLst>
                  <a:ext uri="{FF2B5EF4-FFF2-40B4-BE49-F238E27FC236}">
                    <a16:creationId xmlns:a16="http://schemas.microsoft.com/office/drawing/2014/main" id="{2F533610-7DF2-4880-8C4E-3C67671FB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3" y="1960"/>
                <a:ext cx="288" cy="2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B</a:t>
                </a:r>
              </a:p>
            </p:txBody>
          </p:sp>
        </p:grpSp>
        <p:grpSp>
          <p:nvGrpSpPr>
            <p:cNvPr id="73743" name="Group 29">
              <a:extLst>
                <a:ext uri="{FF2B5EF4-FFF2-40B4-BE49-F238E27FC236}">
                  <a16:creationId xmlns:a16="http://schemas.microsoft.com/office/drawing/2014/main" id="{8E9855CF-9442-4C12-B7E1-968C6ABAD2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7" y="2450"/>
              <a:ext cx="771" cy="799"/>
              <a:chOff x="2018" y="2269"/>
              <a:chExt cx="576" cy="576"/>
            </a:xfrm>
          </p:grpSpPr>
          <p:sp>
            <p:nvSpPr>
              <p:cNvPr id="73744" name="Rectangle 30">
                <a:extLst>
                  <a:ext uri="{FF2B5EF4-FFF2-40B4-BE49-F238E27FC236}">
                    <a16:creationId xmlns:a16="http://schemas.microsoft.com/office/drawing/2014/main" id="{071459CE-0C0E-4D0E-9EF4-5359D5195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2269"/>
                <a:ext cx="288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</p:txBody>
          </p:sp>
          <p:sp>
            <p:nvSpPr>
              <p:cNvPr id="73745" name="Rectangle 31">
                <a:extLst>
                  <a:ext uri="{FF2B5EF4-FFF2-40B4-BE49-F238E27FC236}">
                    <a16:creationId xmlns:a16="http://schemas.microsoft.com/office/drawing/2014/main" id="{974B23FE-826F-4BA0-AC69-93B0AEEA4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6" y="2269"/>
                <a:ext cx="288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</p:txBody>
          </p:sp>
        </p:grpSp>
      </p:grpSp>
      <p:sp>
        <p:nvSpPr>
          <p:cNvPr id="346144" name="Rectangle 32">
            <a:extLst>
              <a:ext uri="{FF2B5EF4-FFF2-40B4-BE49-F238E27FC236}">
                <a16:creationId xmlns:a16="http://schemas.microsoft.com/office/drawing/2014/main" id="{97872A68-675A-4324-B192-B2DA69DCE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2938" y="2636838"/>
            <a:ext cx="194468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800" i="1">
                <a:latin typeface="Helvetica" panose="020B0604020202020204" pitchFamily="34" charset="0"/>
              </a:rPr>
              <a:t>r  </a:t>
            </a:r>
            <a:r>
              <a:rPr kumimoji="1" lang="en-US" altLang="zh-CN" sz="2800" i="1">
                <a:latin typeface="Helvetica" panose="020B0604020202020204" pitchFamily="34" charset="0"/>
                <a:sym typeface="Symbol" panose="05050102010706020507" pitchFamily="18" charset="2"/>
              </a:rPr>
              <a:t>– s</a:t>
            </a:r>
            <a:endParaRPr kumimoji="1" lang="en-US" altLang="zh-CN" sz="2800" i="1">
              <a:latin typeface="Helvetica" panose="020B0604020202020204" pitchFamily="34" charset="0"/>
            </a:endParaRPr>
          </a:p>
        </p:txBody>
      </p:sp>
      <p:sp>
        <p:nvSpPr>
          <p:cNvPr id="346145" name="Rectangle 33">
            <a:extLst>
              <a:ext uri="{FF2B5EF4-FFF2-40B4-BE49-F238E27FC236}">
                <a16:creationId xmlns:a16="http://schemas.microsoft.com/office/drawing/2014/main" id="{E1553A78-10CC-4C58-BD8F-7A19A0391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2635250"/>
            <a:ext cx="10810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800" i="1">
                <a:latin typeface="Helvetica" panose="020B0604020202020204" pitchFamily="34" charset="0"/>
                <a:sym typeface="Symbol" panose="05050102010706020507" pitchFamily="18" charset="2"/>
              </a:rPr>
              <a:t>s</a:t>
            </a:r>
            <a:endParaRPr kumimoji="1" lang="en-US" altLang="zh-CN" sz="2800" i="1">
              <a:latin typeface="Helvetica" panose="020B0604020202020204" pitchFamily="34" charset="0"/>
            </a:endParaRPr>
          </a:p>
        </p:txBody>
      </p:sp>
      <p:sp>
        <p:nvSpPr>
          <p:cNvPr id="346146" name="Rectangle 34">
            <a:extLst>
              <a:ext uri="{FF2B5EF4-FFF2-40B4-BE49-F238E27FC236}">
                <a16:creationId xmlns:a16="http://schemas.microsoft.com/office/drawing/2014/main" id="{CAC88BC5-8A5F-402F-93D4-F6C5A4DC3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635250"/>
            <a:ext cx="10810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800" i="1">
                <a:latin typeface="Helvetica" panose="020B0604020202020204" pitchFamily="34" charset="0"/>
              </a:rPr>
              <a:t>r</a:t>
            </a:r>
          </a:p>
        </p:txBody>
      </p:sp>
      <p:sp>
        <p:nvSpPr>
          <p:cNvPr id="346151" name="AutoShape 39">
            <a:extLst>
              <a:ext uri="{FF2B5EF4-FFF2-40B4-BE49-F238E27FC236}">
                <a16:creationId xmlns:a16="http://schemas.microsoft.com/office/drawing/2014/main" id="{87B96451-47EE-477F-A49A-D3AA96961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313" y="3500438"/>
            <a:ext cx="792162" cy="576262"/>
          </a:xfrm>
          <a:prstGeom prst="rightArrow">
            <a:avLst>
              <a:gd name="adj1" fmla="val 50000"/>
              <a:gd name="adj2" fmla="val 34366"/>
            </a:avLst>
          </a:prstGeom>
          <a:solidFill>
            <a:schemeClr val="bg1"/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46154" name="Rectangle 42">
            <a:extLst>
              <a:ext uri="{FF2B5EF4-FFF2-40B4-BE49-F238E27FC236}">
                <a16:creationId xmlns:a16="http://schemas.microsoft.com/office/drawing/2014/main" id="{123C66EC-D90A-4F00-8EF0-37D6B56DA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205038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4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34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4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34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4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34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44" grpId="0"/>
      <p:bldP spid="346145" grpId="0"/>
      <p:bldP spid="346146" grpId="0"/>
      <p:bldP spid="346151" grpId="0" animBg="1"/>
      <p:bldP spid="34615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页脚占位符 4">
            <a:extLst>
              <a:ext uri="{FF2B5EF4-FFF2-40B4-BE49-F238E27FC236}">
                <a16:creationId xmlns:a16="http://schemas.microsoft.com/office/drawing/2014/main" id="{C756981D-D874-4E2F-9BA8-D96B4D6F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75779" name="灯片编号占位符 5">
            <a:extLst>
              <a:ext uri="{FF2B5EF4-FFF2-40B4-BE49-F238E27FC236}">
                <a16:creationId xmlns:a16="http://schemas.microsoft.com/office/drawing/2014/main" id="{7400ABCA-0183-4920-824E-85961238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ED4949-0451-4A29-8BE6-62E9985B2860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348166" name="Rectangle 6">
            <a:extLst>
              <a:ext uri="{FF2B5EF4-FFF2-40B4-BE49-F238E27FC236}">
                <a16:creationId xmlns:a16="http://schemas.microsoft.com/office/drawing/2014/main" id="{C9F80E71-9207-474D-B466-42ABF4AF9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1700213"/>
            <a:ext cx="1152525" cy="504825"/>
          </a:xfrm>
          <a:prstGeom prst="rect">
            <a:avLst/>
          </a:prstGeom>
          <a:solidFill>
            <a:schemeClr val="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48165" name="Rectangle 5">
            <a:extLst>
              <a:ext uri="{FF2B5EF4-FFF2-40B4-BE49-F238E27FC236}">
                <a16:creationId xmlns:a16="http://schemas.microsoft.com/office/drawing/2014/main" id="{E7DABAB2-DE51-4F7F-A9BD-B50B18369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708275"/>
            <a:ext cx="6192837" cy="649288"/>
          </a:xfrm>
          <a:prstGeom prst="rect">
            <a:avLst/>
          </a:prstGeom>
          <a:solidFill>
            <a:schemeClr val="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75782" name="Rectangle 2">
            <a:extLst>
              <a:ext uri="{FF2B5EF4-FFF2-40B4-BE49-F238E27FC236}">
                <a16:creationId xmlns:a16="http://schemas.microsoft.com/office/drawing/2014/main" id="{46DF3A2E-5CEA-4CE3-924C-8A031E2580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Set Difference Operation</a:t>
            </a:r>
          </a:p>
        </p:txBody>
      </p:sp>
      <p:sp>
        <p:nvSpPr>
          <p:cNvPr id="75783" name="Rectangle 3">
            <a:extLst>
              <a:ext uri="{FF2B5EF4-FFF2-40B4-BE49-F238E27FC236}">
                <a16:creationId xmlns:a16="http://schemas.microsoft.com/office/drawing/2014/main" id="{F0E98F90-298D-4F60-8C41-53E5788FA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altLang="zh-CN"/>
              <a:t>Notation </a:t>
            </a:r>
            <a:r>
              <a:rPr lang="en-US" altLang="zh-CN" i="1"/>
              <a:t>r </a:t>
            </a:r>
            <a:r>
              <a:rPr lang="en-US" altLang="zh-CN" i="1">
                <a:latin typeface="Helvetica" panose="020B0604020202020204" pitchFamily="34" charset="0"/>
              </a:rPr>
              <a:t>–</a:t>
            </a:r>
            <a:r>
              <a:rPr lang="en-US" altLang="zh-CN" i="1"/>
              <a:t> s</a:t>
            </a:r>
          </a:p>
          <a:p>
            <a:pPr eaLnBrk="1" hangingPunct="1"/>
            <a:r>
              <a:rPr lang="en-US" altLang="zh-CN"/>
              <a:t>Defined as: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Set differences must be taken between </a:t>
            </a:r>
            <a:r>
              <a:rPr lang="en-US" altLang="zh-CN" b="1">
                <a:solidFill>
                  <a:schemeClr val="tx2"/>
                </a:solidFill>
              </a:rPr>
              <a:t>compatible</a:t>
            </a:r>
            <a:r>
              <a:rPr lang="en-US" altLang="zh-CN"/>
              <a:t> relations.</a:t>
            </a:r>
          </a:p>
          <a:p>
            <a:pPr lvl="1" eaLnBrk="1" hangingPunct="1"/>
            <a:r>
              <a:rPr lang="en-US" altLang="zh-CN" i="1"/>
              <a:t>r</a:t>
            </a:r>
            <a:r>
              <a:rPr lang="en-US" altLang="zh-CN"/>
              <a:t> and </a:t>
            </a:r>
            <a:r>
              <a:rPr lang="en-US" altLang="zh-CN" i="1"/>
              <a:t>s</a:t>
            </a:r>
            <a:r>
              <a:rPr lang="en-US" altLang="zh-CN"/>
              <a:t> must have the </a:t>
            </a:r>
            <a:r>
              <a:rPr lang="en-US" altLang="zh-CN">
                <a:solidFill>
                  <a:schemeClr val="tx2"/>
                </a:solidFill>
              </a:rPr>
              <a:t>same</a:t>
            </a:r>
            <a:r>
              <a:rPr lang="en-US" altLang="zh-CN"/>
              <a:t> arity</a:t>
            </a:r>
          </a:p>
          <a:p>
            <a:pPr lvl="1" eaLnBrk="1" hangingPunct="1"/>
            <a:r>
              <a:rPr lang="en-US" altLang="zh-CN"/>
              <a:t>attribute domains of </a:t>
            </a:r>
            <a:r>
              <a:rPr lang="en-US" altLang="zh-CN" i="1"/>
              <a:t>r </a:t>
            </a:r>
            <a:r>
              <a:rPr lang="en-US" altLang="zh-CN"/>
              <a:t>and </a:t>
            </a:r>
            <a:r>
              <a:rPr lang="en-US" altLang="zh-CN" i="1"/>
              <a:t>s </a:t>
            </a:r>
            <a:r>
              <a:rPr lang="en-US" altLang="zh-CN"/>
              <a:t>must be compatible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75784" name="Rectangle 4">
            <a:extLst>
              <a:ext uri="{FF2B5EF4-FFF2-40B4-BE49-F238E27FC236}">
                <a16:creationId xmlns:a16="http://schemas.microsoft.com/office/drawing/2014/main" id="{0C3C8DF0-837F-4AAC-9749-6FC450149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63" y="2708275"/>
            <a:ext cx="60309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i="1">
                <a:latin typeface="Comic Sans MS" panose="030F0702030302020204" pitchFamily="66" charset="0"/>
              </a:rPr>
              <a:t>r </a:t>
            </a:r>
            <a:r>
              <a:rPr lang="en-US" altLang="zh-CN" sz="3600" i="1">
                <a:latin typeface="Arial" panose="020B0604020202020204" pitchFamily="34" charset="0"/>
              </a:rPr>
              <a:t>–</a:t>
            </a:r>
            <a:r>
              <a:rPr lang="en-US" altLang="zh-CN" sz="3600" i="1">
                <a:latin typeface="Comic Sans MS" panose="030F0702030302020204" pitchFamily="66" charset="0"/>
              </a:rPr>
              <a:t> s</a:t>
            </a:r>
            <a:r>
              <a:rPr lang="en-US" altLang="zh-CN" sz="3600">
                <a:latin typeface="Comic Sans MS" panose="030F0702030302020204" pitchFamily="66" charset="0"/>
              </a:rPr>
              <a:t>  = {</a:t>
            </a:r>
            <a:r>
              <a:rPr lang="en-US" altLang="zh-CN" sz="3600" i="1">
                <a:latin typeface="Comic Sans MS" panose="030F0702030302020204" pitchFamily="66" charset="0"/>
              </a:rPr>
              <a:t>t</a:t>
            </a:r>
            <a:r>
              <a:rPr lang="en-US" altLang="zh-CN" sz="3600">
                <a:latin typeface="Comic Sans MS" panose="030F0702030302020204" pitchFamily="66" charset="0"/>
              </a:rPr>
              <a:t> | </a:t>
            </a:r>
            <a:r>
              <a:rPr lang="en-US" altLang="zh-CN" sz="3600" i="1">
                <a:latin typeface="Comic Sans MS" panose="030F0702030302020204" pitchFamily="66" charset="0"/>
              </a:rPr>
              <a:t>t</a:t>
            </a:r>
            <a:r>
              <a:rPr lang="en-US" altLang="zh-CN" sz="3600">
                <a:latin typeface="Comic Sans MS" panose="030F0702030302020204" pitchFamily="66" charset="0"/>
              </a:rPr>
              <a:t> </a:t>
            </a:r>
            <a:r>
              <a:rPr lang="en-US" altLang="zh-CN" sz="3600">
                <a:latin typeface="Comic Sans MS" panose="030F0702030302020204" pitchFamily="66" charset="0"/>
                <a:sym typeface="Symbol" panose="05050102010706020507" pitchFamily="18" charset="2"/>
              </a:rPr>
              <a:t> </a:t>
            </a:r>
            <a:r>
              <a:rPr lang="en-US" altLang="zh-CN" sz="3600" i="1">
                <a:latin typeface="Comic Sans MS" panose="030F0702030302020204" pitchFamily="66" charset="0"/>
                <a:sym typeface="Symbol" panose="05050102010706020507" pitchFamily="18" charset="2"/>
              </a:rPr>
              <a:t>r</a:t>
            </a:r>
            <a:r>
              <a:rPr lang="en-US" altLang="zh-CN" sz="3600">
                <a:latin typeface="Comic Sans MS" panose="030F0702030302020204" pitchFamily="66" charset="0"/>
                <a:sym typeface="Symbol" panose="05050102010706020507" pitchFamily="18" charset="2"/>
              </a:rPr>
              <a:t>  and  t</a:t>
            </a:r>
            <a:r>
              <a:rPr lang="en-US" altLang="zh-CN" sz="3600" i="1">
                <a:latin typeface="Comic Sans MS" panose="030F0702030302020204" pitchFamily="66" charset="0"/>
                <a:sym typeface="Symbol" panose="05050102010706020507" pitchFamily="18" charset="2"/>
              </a:rPr>
              <a:t>s </a:t>
            </a:r>
            <a:r>
              <a:rPr lang="en-US" altLang="zh-CN" sz="3600">
                <a:latin typeface="Comic Sans MS" panose="030F0702030302020204" pitchFamily="66" charset="0"/>
                <a:sym typeface="Symbol" panose="05050102010706020507" pitchFamily="18" charset="2"/>
              </a:rPr>
              <a:t>}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6" grpId="0" animBg="1"/>
      <p:bldP spid="34816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页脚占位符 4">
            <a:extLst>
              <a:ext uri="{FF2B5EF4-FFF2-40B4-BE49-F238E27FC236}">
                <a16:creationId xmlns:a16="http://schemas.microsoft.com/office/drawing/2014/main" id="{511E2EA3-A4B7-4AA3-B657-ED3B4FD81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77827" name="灯片编号占位符 5">
            <a:extLst>
              <a:ext uri="{FF2B5EF4-FFF2-40B4-BE49-F238E27FC236}">
                <a16:creationId xmlns:a16="http://schemas.microsoft.com/office/drawing/2014/main" id="{3B337D76-830D-40A7-8DDC-1CB09693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4011B3-8929-4A07-A56F-C1ADA7785A16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F3AEF3EA-F778-4176-96A9-5E7F698D1B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Cartesian-Product Operation</a:t>
            </a:r>
          </a:p>
        </p:txBody>
      </p:sp>
      <p:sp>
        <p:nvSpPr>
          <p:cNvPr id="77829" name="Rectangle 3">
            <a:extLst>
              <a:ext uri="{FF2B5EF4-FFF2-40B4-BE49-F238E27FC236}">
                <a16:creationId xmlns:a16="http://schemas.microsoft.com/office/drawing/2014/main" id="{F2418243-19C6-4B12-8FE0-88086740FB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353425" cy="10080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Pair each tuple of one relation with each tuple of another</a:t>
            </a:r>
          </a:p>
        </p:txBody>
      </p:sp>
      <p:grpSp>
        <p:nvGrpSpPr>
          <p:cNvPr id="349219" name="Group 35">
            <a:extLst>
              <a:ext uri="{FF2B5EF4-FFF2-40B4-BE49-F238E27FC236}">
                <a16:creationId xmlns:a16="http://schemas.microsoft.com/office/drawing/2014/main" id="{06CE0857-EC5D-4D1B-9A44-6F6663215C65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3646488"/>
            <a:ext cx="914400" cy="1481137"/>
            <a:chOff x="612" y="2297"/>
            <a:chExt cx="576" cy="933"/>
          </a:xfrm>
        </p:grpSpPr>
        <p:grpSp>
          <p:nvGrpSpPr>
            <p:cNvPr id="77858" name="Group 8">
              <a:extLst>
                <a:ext uri="{FF2B5EF4-FFF2-40B4-BE49-F238E27FC236}">
                  <a16:creationId xmlns:a16="http://schemas.microsoft.com/office/drawing/2014/main" id="{7366D4B1-DD6F-49B3-A2D2-2F145278E1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" y="2297"/>
              <a:ext cx="576" cy="288"/>
              <a:chOff x="930" y="1934"/>
              <a:chExt cx="576" cy="288"/>
            </a:xfrm>
          </p:grpSpPr>
          <p:sp>
            <p:nvSpPr>
              <p:cNvPr id="77862" name="Rectangle 4">
                <a:extLst>
                  <a:ext uri="{FF2B5EF4-FFF2-40B4-BE49-F238E27FC236}">
                    <a16:creationId xmlns:a16="http://schemas.microsoft.com/office/drawing/2014/main" id="{2859A15B-DE6D-4599-B8F7-DB0052080B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1934"/>
                <a:ext cx="288" cy="2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A</a:t>
                </a:r>
              </a:p>
            </p:txBody>
          </p:sp>
          <p:sp>
            <p:nvSpPr>
              <p:cNvPr id="77863" name="Rectangle 5">
                <a:extLst>
                  <a:ext uri="{FF2B5EF4-FFF2-40B4-BE49-F238E27FC236}">
                    <a16:creationId xmlns:a16="http://schemas.microsoft.com/office/drawing/2014/main" id="{04CE4521-5C9B-4309-8AAE-D2D12F5A6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8" y="1934"/>
                <a:ext cx="288" cy="2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B</a:t>
                </a:r>
              </a:p>
            </p:txBody>
          </p:sp>
        </p:grpSp>
        <p:grpSp>
          <p:nvGrpSpPr>
            <p:cNvPr id="77859" name="Group 9">
              <a:extLst>
                <a:ext uri="{FF2B5EF4-FFF2-40B4-BE49-F238E27FC236}">
                  <a16:creationId xmlns:a16="http://schemas.microsoft.com/office/drawing/2014/main" id="{B4357D1F-A613-42A1-8B9F-93301F996A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" y="2614"/>
              <a:ext cx="576" cy="616"/>
              <a:chOff x="930" y="2270"/>
              <a:chExt cx="576" cy="480"/>
            </a:xfrm>
          </p:grpSpPr>
          <p:sp>
            <p:nvSpPr>
              <p:cNvPr id="77860" name="Rectangle 6">
                <a:extLst>
                  <a:ext uri="{FF2B5EF4-FFF2-40B4-BE49-F238E27FC236}">
                    <a16:creationId xmlns:a16="http://schemas.microsoft.com/office/drawing/2014/main" id="{A1F0D471-07E0-482A-AB4D-A3892A24D9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2270"/>
                <a:ext cx="288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</p:txBody>
          </p:sp>
          <p:sp>
            <p:nvSpPr>
              <p:cNvPr id="77861" name="Rectangle 7">
                <a:extLst>
                  <a:ext uri="{FF2B5EF4-FFF2-40B4-BE49-F238E27FC236}">
                    <a16:creationId xmlns:a16="http://schemas.microsoft.com/office/drawing/2014/main" id="{0BCB0DF5-279C-4BF5-AF53-23B7DF39C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8" y="2270"/>
                <a:ext cx="288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2</a:t>
                </a:r>
              </a:p>
            </p:txBody>
          </p:sp>
        </p:grpSp>
      </p:grpSp>
      <p:grpSp>
        <p:nvGrpSpPr>
          <p:cNvPr id="349220" name="Group 36">
            <a:extLst>
              <a:ext uri="{FF2B5EF4-FFF2-40B4-BE49-F238E27FC236}">
                <a16:creationId xmlns:a16="http://schemas.microsoft.com/office/drawing/2014/main" id="{F39F9D44-2338-4B37-BF7F-C784D88ABC99}"/>
              </a:ext>
            </a:extLst>
          </p:cNvPr>
          <p:cNvGrpSpPr>
            <a:grpSpLocks/>
          </p:cNvGrpSpPr>
          <p:nvPr/>
        </p:nvGrpSpPr>
        <p:grpSpPr bwMode="auto">
          <a:xfrm>
            <a:off x="2484438" y="3268663"/>
            <a:ext cx="1371600" cy="2636837"/>
            <a:chOff x="1565" y="2059"/>
            <a:chExt cx="864" cy="1661"/>
          </a:xfrm>
        </p:grpSpPr>
        <p:grpSp>
          <p:nvGrpSpPr>
            <p:cNvPr id="77850" name="Group 16">
              <a:extLst>
                <a:ext uri="{FF2B5EF4-FFF2-40B4-BE49-F238E27FC236}">
                  <a16:creationId xmlns:a16="http://schemas.microsoft.com/office/drawing/2014/main" id="{58CFBFF5-99B8-4E91-A5CB-E8E0FBB537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2059"/>
              <a:ext cx="864" cy="288"/>
              <a:chOff x="1927" y="1933"/>
              <a:chExt cx="864" cy="288"/>
            </a:xfrm>
          </p:grpSpPr>
          <p:sp>
            <p:nvSpPr>
              <p:cNvPr id="77855" name="Rectangle 10">
                <a:extLst>
                  <a:ext uri="{FF2B5EF4-FFF2-40B4-BE49-F238E27FC236}">
                    <a16:creationId xmlns:a16="http://schemas.microsoft.com/office/drawing/2014/main" id="{332CCE57-5B10-4491-8A38-6256F1158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1933"/>
                <a:ext cx="288" cy="2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C</a:t>
                </a:r>
              </a:p>
            </p:txBody>
          </p:sp>
          <p:sp>
            <p:nvSpPr>
              <p:cNvPr id="77856" name="Rectangle 11">
                <a:extLst>
                  <a:ext uri="{FF2B5EF4-FFF2-40B4-BE49-F238E27FC236}">
                    <a16:creationId xmlns:a16="http://schemas.microsoft.com/office/drawing/2014/main" id="{5C61D050-E089-402D-8A33-04DC7F804A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5" y="1933"/>
                <a:ext cx="288" cy="2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D</a:t>
                </a:r>
              </a:p>
            </p:txBody>
          </p:sp>
          <p:sp>
            <p:nvSpPr>
              <p:cNvPr id="77857" name="Rectangle 14">
                <a:extLst>
                  <a:ext uri="{FF2B5EF4-FFF2-40B4-BE49-F238E27FC236}">
                    <a16:creationId xmlns:a16="http://schemas.microsoft.com/office/drawing/2014/main" id="{302A75B9-D0CD-445A-A033-ACC3A347AF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3" y="1933"/>
                <a:ext cx="288" cy="28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E</a:t>
                </a:r>
              </a:p>
            </p:txBody>
          </p:sp>
        </p:grpSp>
        <p:grpSp>
          <p:nvGrpSpPr>
            <p:cNvPr id="77851" name="Group 17">
              <a:extLst>
                <a:ext uri="{FF2B5EF4-FFF2-40B4-BE49-F238E27FC236}">
                  <a16:creationId xmlns:a16="http://schemas.microsoft.com/office/drawing/2014/main" id="{9D344DF5-3DD1-45E7-BDC6-83BF258CC7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2377"/>
              <a:ext cx="864" cy="1343"/>
              <a:chOff x="1927" y="2269"/>
              <a:chExt cx="864" cy="768"/>
            </a:xfrm>
          </p:grpSpPr>
          <p:sp>
            <p:nvSpPr>
              <p:cNvPr id="77852" name="Rectangle 12">
                <a:extLst>
                  <a:ext uri="{FF2B5EF4-FFF2-40B4-BE49-F238E27FC236}">
                    <a16:creationId xmlns:a16="http://schemas.microsoft.com/office/drawing/2014/main" id="{1C538BF2-1444-4518-8F82-F46D2C25AE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2269"/>
                <a:ext cx="288" cy="7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</a:t>
                </a:r>
              </a:p>
            </p:txBody>
          </p:sp>
          <p:sp>
            <p:nvSpPr>
              <p:cNvPr id="77853" name="Rectangle 13">
                <a:extLst>
                  <a:ext uri="{FF2B5EF4-FFF2-40B4-BE49-F238E27FC236}">
                    <a16:creationId xmlns:a16="http://schemas.microsoft.com/office/drawing/2014/main" id="{BE635100-5807-4EF7-A79A-AAEA14859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5" y="2269"/>
                <a:ext cx="288" cy="7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10</a:t>
                </a: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10</a:t>
                </a: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20</a:t>
                </a: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10</a:t>
                </a:r>
              </a:p>
            </p:txBody>
          </p:sp>
          <p:sp>
            <p:nvSpPr>
              <p:cNvPr id="77854" name="Rectangle 15">
                <a:extLst>
                  <a:ext uri="{FF2B5EF4-FFF2-40B4-BE49-F238E27FC236}">
                    <a16:creationId xmlns:a16="http://schemas.microsoft.com/office/drawing/2014/main" id="{1540F45D-CC49-44FE-87B5-73CD6F593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3" y="2269"/>
                <a:ext cx="288" cy="7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a</a:t>
                </a: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a</a:t>
                </a: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b</a:t>
                </a: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b</a:t>
                </a:r>
              </a:p>
            </p:txBody>
          </p:sp>
        </p:grpSp>
      </p:grpSp>
      <p:grpSp>
        <p:nvGrpSpPr>
          <p:cNvPr id="349221" name="Group 37">
            <a:extLst>
              <a:ext uri="{FF2B5EF4-FFF2-40B4-BE49-F238E27FC236}">
                <a16:creationId xmlns:a16="http://schemas.microsoft.com/office/drawing/2014/main" id="{6B18A750-DCBC-4B50-9BA1-A9BF02E582E7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2692400"/>
            <a:ext cx="2286000" cy="3760788"/>
            <a:chOff x="3334" y="1696"/>
            <a:chExt cx="1440" cy="2369"/>
          </a:xfrm>
        </p:grpSpPr>
        <p:grpSp>
          <p:nvGrpSpPr>
            <p:cNvPr id="77838" name="Group 28">
              <a:extLst>
                <a:ext uri="{FF2B5EF4-FFF2-40B4-BE49-F238E27FC236}">
                  <a16:creationId xmlns:a16="http://schemas.microsoft.com/office/drawing/2014/main" id="{A6FDF823-B2EF-4D41-8C48-6E2864D93C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4" y="1696"/>
              <a:ext cx="1440" cy="336"/>
              <a:chOff x="3345" y="1929"/>
              <a:chExt cx="1440" cy="336"/>
            </a:xfrm>
          </p:grpSpPr>
          <p:sp>
            <p:nvSpPr>
              <p:cNvPr id="77845" name="Rectangle 18">
                <a:extLst>
                  <a:ext uri="{FF2B5EF4-FFF2-40B4-BE49-F238E27FC236}">
                    <a16:creationId xmlns:a16="http://schemas.microsoft.com/office/drawing/2014/main" id="{E373BD8F-1FD6-47B0-B36B-785125920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5" y="1929"/>
                <a:ext cx="288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A</a:t>
                </a:r>
              </a:p>
            </p:txBody>
          </p:sp>
          <p:sp>
            <p:nvSpPr>
              <p:cNvPr id="77846" name="Rectangle 19">
                <a:extLst>
                  <a:ext uri="{FF2B5EF4-FFF2-40B4-BE49-F238E27FC236}">
                    <a16:creationId xmlns:a16="http://schemas.microsoft.com/office/drawing/2014/main" id="{16D8E745-D64D-44F8-A6CF-22F4653BB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3" y="1929"/>
                <a:ext cx="288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B</a:t>
                </a:r>
              </a:p>
            </p:txBody>
          </p:sp>
          <p:sp>
            <p:nvSpPr>
              <p:cNvPr id="77847" name="Rectangle 22">
                <a:extLst>
                  <a:ext uri="{FF2B5EF4-FFF2-40B4-BE49-F238E27FC236}">
                    <a16:creationId xmlns:a16="http://schemas.microsoft.com/office/drawing/2014/main" id="{86691720-5799-4E46-B6EC-1621F79AF2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1" y="1929"/>
                <a:ext cx="288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C</a:t>
                </a:r>
              </a:p>
            </p:txBody>
          </p:sp>
          <p:sp>
            <p:nvSpPr>
              <p:cNvPr id="77848" name="Rectangle 23">
                <a:extLst>
                  <a:ext uri="{FF2B5EF4-FFF2-40B4-BE49-F238E27FC236}">
                    <a16:creationId xmlns:a16="http://schemas.microsoft.com/office/drawing/2014/main" id="{1E227ECF-FD39-4F3A-AB65-69B40FA51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1929"/>
                <a:ext cx="288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D</a:t>
                </a:r>
              </a:p>
            </p:txBody>
          </p:sp>
          <p:sp>
            <p:nvSpPr>
              <p:cNvPr id="77849" name="Rectangle 26">
                <a:extLst>
                  <a:ext uri="{FF2B5EF4-FFF2-40B4-BE49-F238E27FC236}">
                    <a16:creationId xmlns:a16="http://schemas.microsoft.com/office/drawing/2014/main" id="{01654F8D-CE44-4E44-9BD3-DD831B827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7" y="1929"/>
                <a:ext cx="288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E</a:t>
                </a:r>
              </a:p>
            </p:txBody>
          </p:sp>
        </p:grpSp>
        <p:grpSp>
          <p:nvGrpSpPr>
            <p:cNvPr id="77839" name="Group 29">
              <a:extLst>
                <a:ext uri="{FF2B5EF4-FFF2-40B4-BE49-F238E27FC236}">
                  <a16:creationId xmlns:a16="http://schemas.microsoft.com/office/drawing/2014/main" id="{AC5C14F2-86A2-470D-A05E-576328D9B5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4" y="2058"/>
              <a:ext cx="1440" cy="2007"/>
              <a:chOff x="3345" y="2313"/>
              <a:chExt cx="1440" cy="1344"/>
            </a:xfrm>
          </p:grpSpPr>
          <p:sp>
            <p:nvSpPr>
              <p:cNvPr id="77840" name="Rectangle 20">
                <a:extLst>
                  <a:ext uri="{FF2B5EF4-FFF2-40B4-BE49-F238E27FC236}">
                    <a16:creationId xmlns:a16="http://schemas.microsoft.com/office/drawing/2014/main" id="{9122515C-EE5F-40C3-97B3-FEE01FE60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5" y="2313"/>
                <a:ext cx="288" cy="13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</p:txBody>
          </p:sp>
          <p:sp>
            <p:nvSpPr>
              <p:cNvPr id="77841" name="Rectangle 21">
                <a:extLst>
                  <a:ext uri="{FF2B5EF4-FFF2-40B4-BE49-F238E27FC236}">
                    <a16:creationId xmlns:a16="http://schemas.microsoft.com/office/drawing/2014/main" id="{968F8837-AE49-4160-BA02-05A5FE3E55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3" y="2313"/>
                <a:ext cx="288" cy="13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2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2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2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2</a:t>
                </a:r>
              </a:p>
            </p:txBody>
          </p:sp>
          <p:sp>
            <p:nvSpPr>
              <p:cNvPr id="77842" name="Rectangle 24">
                <a:extLst>
                  <a:ext uri="{FF2B5EF4-FFF2-40B4-BE49-F238E27FC236}">
                    <a16:creationId xmlns:a16="http://schemas.microsoft.com/office/drawing/2014/main" id="{44513091-30C4-4E76-BCA1-950013599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1" y="2313"/>
                <a:ext cx="288" cy="13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 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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</a:t>
                </a:r>
              </a:p>
            </p:txBody>
          </p:sp>
          <p:sp>
            <p:nvSpPr>
              <p:cNvPr id="77843" name="Rectangle 25">
                <a:extLst>
                  <a:ext uri="{FF2B5EF4-FFF2-40B4-BE49-F238E27FC236}">
                    <a16:creationId xmlns:a16="http://schemas.microsoft.com/office/drawing/2014/main" id="{D641E2F0-AB68-4C54-80D1-498C3158C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2313"/>
                <a:ext cx="288" cy="13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10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10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20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10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10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10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20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10</a:t>
                </a:r>
              </a:p>
            </p:txBody>
          </p:sp>
          <p:sp>
            <p:nvSpPr>
              <p:cNvPr id="77844" name="Rectangle 27">
                <a:extLst>
                  <a:ext uri="{FF2B5EF4-FFF2-40B4-BE49-F238E27FC236}">
                    <a16:creationId xmlns:a16="http://schemas.microsoft.com/office/drawing/2014/main" id="{F9136906-0D59-436D-95F6-4D31CE401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7" y="2313"/>
                <a:ext cx="288" cy="13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a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a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b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b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a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a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b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b</a:t>
                </a:r>
              </a:p>
            </p:txBody>
          </p:sp>
        </p:grpSp>
      </p:grpSp>
      <p:sp>
        <p:nvSpPr>
          <p:cNvPr id="349214" name="Rectangle 30">
            <a:extLst>
              <a:ext uri="{FF2B5EF4-FFF2-40B4-BE49-F238E27FC236}">
                <a16:creationId xmlns:a16="http://schemas.microsoft.com/office/drawing/2014/main" id="{CC201E1E-A4FC-4670-8E08-48C3D36E9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2765425"/>
            <a:ext cx="10810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800" i="1">
                <a:latin typeface="Helvetica" panose="020B0604020202020204" pitchFamily="34" charset="0"/>
                <a:sym typeface="Symbol" panose="05050102010706020507" pitchFamily="18" charset="2"/>
              </a:rPr>
              <a:t>s</a:t>
            </a:r>
            <a:endParaRPr kumimoji="1" lang="en-US" altLang="zh-CN" sz="2800" i="1">
              <a:latin typeface="Helvetica" panose="020B0604020202020204" pitchFamily="34" charset="0"/>
            </a:endParaRPr>
          </a:p>
        </p:txBody>
      </p:sp>
      <p:sp>
        <p:nvSpPr>
          <p:cNvPr id="349215" name="Rectangle 31">
            <a:extLst>
              <a:ext uri="{FF2B5EF4-FFF2-40B4-BE49-F238E27FC236}">
                <a16:creationId xmlns:a16="http://schemas.microsoft.com/office/drawing/2014/main" id="{AE0BF970-EA1B-4746-8102-569004D3C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141663"/>
            <a:ext cx="108108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800" i="1">
                <a:latin typeface="Helvetica" panose="020B0604020202020204" pitchFamily="34" charset="0"/>
              </a:rPr>
              <a:t>r</a:t>
            </a:r>
          </a:p>
        </p:txBody>
      </p:sp>
      <p:sp>
        <p:nvSpPr>
          <p:cNvPr id="349216" name="Rectangle 32">
            <a:extLst>
              <a:ext uri="{FF2B5EF4-FFF2-40B4-BE49-F238E27FC236}">
                <a16:creationId xmlns:a16="http://schemas.microsoft.com/office/drawing/2014/main" id="{7E4FB8D1-F4A4-411E-B564-78F425ACA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2189163"/>
            <a:ext cx="14493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3149600" algn="ctr"/>
              </a:tabLst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149600" algn="ctr"/>
              </a:tabLs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149600" algn="ctr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149600" algn="ctr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149600" algn="ctr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49600" algn="ctr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49600" algn="ctr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49600" algn="ctr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149600" algn="ctr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altLang="zh-CN" sz="2800" i="1">
                <a:latin typeface="Helvetica" panose="020B0604020202020204" pitchFamily="34" charset="0"/>
              </a:rPr>
              <a:t>r</a:t>
            </a:r>
            <a:r>
              <a:rPr kumimoji="1" lang="en-US" altLang="zh-CN" sz="2800">
                <a:latin typeface="Helvetica" panose="020B0604020202020204" pitchFamily="34" charset="0"/>
              </a:rPr>
              <a:t> x</a:t>
            </a:r>
            <a:r>
              <a:rPr kumimoji="1" lang="en-US" altLang="zh-CN" sz="2800">
                <a:latin typeface="Helvetica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1" lang="en-US" altLang="zh-CN" sz="2800" i="1">
                <a:latin typeface="Helvetica" panose="020B0604020202020204" pitchFamily="34" charset="0"/>
                <a:sym typeface="Symbol" panose="05050102010706020507" pitchFamily="18" charset="2"/>
              </a:rPr>
              <a:t>s</a:t>
            </a:r>
            <a:endParaRPr kumimoji="1" lang="en-US" altLang="zh-CN" sz="2800">
              <a:latin typeface="Helvetica" panose="020B0604020202020204" pitchFamily="34" charset="0"/>
            </a:endParaRPr>
          </a:p>
        </p:txBody>
      </p:sp>
      <p:sp>
        <p:nvSpPr>
          <p:cNvPr id="349217" name="AutoShape 33">
            <a:extLst>
              <a:ext uri="{FF2B5EF4-FFF2-40B4-BE49-F238E27FC236}">
                <a16:creationId xmlns:a16="http://schemas.microsoft.com/office/drawing/2014/main" id="{3361F4B2-0289-4265-AF54-DAF1E1E8D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3989388"/>
            <a:ext cx="792162" cy="576262"/>
          </a:xfrm>
          <a:prstGeom prst="rightArrow">
            <a:avLst>
              <a:gd name="adj1" fmla="val 50000"/>
              <a:gd name="adj2" fmla="val 34366"/>
            </a:avLst>
          </a:prstGeom>
          <a:solidFill>
            <a:schemeClr val="bg1"/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49218" name="Rectangle 34">
            <a:extLst>
              <a:ext uri="{FF2B5EF4-FFF2-40B4-BE49-F238E27FC236}">
                <a16:creationId xmlns:a16="http://schemas.microsoft.com/office/drawing/2014/main" id="{CFE5499B-5DF0-4FDA-9F4B-518704BC3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36838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49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34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4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34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4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34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214" grpId="0"/>
      <p:bldP spid="349215" grpId="0"/>
      <p:bldP spid="349216" grpId="0"/>
      <p:bldP spid="349217" grpId="0" animBg="1"/>
      <p:bldP spid="3492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页脚占位符 4">
            <a:extLst>
              <a:ext uri="{FF2B5EF4-FFF2-40B4-BE49-F238E27FC236}">
                <a16:creationId xmlns:a16="http://schemas.microsoft.com/office/drawing/2014/main" id="{E7B96D52-DD43-4A9B-8D3B-CA573652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79875" name="灯片编号占位符 5">
            <a:extLst>
              <a:ext uri="{FF2B5EF4-FFF2-40B4-BE49-F238E27FC236}">
                <a16:creationId xmlns:a16="http://schemas.microsoft.com/office/drawing/2014/main" id="{C8CE61AA-5B51-4689-B20A-C1B9B916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7E56A1-3B3C-4277-B22D-968610CAEB95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350214" name="Rectangle 6">
            <a:extLst>
              <a:ext uri="{FF2B5EF4-FFF2-40B4-BE49-F238E27FC236}">
                <a16:creationId xmlns:a16="http://schemas.microsoft.com/office/drawing/2014/main" id="{9D8286CC-164B-4999-80EC-D48739242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700213"/>
            <a:ext cx="1008062" cy="433387"/>
          </a:xfrm>
          <a:prstGeom prst="rect">
            <a:avLst/>
          </a:prstGeom>
          <a:solidFill>
            <a:schemeClr val="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50213" name="Rectangle 5">
            <a:extLst>
              <a:ext uri="{FF2B5EF4-FFF2-40B4-BE49-F238E27FC236}">
                <a16:creationId xmlns:a16="http://schemas.microsoft.com/office/drawing/2014/main" id="{556235FD-6F0C-41A6-A1DA-99EDB1EEE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852738"/>
            <a:ext cx="6553200" cy="792162"/>
          </a:xfrm>
          <a:prstGeom prst="rect">
            <a:avLst/>
          </a:prstGeom>
          <a:solidFill>
            <a:schemeClr val="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79878" name="Rectangle 2">
            <a:extLst>
              <a:ext uri="{FF2B5EF4-FFF2-40B4-BE49-F238E27FC236}">
                <a16:creationId xmlns:a16="http://schemas.microsoft.com/office/drawing/2014/main" id="{7B8E0B08-156E-41DA-BCA8-267BCBCB4A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Cartesian-Product Operation</a:t>
            </a:r>
          </a:p>
        </p:txBody>
      </p:sp>
      <p:sp>
        <p:nvSpPr>
          <p:cNvPr id="79879" name="Rectangle 3">
            <a:extLst>
              <a:ext uri="{FF2B5EF4-FFF2-40B4-BE49-F238E27FC236}">
                <a16:creationId xmlns:a16="http://schemas.microsoft.com/office/drawing/2014/main" id="{36CC0476-EA76-4EF5-A1E0-C59878D03A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Notation</a:t>
            </a:r>
            <a:r>
              <a:rPr lang="en-US" altLang="zh-CN" i="1"/>
              <a:t> r </a:t>
            </a:r>
            <a:r>
              <a:rPr lang="en-US" altLang="zh-CN"/>
              <a:t>x</a:t>
            </a:r>
            <a:r>
              <a:rPr lang="en-US" altLang="zh-CN" i="1"/>
              <a:t> s</a:t>
            </a:r>
            <a:endParaRPr lang="en-US" altLang="zh-CN"/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Defined as: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	</a:t>
            </a:r>
            <a:endParaRPr lang="en-US" altLang="zh-CN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CN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ym typeface="Symbol" panose="05050102010706020507" pitchFamily="18" charset="2"/>
              </a:rPr>
              <a:t>Assume that attributes of r(R) and s(S) are disjoint. (That is, </a:t>
            </a:r>
            <a:r>
              <a:rPr lang="en-US" altLang="zh-CN" i="1">
                <a:sym typeface="Symbol" panose="05050102010706020507" pitchFamily="18" charset="2"/>
              </a:rPr>
              <a:t>R</a:t>
            </a:r>
            <a:r>
              <a:rPr lang="en-US" altLang="zh-CN">
                <a:sym typeface="Symbol" panose="05050102010706020507" pitchFamily="18" charset="2"/>
              </a:rPr>
              <a:t> </a:t>
            </a:r>
            <a:r>
              <a:rPr lang="en-US" altLang="zh-CN" i="1">
                <a:sym typeface="Symbol" panose="05050102010706020507" pitchFamily="18" charset="2"/>
              </a:rPr>
              <a:t> S</a:t>
            </a:r>
            <a:r>
              <a:rPr lang="en-US" altLang="zh-CN">
                <a:sym typeface="Symbol" panose="05050102010706020507" pitchFamily="18" charset="2"/>
              </a:rPr>
              <a:t> = </a:t>
            </a:r>
            <a:r>
              <a:rPr lang="en-US" altLang="zh-CN" i="1">
                <a:sym typeface="Symbol" panose="05050102010706020507" pitchFamily="18" charset="2"/>
              </a:rPr>
              <a:t></a:t>
            </a:r>
            <a:r>
              <a:rPr lang="en-US" altLang="zh-CN">
                <a:sym typeface="Symbol" panose="05050102010706020507" pitchFamily="18" charset="2"/>
              </a:rPr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ym typeface="Symbol" panose="05050102010706020507" pitchFamily="18" charset="2"/>
              </a:rPr>
              <a:t>If attributes of </a:t>
            </a:r>
            <a:r>
              <a:rPr lang="en-US" altLang="zh-CN" i="1">
                <a:sym typeface="Symbol" panose="05050102010706020507" pitchFamily="18" charset="2"/>
              </a:rPr>
              <a:t>r(R)</a:t>
            </a:r>
            <a:r>
              <a:rPr lang="en-US" altLang="zh-CN">
                <a:sym typeface="Symbol" panose="05050102010706020507" pitchFamily="18" charset="2"/>
              </a:rPr>
              <a:t> and </a:t>
            </a:r>
            <a:r>
              <a:rPr lang="en-US" altLang="zh-CN" i="1">
                <a:sym typeface="Symbol" panose="05050102010706020507" pitchFamily="18" charset="2"/>
              </a:rPr>
              <a:t>s(S</a:t>
            </a:r>
            <a:r>
              <a:rPr lang="en-US" altLang="zh-CN">
                <a:sym typeface="Symbol" panose="05050102010706020507" pitchFamily="18" charset="2"/>
              </a:rPr>
              <a:t>) are not disjoint, then renaming must be used</a:t>
            </a:r>
          </a:p>
        </p:txBody>
      </p:sp>
      <p:sp>
        <p:nvSpPr>
          <p:cNvPr id="79880" name="Rectangle 4">
            <a:extLst>
              <a:ext uri="{FF2B5EF4-FFF2-40B4-BE49-F238E27FC236}">
                <a16:creationId xmlns:a16="http://schemas.microsoft.com/office/drawing/2014/main" id="{815B3511-867B-4BC7-A6C2-49DB353E4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2924175"/>
            <a:ext cx="6337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i="1">
                <a:latin typeface="Comic Sans MS" panose="030F0702030302020204" pitchFamily="66" charset="0"/>
              </a:rPr>
              <a:t>r</a:t>
            </a:r>
            <a:r>
              <a:rPr lang="en-US" altLang="zh-CN" sz="3600">
                <a:latin typeface="Comic Sans MS" panose="030F0702030302020204" pitchFamily="66" charset="0"/>
              </a:rPr>
              <a:t> x </a:t>
            </a:r>
            <a:r>
              <a:rPr lang="en-US" altLang="zh-CN" sz="3600" i="1">
                <a:latin typeface="Comic Sans MS" panose="030F0702030302020204" pitchFamily="66" charset="0"/>
              </a:rPr>
              <a:t>s</a:t>
            </a:r>
            <a:r>
              <a:rPr lang="en-US" altLang="zh-CN" sz="3600">
                <a:latin typeface="Comic Sans MS" panose="030F0702030302020204" pitchFamily="66" charset="0"/>
              </a:rPr>
              <a:t> = {</a:t>
            </a:r>
            <a:r>
              <a:rPr lang="en-US" altLang="zh-CN" sz="3600" i="1">
                <a:latin typeface="Comic Sans MS" panose="030F0702030302020204" pitchFamily="66" charset="0"/>
              </a:rPr>
              <a:t>t q </a:t>
            </a:r>
            <a:r>
              <a:rPr lang="en-US" altLang="zh-CN" sz="3600">
                <a:latin typeface="Comic Sans MS" panose="030F0702030302020204" pitchFamily="66" charset="0"/>
              </a:rPr>
              <a:t>|</a:t>
            </a:r>
            <a:r>
              <a:rPr lang="en-US" altLang="zh-CN" sz="3600" i="1">
                <a:latin typeface="Comic Sans MS" panose="030F0702030302020204" pitchFamily="66" charset="0"/>
              </a:rPr>
              <a:t> t </a:t>
            </a:r>
            <a:r>
              <a:rPr lang="en-US" altLang="zh-CN" sz="3600">
                <a:latin typeface="Comic Sans MS" panose="030F0702030302020204" pitchFamily="66" charset="0"/>
                <a:sym typeface="Symbol" panose="05050102010706020507" pitchFamily="18" charset="2"/>
              </a:rPr>
              <a:t></a:t>
            </a:r>
            <a:r>
              <a:rPr lang="en-US" altLang="zh-CN" sz="3600" i="1">
                <a:latin typeface="Comic Sans MS" panose="030F0702030302020204" pitchFamily="66" charset="0"/>
                <a:sym typeface="Symbol" panose="05050102010706020507" pitchFamily="18" charset="2"/>
              </a:rPr>
              <a:t> r </a:t>
            </a:r>
            <a:r>
              <a:rPr lang="en-US" altLang="zh-CN" sz="3600" b="1">
                <a:latin typeface="Comic Sans MS" panose="030F0702030302020204" pitchFamily="66" charset="0"/>
                <a:sym typeface="Symbol" panose="05050102010706020507" pitchFamily="18" charset="2"/>
              </a:rPr>
              <a:t>and </a:t>
            </a:r>
            <a:r>
              <a:rPr lang="en-US" altLang="zh-CN" sz="3600" i="1">
                <a:latin typeface="Comic Sans MS" panose="030F0702030302020204" pitchFamily="66" charset="0"/>
                <a:sym typeface="Symbol" panose="05050102010706020507" pitchFamily="18" charset="2"/>
              </a:rPr>
              <a:t>q </a:t>
            </a:r>
            <a:r>
              <a:rPr lang="en-US" altLang="zh-CN" sz="3600">
                <a:latin typeface="Comic Sans MS" panose="030F0702030302020204" pitchFamily="66" charset="0"/>
                <a:sym typeface="Symbol" panose="05050102010706020507" pitchFamily="18" charset="2"/>
              </a:rPr>
              <a:t> </a:t>
            </a:r>
            <a:r>
              <a:rPr lang="en-US" altLang="zh-CN" sz="3600" i="1">
                <a:latin typeface="Comic Sans MS" panose="030F0702030302020204" pitchFamily="66" charset="0"/>
                <a:sym typeface="Symbol" panose="05050102010706020507" pitchFamily="18" charset="2"/>
              </a:rPr>
              <a:t>s</a:t>
            </a:r>
            <a:r>
              <a:rPr lang="en-US" altLang="zh-CN" sz="3600">
                <a:latin typeface="Comic Sans MS" panose="030F0702030302020204" pitchFamily="66" charset="0"/>
                <a:sym typeface="Symbol" panose="05050102010706020507" pitchFamily="18" charset="2"/>
              </a:rPr>
              <a:t>}</a:t>
            </a:r>
            <a:endParaRPr lang="en-US" altLang="zh-CN" sz="540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4" grpId="0" animBg="1"/>
      <p:bldP spid="3502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页脚占位符 4">
            <a:extLst>
              <a:ext uri="{FF2B5EF4-FFF2-40B4-BE49-F238E27FC236}">
                <a16:creationId xmlns:a16="http://schemas.microsoft.com/office/drawing/2014/main" id="{3369761C-5152-4327-9161-ACE0FF55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81923" name="灯片编号占位符 5">
            <a:extLst>
              <a:ext uri="{FF2B5EF4-FFF2-40B4-BE49-F238E27FC236}">
                <a16:creationId xmlns:a16="http://schemas.microsoft.com/office/drawing/2014/main" id="{04868035-771B-4427-8F61-B7838E89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6C0906-E436-4CAC-BA5D-F2530A59D8AD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B46C8B71-6C4D-4F70-90B0-0B91846B43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Composition of Operations</a:t>
            </a:r>
          </a:p>
        </p:txBody>
      </p:sp>
      <p:sp>
        <p:nvSpPr>
          <p:cNvPr id="81925" name="Rectangle 3">
            <a:extLst>
              <a:ext uri="{FF2B5EF4-FFF2-40B4-BE49-F238E27FC236}">
                <a16:creationId xmlns:a16="http://schemas.microsoft.com/office/drawing/2014/main" id="{1CDFA76B-BB2B-4A77-BD7B-7891D72F9F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484313"/>
            <a:ext cx="7848600" cy="1152525"/>
          </a:xfrm>
        </p:spPr>
        <p:txBody>
          <a:bodyPr/>
          <a:lstStyle/>
          <a:p>
            <a:pPr eaLnBrk="1" hangingPunct="1"/>
            <a:r>
              <a:rPr lang="en-US" altLang="zh-CN"/>
              <a:t>Can build expressions using multiple operations</a:t>
            </a:r>
          </a:p>
          <a:p>
            <a:pPr eaLnBrk="1" hangingPunct="1"/>
            <a:endParaRPr lang="en-US" altLang="zh-CN">
              <a:sym typeface="Symbol" panose="05050102010706020507" pitchFamily="18" charset="2"/>
            </a:endParaRPr>
          </a:p>
          <a:p>
            <a:pPr eaLnBrk="1" hangingPunct="1"/>
            <a:endParaRPr lang="en-US" altLang="zh-CN">
              <a:sym typeface="Symbol" panose="05050102010706020507" pitchFamily="18" charset="2"/>
            </a:endParaRPr>
          </a:p>
        </p:txBody>
      </p:sp>
      <p:grpSp>
        <p:nvGrpSpPr>
          <p:cNvPr id="128060" name="Group 60">
            <a:extLst>
              <a:ext uri="{FF2B5EF4-FFF2-40B4-BE49-F238E27FC236}">
                <a16:creationId xmlns:a16="http://schemas.microsoft.com/office/drawing/2014/main" id="{7A61AEE3-676A-4D71-92E1-4A7C60243FDC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2636838"/>
            <a:ext cx="2286000" cy="3795712"/>
            <a:chOff x="748" y="1674"/>
            <a:chExt cx="1440" cy="2391"/>
          </a:xfrm>
        </p:grpSpPr>
        <p:grpSp>
          <p:nvGrpSpPr>
            <p:cNvPr id="81945" name="Group 61">
              <a:extLst>
                <a:ext uri="{FF2B5EF4-FFF2-40B4-BE49-F238E27FC236}">
                  <a16:creationId xmlns:a16="http://schemas.microsoft.com/office/drawing/2014/main" id="{D8565940-FD88-4D72-861E-2FDA080FF9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1674"/>
              <a:ext cx="1440" cy="336"/>
              <a:chOff x="839" y="1929"/>
              <a:chExt cx="1440" cy="336"/>
            </a:xfrm>
          </p:grpSpPr>
          <p:sp>
            <p:nvSpPr>
              <p:cNvPr id="81953" name="Rectangle 62">
                <a:extLst>
                  <a:ext uri="{FF2B5EF4-FFF2-40B4-BE49-F238E27FC236}">
                    <a16:creationId xmlns:a16="http://schemas.microsoft.com/office/drawing/2014/main" id="{8F65DAF1-24E6-4C7C-ABA1-0CF595772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1929"/>
                <a:ext cx="288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A</a:t>
                </a:r>
              </a:p>
            </p:txBody>
          </p:sp>
          <p:sp>
            <p:nvSpPr>
              <p:cNvPr id="81954" name="Rectangle 63">
                <a:extLst>
                  <a:ext uri="{FF2B5EF4-FFF2-40B4-BE49-F238E27FC236}">
                    <a16:creationId xmlns:a16="http://schemas.microsoft.com/office/drawing/2014/main" id="{D89DA92D-3A01-4B71-AB72-A88C5464D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" y="1929"/>
                <a:ext cx="288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B</a:t>
                </a:r>
              </a:p>
            </p:txBody>
          </p:sp>
          <p:sp>
            <p:nvSpPr>
              <p:cNvPr id="81955" name="Rectangle 64">
                <a:extLst>
                  <a:ext uri="{FF2B5EF4-FFF2-40B4-BE49-F238E27FC236}">
                    <a16:creationId xmlns:a16="http://schemas.microsoft.com/office/drawing/2014/main" id="{8742C18B-3EED-439A-B4D8-908FE26A1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5" y="1929"/>
                <a:ext cx="288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C</a:t>
                </a:r>
              </a:p>
            </p:txBody>
          </p:sp>
          <p:sp>
            <p:nvSpPr>
              <p:cNvPr id="81956" name="Rectangle 65">
                <a:extLst>
                  <a:ext uri="{FF2B5EF4-FFF2-40B4-BE49-F238E27FC236}">
                    <a16:creationId xmlns:a16="http://schemas.microsoft.com/office/drawing/2014/main" id="{93AA8645-3607-4DD1-BC1B-08C5F6643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3" y="1929"/>
                <a:ext cx="288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D</a:t>
                </a:r>
              </a:p>
            </p:txBody>
          </p:sp>
          <p:sp>
            <p:nvSpPr>
              <p:cNvPr id="81957" name="Rectangle 66">
                <a:extLst>
                  <a:ext uri="{FF2B5EF4-FFF2-40B4-BE49-F238E27FC236}">
                    <a16:creationId xmlns:a16="http://schemas.microsoft.com/office/drawing/2014/main" id="{8A3FE042-A59C-476F-8A55-82F34573B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1" y="1929"/>
                <a:ext cx="288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E</a:t>
                </a:r>
              </a:p>
            </p:txBody>
          </p:sp>
        </p:grpSp>
        <p:grpSp>
          <p:nvGrpSpPr>
            <p:cNvPr id="81946" name="Group 67">
              <a:extLst>
                <a:ext uri="{FF2B5EF4-FFF2-40B4-BE49-F238E27FC236}">
                  <a16:creationId xmlns:a16="http://schemas.microsoft.com/office/drawing/2014/main" id="{509A4728-72F8-4EEA-97C0-BF73DBEC6A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2041"/>
              <a:ext cx="1440" cy="2024"/>
              <a:chOff x="839" y="2494"/>
              <a:chExt cx="1440" cy="1344"/>
            </a:xfrm>
          </p:grpSpPr>
          <p:graphicFrame>
            <p:nvGraphicFramePr>
              <p:cNvPr id="81947" name="Object 68">
                <a:extLst>
                  <a:ext uri="{FF2B5EF4-FFF2-40B4-BE49-F238E27FC236}">
                    <a16:creationId xmlns:a16="http://schemas.microsoft.com/office/drawing/2014/main" id="{8F5BC73E-A72D-4308-A7E9-DEF527EC1D6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25" y="2939"/>
              <a:ext cx="88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958" name="Equation" r:id="rId5" imgW="139639" imgH="291973" progId="Equation.3">
                      <p:embed/>
                    </p:oleObj>
                  </mc:Choice>
                  <mc:Fallback>
                    <p:oleObj name="Equation" r:id="rId5" imgW="139639" imgH="291973" progId="Equation.3">
                      <p:embed/>
                      <p:pic>
                        <p:nvPicPr>
                          <p:cNvPr id="0" name="Object 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25" y="2939"/>
                            <a:ext cx="88" cy="183"/>
                          </a:xfrm>
                          <a:prstGeom prst="rect">
                            <a:avLst/>
                          </a:prstGeom>
                          <a:solidFill>
                            <a:schemeClr val="accent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1948" name="Rectangle 69">
                <a:extLst>
                  <a:ext uri="{FF2B5EF4-FFF2-40B4-BE49-F238E27FC236}">
                    <a16:creationId xmlns:a16="http://schemas.microsoft.com/office/drawing/2014/main" id="{B6D781AF-29E7-4E4A-B350-A8DE863B8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494"/>
                <a:ext cx="288" cy="13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</p:txBody>
          </p:sp>
          <p:sp>
            <p:nvSpPr>
              <p:cNvPr id="81949" name="Rectangle 70">
                <a:extLst>
                  <a:ext uri="{FF2B5EF4-FFF2-40B4-BE49-F238E27FC236}">
                    <a16:creationId xmlns:a16="http://schemas.microsoft.com/office/drawing/2014/main" id="{E3A31CE4-577E-43E8-A835-C6DD03144E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" y="2494"/>
                <a:ext cx="288" cy="13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2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2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2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2</a:t>
                </a:r>
              </a:p>
            </p:txBody>
          </p:sp>
          <p:sp>
            <p:nvSpPr>
              <p:cNvPr id="81950" name="Rectangle 71">
                <a:extLst>
                  <a:ext uri="{FF2B5EF4-FFF2-40B4-BE49-F238E27FC236}">
                    <a16:creationId xmlns:a16="http://schemas.microsoft.com/office/drawing/2014/main" id="{83C85127-726B-4972-8EF9-D7386CE69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5" y="2494"/>
                <a:ext cx="288" cy="13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 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 </a:t>
                </a:r>
                <a:b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</a:b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</a:t>
                </a:r>
              </a:p>
            </p:txBody>
          </p:sp>
          <p:sp>
            <p:nvSpPr>
              <p:cNvPr id="81951" name="Rectangle 72">
                <a:extLst>
                  <a:ext uri="{FF2B5EF4-FFF2-40B4-BE49-F238E27FC236}">
                    <a16:creationId xmlns:a16="http://schemas.microsoft.com/office/drawing/2014/main" id="{581B128C-0E5F-415E-8DCE-35B13E421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3" y="2494"/>
                <a:ext cx="288" cy="13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10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10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20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10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10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10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20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10</a:t>
                </a:r>
              </a:p>
            </p:txBody>
          </p:sp>
          <p:sp>
            <p:nvSpPr>
              <p:cNvPr id="81952" name="Rectangle 73">
                <a:extLst>
                  <a:ext uri="{FF2B5EF4-FFF2-40B4-BE49-F238E27FC236}">
                    <a16:creationId xmlns:a16="http://schemas.microsoft.com/office/drawing/2014/main" id="{D36D49F1-A37F-4537-A06C-76BF85996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1" y="2494"/>
                <a:ext cx="288" cy="13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a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a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b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b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a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a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b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b</a:t>
                </a:r>
              </a:p>
            </p:txBody>
          </p:sp>
        </p:grpSp>
      </p:grpSp>
      <p:sp>
        <p:nvSpPr>
          <p:cNvPr id="128074" name="AutoShape 74">
            <a:extLst>
              <a:ext uri="{FF2B5EF4-FFF2-40B4-BE49-F238E27FC236}">
                <a16:creationId xmlns:a16="http://schemas.microsoft.com/office/drawing/2014/main" id="{3AAD2EDB-8D5D-4D81-9F5D-F79BC9AB9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4365625"/>
            <a:ext cx="792162" cy="576263"/>
          </a:xfrm>
          <a:prstGeom prst="rightArrow">
            <a:avLst>
              <a:gd name="adj1" fmla="val 50000"/>
              <a:gd name="adj2" fmla="val 34366"/>
            </a:avLst>
          </a:prstGeom>
          <a:solidFill>
            <a:schemeClr val="bg1"/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grpSp>
        <p:nvGrpSpPr>
          <p:cNvPr id="128075" name="Group 75">
            <a:extLst>
              <a:ext uri="{FF2B5EF4-FFF2-40B4-BE49-F238E27FC236}">
                <a16:creationId xmlns:a16="http://schemas.microsoft.com/office/drawing/2014/main" id="{12D96010-AC98-4FF0-9610-DDA663FEF006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3644900"/>
            <a:ext cx="2286000" cy="1800225"/>
            <a:chOff x="3107" y="1888"/>
            <a:chExt cx="1440" cy="1134"/>
          </a:xfrm>
        </p:grpSpPr>
        <p:grpSp>
          <p:nvGrpSpPr>
            <p:cNvPr id="81932" name="Group 76">
              <a:extLst>
                <a:ext uri="{FF2B5EF4-FFF2-40B4-BE49-F238E27FC236}">
                  <a16:creationId xmlns:a16="http://schemas.microsoft.com/office/drawing/2014/main" id="{47E23610-A038-475B-92B9-DF9014907F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7" y="1888"/>
              <a:ext cx="1440" cy="336"/>
              <a:chOff x="839" y="1929"/>
              <a:chExt cx="1440" cy="336"/>
            </a:xfrm>
          </p:grpSpPr>
          <p:sp>
            <p:nvSpPr>
              <p:cNvPr id="81940" name="Rectangle 77">
                <a:extLst>
                  <a:ext uri="{FF2B5EF4-FFF2-40B4-BE49-F238E27FC236}">
                    <a16:creationId xmlns:a16="http://schemas.microsoft.com/office/drawing/2014/main" id="{88496286-C3A3-4BC0-9710-3979E94E3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1929"/>
                <a:ext cx="288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A</a:t>
                </a:r>
              </a:p>
            </p:txBody>
          </p:sp>
          <p:sp>
            <p:nvSpPr>
              <p:cNvPr id="81941" name="Rectangle 78">
                <a:extLst>
                  <a:ext uri="{FF2B5EF4-FFF2-40B4-BE49-F238E27FC236}">
                    <a16:creationId xmlns:a16="http://schemas.microsoft.com/office/drawing/2014/main" id="{FE67A7F7-8534-4B6D-BE05-5E19F99661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" y="1929"/>
                <a:ext cx="288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B</a:t>
                </a:r>
              </a:p>
            </p:txBody>
          </p:sp>
          <p:sp>
            <p:nvSpPr>
              <p:cNvPr id="81942" name="Rectangle 79">
                <a:extLst>
                  <a:ext uri="{FF2B5EF4-FFF2-40B4-BE49-F238E27FC236}">
                    <a16:creationId xmlns:a16="http://schemas.microsoft.com/office/drawing/2014/main" id="{725194E6-C1C0-4ED9-92D1-C9171E3B0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5" y="1929"/>
                <a:ext cx="288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C</a:t>
                </a:r>
              </a:p>
            </p:txBody>
          </p:sp>
          <p:sp>
            <p:nvSpPr>
              <p:cNvPr id="81943" name="Rectangle 80">
                <a:extLst>
                  <a:ext uri="{FF2B5EF4-FFF2-40B4-BE49-F238E27FC236}">
                    <a16:creationId xmlns:a16="http://schemas.microsoft.com/office/drawing/2014/main" id="{959B217D-E01D-4AEE-8BA7-E6F11B148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3" y="1929"/>
                <a:ext cx="288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D</a:t>
                </a:r>
              </a:p>
            </p:txBody>
          </p:sp>
          <p:sp>
            <p:nvSpPr>
              <p:cNvPr id="81944" name="Rectangle 81">
                <a:extLst>
                  <a:ext uri="{FF2B5EF4-FFF2-40B4-BE49-F238E27FC236}">
                    <a16:creationId xmlns:a16="http://schemas.microsoft.com/office/drawing/2014/main" id="{D4E4B6EF-9EDC-460A-9CBD-E6A83292F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1" y="1929"/>
                <a:ext cx="288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E</a:t>
                </a:r>
              </a:p>
            </p:txBody>
          </p:sp>
        </p:grpSp>
        <p:grpSp>
          <p:nvGrpSpPr>
            <p:cNvPr id="81933" name="Group 82">
              <a:extLst>
                <a:ext uri="{FF2B5EF4-FFF2-40B4-BE49-F238E27FC236}">
                  <a16:creationId xmlns:a16="http://schemas.microsoft.com/office/drawing/2014/main" id="{F4307CE8-D366-4CD9-B371-07CC049A93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7" y="2251"/>
              <a:ext cx="1440" cy="771"/>
              <a:chOff x="3107" y="2251"/>
              <a:chExt cx="1440" cy="771"/>
            </a:xfrm>
          </p:grpSpPr>
          <p:graphicFrame>
            <p:nvGraphicFramePr>
              <p:cNvPr id="81934" name="Object 83">
                <a:extLst>
                  <a:ext uri="{FF2B5EF4-FFF2-40B4-BE49-F238E27FC236}">
                    <a16:creationId xmlns:a16="http://schemas.microsoft.com/office/drawing/2014/main" id="{170A3078-DE1B-4919-B4BF-3C2A83D90DD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93" y="2506"/>
              <a:ext cx="88" cy="1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959" name="Equation" r:id="rId7" imgW="139639" imgH="291973" progId="Equation.3">
                      <p:embed/>
                    </p:oleObj>
                  </mc:Choice>
                  <mc:Fallback>
                    <p:oleObj name="Equation" r:id="rId7" imgW="139639" imgH="291973" progId="Equation.3">
                      <p:embed/>
                      <p:pic>
                        <p:nvPicPr>
                          <p:cNvPr id="0" name="Object 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3" y="2506"/>
                            <a:ext cx="88" cy="105"/>
                          </a:xfrm>
                          <a:prstGeom prst="rect">
                            <a:avLst/>
                          </a:prstGeom>
                          <a:solidFill>
                            <a:schemeClr val="accent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1935" name="Rectangle 84">
                <a:extLst>
                  <a:ext uri="{FF2B5EF4-FFF2-40B4-BE49-F238E27FC236}">
                    <a16:creationId xmlns:a16="http://schemas.microsoft.com/office/drawing/2014/main" id="{531B694D-5D50-4FA8-8C4B-65A2FC193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7" y="2251"/>
                <a:ext cx="288" cy="7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</p:txBody>
          </p:sp>
          <p:sp>
            <p:nvSpPr>
              <p:cNvPr id="81936" name="Rectangle 85">
                <a:extLst>
                  <a:ext uri="{FF2B5EF4-FFF2-40B4-BE49-F238E27FC236}">
                    <a16:creationId xmlns:a16="http://schemas.microsoft.com/office/drawing/2014/main" id="{847C65EB-1C4C-4AE8-8244-41FB6530C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5" y="2251"/>
                <a:ext cx="288" cy="7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2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2</a:t>
                </a:r>
              </a:p>
            </p:txBody>
          </p:sp>
          <p:sp>
            <p:nvSpPr>
              <p:cNvPr id="81937" name="Rectangle 86">
                <a:extLst>
                  <a:ext uri="{FF2B5EF4-FFF2-40B4-BE49-F238E27FC236}">
                    <a16:creationId xmlns:a16="http://schemas.microsoft.com/office/drawing/2014/main" id="{8CB1BAD3-5805-40DB-9B79-8B6243CC5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3" y="2251"/>
                <a:ext cx="288" cy="7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zh-CN" sz="2400" i="1">
                  <a:latin typeface="Helvetica" panose="020B0604020202020204" pitchFamily="34" charset="0"/>
                  <a:sym typeface="Symbol" panose="05050102010706020507" pitchFamily="18" charset="2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 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zh-CN" sz="2400" i="1">
                  <a:latin typeface="Helvetica" panose="020B060402020202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81938" name="Rectangle 87">
                <a:extLst>
                  <a:ext uri="{FF2B5EF4-FFF2-40B4-BE49-F238E27FC236}">
                    <a16:creationId xmlns:a16="http://schemas.microsoft.com/office/drawing/2014/main" id="{C784A3EE-A561-47AD-BD60-B4CA14F17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1" y="2251"/>
                <a:ext cx="288" cy="7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10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10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20</a:t>
                </a:r>
              </a:p>
            </p:txBody>
          </p:sp>
          <p:sp>
            <p:nvSpPr>
              <p:cNvPr id="81939" name="Rectangle 88">
                <a:extLst>
                  <a:ext uri="{FF2B5EF4-FFF2-40B4-BE49-F238E27FC236}">
                    <a16:creationId xmlns:a16="http://schemas.microsoft.com/office/drawing/2014/main" id="{ACB0698C-BAD2-4950-AD81-5D1340102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9" y="2251"/>
                <a:ext cx="288" cy="7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a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a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b</a:t>
                </a:r>
              </a:p>
            </p:txBody>
          </p:sp>
        </p:grpSp>
      </p:grpSp>
      <p:sp>
        <p:nvSpPr>
          <p:cNvPr id="128089" name="Rectangle 89">
            <a:extLst>
              <a:ext uri="{FF2B5EF4-FFF2-40B4-BE49-F238E27FC236}">
                <a16:creationId xmlns:a16="http://schemas.microsoft.com/office/drawing/2014/main" id="{52BAD98A-1081-46CE-A5EF-1F460E6E4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565400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  <p:sp>
        <p:nvSpPr>
          <p:cNvPr id="128091" name="Rectangle 91">
            <a:extLst>
              <a:ext uri="{FF2B5EF4-FFF2-40B4-BE49-F238E27FC236}">
                <a16:creationId xmlns:a16="http://schemas.microsoft.com/office/drawing/2014/main" id="{DFB4E97E-E9B1-43E7-BC69-1A93FB4AE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3" y="4268788"/>
            <a:ext cx="1311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Blip>
                <a:blip r:embed="rId8"/>
              </a:buBlip>
            </a:pPr>
            <a:r>
              <a:rPr lang="en-US" altLang="zh-CN" sz="2800" i="1">
                <a:latin typeface="Comic Sans MS" panose="030F0702030302020204" pitchFamily="66" charset="0"/>
                <a:sym typeface="Symbol" panose="05050102010706020507" pitchFamily="18" charset="2"/>
              </a:rPr>
              <a:t> r x s</a:t>
            </a:r>
          </a:p>
        </p:txBody>
      </p:sp>
      <p:sp>
        <p:nvSpPr>
          <p:cNvPr id="128092" name="Rectangle 92">
            <a:extLst>
              <a:ext uri="{FF2B5EF4-FFF2-40B4-BE49-F238E27FC236}">
                <a16:creationId xmlns:a16="http://schemas.microsoft.com/office/drawing/2014/main" id="{6667DA45-BC96-4979-BBDF-24165587F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2997200"/>
            <a:ext cx="223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Blip>
                <a:blip r:embed="rId8"/>
              </a:buBlip>
            </a:pPr>
            <a:r>
              <a:rPr lang="en-US" altLang="zh-CN" sz="2800">
                <a:latin typeface="Comic Sans MS" panose="030F0702030302020204" pitchFamily="66" charset="0"/>
                <a:sym typeface="Symbol" panose="05050102010706020507" pitchFamily="18" charset="2"/>
              </a:rPr>
              <a:t> </a:t>
            </a:r>
            <a:r>
              <a:rPr lang="en-US" altLang="zh-CN" sz="2800" baseline="-25000">
                <a:latin typeface="Comic Sans MS" panose="030F0702030302020204" pitchFamily="66" charset="0"/>
                <a:sym typeface="Symbol" panose="05050102010706020507" pitchFamily="18" charset="2"/>
              </a:rPr>
              <a:t>A=C</a:t>
            </a:r>
            <a:r>
              <a:rPr lang="en-US" altLang="zh-CN" sz="2800"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lang="en-US" altLang="zh-CN" sz="2800" i="1">
                <a:latin typeface="Comic Sans MS" panose="030F0702030302020204" pitchFamily="66" charset="0"/>
                <a:sym typeface="Symbol" panose="05050102010706020507" pitchFamily="18" charset="2"/>
              </a:rPr>
              <a:t>r x s</a:t>
            </a:r>
            <a:r>
              <a:rPr lang="en-US" altLang="zh-CN" sz="280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  <p:transition spd="med">
    <p:fade/>
    <p:sndAc>
      <p:stSnd>
        <p:snd r:embed="rId4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28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12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74" grpId="0" animBg="1"/>
      <p:bldP spid="128089" grpId="0" animBg="1"/>
      <p:bldP spid="128091" grpId="0"/>
      <p:bldP spid="12809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脚占位符 4">
            <a:extLst>
              <a:ext uri="{FF2B5EF4-FFF2-40B4-BE49-F238E27FC236}">
                <a16:creationId xmlns:a16="http://schemas.microsoft.com/office/drawing/2014/main" id="{E278C660-6570-4C79-B908-5FACF86E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10243" name="灯片编号占位符 5">
            <a:extLst>
              <a:ext uri="{FF2B5EF4-FFF2-40B4-BE49-F238E27FC236}">
                <a16:creationId xmlns:a16="http://schemas.microsoft.com/office/drawing/2014/main" id="{ADD7BDBD-D024-4B8F-A22D-B94DFEAD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94DF6C-8FF5-44F3-878E-2656CEC199F2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A4D0F30D-70F3-443B-8302-97FFC12A68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Basic Structure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0189588E-F911-442A-81EF-29E9B8E474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Each row of a relation can be referred to as </a:t>
            </a:r>
            <a:r>
              <a:rPr lang="en-US" altLang="zh-CN" b="1">
                <a:solidFill>
                  <a:srgbClr val="CC0066"/>
                </a:solidFill>
                <a:sym typeface="Wingdings" panose="05000000000000000000" pitchFamily="2" charset="2"/>
              </a:rPr>
              <a:t>tuple</a:t>
            </a:r>
            <a:endParaRPr lang="en-US" altLang="zh-CN" b="1">
              <a:solidFill>
                <a:srgbClr val="CC0066"/>
              </a:solidFill>
            </a:endParaRPr>
          </a:p>
          <a:p>
            <a:pPr eaLnBrk="1" hangingPunct="1"/>
            <a:r>
              <a:rPr lang="en-US" altLang="zh-CN"/>
              <a:t>Each column of a relation has a name </a:t>
            </a:r>
            <a:r>
              <a:rPr lang="en-US" altLang="zh-CN">
                <a:sym typeface="Wingdings" panose="05000000000000000000" pitchFamily="2" charset="2"/>
              </a:rPr>
              <a:t> </a:t>
            </a:r>
            <a:r>
              <a:rPr lang="en-US" altLang="zh-CN"/>
              <a:t>named columns of a relation are  referred to as </a:t>
            </a:r>
            <a:r>
              <a:rPr lang="en-US" altLang="zh-CN" b="1">
                <a:solidFill>
                  <a:srgbClr val="CC0066"/>
                </a:solidFill>
              </a:rPr>
              <a:t>attributes</a:t>
            </a:r>
            <a:r>
              <a:rPr lang="en-US" altLang="zh-CN" b="1"/>
              <a:t> </a:t>
            </a:r>
          </a:p>
          <a:p>
            <a:pPr eaLnBrk="1" hangingPunct="1"/>
            <a:r>
              <a:rPr lang="en-US" altLang="zh-CN"/>
              <a:t>The set of allowed values for each attribute is called the </a:t>
            </a:r>
            <a:r>
              <a:rPr lang="en-US" altLang="zh-CN" b="1">
                <a:solidFill>
                  <a:srgbClr val="CC0066"/>
                </a:solidFill>
              </a:rPr>
              <a:t>domain</a:t>
            </a:r>
            <a:r>
              <a:rPr lang="en-US" altLang="zh-CN">
                <a:solidFill>
                  <a:srgbClr val="CC0066"/>
                </a:solidFill>
              </a:rPr>
              <a:t> </a:t>
            </a:r>
            <a:r>
              <a:rPr lang="en-US" altLang="zh-CN"/>
              <a:t>of the attribute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页脚占位符 2">
            <a:extLst>
              <a:ext uri="{FF2B5EF4-FFF2-40B4-BE49-F238E27FC236}">
                <a16:creationId xmlns:a16="http://schemas.microsoft.com/office/drawing/2014/main" id="{564467EC-17B1-4B5E-9929-8A58F8A0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83971" name="灯片编号占位符 3">
            <a:extLst>
              <a:ext uri="{FF2B5EF4-FFF2-40B4-BE49-F238E27FC236}">
                <a16:creationId xmlns:a16="http://schemas.microsoft.com/office/drawing/2014/main" id="{63EE5B09-D104-4756-99A0-FA9F94E42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13D324-8CD3-47CA-8FB8-3A5494463680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pic>
        <p:nvPicPr>
          <p:cNvPr id="464900" name="Picture 4">
            <a:extLst>
              <a:ext uri="{FF2B5EF4-FFF2-40B4-BE49-F238E27FC236}">
                <a16:creationId xmlns:a16="http://schemas.microsoft.com/office/drawing/2014/main" id="{3331B08F-0F17-4A39-A795-135938F92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5316" r="848" b="5562"/>
          <a:stretch>
            <a:fillRect/>
          </a:stretch>
        </p:blipFill>
        <p:spPr bwMode="auto">
          <a:xfrm>
            <a:off x="541338" y="3933825"/>
            <a:ext cx="3311525" cy="2087563"/>
          </a:xfrm>
          <a:prstGeom prst="rect">
            <a:avLst/>
          </a:prstGeom>
          <a:solidFill>
            <a:schemeClr val="bg1">
              <a:alpha val="50980"/>
            </a:schemeClr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4901" name="Picture 5">
            <a:extLst>
              <a:ext uri="{FF2B5EF4-FFF2-40B4-BE49-F238E27FC236}">
                <a16:creationId xmlns:a16="http://schemas.microsoft.com/office/drawing/2014/main" id="{E01B5C1D-3E41-459C-BAE1-8DA0DA583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13141" r="406" b="12650"/>
          <a:stretch>
            <a:fillRect/>
          </a:stretch>
        </p:blipFill>
        <p:spPr bwMode="auto">
          <a:xfrm>
            <a:off x="4789488" y="3644900"/>
            <a:ext cx="3889375" cy="2376488"/>
          </a:xfrm>
          <a:prstGeom prst="rect">
            <a:avLst/>
          </a:prstGeom>
          <a:solidFill>
            <a:schemeClr val="bg1">
              <a:alpha val="50980"/>
            </a:schemeClr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4902" name="Line 6">
            <a:extLst>
              <a:ext uri="{FF2B5EF4-FFF2-40B4-BE49-F238E27FC236}">
                <a16:creationId xmlns:a16="http://schemas.microsoft.com/office/drawing/2014/main" id="{93CC1E9D-BB98-4EE5-9D7C-58A8F1C0C6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9625" y="4149725"/>
            <a:ext cx="1871663" cy="2159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03" name="Line 7">
            <a:extLst>
              <a:ext uri="{FF2B5EF4-FFF2-40B4-BE49-F238E27FC236}">
                <a16:creationId xmlns:a16="http://schemas.microsoft.com/office/drawing/2014/main" id="{5F4C3193-A5F1-4275-8808-98570A632B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625" y="4365625"/>
            <a:ext cx="1943100" cy="71438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04" name="Line 8">
            <a:extLst>
              <a:ext uri="{FF2B5EF4-FFF2-40B4-BE49-F238E27FC236}">
                <a16:creationId xmlns:a16="http://schemas.microsoft.com/office/drawing/2014/main" id="{53576590-50F1-4F75-BE2A-E5B511E561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625" y="4365625"/>
            <a:ext cx="1943100" cy="360363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05" name="Line 9">
            <a:extLst>
              <a:ext uri="{FF2B5EF4-FFF2-40B4-BE49-F238E27FC236}">
                <a16:creationId xmlns:a16="http://schemas.microsoft.com/office/drawing/2014/main" id="{3A192E19-53B5-4C94-A354-BF8FF6D84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625" y="4365625"/>
            <a:ext cx="1943100" cy="6477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06" name="Line 10">
            <a:extLst>
              <a:ext uri="{FF2B5EF4-FFF2-40B4-BE49-F238E27FC236}">
                <a16:creationId xmlns:a16="http://schemas.microsoft.com/office/drawing/2014/main" id="{2054BA44-2AA1-471D-A96E-8C87951BCB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625" y="4365625"/>
            <a:ext cx="1943100" cy="8636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07" name="Line 11">
            <a:extLst>
              <a:ext uri="{FF2B5EF4-FFF2-40B4-BE49-F238E27FC236}">
                <a16:creationId xmlns:a16="http://schemas.microsoft.com/office/drawing/2014/main" id="{27730CF8-4742-46A6-9A09-593151235A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625" y="4365625"/>
            <a:ext cx="1943100" cy="1152525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08" name="Line 12">
            <a:extLst>
              <a:ext uri="{FF2B5EF4-FFF2-40B4-BE49-F238E27FC236}">
                <a16:creationId xmlns:a16="http://schemas.microsoft.com/office/drawing/2014/main" id="{129DFE55-20A8-48D0-9F73-8EBD021BE0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625" y="4364038"/>
            <a:ext cx="1871663" cy="144145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09" name="Line 13">
            <a:extLst>
              <a:ext uri="{FF2B5EF4-FFF2-40B4-BE49-F238E27FC236}">
                <a16:creationId xmlns:a16="http://schemas.microsoft.com/office/drawing/2014/main" id="{5BF3FB13-D9FE-440A-8BF7-243F444693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625" y="4365625"/>
            <a:ext cx="1943100" cy="714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10" name="Line 14">
            <a:extLst>
              <a:ext uri="{FF2B5EF4-FFF2-40B4-BE49-F238E27FC236}">
                <a16:creationId xmlns:a16="http://schemas.microsoft.com/office/drawing/2014/main" id="{79F50491-A77F-45BC-9A41-060CE8FAC0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1063" y="4149725"/>
            <a:ext cx="1800225" cy="1008063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11" name="Line 15">
            <a:extLst>
              <a:ext uri="{FF2B5EF4-FFF2-40B4-BE49-F238E27FC236}">
                <a16:creationId xmlns:a16="http://schemas.microsoft.com/office/drawing/2014/main" id="{0402CBED-0C3A-4556-9D42-D6694FBE60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1063" y="4437063"/>
            <a:ext cx="1871662" cy="720725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12" name="Line 16">
            <a:extLst>
              <a:ext uri="{FF2B5EF4-FFF2-40B4-BE49-F238E27FC236}">
                <a16:creationId xmlns:a16="http://schemas.microsoft.com/office/drawing/2014/main" id="{74A53FBE-4028-483E-99F5-9A93216F75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1063" y="4725988"/>
            <a:ext cx="1871662" cy="4318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13" name="Line 17">
            <a:extLst>
              <a:ext uri="{FF2B5EF4-FFF2-40B4-BE49-F238E27FC236}">
                <a16:creationId xmlns:a16="http://schemas.microsoft.com/office/drawing/2014/main" id="{012C7C9A-BF4F-451B-B2A0-0873EB0375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1063" y="5013325"/>
            <a:ext cx="1871662" cy="144463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14" name="Line 18">
            <a:extLst>
              <a:ext uri="{FF2B5EF4-FFF2-40B4-BE49-F238E27FC236}">
                <a16:creationId xmlns:a16="http://schemas.microsoft.com/office/drawing/2014/main" id="{C6908DF4-42CA-4761-81AF-9FED520F6E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1063" y="5157788"/>
            <a:ext cx="1871662" cy="71437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15" name="Line 19">
            <a:extLst>
              <a:ext uri="{FF2B5EF4-FFF2-40B4-BE49-F238E27FC236}">
                <a16:creationId xmlns:a16="http://schemas.microsoft.com/office/drawing/2014/main" id="{C88EED00-9292-4E4C-9310-AC350551C8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1063" y="5157788"/>
            <a:ext cx="1871662" cy="360362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16" name="Line 20">
            <a:extLst>
              <a:ext uri="{FF2B5EF4-FFF2-40B4-BE49-F238E27FC236}">
                <a16:creationId xmlns:a16="http://schemas.microsoft.com/office/drawing/2014/main" id="{B010EA30-84FD-4997-803A-00FA6FB0D5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1063" y="5157788"/>
            <a:ext cx="1800225" cy="6477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17" name="Line 21">
            <a:extLst>
              <a:ext uri="{FF2B5EF4-FFF2-40B4-BE49-F238E27FC236}">
                <a16:creationId xmlns:a16="http://schemas.microsoft.com/office/drawing/2014/main" id="{BF5C0D81-D066-4485-B24C-15F8E4C551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1063" y="5157788"/>
            <a:ext cx="1943100" cy="7143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18" name="Rectangle 22">
            <a:extLst>
              <a:ext uri="{FF2B5EF4-FFF2-40B4-BE49-F238E27FC236}">
                <a16:creationId xmlns:a16="http://schemas.microsoft.com/office/drawing/2014/main" id="{3BCE51C7-B573-4504-8084-0BEEC7772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60350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  <p:grpSp>
        <p:nvGrpSpPr>
          <p:cNvPr id="464922" name="Group 26">
            <a:extLst>
              <a:ext uri="{FF2B5EF4-FFF2-40B4-BE49-F238E27FC236}">
                <a16:creationId xmlns:a16="http://schemas.microsoft.com/office/drawing/2014/main" id="{9DB8878B-AD09-4725-A059-38D7528BF6B9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4581525"/>
            <a:ext cx="71438" cy="360363"/>
            <a:chOff x="2835" y="3067"/>
            <a:chExt cx="45" cy="227"/>
          </a:xfrm>
        </p:grpSpPr>
        <p:sp>
          <p:nvSpPr>
            <p:cNvPr id="84007" name="Oval 23">
              <a:extLst>
                <a:ext uri="{FF2B5EF4-FFF2-40B4-BE49-F238E27FC236}">
                  <a16:creationId xmlns:a16="http://schemas.microsoft.com/office/drawing/2014/main" id="{F053B280-07D2-4504-8C25-CEE0FF193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3067"/>
              <a:ext cx="45" cy="45"/>
            </a:xfrm>
            <a:prstGeom prst="ellipse">
              <a:avLst/>
            </a:prstGeom>
            <a:solidFill>
              <a:schemeClr val="hlink"/>
            </a:solidFill>
            <a:ln w="28575" algn="ctr">
              <a:solidFill>
                <a:srgbClr val="00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84008" name="Oval 24">
              <a:extLst>
                <a:ext uri="{FF2B5EF4-FFF2-40B4-BE49-F238E27FC236}">
                  <a16:creationId xmlns:a16="http://schemas.microsoft.com/office/drawing/2014/main" id="{8053032D-B83A-4930-9E9F-A1719CC63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3158"/>
              <a:ext cx="45" cy="45"/>
            </a:xfrm>
            <a:prstGeom prst="ellipse">
              <a:avLst/>
            </a:prstGeom>
            <a:solidFill>
              <a:schemeClr val="hlink"/>
            </a:solidFill>
            <a:ln w="28575" algn="ctr">
              <a:solidFill>
                <a:srgbClr val="00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84009" name="Oval 25">
              <a:extLst>
                <a:ext uri="{FF2B5EF4-FFF2-40B4-BE49-F238E27FC236}">
                  <a16:creationId xmlns:a16="http://schemas.microsoft.com/office/drawing/2014/main" id="{82CFC0D9-7E04-44BE-9A03-E86D368A5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3249"/>
              <a:ext cx="45" cy="45"/>
            </a:xfrm>
            <a:prstGeom prst="ellipse">
              <a:avLst/>
            </a:prstGeom>
            <a:solidFill>
              <a:schemeClr val="hlink"/>
            </a:solidFill>
            <a:ln w="28575" algn="ctr">
              <a:solidFill>
                <a:srgbClr val="00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64923" name="Group 27">
            <a:extLst>
              <a:ext uri="{FF2B5EF4-FFF2-40B4-BE49-F238E27FC236}">
                <a16:creationId xmlns:a16="http://schemas.microsoft.com/office/drawing/2014/main" id="{62005D2F-1F95-41DA-B9D5-0C5D3F68B737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5373688"/>
            <a:ext cx="71438" cy="360362"/>
            <a:chOff x="2835" y="3067"/>
            <a:chExt cx="45" cy="227"/>
          </a:xfrm>
        </p:grpSpPr>
        <p:sp>
          <p:nvSpPr>
            <p:cNvPr id="84004" name="Oval 28">
              <a:extLst>
                <a:ext uri="{FF2B5EF4-FFF2-40B4-BE49-F238E27FC236}">
                  <a16:creationId xmlns:a16="http://schemas.microsoft.com/office/drawing/2014/main" id="{F87A30D5-F1BF-4FAF-B37D-72551A077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3067"/>
              <a:ext cx="45" cy="45"/>
            </a:xfrm>
            <a:prstGeom prst="ellipse">
              <a:avLst/>
            </a:prstGeom>
            <a:solidFill>
              <a:schemeClr val="hlink"/>
            </a:solidFill>
            <a:ln w="28575" algn="ctr">
              <a:solidFill>
                <a:srgbClr val="00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84005" name="Oval 29">
              <a:extLst>
                <a:ext uri="{FF2B5EF4-FFF2-40B4-BE49-F238E27FC236}">
                  <a16:creationId xmlns:a16="http://schemas.microsoft.com/office/drawing/2014/main" id="{86269EC0-0CDE-4F27-AE27-C6B5E2041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3158"/>
              <a:ext cx="45" cy="45"/>
            </a:xfrm>
            <a:prstGeom prst="ellipse">
              <a:avLst/>
            </a:prstGeom>
            <a:solidFill>
              <a:schemeClr val="hlink"/>
            </a:solidFill>
            <a:ln w="28575" algn="ctr">
              <a:solidFill>
                <a:srgbClr val="00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84006" name="Oval 30">
              <a:extLst>
                <a:ext uri="{FF2B5EF4-FFF2-40B4-BE49-F238E27FC236}">
                  <a16:creationId xmlns:a16="http://schemas.microsoft.com/office/drawing/2014/main" id="{441CE550-E9FD-4879-B99B-67E81DFF3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3249"/>
              <a:ext cx="45" cy="45"/>
            </a:xfrm>
            <a:prstGeom prst="ellipse">
              <a:avLst/>
            </a:prstGeom>
            <a:solidFill>
              <a:schemeClr val="hlink"/>
            </a:solidFill>
            <a:ln w="28575" algn="ctr">
              <a:solidFill>
                <a:srgbClr val="00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</p:grpSp>
      <p:sp>
        <p:nvSpPr>
          <p:cNvPr id="464927" name="Text Box 31">
            <a:extLst>
              <a:ext uri="{FF2B5EF4-FFF2-40B4-BE49-F238E27FC236}">
                <a16:creationId xmlns:a16="http://schemas.microsoft.com/office/drawing/2014/main" id="{9308C863-F5F7-44DA-BD13-49DC3396A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2849563"/>
            <a:ext cx="46815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latin typeface="Comic Sans MS" panose="030F0702030302020204" pitchFamily="66" charset="0"/>
              </a:rPr>
              <a:t>account × customer</a:t>
            </a:r>
          </a:p>
        </p:txBody>
      </p:sp>
      <p:sp>
        <p:nvSpPr>
          <p:cNvPr id="464928" name="Text Box 32">
            <a:extLst>
              <a:ext uri="{FF2B5EF4-FFF2-40B4-BE49-F238E27FC236}">
                <a16:creationId xmlns:a16="http://schemas.microsoft.com/office/drawing/2014/main" id="{B0D66471-6E14-41CF-9EB1-B20EE7EA8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0" y="2922588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(</a:t>
            </a:r>
          </a:p>
        </p:txBody>
      </p:sp>
      <p:sp>
        <p:nvSpPr>
          <p:cNvPr id="464929" name="Text Box 33">
            <a:extLst>
              <a:ext uri="{FF2B5EF4-FFF2-40B4-BE49-F238E27FC236}">
                <a16:creationId xmlns:a16="http://schemas.microsoft.com/office/drawing/2014/main" id="{F902267C-278F-495C-BCA3-DABEA5411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3450" y="2922588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464931" name="Rectangle 35">
            <a:extLst>
              <a:ext uri="{FF2B5EF4-FFF2-40B4-BE49-F238E27FC236}">
                <a16:creationId xmlns:a16="http://schemas.microsoft.com/office/drawing/2014/main" id="{7A575E1A-1A01-48E6-A28E-F553F0FBD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50" y="2225675"/>
            <a:ext cx="6413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i="1">
                <a:latin typeface="Comic Sans MS" panose="030F0702030302020204" pitchFamily="66" charset="0"/>
                <a:sym typeface="Symbol" panose="05050102010706020507" pitchFamily="18" charset="2"/>
              </a:rPr>
              <a:t></a:t>
            </a:r>
            <a:r>
              <a:rPr lang="en-US" altLang="zh-CN" sz="280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zh-CN" sz="2800" baseline="-25000">
                <a:latin typeface="Comic Sans MS" panose="030F0702030302020204" pitchFamily="66" charset="0"/>
                <a:sym typeface="Symbol" panose="05050102010706020507" pitchFamily="18" charset="2"/>
              </a:rPr>
              <a:t>account.account_number=customer.accoont_number</a:t>
            </a:r>
          </a:p>
        </p:txBody>
      </p:sp>
      <p:sp>
        <p:nvSpPr>
          <p:cNvPr id="464932" name="Text Box 36">
            <a:extLst>
              <a:ext uri="{FF2B5EF4-FFF2-40B4-BE49-F238E27FC236}">
                <a16:creationId xmlns:a16="http://schemas.microsoft.com/office/drawing/2014/main" id="{C7E27560-3E69-40F3-9A54-7030C1832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8" y="2349500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(</a:t>
            </a:r>
          </a:p>
        </p:txBody>
      </p:sp>
      <p:sp>
        <p:nvSpPr>
          <p:cNvPr id="464933" name="Text Box 37">
            <a:extLst>
              <a:ext uri="{FF2B5EF4-FFF2-40B4-BE49-F238E27FC236}">
                <a16:creationId xmlns:a16="http://schemas.microsoft.com/office/drawing/2014/main" id="{ED6DDA12-E216-4E2A-A995-4A360005E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7913" y="292417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464934" name="Rectangle 38">
            <a:extLst>
              <a:ext uri="{FF2B5EF4-FFF2-40B4-BE49-F238E27FC236}">
                <a16:creationId xmlns:a16="http://schemas.microsoft.com/office/drawing/2014/main" id="{8CAF6855-0A60-401B-A183-0FC61F78D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1773238"/>
            <a:ext cx="6883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3200"/>
              <a:t> </a:t>
            </a:r>
            <a:r>
              <a:rPr lang="en-US" altLang="zh-CN" sz="32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</a:t>
            </a:r>
            <a:r>
              <a:rPr kumimoji="1" lang="en-US" altLang="zh-CN" sz="3200" baseline="-25000"/>
              <a:t>customer_name, account.account_number, balance</a:t>
            </a:r>
            <a:endParaRPr kumimoji="1" lang="en-US" altLang="zh-CN" sz="32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64935" name="Rectangle 39">
            <a:extLst>
              <a:ext uri="{FF2B5EF4-FFF2-40B4-BE49-F238E27FC236}">
                <a16:creationId xmlns:a16="http://schemas.microsoft.com/office/drawing/2014/main" id="{582F860F-5EFD-4F58-9B35-1ADFD4C12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908050"/>
            <a:ext cx="8353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Find the names of all customers who have an account at the bank, along with the account number and the balance </a:t>
            </a:r>
          </a:p>
        </p:txBody>
      </p:sp>
      <p:grpSp>
        <p:nvGrpSpPr>
          <p:cNvPr id="464936" name="Group 40">
            <a:extLst>
              <a:ext uri="{FF2B5EF4-FFF2-40B4-BE49-F238E27FC236}">
                <a16:creationId xmlns:a16="http://schemas.microsoft.com/office/drawing/2014/main" id="{F2528855-FF1B-4AD4-99A2-BD53B73D3A73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911225"/>
            <a:ext cx="431800" cy="431800"/>
            <a:chOff x="1066" y="3475"/>
            <a:chExt cx="272" cy="271"/>
          </a:xfrm>
        </p:grpSpPr>
        <p:sp>
          <p:nvSpPr>
            <p:cNvPr id="84002" name="AutoShape 41" descr="深色横线">
              <a:extLst>
                <a:ext uri="{FF2B5EF4-FFF2-40B4-BE49-F238E27FC236}">
                  <a16:creationId xmlns:a16="http://schemas.microsoft.com/office/drawing/2014/main" id="{6B13DB67-9FE8-4DA3-91C4-EF4A00D1E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3475"/>
              <a:ext cx="272" cy="2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76 w 21600"/>
                <a:gd name="T25" fmla="*/ 3188 h 21600"/>
                <a:gd name="T26" fmla="*/ 18424 w 21600"/>
                <a:gd name="T27" fmla="*/ 18412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pattFill prst="dkHorz">
              <a:fgClr>
                <a:srgbClr val="CC0066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003" name="Oval 42">
              <a:extLst>
                <a:ext uri="{FF2B5EF4-FFF2-40B4-BE49-F238E27FC236}">
                  <a16:creationId xmlns:a16="http://schemas.microsoft.com/office/drawing/2014/main" id="{37170D47-A361-4078-8A52-62CFBF1C6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3521"/>
              <a:ext cx="181" cy="181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4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4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500"/>
                                        <p:tgtEl>
                                          <p:spTgt spid="46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4649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4649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4649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6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6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64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4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4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4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64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64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64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64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64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64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4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64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64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64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6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6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64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64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6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64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64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64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64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9" dur="500"/>
                                        <p:tgtEl>
                                          <p:spTgt spid="46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64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64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64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64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6" dur="500"/>
                                        <p:tgtEl>
                                          <p:spTgt spid="46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18" grpId="0" animBg="1"/>
      <p:bldP spid="464927" grpId="0"/>
      <p:bldP spid="464928" grpId="0"/>
      <p:bldP spid="464929" grpId="0"/>
      <p:bldP spid="464931" grpId="0"/>
      <p:bldP spid="464932" grpId="0"/>
      <p:bldP spid="464933" grpId="0"/>
      <p:bldP spid="464934" grpId="0"/>
      <p:bldP spid="46493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页脚占位符 4">
            <a:extLst>
              <a:ext uri="{FF2B5EF4-FFF2-40B4-BE49-F238E27FC236}">
                <a16:creationId xmlns:a16="http://schemas.microsoft.com/office/drawing/2014/main" id="{93F9649D-EFDC-4C9D-B123-CA354219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86019" name="灯片编号占位符 5">
            <a:extLst>
              <a:ext uri="{FF2B5EF4-FFF2-40B4-BE49-F238E27FC236}">
                <a16:creationId xmlns:a16="http://schemas.microsoft.com/office/drawing/2014/main" id="{DE24B9E2-5B7A-4EF7-9E8B-E24DD6AC3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E68A3E-131A-4137-95C7-4D496E1A176A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357400" name="Rectangle 24">
            <a:extLst>
              <a:ext uri="{FF2B5EF4-FFF2-40B4-BE49-F238E27FC236}">
                <a16:creationId xmlns:a16="http://schemas.microsoft.com/office/drawing/2014/main" id="{24EEC6B7-660A-4511-AE21-4663018B4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084763"/>
            <a:ext cx="2447925" cy="720725"/>
          </a:xfrm>
          <a:prstGeom prst="rect">
            <a:avLst/>
          </a:prstGeom>
          <a:solidFill>
            <a:schemeClr val="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57399" name="Rectangle 23">
            <a:extLst>
              <a:ext uri="{FF2B5EF4-FFF2-40B4-BE49-F238E27FC236}">
                <a16:creationId xmlns:a16="http://schemas.microsoft.com/office/drawing/2014/main" id="{CDD1AFE4-3218-41DA-B368-14E524405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292600"/>
            <a:ext cx="1511300" cy="576263"/>
          </a:xfrm>
          <a:prstGeom prst="rect">
            <a:avLst/>
          </a:prstGeom>
          <a:solidFill>
            <a:schemeClr val="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57398" name="AutoShape 22">
            <a:extLst>
              <a:ext uri="{FF2B5EF4-FFF2-40B4-BE49-F238E27FC236}">
                <a16:creationId xmlns:a16="http://schemas.microsoft.com/office/drawing/2014/main" id="{F24E08D8-D255-4BE1-800C-79600D2F2AB2}"/>
              </a:ext>
            </a:extLst>
          </p:cNvPr>
          <p:cNvSpPr>
            <a:spLocks noChangeArrowheads="1"/>
          </p:cNvSpPr>
          <p:nvPr/>
        </p:nvSpPr>
        <p:spPr bwMode="auto">
          <a:xfrm rot="-3378151">
            <a:off x="7281863" y="2047875"/>
            <a:ext cx="1090612" cy="503238"/>
          </a:xfrm>
          <a:custGeom>
            <a:avLst/>
            <a:gdLst>
              <a:gd name="T0" fmla="*/ 2085280944 w 21600"/>
              <a:gd name="T1" fmla="*/ 0 h 21600"/>
              <a:gd name="T2" fmla="*/ 0 w 21600"/>
              <a:gd name="T3" fmla="*/ 136578630 h 21600"/>
              <a:gd name="T4" fmla="*/ 2085280944 w 21600"/>
              <a:gd name="T5" fmla="*/ 273157284 h 21600"/>
              <a:gd name="T6" fmla="*/ 2147483646 w 21600"/>
              <a:gd name="T7" fmla="*/ 13657863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1">
            <a:gsLst>
              <a:gs pos="0">
                <a:srgbClr val="5E002F"/>
              </a:gs>
              <a:gs pos="100000">
                <a:srgbClr val="CC0066">
                  <a:alpha val="3100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CC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3" name="Rectangle 2">
            <a:extLst>
              <a:ext uri="{FF2B5EF4-FFF2-40B4-BE49-F238E27FC236}">
                <a16:creationId xmlns:a16="http://schemas.microsoft.com/office/drawing/2014/main" id="{112DDA5B-D5C9-43FF-9B23-E1A54C7B2E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Rename Operation</a:t>
            </a:r>
          </a:p>
        </p:txBody>
      </p:sp>
      <p:sp>
        <p:nvSpPr>
          <p:cNvPr id="86024" name="Rectangle 4">
            <a:extLst>
              <a:ext uri="{FF2B5EF4-FFF2-40B4-BE49-F238E27FC236}">
                <a16:creationId xmlns:a16="http://schemas.microsoft.com/office/drawing/2014/main" id="{44020CA7-4F1A-48ED-9AD0-116CADBAB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149725"/>
            <a:ext cx="14843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000" i="1">
                <a:latin typeface="Comic Sans MS" panose="030F0702030302020204" pitchFamily="66" charset="0"/>
                <a:sym typeface="Symbol" panose="05050102010706020507" pitchFamily="18" charset="2"/>
              </a:rPr>
              <a:t></a:t>
            </a:r>
            <a:r>
              <a:rPr lang="en-US" altLang="zh-CN" i="1">
                <a:latin typeface="Comic Sans MS" panose="030F0702030302020204" pitchFamily="66" charset="0"/>
              </a:rPr>
              <a:t> </a:t>
            </a:r>
            <a:r>
              <a:rPr lang="en-US" altLang="zh-CN" i="1" baseline="-25000">
                <a:latin typeface="Comic Sans MS" panose="030F0702030302020204" pitchFamily="66" charset="0"/>
              </a:rPr>
              <a:t>x</a:t>
            </a:r>
            <a:r>
              <a:rPr lang="en-US" altLang="zh-CN">
                <a:latin typeface="Comic Sans MS" panose="030F0702030302020204" pitchFamily="66" charset="0"/>
              </a:rPr>
              <a:t> (</a:t>
            </a:r>
            <a:r>
              <a:rPr lang="en-US" altLang="zh-CN" i="1">
                <a:latin typeface="Comic Sans MS" panose="030F0702030302020204" pitchFamily="66" charset="0"/>
              </a:rPr>
              <a:t>E</a:t>
            </a:r>
            <a:r>
              <a:rPr lang="en-US" altLang="zh-CN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86025" name="Rectangle 5">
            <a:extLst>
              <a:ext uri="{FF2B5EF4-FFF2-40B4-BE49-F238E27FC236}">
                <a16:creationId xmlns:a16="http://schemas.microsoft.com/office/drawing/2014/main" id="{B0C1001E-1858-4D73-BD10-2E9FC3E8F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365625"/>
            <a:ext cx="6351588" cy="48577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returns the expression </a:t>
            </a:r>
            <a:r>
              <a:rPr lang="en-US" altLang="zh-CN" sz="2400" i="1">
                <a:latin typeface="Comic Sans MS" panose="030F0702030302020204" pitchFamily="66" charset="0"/>
              </a:rPr>
              <a:t>E</a:t>
            </a:r>
            <a:r>
              <a:rPr lang="en-US" altLang="zh-CN" sz="2400">
                <a:latin typeface="Comic Sans MS" panose="030F0702030302020204" pitchFamily="66" charset="0"/>
              </a:rPr>
              <a:t> under the name </a:t>
            </a:r>
            <a:r>
              <a:rPr lang="en-US" altLang="zh-CN" sz="2400" i="1">
                <a:latin typeface="Comic Sans MS" panose="030F0702030302020204" pitchFamily="66" charset="0"/>
              </a:rPr>
              <a:t>X</a:t>
            </a:r>
          </a:p>
        </p:txBody>
      </p:sp>
      <p:graphicFrame>
        <p:nvGraphicFramePr>
          <p:cNvPr id="86026" name="Object 7">
            <a:extLst>
              <a:ext uri="{FF2B5EF4-FFF2-40B4-BE49-F238E27FC236}">
                <a16:creationId xmlns:a16="http://schemas.microsoft.com/office/drawing/2014/main" id="{0A3BEE97-4525-4122-8FEE-8176CDAAF7CB}"/>
              </a:ext>
            </a:extLst>
          </p:cNvPr>
          <p:cNvGraphicFramePr>
            <a:graphicFrameLocks noChangeAspect="1"/>
          </p:cNvGraphicFramePr>
          <p:nvPr>
            <p:ph sz="half" idx="4294967295"/>
          </p:nvPr>
        </p:nvGraphicFramePr>
        <p:xfrm>
          <a:off x="395288" y="5084763"/>
          <a:ext cx="23764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4" name="Equation" r:id="rId5" imgW="1447172" imgH="355446" progId="Equation.3">
                  <p:embed/>
                </p:oleObj>
              </mc:Choice>
              <mc:Fallback>
                <p:oleObj name="Equation" r:id="rId5" imgW="1447172" imgH="35544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084763"/>
                        <a:ext cx="237648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7" name="Rectangle 9">
            <a:extLst>
              <a:ext uri="{FF2B5EF4-FFF2-40B4-BE49-F238E27FC236}">
                <a16:creationId xmlns:a16="http://schemas.microsoft.com/office/drawing/2014/main" id="{FE1854B7-CF66-4504-81E7-4C3B2CE93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5084763"/>
            <a:ext cx="6049962" cy="121602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returns the result of expression </a:t>
            </a:r>
            <a:r>
              <a:rPr lang="en-US" altLang="zh-CN" sz="2400" i="1">
                <a:latin typeface="Comic Sans MS" panose="030F0702030302020204" pitchFamily="66" charset="0"/>
              </a:rPr>
              <a:t>E</a:t>
            </a:r>
            <a:r>
              <a:rPr lang="en-US" altLang="zh-CN" sz="2400">
                <a:latin typeface="Comic Sans MS" panose="030F0702030302020204" pitchFamily="66" charset="0"/>
              </a:rPr>
              <a:t> under the name </a:t>
            </a:r>
            <a:r>
              <a:rPr lang="en-US" altLang="zh-CN" sz="2400" i="1">
                <a:latin typeface="Comic Sans MS" panose="030F0702030302020204" pitchFamily="66" charset="0"/>
              </a:rPr>
              <a:t>X</a:t>
            </a:r>
            <a:r>
              <a:rPr lang="en-US" altLang="zh-CN" sz="2400">
                <a:latin typeface="Comic Sans MS" panose="030F0702030302020204" pitchFamily="66" charset="0"/>
              </a:rPr>
              <a:t>, and with the 	attributes renamed to </a:t>
            </a:r>
            <a:r>
              <a:rPr lang="en-US" altLang="zh-CN" sz="2400" i="1">
                <a:latin typeface="Comic Sans MS" panose="030F0702030302020204" pitchFamily="66" charset="0"/>
              </a:rPr>
              <a:t>A1 , A2 , </a:t>
            </a:r>
            <a:r>
              <a:rPr lang="en-US" altLang="zh-CN" sz="2400" i="1">
                <a:latin typeface="Arial" panose="020B0604020202020204" pitchFamily="34" charset="0"/>
              </a:rPr>
              <a:t>…</a:t>
            </a:r>
            <a:r>
              <a:rPr lang="en-US" altLang="zh-CN" sz="2400" i="1">
                <a:latin typeface="Comic Sans MS" panose="030F0702030302020204" pitchFamily="66" charset="0"/>
              </a:rPr>
              <a:t>., An</a:t>
            </a:r>
          </a:p>
        </p:txBody>
      </p:sp>
      <p:sp>
        <p:nvSpPr>
          <p:cNvPr id="357389" name="Rectangle 13" descr="50%">
            <a:extLst>
              <a:ext uri="{FF2B5EF4-FFF2-40B4-BE49-F238E27FC236}">
                <a16:creationId xmlns:a16="http://schemas.microsoft.com/office/drawing/2014/main" id="{279E746F-F01F-4AFF-96B6-2A933B8AC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2852738"/>
            <a:ext cx="3744912" cy="360362"/>
          </a:xfrm>
          <a:prstGeom prst="rect">
            <a:avLst/>
          </a:prstGeom>
          <a:pattFill prst="pct50">
            <a:fgClr>
              <a:schemeClr val="accent1"/>
            </a:fgClr>
            <a:bgClr>
              <a:srgbClr val="FFFFFF"/>
            </a:bgClr>
          </a:pattFill>
          <a:ln w="28575" algn="ctr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57390" name="Rectangle 14">
            <a:extLst>
              <a:ext uri="{FF2B5EF4-FFF2-40B4-BE49-F238E27FC236}">
                <a16:creationId xmlns:a16="http://schemas.microsoft.com/office/drawing/2014/main" id="{A3DA309D-F103-4B4B-A2FE-4A912EFFA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2852738"/>
            <a:ext cx="1008062" cy="360362"/>
          </a:xfrm>
          <a:prstGeom prst="rect">
            <a:avLst/>
          </a:prstGeom>
          <a:solidFill>
            <a:srgbClr val="CC0066"/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57392" name="Line 16">
            <a:extLst>
              <a:ext uri="{FF2B5EF4-FFF2-40B4-BE49-F238E27FC236}">
                <a16:creationId xmlns:a16="http://schemas.microsoft.com/office/drawing/2014/main" id="{11016406-6808-4676-851A-A4A5EA6A4F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2852738"/>
            <a:ext cx="0" cy="360362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57395" name="Picture 19">
            <a:extLst>
              <a:ext uri="{FF2B5EF4-FFF2-40B4-BE49-F238E27FC236}">
                <a16:creationId xmlns:a16="http://schemas.microsoft.com/office/drawing/2014/main" id="{66BFFA9C-417D-483D-BC0C-AB9736251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13141" r="406" b="12650"/>
          <a:stretch>
            <a:fillRect/>
          </a:stretch>
        </p:blipFill>
        <p:spPr bwMode="auto">
          <a:xfrm>
            <a:off x="7451725" y="981075"/>
            <a:ext cx="1403350" cy="647700"/>
          </a:xfrm>
          <a:prstGeom prst="rect">
            <a:avLst/>
          </a:prstGeom>
          <a:solidFill>
            <a:schemeClr val="bg1">
              <a:alpha val="50980"/>
            </a:schemeClr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57396" name="AutoShape 20">
            <a:extLst>
              <a:ext uri="{FF2B5EF4-FFF2-40B4-BE49-F238E27FC236}">
                <a16:creationId xmlns:a16="http://schemas.microsoft.com/office/drawing/2014/main" id="{304083E8-1522-4F76-ADC6-E4A7C1091FC6}"/>
              </a:ext>
            </a:extLst>
          </p:cNvPr>
          <p:cNvCxnSpPr>
            <a:cxnSpLocks noChangeShapeType="1"/>
            <a:stCxn id="357392" idx="0"/>
            <a:endCxn id="357395" idx="1"/>
          </p:cNvCxnSpPr>
          <p:nvPr/>
        </p:nvCxnSpPr>
        <p:spPr bwMode="auto">
          <a:xfrm rot="-5400000">
            <a:off x="5643562" y="1025526"/>
            <a:ext cx="1509713" cy="2068512"/>
          </a:xfrm>
          <a:prstGeom prst="curvedConnector2">
            <a:avLst/>
          </a:prstGeom>
          <a:noFill/>
          <a:ln w="57150">
            <a:solidFill>
              <a:schemeClr val="tx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6033" name="Rectangle 3">
            <a:extLst>
              <a:ext uri="{FF2B5EF4-FFF2-40B4-BE49-F238E27FC236}">
                <a16:creationId xmlns:a16="http://schemas.microsoft.com/office/drawing/2014/main" id="{395E137D-67F5-4B09-B044-0F259B65D9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Allows us to name, and therefore to refer to, the results of relational-algebra expressions</a:t>
            </a:r>
          </a:p>
          <a:p>
            <a:pPr eaLnBrk="1" hangingPunct="1"/>
            <a:r>
              <a:rPr lang="en-US" altLang="zh-CN"/>
              <a:t>Allows us to refer to a relation by more than one name</a:t>
            </a:r>
          </a:p>
        </p:txBody>
      </p:sp>
    </p:spTree>
  </p:cSld>
  <p:clrMapOvr>
    <a:masterClrMapping/>
  </p:clrMapOvr>
  <p:transition spd="med">
    <p:fade/>
    <p:sndAc>
      <p:stSnd>
        <p:snd r:embed="rId4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57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5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5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57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5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400" grpId="0" animBg="1"/>
      <p:bldP spid="357399" grpId="0" animBg="1"/>
      <p:bldP spid="357389" grpId="0" animBg="1"/>
      <p:bldP spid="35739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页脚占位符 2">
            <a:extLst>
              <a:ext uri="{FF2B5EF4-FFF2-40B4-BE49-F238E27FC236}">
                <a16:creationId xmlns:a16="http://schemas.microsoft.com/office/drawing/2014/main" id="{45FB74B0-8125-4B93-9908-2E23E2263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88067" name="灯片编号占位符 3">
            <a:extLst>
              <a:ext uri="{FF2B5EF4-FFF2-40B4-BE49-F238E27FC236}">
                <a16:creationId xmlns:a16="http://schemas.microsoft.com/office/drawing/2014/main" id="{C8FFAF01-DC4C-4391-9F20-2593233AF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D782D9-0EFC-41CD-B8BA-CC5879DE721E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467998" name="Rectangle 30">
            <a:extLst>
              <a:ext uri="{FF2B5EF4-FFF2-40B4-BE49-F238E27FC236}">
                <a16:creationId xmlns:a16="http://schemas.microsoft.com/office/drawing/2014/main" id="{E7DCED39-BBB9-4422-A81F-46A86A79B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734050"/>
            <a:ext cx="4032250" cy="215900"/>
          </a:xfrm>
          <a:prstGeom prst="rect">
            <a:avLst/>
          </a:prstGeom>
          <a:solidFill>
            <a:schemeClr val="hlink">
              <a:alpha val="20000"/>
            </a:schemeClr>
          </a:solidFill>
          <a:ln w="2857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68004" name="Rectangle 36">
            <a:extLst>
              <a:ext uri="{FF2B5EF4-FFF2-40B4-BE49-F238E27FC236}">
                <a16:creationId xmlns:a16="http://schemas.microsoft.com/office/drawing/2014/main" id="{53CE5AF1-3061-4BB6-B5B4-CCB529B7D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2205038"/>
            <a:ext cx="2303462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aseline="-25000">
                <a:solidFill>
                  <a:schemeClr val="tx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?</a:t>
            </a:r>
            <a:r>
              <a:rPr lang="en-US" altLang="zh-CN" sz="2800" baseline="-25000">
                <a:latin typeface="Comic Sans MS" panose="030F0702030302020204" pitchFamily="66" charset="0"/>
                <a:sym typeface="Symbol" panose="05050102010706020507" pitchFamily="18" charset="2"/>
              </a:rPr>
              <a:t>.cutomer._city</a:t>
            </a:r>
          </a:p>
        </p:txBody>
      </p:sp>
      <p:sp>
        <p:nvSpPr>
          <p:cNvPr id="468003" name="Text Box 35">
            <a:extLst>
              <a:ext uri="{FF2B5EF4-FFF2-40B4-BE49-F238E27FC236}">
                <a16:creationId xmlns:a16="http://schemas.microsoft.com/office/drawing/2014/main" id="{6636FD52-A936-4013-99C6-A85E30FDC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2133600"/>
            <a:ext cx="3240087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 baseline="-25000">
                <a:latin typeface="Comic Sans MS" panose="030F0702030302020204" pitchFamily="66" charset="0"/>
              </a:rPr>
              <a:t>smith_info.customer_city</a:t>
            </a:r>
            <a:endParaRPr lang="en-US" altLang="zh-CN" sz="2800">
              <a:latin typeface="Comic Sans MS" panose="030F0702030302020204" pitchFamily="66" charset="0"/>
            </a:endParaRPr>
          </a:p>
        </p:txBody>
      </p:sp>
      <p:sp>
        <p:nvSpPr>
          <p:cNvPr id="467989" name="Text Box 21">
            <a:extLst>
              <a:ext uri="{FF2B5EF4-FFF2-40B4-BE49-F238E27FC236}">
                <a16:creationId xmlns:a16="http://schemas.microsoft.com/office/drawing/2014/main" id="{EA2E1433-A2AD-4189-9312-47670C6D7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598738"/>
            <a:ext cx="360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Comic Sans MS" panose="030F0702030302020204" pitchFamily="66" charset="0"/>
              </a:rPr>
              <a:t>(</a:t>
            </a:r>
          </a:p>
        </p:txBody>
      </p:sp>
      <p:sp>
        <p:nvSpPr>
          <p:cNvPr id="467987" name="Text Box 19">
            <a:extLst>
              <a:ext uri="{FF2B5EF4-FFF2-40B4-BE49-F238E27FC236}">
                <a16:creationId xmlns:a16="http://schemas.microsoft.com/office/drawing/2014/main" id="{6B98035F-D59F-446D-95BB-5ECBCEBA2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588" y="2613025"/>
            <a:ext cx="230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Comic Sans MS" panose="030F0702030302020204" pitchFamily="66" charset="0"/>
              </a:rPr>
              <a:t>customer×</a:t>
            </a:r>
          </a:p>
        </p:txBody>
      </p:sp>
      <p:sp>
        <p:nvSpPr>
          <p:cNvPr id="468001" name="Text Box 33">
            <a:extLst>
              <a:ext uri="{FF2B5EF4-FFF2-40B4-BE49-F238E27FC236}">
                <a16:creationId xmlns:a16="http://schemas.microsoft.com/office/drawing/2014/main" id="{2502F712-4D40-4275-AB06-27A3419F4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622550"/>
            <a:ext cx="4103687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Comic Sans MS" panose="030F0702030302020204" pitchFamily="66" charset="0"/>
              </a:rPr>
              <a:t>(customer×</a:t>
            </a:r>
            <a:r>
              <a:rPr lang="en-US" altLang="zh-CN" sz="2800" i="1">
                <a:latin typeface="Comic Sans MS" panose="030F0702030302020204" pitchFamily="66" charset="0"/>
                <a:sym typeface="Symbol" panose="05050102010706020507" pitchFamily="18" charset="2"/>
              </a:rPr>
              <a:t></a:t>
            </a:r>
            <a:r>
              <a:rPr lang="en-US" altLang="zh-CN" sz="2800">
                <a:latin typeface="Comic Sans MS" panose="030F0702030302020204" pitchFamily="66" charset="0"/>
              </a:rPr>
              <a:t> </a:t>
            </a:r>
            <a:r>
              <a:rPr lang="en-US" altLang="zh-CN" sz="2800" baseline="-25000">
                <a:latin typeface="Comic Sans MS" panose="030F0702030302020204" pitchFamily="66" charset="0"/>
              </a:rPr>
              <a:t>smith_infor</a:t>
            </a:r>
            <a:endParaRPr lang="en-US" altLang="zh-CN" sz="2800">
              <a:latin typeface="Comic Sans MS" panose="030F0702030302020204" pitchFamily="66" charset="0"/>
            </a:endParaRPr>
          </a:p>
        </p:txBody>
      </p:sp>
      <p:sp>
        <p:nvSpPr>
          <p:cNvPr id="467972" name="Rectangle 4">
            <a:extLst>
              <a:ext uri="{FF2B5EF4-FFF2-40B4-BE49-F238E27FC236}">
                <a16:creationId xmlns:a16="http://schemas.microsoft.com/office/drawing/2014/main" id="{F4B4C1CA-83AC-4DB2-8615-3CDC00451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60350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  <p:sp>
        <p:nvSpPr>
          <p:cNvPr id="467974" name="Rectangle 6">
            <a:extLst>
              <a:ext uri="{FF2B5EF4-FFF2-40B4-BE49-F238E27FC236}">
                <a16:creationId xmlns:a16="http://schemas.microsoft.com/office/drawing/2014/main" id="{1B6B343F-DB57-4919-AA61-9A43CA473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908050"/>
            <a:ext cx="8353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Find the names of all customers who live in the same city as smith </a:t>
            </a:r>
          </a:p>
        </p:txBody>
      </p:sp>
      <p:grpSp>
        <p:nvGrpSpPr>
          <p:cNvPr id="467975" name="Group 7">
            <a:extLst>
              <a:ext uri="{FF2B5EF4-FFF2-40B4-BE49-F238E27FC236}">
                <a16:creationId xmlns:a16="http://schemas.microsoft.com/office/drawing/2014/main" id="{312BFF35-DD63-4D38-900A-E9F6F399EEE3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911225"/>
            <a:ext cx="431800" cy="431800"/>
            <a:chOff x="1066" y="3475"/>
            <a:chExt cx="272" cy="271"/>
          </a:xfrm>
        </p:grpSpPr>
        <p:sp>
          <p:nvSpPr>
            <p:cNvPr id="88104" name="AutoShape 8" descr="深色横线">
              <a:extLst>
                <a:ext uri="{FF2B5EF4-FFF2-40B4-BE49-F238E27FC236}">
                  <a16:creationId xmlns:a16="http://schemas.microsoft.com/office/drawing/2014/main" id="{65DD47E2-914B-4F2D-A01E-68D58CED4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3475"/>
              <a:ext cx="272" cy="2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76 w 21600"/>
                <a:gd name="T25" fmla="*/ 3188 h 21600"/>
                <a:gd name="T26" fmla="*/ 18424 w 21600"/>
                <a:gd name="T27" fmla="*/ 18412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pattFill prst="dkHorz">
              <a:fgClr>
                <a:srgbClr val="CC0066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05" name="Oval 9">
              <a:extLst>
                <a:ext uri="{FF2B5EF4-FFF2-40B4-BE49-F238E27FC236}">
                  <a16:creationId xmlns:a16="http://schemas.microsoft.com/office/drawing/2014/main" id="{29061F5F-1F01-4E7E-957E-CCE3F9587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3521"/>
              <a:ext cx="181" cy="181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5E002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</p:grpSp>
      <p:pic>
        <p:nvPicPr>
          <p:cNvPr id="467978" name="Picture 10">
            <a:extLst>
              <a:ext uri="{FF2B5EF4-FFF2-40B4-BE49-F238E27FC236}">
                <a16:creationId xmlns:a16="http://schemas.microsoft.com/office/drawing/2014/main" id="{C0AE56BA-68D5-4EA1-981E-C2F81FBB6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" t="542" r="1808" b="1329"/>
          <a:stretch>
            <a:fillRect/>
          </a:stretch>
        </p:blipFill>
        <p:spPr bwMode="auto">
          <a:xfrm>
            <a:off x="179388" y="3719513"/>
            <a:ext cx="4030662" cy="2589212"/>
          </a:xfrm>
          <a:prstGeom prst="rect">
            <a:avLst/>
          </a:prstGeom>
          <a:solidFill>
            <a:schemeClr val="bg1">
              <a:alpha val="50980"/>
            </a:schemeClr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7979" name="Rectangle 11">
            <a:extLst>
              <a:ext uri="{FF2B5EF4-FFF2-40B4-BE49-F238E27FC236}">
                <a16:creationId xmlns:a16="http://schemas.microsoft.com/office/drawing/2014/main" id="{E0410811-DFE0-4694-AFF6-ACEBDE8A1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2919413"/>
            <a:ext cx="51419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i="1">
                <a:latin typeface="Comic Sans MS" panose="030F0702030302020204" pitchFamily="66" charset="0"/>
                <a:sym typeface="Symbol" panose="05050102010706020507" pitchFamily="18" charset="2"/>
              </a:rPr>
              <a:t></a:t>
            </a:r>
            <a:r>
              <a:rPr lang="en-US" altLang="zh-CN" sz="280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zh-CN" sz="2800" baseline="-25000">
                <a:latin typeface="Comic Sans MS" panose="030F0702030302020204" pitchFamily="66" charset="0"/>
                <a:sym typeface="Symbol" panose="05050102010706020507" pitchFamily="18" charset="2"/>
              </a:rPr>
              <a:t>customer_name=“smith” </a:t>
            </a:r>
            <a:r>
              <a:rPr lang="en-US" altLang="zh-CN" sz="2800">
                <a:latin typeface="Comic Sans MS" panose="030F0702030302020204" pitchFamily="66" charset="0"/>
                <a:sym typeface="Symbol" panose="05050102010706020507" pitchFamily="18" charset="2"/>
              </a:rPr>
              <a:t>(customer)</a:t>
            </a:r>
          </a:p>
        </p:txBody>
      </p:sp>
      <p:sp>
        <p:nvSpPr>
          <p:cNvPr id="467980" name="Text Box 12">
            <a:extLst>
              <a:ext uri="{FF2B5EF4-FFF2-40B4-BE49-F238E27FC236}">
                <a16:creationId xmlns:a16="http://schemas.microsoft.com/office/drawing/2014/main" id="{7255E928-7905-472F-B83C-6BB406F38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3057525"/>
            <a:ext cx="360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Comic Sans MS" panose="030F0702030302020204" pitchFamily="66" charset="0"/>
              </a:rPr>
              <a:t>(</a:t>
            </a:r>
          </a:p>
        </p:txBody>
      </p:sp>
      <p:sp>
        <p:nvSpPr>
          <p:cNvPr id="467981" name="Text Box 13">
            <a:extLst>
              <a:ext uri="{FF2B5EF4-FFF2-40B4-BE49-F238E27FC236}">
                <a16:creationId xmlns:a16="http://schemas.microsoft.com/office/drawing/2014/main" id="{273C559F-B290-499F-942A-94303F493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2997200"/>
            <a:ext cx="360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Comic Sans MS" panose="030F0702030302020204" pitchFamily="66" charset="0"/>
              </a:rPr>
              <a:t>)</a:t>
            </a:r>
          </a:p>
        </p:txBody>
      </p:sp>
      <p:pic>
        <p:nvPicPr>
          <p:cNvPr id="467988" name="Picture 20">
            <a:extLst>
              <a:ext uri="{FF2B5EF4-FFF2-40B4-BE49-F238E27FC236}">
                <a16:creationId xmlns:a16="http://schemas.microsoft.com/office/drawing/2014/main" id="{EBB3B5C1-FD48-48CF-854C-9D041F644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" t="542" r="1808" b="1329"/>
          <a:stretch>
            <a:fillRect/>
          </a:stretch>
        </p:blipFill>
        <p:spPr bwMode="auto">
          <a:xfrm>
            <a:off x="4787900" y="3719513"/>
            <a:ext cx="4103688" cy="2589212"/>
          </a:xfrm>
          <a:prstGeom prst="rect">
            <a:avLst/>
          </a:prstGeom>
          <a:solidFill>
            <a:schemeClr val="bg1">
              <a:alpha val="50980"/>
            </a:schemeClr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7990" name="Text Box 22">
            <a:extLst>
              <a:ext uri="{FF2B5EF4-FFF2-40B4-BE49-F238E27FC236}">
                <a16:creationId xmlns:a16="http://schemas.microsoft.com/office/drawing/2014/main" id="{B73E825B-A526-4E18-9FAB-8A978F5DB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5325" y="3011488"/>
            <a:ext cx="360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467992" name="Rectangle 24">
            <a:extLst>
              <a:ext uri="{FF2B5EF4-FFF2-40B4-BE49-F238E27FC236}">
                <a16:creationId xmlns:a16="http://schemas.microsoft.com/office/drawing/2014/main" id="{18A0C163-0077-4599-882A-F3B8B3DF8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1998663"/>
            <a:ext cx="34909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i="1">
                <a:latin typeface="Comic Sans MS" panose="030F0702030302020204" pitchFamily="66" charset="0"/>
                <a:sym typeface="Symbol" panose="05050102010706020507" pitchFamily="18" charset="2"/>
              </a:rPr>
              <a:t></a:t>
            </a:r>
            <a:r>
              <a:rPr lang="en-US" altLang="zh-CN" sz="280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zh-CN" sz="2800" baseline="-25000">
                <a:latin typeface="Comic Sans MS" panose="030F0702030302020204" pitchFamily="66" charset="0"/>
                <a:sym typeface="Symbol" panose="05050102010706020507" pitchFamily="18" charset="2"/>
              </a:rPr>
              <a:t>customer.customer_city =</a:t>
            </a:r>
            <a:endParaRPr lang="en-US" altLang="zh-CN" sz="280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467993" name="Text Box 25">
            <a:extLst>
              <a:ext uri="{FF2B5EF4-FFF2-40B4-BE49-F238E27FC236}">
                <a16:creationId xmlns:a16="http://schemas.microsoft.com/office/drawing/2014/main" id="{D6B0704D-0B51-451C-AC9C-F7FF424D2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3" y="2106613"/>
            <a:ext cx="360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Comic Sans MS" panose="030F0702030302020204" pitchFamily="66" charset="0"/>
              </a:rPr>
              <a:t>(</a:t>
            </a:r>
          </a:p>
        </p:txBody>
      </p:sp>
      <p:sp>
        <p:nvSpPr>
          <p:cNvPr id="467994" name="Text Box 26">
            <a:extLst>
              <a:ext uri="{FF2B5EF4-FFF2-40B4-BE49-F238E27FC236}">
                <a16:creationId xmlns:a16="http://schemas.microsoft.com/office/drawing/2014/main" id="{0A8A273D-AB67-4AC8-B5F8-FCDD910C2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9788" y="2997200"/>
            <a:ext cx="360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467996" name="Rectangle 28">
            <a:extLst>
              <a:ext uri="{FF2B5EF4-FFF2-40B4-BE49-F238E27FC236}">
                <a16:creationId xmlns:a16="http://schemas.microsoft.com/office/drawing/2014/main" id="{F708D196-3391-40B6-9C57-257932E70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557338"/>
            <a:ext cx="36877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32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</a:t>
            </a:r>
            <a:r>
              <a:rPr kumimoji="1" lang="en-US" altLang="zh-CN" sz="3200" baseline="-25000"/>
              <a:t>customer.customer_name</a:t>
            </a:r>
            <a:endParaRPr kumimoji="1" lang="en-US" altLang="zh-CN" sz="32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68005" name="Line 37">
            <a:extLst>
              <a:ext uri="{FF2B5EF4-FFF2-40B4-BE49-F238E27FC236}">
                <a16:creationId xmlns:a16="http://schemas.microsoft.com/office/drawing/2014/main" id="{3D6F2ECB-46D4-4AD4-94C0-2009A3FA52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1638" y="4076700"/>
            <a:ext cx="936625" cy="1800225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8006" name="Line 38">
            <a:extLst>
              <a:ext uri="{FF2B5EF4-FFF2-40B4-BE49-F238E27FC236}">
                <a16:creationId xmlns:a16="http://schemas.microsoft.com/office/drawing/2014/main" id="{2F2E01D7-AD0F-4E14-972A-EB5B6507F4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1638" y="4292600"/>
            <a:ext cx="936625" cy="1584325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8007" name="Group 39">
            <a:extLst>
              <a:ext uri="{FF2B5EF4-FFF2-40B4-BE49-F238E27FC236}">
                <a16:creationId xmlns:a16="http://schemas.microsoft.com/office/drawing/2014/main" id="{72C2DA9F-F7DE-4306-AEBC-4D3D7866779A}"/>
              </a:ext>
            </a:extLst>
          </p:cNvPr>
          <p:cNvGrpSpPr>
            <a:grpSpLocks/>
          </p:cNvGrpSpPr>
          <p:nvPr/>
        </p:nvGrpSpPr>
        <p:grpSpPr bwMode="auto">
          <a:xfrm>
            <a:off x="5005388" y="4724400"/>
            <a:ext cx="71437" cy="360363"/>
            <a:chOff x="2835" y="3067"/>
            <a:chExt cx="45" cy="227"/>
          </a:xfrm>
        </p:grpSpPr>
        <p:sp>
          <p:nvSpPr>
            <p:cNvPr id="88101" name="Oval 40">
              <a:extLst>
                <a:ext uri="{FF2B5EF4-FFF2-40B4-BE49-F238E27FC236}">
                  <a16:creationId xmlns:a16="http://schemas.microsoft.com/office/drawing/2014/main" id="{9A5D690D-0004-4342-9178-409F89C39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3067"/>
              <a:ext cx="45" cy="45"/>
            </a:xfrm>
            <a:prstGeom prst="ellipse">
              <a:avLst/>
            </a:prstGeom>
            <a:solidFill>
              <a:schemeClr val="hlink"/>
            </a:solidFill>
            <a:ln w="28575" algn="ctr">
              <a:solidFill>
                <a:srgbClr val="00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88102" name="Oval 41">
              <a:extLst>
                <a:ext uri="{FF2B5EF4-FFF2-40B4-BE49-F238E27FC236}">
                  <a16:creationId xmlns:a16="http://schemas.microsoft.com/office/drawing/2014/main" id="{3B2A8DD5-9304-436D-BE6D-55EC18A07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3158"/>
              <a:ext cx="45" cy="45"/>
            </a:xfrm>
            <a:prstGeom prst="ellipse">
              <a:avLst/>
            </a:prstGeom>
            <a:solidFill>
              <a:schemeClr val="hlink"/>
            </a:solidFill>
            <a:ln w="28575" algn="ctr">
              <a:solidFill>
                <a:srgbClr val="00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88103" name="Oval 42">
              <a:extLst>
                <a:ext uri="{FF2B5EF4-FFF2-40B4-BE49-F238E27FC236}">
                  <a16:creationId xmlns:a16="http://schemas.microsoft.com/office/drawing/2014/main" id="{6756053D-5324-4D92-8BDB-F21820D74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3249"/>
              <a:ext cx="45" cy="45"/>
            </a:xfrm>
            <a:prstGeom prst="ellipse">
              <a:avLst/>
            </a:prstGeom>
            <a:solidFill>
              <a:schemeClr val="hlink"/>
            </a:solidFill>
            <a:ln w="28575" algn="ctr">
              <a:solidFill>
                <a:srgbClr val="00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68011" name="Group 43">
            <a:extLst>
              <a:ext uri="{FF2B5EF4-FFF2-40B4-BE49-F238E27FC236}">
                <a16:creationId xmlns:a16="http://schemas.microsoft.com/office/drawing/2014/main" id="{A83C9FCD-509D-4663-BC5D-AF2CCAFE4285}"/>
              </a:ext>
            </a:extLst>
          </p:cNvPr>
          <p:cNvGrpSpPr>
            <a:grpSpLocks/>
          </p:cNvGrpSpPr>
          <p:nvPr/>
        </p:nvGrpSpPr>
        <p:grpSpPr bwMode="auto">
          <a:xfrm>
            <a:off x="5005388" y="5300663"/>
            <a:ext cx="71437" cy="360362"/>
            <a:chOff x="2835" y="3067"/>
            <a:chExt cx="45" cy="227"/>
          </a:xfrm>
        </p:grpSpPr>
        <p:sp>
          <p:nvSpPr>
            <p:cNvPr id="88098" name="Oval 44">
              <a:extLst>
                <a:ext uri="{FF2B5EF4-FFF2-40B4-BE49-F238E27FC236}">
                  <a16:creationId xmlns:a16="http://schemas.microsoft.com/office/drawing/2014/main" id="{69045A48-238D-404D-BD0E-45615547A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3067"/>
              <a:ext cx="45" cy="45"/>
            </a:xfrm>
            <a:prstGeom prst="ellipse">
              <a:avLst/>
            </a:prstGeom>
            <a:solidFill>
              <a:schemeClr val="hlink"/>
            </a:solidFill>
            <a:ln w="28575" algn="ctr">
              <a:solidFill>
                <a:srgbClr val="00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88099" name="Oval 45">
              <a:extLst>
                <a:ext uri="{FF2B5EF4-FFF2-40B4-BE49-F238E27FC236}">
                  <a16:creationId xmlns:a16="http://schemas.microsoft.com/office/drawing/2014/main" id="{15D8E10D-FCF8-4237-BEA6-265498B51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3158"/>
              <a:ext cx="45" cy="45"/>
            </a:xfrm>
            <a:prstGeom prst="ellipse">
              <a:avLst/>
            </a:prstGeom>
            <a:solidFill>
              <a:schemeClr val="hlink"/>
            </a:solidFill>
            <a:ln w="28575" algn="ctr">
              <a:solidFill>
                <a:srgbClr val="00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88100" name="Oval 46">
              <a:extLst>
                <a:ext uri="{FF2B5EF4-FFF2-40B4-BE49-F238E27FC236}">
                  <a16:creationId xmlns:a16="http://schemas.microsoft.com/office/drawing/2014/main" id="{C77C22F1-7CCC-4A41-9F43-CC2B2E287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3249"/>
              <a:ext cx="45" cy="45"/>
            </a:xfrm>
            <a:prstGeom prst="ellipse">
              <a:avLst/>
            </a:prstGeom>
            <a:solidFill>
              <a:schemeClr val="hlink"/>
            </a:solidFill>
            <a:ln w="28575" algn="ctr">
              <a:solidFill>
                <a:srgbClr val="00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</p:grpSp>
      <p:sp>
        <p:nvSpPr>
          <p:cNvPr id="468015" name="Line 47">
            <a:extLst>
              <a:ext uri="{FF2B5EF4-FFF2-40B4-BE49-F238E27FC236}">
                <a16:creationId xmlns:a16="http://schemas.microsoft.com/office/drawing/2014/main" id="{A00C4E76-FBA1-4431-8EC0-4C8BE2326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5876925"/>
            <a:ext cx="936625" cy="144463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8016" name="Line 48">
            <a:extLst>
              <a:ext uri="{FF2B5EF4-FFF2-40B4-BE49-F238E27FC236}">
                <a16:creationId xmlns:a16="http://schemas.microsoft.com/office/drawing/2014/main" id="{45A85994-CD92-4EFF-A198-CE993D4BBD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5876925"/>
            <a:ext cx="936625" cy="288925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8017" name="Line 49">
            <a:extLst>
              <a:ext uri="{FF2B5EF4-FFF2-40B4-BE49-F238E27FC236}">
                <a16:creationId xmlns:a16="http://schemas.microsoft.com/office/drawing/2014/main" id="{27C2C7B8-727C-4A2F-837E-E46CC70AB5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5876925"/>
            <a:ext cx="936625" cy="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8018" name="Rectangle 50">
            <a:extLst>
              <a:ext uri="{FF2B5EF4-FFF2-40B4-BE49-F238E27FC236}">
                <a16:creationId xmlns:a16="http://schemas.microsoft.com/office/drawing/2014/main" id="{ED5427E0-AA52-4BE7-AFC7-FE2EA8954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005263"/>
            <a:ext cx="4032250" cy="1655762"/>
          </a:xfrm>
          <a:prstGeom prst="rect">
            <a:avLst/>
          </a:prstGeom>
          <a:solidFill>
            <a:schemeClr val="bg1">
              <a:alpha val="6705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68019" name="Rectangle 51">
            <a:extLst>
              <a:ext uri="{FF2B5EF4-FFF2-40B4-BE49-F238E27FC236}">
                <a16:creationId xmlns:a16="http://schemas.microsoft.com/office/drawing/2014/main" id="{33B1B206-6F9C-450B-AB4D-B3260D79F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949950"/>
            <a:ext cx="4032250" cy="358775"/>
          </a:xfrm>
          <a:prstGeom prst="rect">
            <a:avLst/>
          </a:prstGeom>
          <a:solidFill>
            <a:schemeClr val="bg1">
              <a:alpha val="6705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68020" name="Rectangle 52">
            <a:extLst>
              <a:ext uri="{FF2B5EF4-FFF2-40B4-BE49-F238E27FC236}">
                <a16:creationId xmlns:a16="http://schemas.microsoft.com/office/drawing/2014/main" id="{3EBB72F9-6776-4846-8C92-51CBF04F8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4365625"/>
            <a:ext cx="3671887" cy="215900"/>
          </a:xfrm>
          <a:prstGeom prst="rect">
            <a:avLst/>
          </a:prstGeom>
          <a:solidFill>
            <a:schemeClr val="hlink">
              <a:alpha val="20000"/>
            </a:schemeClr>
          </a:solidFill>
          <a:ln w="2857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68021" name="Rectangle 53">
            <a:extLst>
              <a:ext uri="{FF2B5EF4-FFF2-40B4-BE49-F238E27FC236}">
                <a16:creationId xmlns:a16="http://schemas.microsoft.com/office/drawing/2014/main" id="{02B0282F-2242-43AF-99E1-D78953BE0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5734050"/>
            <a:ext cx="3671887" cy="215900"/>
          </a:xfrm>
          <a:prstGeom prst="rect">
            <a:avLst/>
          </a:prstGeom>
          <a:solidFill>
            <a:schemeClr val="hlink">
              <a:alpha val="20000"/>
            </a:schemeClr>
          </a:solidFill>
          <a:ln w="2857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7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7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500"/>
                                        <p:tgtEl>
                                          <p:spTgt spid="46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4679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4679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4679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6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67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67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6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6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46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7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7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67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67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46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6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6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6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68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6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68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67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67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67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67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467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46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8" dur="500"/>
                                        <p:tgtEl>
                                          <p:spTgt spid="468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3" dur="500"/>
                                        <p:tgtEl>
                                          <p:spTgt spid="46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68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6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67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67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67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67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8" dur="500"/>
                                        <p:tgtEl>
                                          <p:spTgt spid="467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98" grpId="0" animBg="1"/>
      <p:bldP spid="468004" grpId="0"/>
      <p:bldP spid="468003" grpId="0" animBg="1"/>
      <p:bldP spid="467989" grpId="0"/>
      <p:bldP spid="467987" grpId="0"/>
      <p:bldP spid="468001" grpId="0" animBg="1"/>
      <p:bldP spid="467972" grpId="0" animBg="1"/>
      <p:bldP spid="467974" grpId="0"/>
      <p:bldP spid="467979" grpId="0"/>
      <p:bldP spid="467980" grpId="0"/>
      <p:bldP spid="467981" grpId="0"/>
      <p:bldP spid="467990" grpId="0"/>
      <p:bldP spid="467992" grpId="0"/>
      <p:bldP spid="467993" grpId="0"/>
      <p:bldP spid="467994" grpId="0"/>
      <p:bldP spid="467996" grpId="0"/>
      <p:bldP spid="468018" grpId="0" animBg="1"/>
      <p:bldP spid="468019" grpId="0" animBg="1"/>
      <p:bldP spid="468020" grpId="0" animBg="1"/>
      <p:bldP spid="4680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页脚占位符 4">
            <a:extLst>
              <a:ext uri="{FF2B5EF4-FFF2-40B4-BE49-F238E27FC236}">
                <a16:creationId xmlns:a16="http://schemas.microsoft.com/office/drawing/2014/main" id="{2057DDD6-7BD0-4C41-BBB7-6C4C4E926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90115" name="灯片编号占位符 5">
            <a:extLst>
              <a:ext uri="{FF2B5EF4-FFF2-40B4-BE49-F238E27FC236}">
                <a16:creationId xmlns:a16="http://schemas.microsoft.com/office/drawing/2014/main" id="{D599C7A4-FDBB-4473-A9FA-9EB148D57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FE56BD-4ED7-46DA-8A8B-022D1B737C5E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90116" name="Rectangle 4">
            <a:extLst>
              <a:ext uri="{FF2B5EF4-FFF2-40B4-BE49-F238E27FC236}">
                <a16:creationId xmlns:a16="http://schemas.microsoft.com/office/drawing/2014/main" id="{95B3EC7E-5C87-4AC3-88B5-9178B57FC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184275"/>
            <a:ext cx="8351837" cy="4908550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 sz="2800" i="1">
                <a:latin typeface="Comic Sans MS" panose="030F0702030302020204" pitchFamily="66" charset="0"/>
              </a:rPr>
              <a:t> branch (branch_name, branch_city, assets)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 sz="2800" i="1">
                <a:latin typeface="Comic Sans MS" panose="030F0702030302020204" pitchFamily="66" charset="0"/>
              </a:rPr>
              <a:t> customer (customer_name, customer_street,                                               	                                          customer_city)</a:t>
            </a:r>
            <a:endParaRPr lang="en-US" altLang="zh-CN" i="1">
              <a:latin typeface="Comic Sans MS" panose="030F0702030302020204" pitchFamily="66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 sz="2800" i="1">
                <a:latin typeface="Comic Sans MS" panose="030F0702030302020204" pitchFamily="66" charset="0"/>
              </a:rPr>
              <a:t> account (account_number, branch_name, 	 	                                                     balance)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 sz="2800" i="1">
                <a:latin typeface="Comic Sans MS" panose="030F0702030302020204" pitchFamily="66" charset="0"/>
              </a:rPr>
              <a:t> loan (loan_number, branch_name, amount)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 sz="2800" i="1">
                <a:latin typeface="Comic Sans MS" panose="030F0702030302020204" pitchFamily="66" charset="0"/>
              </a:rPr>
              <a:t> depositor (customer_name, account_number)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 sz="2800" i="1">
                <a:latin typeface="Comic Sans MS" panose="030F0702030302020204" pitchFamily="66" charset="0"/>
              </a:rPr>
              <a:t> borrower</a:t>
            </a:r>
            <a:r>
              <a:rPr lang="en-US" altLang="zh-CN" sz="2800" b="1" i="1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800" i="1">
                <a:latin typeface="Comic Sans MS" panose="030F0702030302020204" pitchFamily="66" charset="0"/>
              </a:rPr>
              <a:t>(customer_name, loan_number)</a:t>
            </a:r>
          </a:p>
        </p:txBody>
      </p:sp>
      <p:sp>
        <p:nvSpPr>
          <p:cNvPr id="361478" name="Text Box 6">
            <a:extLst>
              <a:ext uri="{FF2B5EF4-FFF2-40B4-BE49-F238E27FC236}">
                <a16:creationId xmlns:a16="http://schemas.microsoft.com/office/drawing/2014/main" id="{841E8C96-E20F-4C0C-8491-C88D09262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15888"/>
            <a:ext cx="51831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4400" b="1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Banking Example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页脚占位符 4">
            <a:extLst>
              <a:ext uri="{FF2B5EF4-FFF2-40B4-BE49-F238E27FC236}">
                <a16:creationId xmlns:a16="http://schemas.microsoft.com/office/drawing/2014/main" id="{E1B32E63-7B14-4724-9753-4F2AA9BE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92163" name="灯片编号占位符 5">
            <a:extLst>
              <a:ext uri="{FF2B5EF4-FFF2-40B4-BE49-F238E27FC236}">
                <a16:creationId xmlns:a16="http://schemas.microsoft.com/office/drawing/2014/main" id="{635E0D68-BC63-4B91-AC33-0CED006E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3B473E-1F0A-4779-AF75-79901DE2D910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362506" name="Rectangle 10">
            <a:extLst>
              <a:ext uri="{FF2B5EF4-FFF2-40B4-BE49-F238E27FC236}">
                <a16:creationId xmlns:a16="http://schemas.microsoft.com/office/drawing/2014/main" id="{F81E9A05-79D9-4F3B-A95B-4CA239326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425" y="5156200"/>
            <a:ext cx="7129463" cy="115252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62503" name="Rectangle 7">
            <a:extLst>
              <a:ext uri="{FF2B5EF4-FFF2-40B4-BE49-F238E27FC236}">
                <a16:creationId xmlns:a16="http://schemas.microsoft.com/office/drawing/2014/main" id="{C6CEE646-8A49-4D68-B1B1-E6197FA78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213100"/>
            <a:ext cx="6913563" cy="576263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62501" name="Rectangle 5">
            <a:extLst>
              <a:ext uri="{FF2B5EF4-FFF2-40B4-BE49-F238E27FC236}">
                <a16:creationId xmlns:a16="http://schemas.microsoft.com/office/drawing/2014/main" id="{626C923B-FC28-41E2-A57F-2876E7BDB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1700213"/>
            <a:ext cx="4319588" cy="576262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92167" name="Rectangle 3">
            <a:extLst>
              <a:ext uri="{FF2B5EF4-FFF2-40B4-BE49-F238E27FC236}">
                <a16:creationId xmlns:a16="http://schemas.microsoft.com/office/drawing/2014/main" id="{E602EA70-94D0-4879-BD64-9288D9FAB3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353425" cy="4321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Find all loans of over $1200</a:t>
            </a:r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r>
              <a:rPr kumimoji="1" lang="en-US" altLang="zh-CN">
                <a:sym typeface="Symbol" panose="05050102010706020507" pitchFamily="18" charset="2"/>
              </a:rPr>
              <a:t>Find the loan number for each loan of an amount greater than $1200</a:t>
            </a:r>
          </a:p>
          <a:p>
            <a:pPr eaLnBrk="1" hangingPunct="1">
              <a:lnSpc>
                <a:spcPct val="90000"/>
              </a:lnSpc>
            </a:pPr>
            <a:endParaRPr kumimoji="1" lang="en-US" altLang="zh-CN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Find the names of all customers who have a loan, an account, or both, from the bank</a:t>
            </a:r>
          </a:p>
        </p:txBody>
      </p:sp>
      <p:sp>
        <p:nvSpPr>
          <p:cNvPr id="362500" name="Text Box 4">
            <a:extLst>
              <a:ext uri="{FF2B5EF4-FFF2-40B4-BE49-F238E27FC236}">
                <a16:creationId xmlns:a16="http://schemas.microsoft.com/office/drawing/2014/main" id="{5CDB040E-71C3-4E64-8BA0-8CE5DFE4E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5738" y="1604963"/>
            <a:ext cx="3921125" cy="106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3600">
                <a:latin typeface="Helvetica" panose="020B0604020202020204" pitchFamily="34" charset="0"/>
                <a:sym typeface="Symbol" panose="05050102010706020507" pitchFamily="18" charset="2"/>
              </a:rPr>
              <a:t></a:t>
            </a:r>
            <a:r>
              <a:rPr kumimoji="1" lang="en-US" altLang="zh-CN" sz="4000" i="1" baseline="-25000">
                <a:latin typeface="Helvetica" panose="020B0604020202020204" pitchFamily="34" charset="0"/>
                <a:sym typeface="Symbol" panose="05050102010706020507" pitchFamily="18" charset="2"/>
              </a:rPr>
              <a:t>amount</a:t>
            </a:r>
            <a:r>
              <a:rPr kumimoji="1" lang="en-US" altLang="zh-CN" sz="3600" i="1" baseline="-25000">
                <a:latin typeface="Helvetica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1" lang="en-US" altLang="zh-CN" sz="3600" baseline="-25000">
                <a:latin typeface="Helvetica" panose="020B0604020202020204" pitchFamily="34" charset="0"/>
                <a:sym typeface="Symbol" panose="05050102010706020507" pitchFamily="18" charset="2"/>
              </a:rPr>
              <a:t>&gt; 1200</a:t>
            </a:r>
            <a:r>
              <a:rPr kumimoji="1" lang="en-US" altLang="zh-CN" sz="3600">
                <a:latin typeface="Helvetica" panose="020B0604020202020204" pitchFamily="34" charset="0"/>
                <a:sym typeface="Symbol" panose="05050102010706020507" pitchFamily="18" charset="2"/>
              </a:rPr>
              <a:t> (</a:t>
            </a:r>
            <a:r>
              <a:rPr kumimoji="1" lang="en-US" altLang="zh-CN" sz="3600" i="1">
                <a:latin typeface="Helvetica" panose="020B0604020202020204" pitchFamily="34" charset="0"/>
                <a:sym typeface="Symbol" panose="05050102010706020507" pitchFamily="18" charset="2"/>
              </a:rPr>
              <a:t>loan</a:t>
            </a:r>
            <a:r>
              <a:rPr kumimoji="1" lang="en-US" altLang="zh-CN" sz="3600">
                <a:latin typeface="Helvetica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zh-CN" sz="2800">
              <a:latin typeface="Helvetica" panose="020B0604020202020204" pitchFamily="34" charset="0"/>
            </a:endParaRPr>
          </a:p>
        </p:txBody>
      </p:sp>
      <p:sp>
        <p:nvSpPr>
          <p:cNvPr id="362502" name="Text Box 6">
            <a:extLst>
              <a:ext uri="{FF2B5EF4-FFF2-40B4-BE49-F238E27FC236}">
                <a16:creationId xmlns:a16="http://schemas.microsoft.com/office/drawing/2014/main" id="{8284ED69-74FD-4F06-9A43-86201C771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3141663"/>
            <a:ext cx="6026150" cy="130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>
                <a:latin typeface="Helvetica" panose="020B0604020202020204" pitchFamily="34" charset="0"/>
                <a:sym typeface="Symbol" panose="05050102010706020507" pitchFamily="18" charset="2"/>
              </a:rPr>
              <a:t></a:t>
            </a:r>
            <a:r>
              <a:rPr kumimoji="1" lang="en-US" altLang="zh-CN" sz="3600" i="1" baseline="-25000">
                <a:latin typeface="Helvetica" panose="020B0604020202020204" pitchFamily="34" charset="0"/>
                <a:sym typeface="Symbol" panose="05050102010706020507" pitchFamily="18" charset="2"/>
              </a:rPr>
              <a:t>loan_number</a:t>
            </a:r>
            <a:r>
              <a:rPr kumimoji="1" lang="en-US" altLang="zh-CN">
                <a:latin typeface="Helvetica" panose="020B0604020202020204" pitchFamily="34" charset="0"/>
                <a:sym typeface="Symbol" panose="05050102010706020507" pitchFamily="18" charset="2"/>
              </a:rPr>
              <a:t> (</a:t>
            </a:r>
            <a:r>
              <a:rPr kumimoji="1" lang="en-US" altLang="zh-CN" sz="3600" i="1" baseline="-25000">
                <a:latin typeface="Helvetica" panose="020B0604020202020204" pitchFamily="34" charset="0"/>
                <a:sym typeface="Symbol" panose="05050102010706020507" pitchFamily="18" charset="2"/>
              </a:rPr>
              <a:t>amount</a:t>
            </a:r>
            <a:r>
              <a:rPr kumimoji="1" lang="en-US" altLang="zh-CN" i="1">
                <a:latin typeface="Helvetica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1" lang="en-US" altLang="zh-CN" baseline="-25000">
                <a:latin typeface="Helvetica" panose="020B0604020202020204" pitchFamily="34" charset="0"/>
                <a:sym typeface="Symbol" panose="05050102010706020507" pitchFamily="18" charset="2"/>
              </a:rPr>
              <a:t>&gt; 1200</a:t>
            </a:r>
            <a:r>
              <a:rPr kumimoji="1" lang="en-US" altLang="zh-CN">
                <a:latin typeface="Helvetica" panose="020B0604020202020204" pitchFamily="34" charset="0"/>
                <a:sym typeface="Symbol" panose="05050102010706020507" pitchFamily="18" charset="2"/>
              </a:rPr>
              <a:t> (</a:t>
            </a:r>
            <a:r>
              <a:rPr kumimoji="1" lang="en-US" altLang="zh-CN" i="1">
                <a:latin typeface="Helvetica" panose="020B0604020202020204" pitchFamily="34" charset="0"/>
                <a:sym typeface="Symbol" panose="05050102010706020507" pitchFamily="18" charset="2"/>
              </a:rPr>
              <a:t>loan</a:t>
            </a:r>
            <a:r>
              <a:rPr kumimoji="1" lang="en-US" altLang="zh-CN">
                <a:latin typeface="Helvetica" panose="020B0604020202020204" pitchFamily="34" charset="0"/>
                <a:sym typeface="Symbol" panose="05050102010706020507" pitchFamily="18" charset="2"/>
              </a:rPr>
              <a:t>))</a:t>
            </a:r>
            <a:endParaRPr kumimoji="1" lang="en-US" altLang="zh-CN">
              <a:latin typeface="Helvetica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zh-CN" sz="2400">
              <a:latin typeface="Helvetica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zh-CN" sz="2400">
              <a:latin typeface="Helvetica" panose="020B0604020202020204" pitchFamily="34" charset="0"/>
            </a:endParaRPr>
          </a:p>
        </p:txBody>
      </p:sp>
      <p:sp>
        <p:nvSpPr>
          <p:cNvPr id="362505" name="Text Box 9">
            <a:extLst>
              <a:ext uri="{FF2B5EF4-FFF2-40B4-BE49-F238E27FC236}">
                <a16:creationId xmlns:a16="http://schemas.microsoft.com/office/drawing/2014/main" id="{F6AECDF5-0F9C-458E-AB44-3BE9E9CAE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121275"/>
            <a:ext cx="7296150" cy="104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7938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80000"/>
              </a:lnSpc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kumimoji="1" lang="en-US" altLang="zh-CN" sz="3200">
                <a:latin typeface="Helvetica" panose="020B0604020202020204" pitchFamily="34" charset="0"/>
                <a:sym typeface="Symbol" panose="05050102010706020507" pitchFamily="18" charset="2"/>
              </a:rPr>
              <a:t></a:t>
            </a:r>
            <a:r>
              <a:rPr kumimoji="1" lang="en-US" altLang="zh-CN" sz="3600" i="1" baseline="-25000">
                <a:latin typeface="Helvetica" panose="020B0604020202020204" pitchFamily="34" charset="0"/>
                <a:sym typeface="Symbol" panose="05050102010706020507" pitchFamily="18" charset="2"/>
              </a:rPr>
              <a:t>customer_name</a:t>
            </a:r>
            <a:r>
              <a:rPr kumimoji="1" lang="en-US" altLang="zh-CN" sz="3200">
                <a:latin typeface="Helvetica" panose="020B0604020202020204" pitchFamily="34" charset="0"/>
                <a:sym typeface="Symbol" panose="05050102010706020507" pitchFamily="18" charset="2"/>
              </a:rPr>
              <a:t> (</a:t>
            </a:r>
            <a:r>
              <a:rPr kumimoji="1" lang="en-US" altLang="zh-CN" sz="3200" i="1">
                <a:latin typeface="Helvetica" panose="020B0604020202020204" pitchFamily="34" charset="0"/>
                <a:sym typeface="Symbol" panose="05050102010706020507" pitchFamily="18" charset="2"/>
              </a:rPr>
              <a:t>borrower</a:t>
            </a:r>
            <a:r>
              <a:rPr kumimoji="1" lang="en-US" altLang="zh-CN" sz="3200">
                <a:latin typeface="Helvetica" panose="020B0604020202020204" pitchFamily="34" charset="0"/>
                <a:sym typeface="Symbol" panose="05050102010706020507" pitchFamily="18" charset="2"/>
              </a:rPr>
              <a:t>) </a:t>
            </a:r>
          </a:p>
          <a:p>
            <a:pPr lvl="1">
              <a:lnSpc>
                <a:spcPct val="80000"/>
              </a:lnSpc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kumimoji="1" lang="en-US" altLang="zh-CN" sz="3200">
                <a:latin typeface="Helvetica" panose="020B0604020202020204" pitchFamily="34" charset="0"/>
                <a:sym typeface="Symbol" panose="05050102010706020507" pitchFamily="18" charset="2"/>
              </a:rPr>
              <a:t>	           </a:t>
            </a:r>
            <a:r>
              <a:rPr kumimoji="1" lang="en-US" altLang="zh-CN" sz="3600" i="1" baseline="-25000">
                <a:latin typeface="Helvetica" panose="020B0604020202020204" pitchFamily="34" charset="0"/>
                <a:sym typeface="Symbol" panose="05050102010706020507" pitchFamily="18" charset="2"/>
              </a:rPr>
              <a:t>customer_name</a:t>
            </a:r>
            <a:r>
              <a:rPr kumimoji="1" lang="en-US" altLang="zh-CN" sz="3200">
                <a:latin typeface="Helvetica" panose="020B0604020202020204" pitchFamily="34" charset="0"/>
                <a:sym typeface="Symbol" panose="05050102010706020507" pitchFamily="18" charset="2"/>
              </a:rPr>
              <a:t> (</a:t>
            </a:r>
            <a:r>
              <a:rPr kumimoji="1" lang="en-US" altLang="zh-CN" sz="3200" i="1">
                <a:latin typeface="Helvetica" panose="020B0604020202020204" pitchFamily="34" charset="0"/>
                <a:sym typeface="Symbol" panose="05050102010706020507" pitchFamily="18" charset="2"/>
              </a:rPr>
              <a:t>depositor</a:t>
            </a:r>
            <a:r>
              <a:rPr kumimoji="1" lang="en-US" altLang="zh-CN" sz="3200">
                <a:latin typeface="Helvetica" panose="020B0604020202020204" pitchFamily="34" charset="0"/>
                <a:sym typeface="Symbol" panose="05050102010706020507" pitchFamily="18" charset="2"/>
              </a:rPr>
              <a:t>)</a:t>
            </a:r>
            <a:endParaRPr lang="en-US" altLang="zh-CN">
              <a:latin typeface="Helvetica" panose="020B0604020202020204" pitchFamily="34" charset="0"/>
            </a:endParaRPr>
          </a:p>
        </p:txBody>
      </p:sp>
      <p:sp>
        <p:nvSpPr>
          <p:cNvPr id="362508" name="Text Box 12">
            <a:extLst>
              <a:ext uri="{FF2B5EF4-FFF2-40B4-BE49-F238E27FC236}">
                <a16:creationId xmlns:a16="http://schemas.microsoft.com/office/drawing/2014/main" id="{BD7B5D03-D4A4-4C73-9A0F-1E7E61FC8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15888"/>
            <a:ext cx="51831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4400" b="1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 Queries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6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6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6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62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06" grpId="0" animBg="1"/>
      <p:bldP spid="362503" grpId="0" animBg="1"/>
      <p:bldP spid="362501" grpId="0" animBg="1"/>
      <p:bldP spid="362500" grpId="0" autoUpdateAnimBg="0"/>
      <p:bldP spid="362502" grpId="0" autoUpdateAnimBg="0"/>
      <p:bldP spid="362505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页脚占位符 4">
            <a:extLst>
              <a:ext uri="{FF2B5EF4-FFF2-40B4-BE49-F238E27FC236}">
                <a16:creationId xmlns:a16="http://schemas.microsoft.com/office/drawing/2014/main" id="{1158C531-1A09-4D04-87A3-92204BF64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94211" name="灯片编号占位符 5">
            <a:extLst>
              <a:ext uri="{FF2B5EF4-FFF2-40B4-BE49-F238E27FC236}">
                <a16:creationId xmlns:a16="http://schemas.microsoft.com/office/drawing/2014/main" id="{C1210D40-0FC6-4877-9934-0C19DFBF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913E77-0FC4-49E3-8EED-1C8E8723F4EF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363533" name="Rectangle 13">
            <a:extLst>
              <a:ext uri="{FF2B5EF4-FFF2-40B4-BE49-F238E27FC236}">
                <a16:creationId xmlns:a16="http://schemas.microsoft.com/office/drawing/2014/main" id="{91421818-F78B-4D90-ABE7-E923AC2ED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581525"/>
            <a:ext cx="8642350" cy="1943100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63530" name="Rectangle 10">
            <a:extLst>
              <a:ext uri="{FF2B5EF4-FFF2-40B4-BE49-F238E27FC236}">
                <a16:creationId xmlns:a16="http://schemas.microsoft.com/office/drawing/2014/main" id="{6047785B-65C5-4AB7-965E-ACB0A0F11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060575"/>
            <a:ext cx="8569325" cy="1223963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63528" name="Rectangle 8">
            <a:extLst>
              <a:ext uri="{FF2B5EF4-FFF2-40B4-BE49-F238E27FC236}">
                <a16:creationId xmlns:a16="http://schemas.microsoft.com/office/drawing/2014/main" id="{44CECA06-825A-42CD-BC87-52C116DEC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117475"/>
            <a:ext cx="935038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CC0066"/>
                </a:solidFill>
                <a:latin typeface="Comic Sans MS" panose="030F0702030302020204" pitchFamily="66" charset="0"/>
              </a:rPr>
              <a:t>Cont</a:t>
            </a:r>
            <a:r>
              <a:rPr lang="en-US" altLang="zh-CN" sz="2800">
                <a:solidFill>
                  <a:srgbClr val="CC0066"/>
                </a:solidFill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363524" name="Text Box 4">
            <a:extLst>
              <a:ext uri="{FF2B5EF4-FFF2-40B4-BE49-F238E27FC236}">
                <a16:creationId xmlns:a16="http://schemas.microsoft.com/office/drawing/2014/main" id="{C196EA74-AD77-4388-BB90-5696C0A32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15888"/>
            <a:ext cx="51831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4400" b="1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 Queries</a:t>
            </a:r>
          </a:p>
        </p:txBody>
      </p:sp>
      <p:sp>
        <p:nvSpPr>
          <p:cNvPr id="94216" name="Rectangle 7">
            <a:extLst>
              <a:ext uri="{FF2B5EF4-FFF2-40B4-BE49-F238E27FC236}">
                <a16:creationId xmlns:a16="http://schemas.microsoft.com/office/drawing/2014/main" id="{A86DF0D4-5F06-4101-8E7B-14B7CE7B6A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23950"/>
            <a:ext cx="8353425" cy="3744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Find the names of all customers who have a loan at the Perryridge branch</a:t>
            </a:r>
          </a:p>
          <a:p>
            <a:pPr eaLnBrk="1" hangingPunct="1">
              <a:lnSpc>
                <a:spcPct val="90000"/>
              </a:lnSpc>
            </a:pPr>
            <a:endParaRPr kumimoji="1" lang="en-US" altLang="zh-CN" sz="280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kumimoji="1" lang="en-US" altLang="zh-CN" sz="280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kumimoji="1" lang="en-US" altLang="zh-CN" sz="280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2800">
                <a:sym typeface="Symbol" panose="05050102010706020507" pitchFamily="18" charset="2"/>
              </a:rPr>
              <a:t>Find the names of all customers who have a loan at the Perryridge branch but do not have an account at any branch of the bank</a:t>
            </a:r>
            <a:endParaRPr lang="en-US" altLang="zh-CN" sz="2800"/>
          </a:p>
        </p:txBody>
      </p:sp>
      <p:sp>
        <p:nvSpPr>
          <p:cNvPr id="363529" name="Text Box 9">
            <a:extLst>
              <a:ext uri="{FF2B5EF4-FFF2-40B4-BE49-F238E27FC236}">
                <a16:creationId xmlns:a16="http://schemas.microsoft.com/office/drawing/2014/main" id="{821A6679-93AB-4DF7-8A96-CD434BD5F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060575"/>
            <a:ext cx="860425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800">
                <a:latin typeface="Helvetica" panose="020B0604020202020204" pitchFamily="34" charset="0"/>
                <a:sym typeface="Symbol" panose="05050102010706020507" pitchFamily="18" charset="2"/>
              </a:rPr>
              <a:t></a:t>
            </a:r>
            <a:r>
              <a:rPr kumimoji="1" lang="en-US" altLang="zh-CN" i="1" baseline="-25000">
                <a:latin typeface="Helvetica" panose="020B0604020202020204" pitchFamily="34" charset="0"/>
                <a:sym typeface="Symbol" panose="05050102010706020507" pitchFamily="18" charset="2"/>
              </a:rPr>
              <a:t>customer_name</a:t>
            </a:r>
            <a:r>
              <a:rPr kumimoji="1" lang="en-US" altLang="zh-CN" sz="2800">
                <a:latin typeface="Helvetica" panose="020B0604020202020204" pitchFamily="34" charset="0"/>
                <a:sym typeface="Symbol" panose="05050102010706020507" pitchFamily="18" charset="2"/>
              </a:rPr>
              <a:t> (</a:t>
            </a:r>
            <a:r>
              <a:rPr kumimoji="1" lang="en-US" altLang="zh-CN">
                <a:latin typeface="Helvetica" panose="020B0604020202020204" pitchFamily="34" charset="0"/>
                <a:sym typeface="Symbol" panose="05050102010706020507" pitchFamily="18" charset="2"/>
              </a:rPr>
              <a:t></a:t>
            </a:r>
            <a:r>
              <a:rPr kumimoji="1" lang="en-US" altLang="zh-CN" i="1" baseline="-25000">
                <a:latin typeface="Helvetica" panose="020B0604020202020204" pitchFamily="34" charset="0"/>
                <a:sym typeface="Symbol" panose="05050102010706020507" pitchFamily="18" charset="2"/>
              </a:rPr>
              <a:t>branch_name=“Perryridge</a:t>
            </a:r>
            <a:r>
              <a:rPr kumimoji="1" lang="en-US" altLang="zh-CN" sz="2800" i="1" baseline="-25000">
                <a:latin typeface="Helvetica" panose="020B0604020202020204" pitchFamily="34" charset="0"/>
                <a:sym typeface="Symbol" panose="05050102010706020507" pitchFamily="18" charset="2"/>
              </a:rPr>
              <a:t>”</a:t>
            </a:r>
            <a:endParaRPr kumimoji="1" lang="en-US" altLang="zh-CN" sz="2800">
              <a:latin typeface="Helvetica" panose="020B0604020202020204" pitchFamily="34" charset="0"/>
              <a:sym typeface="Symbol" panose="05050102010706020507" pitchFamily="18" charset="2"/>
            </a:endParaRPr>
          </a:p>
          <a:p>
            <a:pPr algn="ctr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800">
                <a:latin typeface="Helvetica" panose="020B0604020202020204" pitchFamily="34" charset="0"/>
              </a:rPr>
              <a:t>    (</a:t>
            </a:r>
            <a:r>
              <a:rPr kumimoji="1" lang="en-US" altLang="zh-CN" sz="2800" i="1">
                <a:latin typeface="Helvetica" panose="020B0604020202020204" pitchFamily="34" charset="0"/>
                <a:sym typeface="Symbol" panose="05050102010706020507" pitchFamily="18" charset="2"/>
              </a:rPr>
              <a:t></a:t>
            </a:r>
            <a:r>
              <a:rPr kumimoji="1" lang="en-US" altLang="zh-CN" i="1" baseline="-25000">
                <a:latin typeface="Helvetica" panose="020B0604020202020204" pitchFamily="34" charset="0"/>
                <a:sym typeface="Symbol" panose="05050102010706020507" pitchFamily="18" charset="2"/>
              </a:rPr>
              <a:t>borrower.loan_number = loan.loan_number</a:t>
            </a:r>
            <a: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(</a:t>
            </a:r>
            <a:r>
              <a:rPr kumimoji="1" lang="en-US" altLang="zh-CN" sz="2400" i="1">
                <a:latin typeface="Helvetica" panose="020B0604020202020204" pitchFamily="34" charset="0"/>
                <a:sym typeface="Symbol" panose="05050102010706020507" pitchFamily="18" charset="2"/>
              </a:rPr>
              <a:t>borrower x loan</a:t>
            </a:r>
            <a: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)))</a:t>
            </a:r>
          </a:p>
        </p:txBody>
      </p:sp>
      <p:sp>
        <p:nvSpPr>
          <p:cNvPr id="363532" name="Text Box 12">
            <a:extLst>
              <a:ext uri="{FF2B5EF4-FFF2-40B4-BE49-F238E27FC236}">
                <a16:creationId xmlns:a16="http://schemas.microsoft.com/office/drawing/2014/main" id="{2F2A36CB-5609-44E4-9DAF-4B350C425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437063"/>
            <a:ext cx="8640763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800">
                <a:latin typeface="Comic Sans MS" panose="030F0702030302020204" pitchFamily="66" charset="0"/>
                <a:sym typeface="Symbol" panose="05050102010706020507" pitchFamily="18" charset="2"/>
              </a:rPr>
              <a:t></a:t>
            </a:r>
            <a:r>
              <a:rPr kumimoji="1" lang="en-US" altLang="zh-CN" i="1" baseline="-25000">
                <a:latin typeface="Helvetica" panose="020B0604020202020204" pitchFamily="34" charset="0"/>
                <a:sym typeface="Symbol" panose="05050102010706020507" pitchFamily="18" charset="2"/>
              </a:rPr>
              <a:t>customer_name</a:t>
            </a:r>
            <a: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 (</a:t>
            </a:r>
            <a:r>
              <a:rPr kumimoji="1" lang="en-US" altLang="zh-CN">
                <a:latin typeface="Helvetica" panose="020B0604020202020204" pitchFamily="34" charset="0"/>
                <a:sym typeface="Symbol" panose="05050102010706020507" pitchFamily="18" charset="2"/>
              </a:rPr>
              <a:t></a:t>
            </a:r>
            <a:r>
              <a:rPr kumimoji="1" lang="en-US" altLang="zh-CN" i="1" baseline="-25000">
                <a:latin typeface="Helvetica" panose="020B0604020202020204" pitchFamily="34" charset="0"/>
                <a:sym typeface="Symbol" panose="05050102010706020507" pitchFamily="18" charset="2"/>
              </a:rPr>
              <a:t>branch_name = “Perryridge”</a:t>
            </a:r>
            <a:endParaRPr kumimoji="1" lang="en-US" altLang="zh-CN">
              <a:latin typeface="Helvetica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 (</a:t>
            </a:r>
            <a:r>
              <a:rPr kumimoji="1" lang="en-US" altLang="zh-CN">
                <a:latin typeface="Helvetica" panose="020B0604020202020204" pitchFamily="34" charset="0"/>
                <a:sym typeface="Symbol" panose="05050102010706020507" pitchFamily="18" charset="2"/>
              </a:rPr>
              <a:t></a:t>
            </a:r>
            <a:r>
              <a:rPr kumimoji="1" lang="en-US" altLang="zh-CN" i="1" baseline="-25000">
                <a:latin typeface="Helvetica" panose="020B0604020202020204" pitchFamily="34" charset="0"/>
                <a:sym typeface="Symbol" panose="05050102010706020507" pitchFamily="18" charset="2"/>
              </a:rPr>
              <a:t>borrower.loan_number = loan.loan_number</a:t>
            </a:r>
            <a: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(borrower x loan)))       	– </a:t>
            </a:r>
            <a:r>
              <a:rPr kumimoji="1" lang="en-US" altLang="zh-CN" sz="2800">
                <a:latin typeface="Helvetica" panose="020B0604020202020204" pitchFamily="34" charset="0"/>
                <a:sym typeface="Symbol" panose="05050102010706020507" pitchFamily="18" charset="2"/>
              </a:rPr>
              <a:t></a:t>
            </a:r>
            <a:r>
              <a:rPr kumimoji="1" lang="en-US" altLang="zh-CN" i="1" baseline="-25000">
                <a:latin typeface="Helvetica" panose="020B0604020202020204" pitchFamily="34" charset="0"/>
                <a:sym typeface="Symbol" panose="05050102010706020507" pitchFamily="18" charset="2"/>
              </a:rPr>
              <a:t>customer_name</a:t>
            </a:r>
            <a: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(depositor)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6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63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63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6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33" grpId="0" animBg="1"/>
      <p:bldP spid="363530" grpId="0" animBg="1"/>
      <p:bldP spid="363528" grpId="0" animBg="1"/>
      <p:bldP spid="363529" grpId="0" autoUpdateAnimBg="0"/>
      <p:bldP spid="363532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页脚占位符 4">
            <a:extLst>
              <a:ext uri="{FF2B5EF4-FFF2-40B4-BE49-F238E27FC236}">
                <a16:creationId xmlns:a16="http://schemas.microsoft.com/office/drawing/2014/main" id="{E394EBB3-6064-4C58-9B38-E44E7DD1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96259" name="灯片编号占位符 5">
            <a:extLst>
              <a:ext uri="{FF2B5EF4-FFF2-40B4-BE49-F238E27FC236}">
                <a16:creationId xmlns:a16="http://schemas.microsoft.com/office/drawing/2014/main" id="{533553D9-F962-428B-BC71-4CEF11AB4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80BE8A-C7ED-4735-8AAD-E9D458CCBA0C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369672" name="Rectangle 8">
            <a:extLst>
              <a:ext uri="{FF2B5EF4-FFF2-40B4-BE49-F238E27FC236}">
                <a16:creationId xmlns:a16="http://schemas.microsoft.com/office/drawing/2014/main" id="{56292245-1402-4C4B-8D8F-620E88680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3" y="4167188"/>
            <a:ext cx="8389937" cy="1943100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69671" name="Rectangle 7">
            <a:extLst>
              <a:ext uri="{FF2B5EF4-FFF2-40B4-BE49-F238E27FC236}">
                <a16:creationId xmlns:a16="http://schemas.microsoft.com/office/drawing/2014/main" id="{902D35CB-01FB-44BA-B2F7-5DEFBE139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3" y="2276475"/>
            <a:ext cx="8389937" cy="1728788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96262" name="Rectangle 3">
            <a:extLst>
              <a:ext uri="{FF2B5EF4-FFF2-40B4-BE49-F238E27FC236}">
                <a16:creationId xmlns:a16="http://schemas.microsoft.com/office/drawing/2014/main" id="{A4A3B7EF-A77E-427D-B069-8E40234F09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353425" cy="1150937"/>
          </a:xfrm>
        </p:spPr>
        <p:txBody>
          <a:bodyPr/>
          <a:lstStyle/>
          <a:p>
            <a:pPr eaLnBrk="1" hangingPunct="1"/>
            <a:r>
              <a:rPr lang="en-US" altLang="zh-CN"/>
              <a:t>Find the names of all customers who have a loan at the Perryridge branch</a:t>
            </a:r>
          </a:p>
        </p:txBody>
      </p:sp>
      <p:sp>
        <p:nvSpPr>
          <p:cNvPr id="369668" name="Text Box 4">
            <a:extLst>
              <a:ext uri="{FF2B5EF4-FFF2-40B4-BE49-F238E27FC236}">
                <a16:creationId xmlns:a16="http://schemas.microsoft.com/office/drawing/2014/main" id="{09563739-9582-4400-8BFF-A8E1385B2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15888"/>
            <a:ext cx="51831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4400" b="1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 Queries</a:t>
            </a:r>
          </a:p>
        </p:txBody>
      </p:sp>
      <p:sp>
        <p:nvSpPr>
          <p:cNvPr id="369669" name="Text Box 5">
            <a:extLst>
              <a:ext uri="{FF2B5EF4-FFF2-40B4-BE49-F238E27FC236}">
                <a16:creationId xmlns:a16="http://schemas.microsoft.com/office/drawing/2014/main" id="{D38DAD8C-C31E-43B3-B44E-056CCC548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276475"/>
            <a:ext cx="8424862" cy="162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altLang="zh-CN" sz="2400" b="1">
                <a:latin typeface="Helvetica" panose="020B0604020202020204" pitchFamily="34" charset="0"/>
              </a:rPr>
              <a:t>Query 1</a:t>
            </a:r>
            <a:br>
              <a:rPr kumimoji="1" lang="en-US" altLang="zh-CN" sz="2000" b="1">
                <a:latin typeface="Helvetica" panose="020B0604020202020204" pitchFamily="34" charset="0"/>
              </a:rPr>
            </a:br>
            <a:r>
              <a:rPr kumimoji="1" lang="en-US" altLang="zh-CN" sz="2000">
                <a:latin typeface="Helvetica" panose="020B0604020202020204" pitchFamily="34" charset="0"/>
              </a:rPr>
              <a:t>  </a:t>
            </a:r>
            <a:r>
              <a:rPr kumimoji="1" lang="en-US" altLang="zh-CN" sz="2800">
                <a:latin typeface="Helvetica" panose="020B0604020202020204" pitchFamily="34" charset="0"/>
                <a:sym typeface="Symbol" panose="05050102010706020507" pitchFamily="18" charset="2"/>
              </a:rPr>
              <a:t></a:t>
            </a:r>
            <a:r>
              <a:rPr kumimoji="1" lang="en-US" altLang="zh-CN" baseline="-25000">
                <a:latin typeface="Helvetica" panose="020B0604020202020204" pitchFamily="34" charset="0"/>
                <a:sym typeface="Symbol" panose="05050102010706020507" pitchFamily="18" charset="2"/>
              </a:rPr>
              <a:t>customer_name </a:t>
            </a:r>
            <a:r>
              <a:rPr kumimoji="1" lang="en-US" altLang="zh-CN" sz="2800">
                <a:latin typeface="Helvetica" panose="020B0604020202020204" pitchFamily="34" charset="0"/>
                <a:sym typeface="Symbol" panose="05050102010706020507" pitchFamily="18" charset="2"/>
              </a:rPr>
              <a:t>(</a:t>
            </a:r>
            <a:r>
              <a:rPr kumimoji="1" lang="en-US" altLang="zh-CN" baseline="-25000">
                <a:latin typeface="Helvetica" panose="020B0604020202020204" pitchFamily="34" charset="0"/>
                <a:sym typeface="Symbol" panose="05050102010706020507" pitchFamily="18" charset="2"/>
              </a:rPr>
              <a:t>branch_name = “Perryridge”</a:t>
            </a:r>
            <a:r>
              <a:rPr kumimoji="1" lang="en-US" altLang="zh-CN">
                <a:latin typeface="Helvetica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(</a:t>
            </a:r>
            <a:b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</a:br>
            <a:r>
              <a:rPr kumimoji="1" lang="en-US" altLang="zh-CN" sz="2800">
                <a:latin typeface="Helvetica" panose="020B0604020202020204" pitchFamily="34" charset="0"/>
                <a:sym typeface="Symbol" panose="05050102010706020507" pitchFamily="18" charset="2"/>
              </a:rPr>
              <a:t>  </a:t>
            </a:r>
            <a:r>
              <a:rPr kumimoji="1" lang="en-US" altLang="zh-CN" baseline="-25000">
                <a:latin typeface="Helvetica" panose="020B0604020202020204" pitchFamily="34" charset="0"/>
                <a:sym typeface="Symbol" panose="05050102010706020507" pitchFamily="18" charset="2"/>
              </a:rPr>
              <a:t>borrower.loan_number = loan.loan_number </a:t>
            </a:r>
            <a: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(borrower x loan)))</a:t>
            </a:r>
          </a:p>
        </p:txBody>
      </p:sp>
      <p:sp>
        <p:nvSpPr>
          <p:cNvPr id="369670" name="Text Box 6">
            <a:extLst>
              <a:ext uri="{FF2B5EF4-FFF2-40B4-BE49-F238E27FC236}">
                <a16:creationId xmlns:a16="http://schemas.microsoft.com/office/drawing/2014/main" id="{A982D33F-27D5-4BBD-9243-2E854CD8C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149725"/>
            <a:ext cx="8137525" cy="202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altLang="zh-CN" sz="2400" b="1">
                <a:latin typeface="Helvetica" panose="020B0604020202020204" pitchFamily="34" charset="0"/>
                <a:sym typeface="Symbol" panose="05050102010706020507" pitchFamily="18" charset="2"/>
              </a:rPr>
              <a:t>Query 2</a:t>
            </a:r>
          </a:p>
          <a:p>
            <a:pPr>
              <a:lnSpc>
                <a:spcPct val="130000"/>
              </a:lnSpc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None/>
            </a:pPr>
            <a: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1" lang="en-US" altLang="zh-CN" sz="2800">
                <a:latin typeface="Helvetica" panose="020B0604020202020204" pitchFamily="34" charset="0"/>
                <a:sym typeface="Symbol" panose="05050102010706020507" pitchFamily="18" charset="2"/>
              </a:rPr>
              <a:t></a:t>
            </a:r>
            <a:r>
              <a:rPr kumimoji="1" lang="en-US" altLang="zh-CN" baseline="-25000">
                <a:latin typeface="Helvetica" panose="020B0604020202020204" pitchFamily="34" charset="0"/>
                <a:sym typeface="Symbol" panose="05050102010706020507" pitchFamily="18" charset="2"/>
              </a:rPr>
              <a:t>customer_name</a:t>
            </a:r>
            <a:r>
              <a:rPr kumimoji="1" lang="en-US" altLang="zh-CN" sz="2800">
                <a:latin typeface="Helvetica" panose="020B0604020202020204" pitchFamily="34" charset="0"/>
                <a:sym typeface="Symbol" panose="05050102010706020507" pitchFamily="18" charset="2"/>
              </a:rPr>
              <a:t>(</a:t>
            </a:r>
            <a:r>
              <a:rPr kumimoji="1" lang="en-US" altLang="zh-CN" baseline="-25000">
                <a:latin typeface="Helvetica" panose="020B0604020202020204" pitchFamily="34" charset="0"/>
                <a:sym typeface="Symbol" panose="05050102010706020507" pitchFamily="18" charset="2"/>
              </a:rPr>
              <a:t>loan.loan_number = borrower.loan_number   	      </a:t>
            </a:r>
            <a:r>
              <a:rPr kumimoji="1" lang="en-US" altLang="zh-CN" sz="2800">
                <a:latin typeface="Helvetica" panose="020B0604020202020204" pitchFamily="34" charset="0"/>
                <a:sym typeface="Symbol" panose="05050102010706020507" pitchFamily="18" charset="2"/>
              </a:rPr>
              <a:t>((</a:t>
            </a:r>
            <a:r>
              <a:rPr kumimoji="1" lang="en-US" altLang="zh-CN" baseline="-25000">
                <a:latin typeface="Helvetica" panose="020B0604020202020204" pitchFamily="34" charset="0"/>
                <a:sym typeface="Symbol" panose="05050102010706020507" pitchFamily="18" charset="2"/>
              </a:rPr>
              <a:t>branch_name = “Perryridge</a:t>
            </a:r>
            <a:r>
              <a:rPr kumimoji="1" lang="en-US" altLang="zh-CN" sz="2400" baseline="-25000">
                <a:latin typeface="Helvetica" panose="020B0604020202020204" pitchFamily="34" charset="0"/>
                <a:sym typeface="Symbol" panose="05050102010706020507" pitchFamily="18" charset="2"/>
              </a:rPr>
              <a:t>” </a:t>
            </a:r>
            <a: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(loan)) x  borrower))</a:t>
            </a:r>
            <a:endParaRPr kumimoji="1" lang="en-US" altLang="zh-CN" sz="2400">
              <a:latin typeface="Helvetica" panose="020B0604020202020204" pitchFamily="34" charset="0"/>
            </a:endParaRPr>
          </a:p>
          <a:p>
            <a:pPr>
              <a:spcBef>
                <a:spcPct val="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endParaRPr lang="en-US" altLang="zh-CN" sz="2000">
              <a:latin typeface="Helvetica" panose="020B0604020202020204" pitchFamily="34" charset="0"/>
            </a:endParaRPr>
          </a:p>
        </p:txBody>
      </p:sp>
      <p:sp>
        <p:nvSpPr>
          <p:cNvPr id="369673" name="Rectangle 9">
            <a:extLst>
              <a:ext uri="{FF2B5EF4-FFF2-40B4-BE49-F238E27FC236}">
                <a16:creationId xmlns:a16="http://schemas.microsoft.com/office/drawing/2014/main" id="{D7D3EFD2-7987-44AB-BE9E-89CD3A5C3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117475"/>
            <a:ext cx="935038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CC0066"/>
                </a:solidFill>
                <a:latin typeface="Comic Sans MS" panose="030F0702030302020204" pitchFamily="66" charset="0"/>
              </a:rPr>
              <a:t>Cont</a:t>
            </a:r>
            <a:r>
              <a:rPr lang="en-US" altLang="zh-CN" sz="2800">
                <a:solidFill>
                  <a:srgbClr val="CC0066"/>
                </a:solidFill>
                <a:latin typeface="Comic Sans MS" panose="030F0702030302020204" pitchFamily="66" charset="0"/>
              </a:rPr>
              <a:t>.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6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6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6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2" grpId="0" animBg="1"/>
      <p:bldP spid="369671" grpId="0" animBg="1"/>
      <p:bldP spid="369669" grpId="0" autoUpdateAnimBg="0"/>
      <p:bldP spid="369670" grpId="0" autoUpdateAnimBg="0"/>
      <p:bldP spid="36967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页脚占位符 4">
            <a:extLst>
              <a:ext uri="{FF2B5EF4-FFF2-40B4-BE49-F238E27FC236}">
                <a16:creationId xmlns:a16="http://schemas.microsoft.com/office/drawing/2014/main" id="{79605B7B-BC6E-44B7-90E5-ACB6A0AFF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98307" name="灯片编号占位符 5">
            <a:extLst>
              <a:ext uri="{FF2B5EF4-FFF2-40B4-BE49-F238E27FC236}">
                <a16:creationId xmlns:a16="http://schemas.microsoft.com/office/drawing/2014/main" id="{DE566481-F3AE-4C94-ABCB-5CDEB656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39FD53-6A9C-4048-8F17-8C4066699898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370698" name="Rectangle 10">
            <a:extLst>
              <a:ext uri="{FF2B5EF4-FFF2-40B4-BE49-F238E27FC236}">
                <a16:creationId xmlns:a16="http://schemas.microsoft.com/office/drawing/2014/main" id="{98C52056-271D-452D-B07D-7D137AA1C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868863"/>
            <a:ext cx="7129462" cy="115252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98309" name="Rectangle 6">
            <a:extLst>
              <a:ext uri="{FF2B5EF4-FFF2-40B4-BE49-F238E27FC236}">
                <a16:creationId xmlns:a16="http://schemas.microsoft.com/office/drawing/2014/main" id="{91915A73-EA5F-4478-B194-6C36158EDE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353425" cy="4464050"/>
          </a:xfrm>
        </p:spPr>
        <p:txBody>
          <a:bodyPr/>
          <a:lstStyle/>
          <a:p>
            <a:pPr eaLnBrk="1" hangingPunct="1"/>
            <a:r>
              <a:rPr lang="en-US" altLang="zh-CN"/>
              <a:t>Find the largest account balance</a:t>
            </a:r>
          </a:p>
          <a:p>
            <a:pPr lvl="1" eaLnBrk="1" hangingPunct="1"/>
            <a:r>
              <a:rPr lang="en-US" altLang="zh-CN"/>
              <a:t>Strategy:</a:t>
            </a:r>
          </a:p>
          <a:p>
            <a:pPr lvl="2" eaLnBrk="1" hangingPunct="1"/>
            <a:r>
              <a:rPr lang="en-US" altLang="zh-CN"/>
              <a:t>Find those balances that are </a:t>
            </a:r>
            <a:r>
              <a:rPr lang="en-US" altLang="zh-CN" i="1"/>
              <a:t>not </a:t>
            </a:r>
            <a:r>
              <a:rPr lang="en-US" altLang="zh-CN"/>
              <a:t>the largest</a:t>
            </a:r>
          </a:p>
          <a:p>
            <a:pPr lvl="3" eaLnBrk="1" hangingPunct="1"/>
            <a:r>
              <a:rPr lang="en-US" altLang="zh-CN"/>
              <a:t>Rename </a:t>
            </a:r>
            <a:r>
              <a:rPr lang="en-US" altLang="zh-CN" i="1"/>
              <a:t>account </a:t>
            </a:r>
            <a:r>
              <a:rPr lang="en-US" altLang="zh-CN"/>
              <a:t>relation as </a:t>
            </a:r>
            <a:r>
              <a:rPr lang="en-US" altLang="zh-CN" i="1"/>
              <a:t>d </a:t>
            </a:r>
            <a:r>
              <a:rPr lang="en-US" altLang="zh-CN"/>
              <a:t>so that we can compare each account balance with all others</a:t>
            </a:r>
          </a:p>
          <a:p>
            <a:pPr lvl="2" eaLnBrk="1" hangingPunct="1"/>
            <a:r>
              <a:rPr lang="en-US" altLang="zh-CN"/>
              <a:t>Use set difference to find those account balances that were </a:t>
            </a:r>
            <a:r>
              <a:rPr lang="en-US" altLang="zh-CN" i="1"/>
              <a:t>not</a:t>
            </a:r>
            <a:r>
              <a:rPr lang="en-US" altLang="zh-CN"/>
              <a:t> found in the earlier step.  </a:t>
            </a:r>
          </a:p>
          <a:p>
            <a:pPr lvl="1" eaLnBrk="1" hangingPunct="1"/>
            <a:r>
              <a:rPr lang="en-US" altLang="zh-CN"/>
              <a:t>The query is:</a:t>
            </a:r>
          </a:p>
          <a:p>
            <a:pPr eaLnBrk="1" hangingPunct="1"/>
            <a:endParaRPr lang="en-US" altLang="zh-CN"/>
          </a:p>
        </p:txBody>
      </p:sp>
      <p:sp>
        <p:nvSpPr>
          <p:cNvPr id="370695" name="Text Box 7">
            <a:extLst>
              <a:ext uri="{FF2B5EF4-FFF2-40B4-BE49-F238E27FC236}">
                <a16:creationId xmlns:a16="http://schemas.microsoft.com/office/drawing/2014/main" id="{15AF29C0-D868-4FDE-8383-D27C7C210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15888"/>
            <a:ext cx="51831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4400" b="1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 Queries</a:t>
            </a:r>
          </a:p>
        </p:txBody>
      </p:sp>
      <p:sp>
        <p:nvSpPr>
          <p:cNvPr id="370696" name="Rectangle 8">
            <a:extLst>
              <a:ext uri="{FF2B5EF4-FFF2-40B4-BE49-F238E27FC236}">
                <a16:creationId xmlns:a16="http://schemas.microsoft.com/office/drawing/2014/main" id="{F3C9C109-A586-40DD-8443-9D46E2942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117475"/>
            <a:ext cx="935038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CC0066"/>
                </a:solidFill>
                <a:latin typeface="Comic Sans MS" panose="030F0702030302020204" pitchFamily="66" charset="0"/>
              </a:rPr>
              <a:t>Cont</a:t>
            </a:r>
            <a:r>
              <a:rPr lang="en-US" altLang="zh-CN" sz="2800">
                <a:solidFill>
                  <a:srgbClr val="CC0066"/>
                </a:solidFill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370697" name="Text Box 9">
            <a:extLst>
              <a:ext uri="{FF2B5EF4-FFF2-40B4-BE49-F238E27FC236}">
                <a16:creationId xmlns:a16="http://schemas.microsoft.com/office/drawing/2014/main" id="{C2B4368D-E49A-432A-B19B-715B7ADFB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868863"/>
            <a:ext cx="7331075" cy="101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</a:t>
            </a:r>
            <a:r>
              <a:rPr kumimoji="1" lang="en-US" altLang="zh-CN" sz="2800" i="1" baseline="-25000">
                <a:latin typeface="Helvetica" panose="020B0604020202020204" pitchFamily="34" charset="0"/>
                <a:sym typeface="Symbol" panose="05050102010706020507" pitchFamily="18" charset="2"/>
              </a:rPr>
              <a:t>balance</a:t>
            </a:r>
            <a:r>
              <a:rPr kumimoji="1" lang="en-US" altLang="zh-CN" sz="2400" i="1">
                <a:latin typeface="Helvetica" panose="020B0604020202020204" pitchFamily="34" charset="0"/>
                <a:sym typeface="Symbol" panose="05050102010706020507" pitchFamily="18" charset="2"/>
              </a:rPr>
              <a:t>(account) </a:t>
            </a:r>
            <a: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- </a:t>
            </a:r>
            <a:r>
              <a:rPr kumimoji="1" lang="en-US" altLang="zh-CN" sz="2800" i="1" baseline="-25000">
                <a:latin typeface="Helvetica" panose="020B0604020202020204" pitchFamily="34" charset="0"/>
                <a:sym typeface="Symbol" panose="05050102010706020507" pitchFamily="18" charset="2"/>
              </a:rPr>
              <a:t>account.balance</a:t>
            </a:r>
            <a:endParaRPr kumimoji="1" lang="en-US" altLang="zh-CN" sz="2800">
              <a:latin typeface="Helvetica" panose="020B0604020202020204" pitchFamily="34" charset="0"/>
              <a:sym typeface="Symbol" panose="05050102010706020507" pitchFamily="18" charset="2"/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    (</a:t>
            </a:r>
            <a:r>
              <a:rPr kumimoji="1" lang="en-US" altLang="zh-CN" sz="2800" i="1" baseline="-25000">
                <a:latin typeface="Helvetica" panose="020B0604020202020204" pitchFamily="34" charset="0"/>
                <a:sym typeface="Symbol" panose="05050102010706020507" pitchFamily="18" charset="2"/>
              </a:rPr>
              <a:t>account.balance &lt; d.balance</a:t>
            </a:r>
            <a:r>
              <a:rPr kumimoji="1" lang="en-US" altLang="zh-CN" sz="2400" i="1">
                <a:latin typeface="Helvetica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1" lang="en-US" altLang="zh-CN" sz="2000">
                <a:latin typeface="Helvetica" panose="020B0604020202020204" pitchFamily="34" charset="0"/>
                <a:sym typeface="Symbol" panose="05050102010706020507" pitchFamily="18" charset="2"/>
              </a:rPr>
              <a:t>(</a:t>
            </a:r>
            <a:r>
              <a:rPr kumimoji="1" lang="en-US" altLang="zh-CN" sz="2000" i="1">
                <a:latin typeface="Helvetica" panose="020B0604020202020204" pitchFamily="34" charset="0"/>
                <a:sym typeface="Symbol" panose="05050102010706020507" pitchFamily="18" charset="2"/>
              </a:rPr>
              <a:t>account</a:t>
            </a:r>
            <a:r>
              <a:rPr kumimoji="1" lang="en-US" altLang="zh-CN" sz="2400" i="1">
                <a:latin typeface="Helvetica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1" lang="en-US" altLang="zh-CN" sz="2000" i="1">
                <a:latin typeface="Helvetica" panose="020B0604020202020204" pitchFamily="34" charset="0"/>
                <a:sym typeface="Symbol" panose="05050102010706020507" pitchFamily="18" charset="2"/>
              </a:rPr>
              <a:t>x</a:t>
            </a:r>
            <a:r>
              <a:rPr kumimoji="1" lang="en-US" altLang="zh-CN" sz="2400" i="1">
                <a:latin typeface="Helvetica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1" lang="en-US" altLang="zh-CN" sz="2400" i="1">
                <a:latin typeface="Symbol" panose="05050102010706020507" pitchFamily="18" charset="2"/>
                <a:sym typeface="Symbol" panose="05050102010706020507" pitchFamily="18" charset="2"/>
              </a:rPr>
              <a:t>r</a:t>
            </a:r>
            <a:r>
              <a:rPr kumimoji="1" lang="en-US" altLang="zh-CN" sz="2800" i="1" baseline="-25000">
                <a:latin typeface="Helvetica" panose="020B0604020202020204" pitchFamily="34" charset="0"/>
                <a:sym typeface="Symbol" panose="05050102010706020507" pitchFamily="18" charset="2"/>
              </a:rPr>
              <a:t>d</a:t>
            </a:r>
            <a:r>
              <a:rPr kumimoji="1" lang="en-US" altLang="zh-CN" sz="2400" i="1">
                <a:latin typeface="Helvetica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1" lang="en-US" altLang="zh-CN" sz="2000" i="1">
                <a:latin typeface="Helvetica" panose="020B0604020202020204" pitchFamily="34" charset="0"/>
                <a:sym typeface="Symbol" panose="05050102010706020507" pitchFamily="18" charset="2"/>
              </a:rPr>
              <a:t>(account</a:t>
            </a:r>
            <a:r>
              <a:rPr kumimoji="1" lang="en-US" altLang="zh-CN" sz="2000">
                <a:latin typeface="Helvetica" panose="020B0604020202020204" pitchFamily="34" charset="0"/>
                <a:sym typeface="Symbol" panose="05050102010706020507" pitchFamily="18" charset="2"/>
              </a:rPr>
              <a:t>)))</a:t>
            </a:r>
            <a:endParaRPr lang="en-US" altLang="zh-CN" sz="200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0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0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7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8" grpId="0" animBg="1"/>
      <p:bldP spid="370696" grpId="0" animBg="1"/>
      <p:bldP spid="370697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页脚占位符 4">
            <a:extLst>
              <a:ext uri="{FF2B5EF4-FFF2-40B4-BE49-F238E27FC236}">
                <a16:creationId xmlns:a16="http://schemas.microsoft.com/office/drawing/2014/main" id="{1FCA6C22-1BD5-4B10-ABF3-A0A682D4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100355" name="灯片编号占位符 5">
            <a:extLst>
              <a:ext uri="{FF2B5EF4-FFF2-40B4-BE49-F238E27FC236}">
                <a16:creationId xmlns:a16="http://schemas.microsoft.com/office/drawing/2014/main" id="{E2CE84F6-C440-4F00-87AA-4D560DB2F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CE4387-5386-4E6A-8F3F-23CAE994992F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100356" name="Rectangle 2">
            <a:extLst>
              <a:ext uri="{FF2B5EF4-FFF2-40B4-BE49-F238E27FC236}">
                <a16:creationId xmlns:a16="http://schemas.microsoft.com/office/drawing/2014/main" id="{776375D6-7ED4-42B7-8CFA-626CA2616F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Additional Operations</a:t>
            </a:r>
          </a:p>
        </p:txBody>
      </p:sp>
      <p:sp>
        <p:nvSpPr>
          <p:cNvPr id="100357" name="Rectangle 3">
            <a:extLst>
              <a:ext uri="{FF2B5EF4-FFF2-40B4-BE49-F238E27FC236}">
                <a16:creationId xmlns:a16="http://schemas.microsoft.com/office/drawing/2014/main" id="{7776BFC4-B8B7-4F27-8B16-4E2533652B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/>
              <a:t>We define additional operations that do not add any power to the relational algebra, but that simplify common queries</a:t>
            </a:r>
          </a:p>
          <a:p>
            <a:pPr marL="0" indent="0" eaLnBrk="1" hangingPunct="1">
              <a:lnSpc>
                <a:spcPct val="160000"/>
              </a:lnSpc>
            </a:pPr>
            <a:r>
              <a:rPr lang="en-US" altLang="zh-CN"/>
              <a:t>Set intersection 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endParaRPr lang="en-US" altLang="zh-CN"/>
          </a:p>
          <a:p>
            <a:pPr marL="0" indent="0" eaLnBrk="1" hangingPunct="1"/>
            <a:r>
              <a:rPr lang="en-US" altLang="zh-CN"/>
              <a:t>Natural join </a:t>
            </a:r>
          </a:p>
          <a:p>
            <a:pPr marL="0" indent="0" eaLnBrk="1" hangingPunct="1"/>
            <a:r>
              <a:rPr lang="en-US" altLang="zh-CN"/>
              <a:t>Division </a:t>
            </a:r>
            <a:r>
              <a:rPr lang="en-US" altLang="zh-CN">
                <a:sym typeface="Symbol" panose="05050102010706020507" pitchFamily="18" charset="2"/>
              </a:rPr>
              <a:t></a:t>
            </a:r>
            <a:endParaRPr lang="en-US" altLang="zh-CN"/>
          </a:p>
          <a:p>
            <a:pPr marL="0" indent="0" eaLnBrk="1" hangingPunct="1"/>
            <a:r>
              <a:rPr lang="en-US" altLang="zh-CN"/>
              <a:t>Assignment </a:t>
            </a:r>
            <a:r>
              <a:rPr lang="en-US" altLang="zh-CN">
                <a:sym typeface="Symbol" panose="05050102010706020507" pitchFamily="18" charset="2"/>
              </a:rPr>
              <a:t></a:t>
            </a:r>
          </a:p>
        </p:txBody>
      </p:sp>
      <p:sp>
        <p:nvSpPr>
          <p:cNvPr id="100358" name="AutoShape 4">
            <a:extLst>
              <a:ext uri="{FF2B5EF4-FFF2-40B4-BE49-F238E27FC236}">
                <a16:creationId xmlns:a16="http://schemas.microsoft.com/office/drawing/2014/main" id="{1CEB6232-D0D9-43C2-B95B-7D8F67FB7A00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3079750" y="4200526"/>
            <a:ext cx="287337" cy="32861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页脚占位符 4">
            <a:extLst>
              <a:ext uri="{FF2B5EF4-FFF2-40B4-BE49-F238E27FC236}">
                <a16:creationId xmlns:a16="http://schemas.microsoft.com/office/drawing/2014/main" id="{0D51B9B8-C3CB-4A15-8560-C7997254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102403" name="灯片编号占位符 5">
            <a:extLst>
              <a:ext uri="{FF2B5EF4-FFF2-40B4-BE49-F238E27FC236}">
                <a16:creationId xmlns:a16="http://schemas.microsoft.com/office/drawing/2014/main" id="{AB5A2BE1-0C66-4CDD-9B85-0F50B1AE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0A1130-B521-46D7-9B9F-CBF1112B1680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146439" name="Rectangle 7">
            <a:extLst>
              <a:ext uri="{FF2B5EF4-FFF2-40B4-BE49-F238E27FC236}">
                <a16:creationId xmlns:a16="http://schemas.microsoft.com/office/drawing/2014/main" id="{1FD40EC4-184A-4468-8304-235AE0A79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1700213"/>
            <a:ext cx="1150937" cy="504825"/>
          </a:xfrm>
          <a:prstGeom prst="rect">
            <a:avLst/>
          </a:prstGeom>
          <a:solidFill>
            <a:schemeClr val="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46438" name="Rectangle 6">
            <a:extLst>
              <a:ext uri="{FF2B5EF4-FFF2-40B4-BE49-F238E27FC236}">
                <a16:creationId xmlns:a16="http://schemas.microsoft.com/office/drawing/2014/main" id="{1737FB31-EAB7-42BD-9ACE-D6DCC7122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781300"/>
            <a:ext cx="5616575" cy="577850"/>
          </a:xfrm>
          <a:prstGeom prst="rect">
            <a:avLst/>
          </a:prstGeom>
          <a:solidFill>
            <a:schemeClr val="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02406" name="Rectangle 2">
            <a:extLst>
              <a:ext uri="{FF2B5EF4-FFF2-40B4-BE49-F238E27FC236}">
                <a16:creationId xmlns:a16="http://schemas.microsoft.com/office/drawing/2014/main" id="{1991E686-063C-41D3-8FCA-938CE97247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Set-Intersection Operation</a:t>
            </a:r>
          </a:p>
        </p:txBody>
      </p:sp>
      <p:sp>
        <p:nvSpPr>
          <p:cNvPr id="102407" name="Rectangle 4">
            <a:extLst>
              <a:ext uri="{FF2B5EF4-FFF2-40B4-BE49-F238E27FC236}">
                <a16:creationId xmlns:a16="http://schemas.microsoft.com/office/drawing/2014/main" id="{09601CDE-3DE1-4FA3-A524-E68D73AE25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Notation: </a:t>
            </a:r>
            <a:r>
              <a:rPr lang="en-US" altLang="zh-CN" i="1"/>
              <a:t>r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 </a:t>
            </a:r>
            <a:r>
              <a:rPr lang="en-US" altLang="zh-CN" i="1"/>
              <a:t>s</a:t>
            </a:r>
            <a:endParaRPr lang="en-US" altLang="zh-CN"/>
          </a:p>
          <a:p>
            <a:pPr eaLnBrk="1" hangingPunct="1"/>
            <a:r>
              <a:rPr lang="en-US" altLang="zh-CN"/>
              <a:t>Defined as: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Assume: </a:t>
            </a:r>
          </a:p>
          <a:p>
            <a:pPr lvl="1" eaLnBrk="1" hangingPunct="1"/>
            <a:r>
              <a:rPr lang="en-US" altLang="zh-CN" i="1"/>
              <a:t>r</a:t>
            </a:r>
            <a:r>
              <a:rPr lang="en-US" altLang="zh-CN"/>
              <a:t>, </a:t>
            </a:r>
            <a:r>
              <a:rPr lang="en-US" altLang="zh-CN" i="1"/>
              <a:t>s</a:t>
            </a:r>
            <a:r>
              <a:rPr lang="en-US" altLang="zh-CN"/>
              <a:t> have the </a:t>
            </a:r>
            <a:r>
              <a:rPr lang="en-US" altLang="zh-CN" i="1"/>
              <a:t>same arity</a:t>
            </a:r>
            <a:r>
              <a:rPr lang="en-US" altLang="zh-CN"/>
              <a:t> </a:t>
            </a:r>
          </a:p>
          <a:p>
            <a:pPr lvl="1" eaLnBrk="1" hangingPunct="1"/>
            <a:r>
              <a:rPr lang="en-US" altLang="zh-CN"/>
              <a:t>attributes of </a:t>
            </a:r>
            <a:r>
              <a:rPr lang="en-US" altLang="zh-CN" i="1"/>
              <a:t>r</a:t>
            </a:r>
            <a:r>
              <a:rPr lang="en-US" altLang="zh-CN"/>
              <a:t> and </a:t>
            </a:r>
            <a:r>
              <a:rPr lang="en-US" altLang="zh-CN" i="1"/>
              <a:t>s</a:t>
            </a:r>
            <a:r>
              <a:rPr lang="en-US" altLang="zh-CN"/>
              <a:t> are compatible</a:t>
            </a:r>
          </a:p>
          <a:p>
            <a:pPr eaLnBrk="1" hangingPunct="1"/>
            <a:r>
              <a:rPr lang="en-US" altLang="zh-CN"/>
              <a:t>Note: </a:t>
            </a:r>
            <a:r>
              <a:rPr lang="en-US" altLang="zh-CN" i="1"/>
              <a:t>r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/>
              <a:t> </a:t>
            </a:r>
            <a:r>
              <a:rPr lang="en-US" altLang="zh-CN" i="1"/>
              <a:t>s</a:t>
            </a:r>
            <a:r>
              <a:rPr lang="en-US" altLang="zh-CN"/>
              <a:t> = </a:t>
            </a:r>
            <a:r>
              <a:rPr lang="en-US" altLang="zh-CN" i="1"/>
              <a:t>r</a:t>
            </a:r>
            <a:r>
              <a:rPr lang="en-US" altLang="zh-CN"/>
              <a:t> </a:t>
            </a:r>
            <a:r>
              <a:rPr lang="en-US" altLang="zh-CN">
                <a:latin typeface="Helvetica" panose="020B0604020202020204" pitchFamily="34" charset="0"/>
              </a:rPr>
              <a:t>–</a:t>
            </a:r>
            <a:r>
              <a:rPr lang="en-US" altLang="zh-CN"/>
              <a:t> (</a:t>
            </a:r>
            <a:r>
              <a:rPr lang="en-US" altLang="zh-CN" i="1"/>
              <a:t>r</a:t>
            </a:r>
            <a:r>
              <a:rPr lang="en-US" altLang="zh-CN"/>
              <a:t> </a:t>
            </a:r>
            <a:r>
              <a:rPr lang="en-US" altLang="zh-CN">
                <a:latin typeface="Helvetica" panose="020B0604020202020204" pitchFamily="34" charset="0"/>
              </a:rPr>
              <a:t>–</a:t>
            </a:r>
            <a:r>
              <a:rPr lang="en-US" altLang="zh-CN"/>
              <a:t> </a:t>
            </a:r>
            <a:r>
              <a:rPr lang="en-US" altLang="zh-CN" i="1"/>
              <a:t>s</a:t>
            </a:r>
            <a:r>
              <a:rPr lang="en-US" altLang="zh-CN"/>
              <a:t>)</a:t>
            </a:r>
          </a:p>
        </p:txBody>
      </p:sp>
      <p:sp>
        <p:nvSpPr>
          <p:cNvPr id="102408" name="Rectangle 5">
            <a:extLst>
              <a:ext uri="{FF2B5EF4-FFF2-40B4-BE49-F238E27FC236}">
                <a16:creationId xmlns:a16="http://schemas.microsoft.com/office/drawing/2014/main" id="{43E77765-EE98-4E0F-8D9D-A6575A630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781300"/>
            <a:ext cx="55070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i="1">
                <a:latin typeface="Comic Sans MS" panose="030F0702030302020204" pitchFamily="66" charset="0"/>
              </a:rPr>
              <a:t>r</a:t>
            </a:r>
            <a:r>
              <a:rPr lang="en-US" altLang="zh-CN">
                <a:latin typeface="Comic Sans MS" panose="030F0702030302020204" pitchFamily="66" charset="0"/>
              </a:rPr>
              <a:t> </a:t>
            </a:r>
            <a:r>
              <a:rPr lang="en-US" altLang="zh-CN">
                <a:latin typeface="Comic Sans MS" panose="030F0702030302020204" pitchFamily="66" charset="0"/>
                <a:sym typeface="Symbol" panose="05050102010706020507" pitchFamily="18" charset="2"/>
              </a:rPr>
              <a:t></a:t>
            </a:r>
            <a:r>
              <a:rPr lang="en-US" altLang="zh-CN">
                <a:latin typeface="Comic Sans MS" panose="030F0702030302020204" pitchFamily="66" charset="0"/>
              </a:rPr>
              <a:t> </a:t>
            </a:r>
            <a:r>
              <a:rPr lang="en-US" altLang="zh-CN" i="1">
                <a:latin typeface="Comic Sans MS" panose="030F0702030302020204" pitchFamily="66" charset="0"/>
              </a:rPr>
              <a:t>s</a:t>
            </a:r>
            <a:r>
              <a:rPr lang="en-US" altLang="zh-CN">
                <a:latin typeface="Comic Sans MS" panose="030F0702030302020204" pitchFamily="66" charset="0"/>
              </a:rPr>
              <a:t> = { </a:t>
            </a:r>
            <a:r>
              <a:rPr lang="en-US" altLang="zh-CN" i="1">
                <a:latin typeface="Comic Sans MS" panose="030F0702030302020204" pitchFamily="66" charset="0"/>
              </a:rPr>
              <a:t>t </a:t>
            </a:r>
            <a:r>
              <a:rPr lang="en-US" altLang="zh-CN">
                <a:latin typeface="Comic Sans MS" panose="030F0702030302020204" pitchFamily="66" charset="0"/>
              </a:rPr>
              <a:t>| </a:t>
            </a:r>
            <a:r>
              <a:rPr lang="en-US" altLang="zh-CN" i="1">
                <a:latin typeface="Comic Sans MS" panose="030F0702030302020204" pitchFamily="66" charset="0"/>
              </a:rPr>
              <a:t>t</a:t>
            </a:r>
            <a:r>
              <a:rPr lang="en-US" altLang="zh-CN">
                <a:latin typeface="Comic Sans MS" panose="030F0702030302020204" pitchFamily="66" charset="0"/>
              </a:rPr>
              <a:t> </a:t>
            </a:r>
            <a:r>
              <a:rPr lang="en-US" altLang="zh-CN">
                <a:latin typeface="Comic Sans MS" panose="030F0702030302020204" pitchFamily="66" charset="0"/>
                <a:sym typeface="Symbol" panose="05050102010706020507" pitchFamily="18" charset="2"/>
              </a:rPr>
              <a:t></a:t>
            </a:r>
            <a:r>
              <a:rPr lang="en-US" altLang="zh-CN">
                <a:latin typeface="Comic Sans MS" panose="030F0702030302020204" pitchFamily="66" charset="0"/>
              </a:rPr>
              <a:t> </a:t>
            </a:r>
            <a:r>
              <a:rPr lang="en-US" altLang="zh-CN" i="1">
                <a:latin typeface="Comic Sans MS" panose="030F0702030302020204" pitchFamily="66" charset="0"/>
              </a:rPr>
              <a:t>r</a:t>
            </a:r>
            <a:r>
              <a:rPr lang="en-US" altLang="zh-CN">
                <a:latin typeface="Comic Sans MS" panose="030F0702030302020204" pitchFamily="66" charset="0"/>
              </a:rPr>
              <a:t> </a:t>
            </a:r>
            <a:r>
              <a:rPr lang="en-US" altLang="zh-CN" b="1">
                <a:latin typeface="Comic Sans MS" panose="030F0702030302020204" pitchFamily="66" charset="0"/>
              </a:rPr>
              <a:t>and</a:t>
            </a:r>
            <a:r>
              <a:rPr lang="en-US" altLang="zh-CN">
                <a:latin typeface="Comic Sans MS" panose="030F0702030302020204" pitchFamily="66" charset="0"/>
              </a:rPr>
              <a:t> </a:t>
            </a:r>
            <a:r>
              <a:rPr lang="en-US" altLang="zh-CN" i="1">
                <a:latin typeface="Comic Sans MS" panose="030F0702030302020204" pitchFamily="66" charset="0"/>
              </a:rPr>
              <a:t>t</a:t>
            </a:r>
            <a:r>
              <a:rPr lang="en-US" altLang="zh-CN">
                <a:latin typeface="Comic Sans MS" panose="030F0702030302020204" pitchFamily="66" charset="0"/>
              </a:rPr>
              <a:t> </a:t>
            </a:r>
            <a:r>
              <a:rPr lang="en-US" altLang="zh-CN">
                <a:latin typeface="Comic Sans MS" panose="030F0702030302020204" pitchFamily="66" charset="0"/>
                <a:sym typeface="Symbol" panose="05050102010706020507" pitchFamily="18" charset="2"/>
              </a:rPr>
              <a:t></a:t>
            </a:r>
            <a:r>
              <a:rPr lang="en-US" altLang="zh-CN">
                <a:latin typeface="Comic Sans MS" panose="030F0702030302020204" pitchFamily="66" charset="0"/>
              </a:rPr>
              <a:t> </a:t>
            </a:r>
            <a:r>
              <a:rPr lang="en-US" altLang="zh-CN" i="1">
                <a:latin typeface="Comic Sans MS" panose="030F0702030302020204" pitchFamily="66" charset="0"/>
              </a:rPr>
              <a:t>s</a:t>
            </a:r>
            <a:r>
              <a:rPr lang="en-US" altLang="zh-CN">
                <a:latin typeface="Comic Sans MS" panose="030F0702030302020204" pitchFamily="66" charset="0"/>
              </a:rPr>
              <a:t> }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9" grpId="0" animBg="1"/>
      <p:bldP spid="1464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4">
            <a:extLst>
              <a:ext uri="{FF2B5EF4-FFF2-40B4-BE49-F238E27FC236}">
                <a16:creationId xmlns:a16="http://schemas.microsoft.com/office/drawing/2014/main" id="{4367B067-DD10-46D8-995F-407A6C82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12291" name="灯片编号占位符 5">
            <a:extLst>
              <a:ext uri="{FF2B5EF4-FFF2-40B4-BE49-F238E27FC236}">
                <a16:creationId xmlns:a16="http://schemas.microsoft.com/office/drawing/2014/main" id="{DB566A8A-3334-4801-900B-8D2DA99C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15A37D-6296-4C83-93DD-AD2CAB5AC6F3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12292" name="Rectangle 7">
            <a:extLst>
              <a:ext uri="{FF2B5EF4-FFF2-40B4-BE49-F238E27FC236}">
                <a16:creationId xmlns:a16="http://schemas.microsoft.com/office/drawing/2014/main" id="{064400BD-D7AF-41A7-8393-972EAAF0F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708275"/>
            <a:ext cx="7416800" cy="1441450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8E21DE4F-844A-4A78-9134-71922782E7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Attribute values are (normally) required to be </a:t>
            </a:r>
            <a:r>
              <a:rPr lang="en-US" altLang="zh-CN" b="1">
                <a:solidFill>
                  <a:srgbClr val="CC0066"/>
                </a:solidFill>
              </a:rPr>
              <a:t>atomic</a:t>
            </a:r>
            <a:r>
              <a:rPr lang="en-US" altLang="zh-CN" sz="2800"/>
              <a:t>;</a:t>
            </a:r>
            <a:r>
              <a:rPr lang="en-US" altLang="zh-CN"/>
              <a:t> that is, indivisible</a:t>
            </a:r>
          </a:p>
          <a:p>
            <a:pPr lvl="1" eaLnBrk="1" hangingPunct="1">
              <a:buFontTx/>
              <a:buNone/>
            </a:pPr>
            <a:r>
              <a:rPr lang="en-US" altLang="zh-CN"/>
              <a:t>  the value of a tuple on an attribute can be</a:t>
            </a:r>
          </a:p>
          <a:p>
            <a:pPr lvl="1" eaLnBrk="1" hangingPunct="1">
              <a:buFontTx/>
              <a:buNone/>
            </a:pPr>
            <a:r>
              <a:rPr lang="en-US" altLang="zh-CN"/>
              <a:t>  an account number, but cannot be a set of account numbers</a:t>
            </a:r>
          </a:p>
          <a:p>
            <a:pPr eaLnBrk="1" hangingPunct="1"/>
            <a:r>
              <a:rPr lang="en-US" altLang="zh-CN"/>
              <a:t>The special value </a:t>
            </a:r>
            <a:r>
              <a:rPr lang="en-US" altLang="zh-CN" i="1">
                <a:solidFill>
                  <a:srgbClr val="CC0066"/>
                </a:solidFill>
              </a:rPr>
              <a:t>null</a:t>
            </a:r>
            <a:r>
              <a:rPr lang="en-US" altLang="zh-CN">
                <a:solidFill>
                  <a:srgbClr val="CC0066"/>
                </a:solidFill>
              </a:rPr>
              <a:t> </a:t>
            </a:r>
            <a:r>
              <a:rPr lang="en-US" altLang="zh-CN"/>
              <a:t> is a member of every domain</a:t>
            </a:r>
          </a:p>
        </p:txBody>
      </p:sp>
      <p:sp>
        <p:nvSpPr>
          <p:cNvPr id="288772" name="Rectangle 4">
            <a:extLst>
              <a:ext uri="{FF2B5EF4-FFF2-40B4-BE49-F238E27FC236}">
                <a16:creationId xmlns:a16="http://schemas.microsoft.com/office/drawing/2014/main" id="{1927D584-40B5-4703-8856-EB8EB94C4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476250"/>
            <a:ext cx="935037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mic Sans MS" panose="030F0702030302020204" pitchFamily="66" charset="0"/>
              </a:rPr>
              <a:t>Cont</a:t>
            </a:r>
            <a:r>
              <a:rPr lang="en-US" altLang="zh-CN" sz="280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12295" name="Rectangle 5">
            <a:extLst>
              <a:ext uri="{FF2B5EF4-FFF2-40B4-BE49-F238E27FC236}">
                <a16:creationId xmlns:a16="http://schemas.microsoft.com/office/drawing/2014/main" id="{F102A7B5-B31E-4837-AAEB-69B4F53C8C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Basic structure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页脚占位符 4">
            <a:extLst>
              <a:ext uri="{FF2B5EF4-FFF2-40B4-BE49-F238E27FC236}">
                <a16:creationId xmlns:a16="http://schemas.microsoft.com/office/drawing/2014/main" id="{2FF413D0-478D-40AB-9D90-2AF2CFB3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104451" name="灯片编号占位符 5">
            <a:extLst>
              <a:ext uri="{FF2B5EF4-FFF2-40B4-BE49-F238E27FC236}">
                <a16:creationId xmlns:a16="http://schemas.microsoft.com/office/drawing/2014/main" id="{8D7A37BF-791B-42C2-942D-07CBDD0C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F7BD41-1DE2-4062-8002-7D7D1C72EC12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148507" name="Rectangle 27">
            <a:extLst>
              <a:ext uri="{FF2B5EF4-FFF2-40B4-BE49-F238E27FC236}">
                <a16:creationId xmlns:a16="http://schemas.microsoft.com/office/drawing/2014/main" id="{F3119CB3-23D6-4198-B7AF-3A097B4CD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60350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  <p:grpSp>
        <p:nvGrpSpPr>
          <p:cNvPr id="148518" name="Group 38">
            <a:extLst>
              <a:ext uri="{FF2B5EF4-FFF2-40B4-BE49-F238E27FC236}">
                <a16:creationId xmlns:a16="http://schemas.microsoft.com/office/drawing/2014/main" id="{A058AA11-2624-4B35-97B4-D6D6072C8A29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522538"/>
            <a:ext cx="1368425" cy="1698625"/>
            <a:chOff x="884" y="1240"/>
            <a:chExt cx="659" cy="923"/>
          </a:xfrm>
        </p:grpSpPr>
        <p:grpSp>
          <p:nvGrpSpPr>
            <p:cNvPr id="104478" name="Group 37">
              <a:extLst>
                <a:ext uri="{FF2B5EF4-FFF2-40B4-BE49-F238E27FC236}">
                  <a16:creationId xmlns:a16="http://schemas.microsoft.com/office/drawing/2014/main" id="{B5A96B9C-6217-40EC-B0BD-BE5DD3A662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4" y="1240"/>
              <a:ext cx="659" cy="285"/>
              <a:chOff x="884" y="1240"/>
              <a:chExt cx="659" cy="285"/>
            </a:xfrm>
          </p:grpSpPr>
          <p:sp>
            <p:nvSpPr>
              <p:cNvPr id="104484" name="Rectangle 28">
                <a:extLst>
                  <a:ext uri="{FF2B5EF4-FFF2-40B4-BE49-F238E27FC236}">
                    <a16:creationId xmlns:a16="http://schemas.microsoft.com/office/drawing/2014/main" id="{505E7FA3-E366-4E1F-B333-6E73FBEA9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1249"/>
                <a:ext cx="659" cy="27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04485" name="Text Box 29">
                <a:extLst>
                  <a:ext uri="{FF2B5EF4-FFF2-40B4-BE49-F238E27FC236}">
                    <a16:creationId xmlns:a16="http://schemas.microsoft.com/office/drawing/2014/main" id="{D83CFD49-AB03-4AA3-B4A3-616AB7BC05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240"/>
                <a:ext cx="48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</a:rPr>
                  <a:t>A     B</a:t>
                </a:r>
              </a:p>
            </p:txBody>
          </p:sp>
          <p:sp>
            <p:nvSpPr>
              <p:cNvPr id="104486" name="Line 30">
                <a:extLst>
                  <a:ext uri="{FF2B5EF4-FFF2-40B4-BE49-F238E27FC236}">
                    <a16:creationId xmlns:a16="http://schemas.microsoft.com/office/drawing/2014/main" id="{029955D8-79FC-4570-A581-57CBE7778C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2" y="1253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479" name="Group 36">
              <a:extLst>
                <a:ext uri="{FF2B5EF4-FFF2-40B4-BE49-F238E27FC236}">
                  <a16:creationId xmlns:a16="http://schemas.microsoft.com/office/drawing/2014/main" id="{06DCC906-3151-446A-A951-FB5BF43D8D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4" y="1503"/>
              <a:ext cx="659" cy="660"/>
              <a:chOff x="884" y="1523"/>
              <a:chExt cx="659" cy="660"/>
            </a:xfrm>
          </p:grpSpPr>
          <p:sp>
            <p:nvSpPr>
              <p:cNvPr id="104480" name="Rectangle 31">
                <a:extLst>
                  <a:ext uri="{FF2B5EF4-FFF2-40B4-BE49-F238E27FC236}">
                    <a16:creationId xmlns:a16="http://schemas.microsoft.com/office/drawing/2014/main" id="{EB885A61-7620-4F66-895A-4D2954083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1570"/>
                <a:ext cx="659" cy="61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04481" name="Line 32">
                <a:extLst>
                  <a:ext uri="{FF2B5EF4-FFF2-40B4-BE49-F238E27FC236}">
                    <a16:creationId xmlns:a16="http://schemas.microsoft.com/office/drawing/2014/main" id="{AE3B3795-7188-4583-B8DF-04795D0C64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1" y="1571"/>
                <a:ext cx="1" cy="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82" name="Text Box 33">
                <a:extLst>
                  <a:ext uri="{FF2B5EF4-FFF2-40B4-BE49-F238E27FC236}">
                    <a16:creationId xmlns:a16="http://schemas.microsoft.com/office/drawing/2014/main" id="{EDCDDF1B-3115-45C3-9F18-B11EC3BA8D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3" y="1523"/>
                <a:ext cx="181" cy="6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</p:txBody>
          </p:sp>
          <p:sp>
            <p:nvSpPr>
              <p:cNvPr id="104483" name="Text Box 34">
                <a:extLst>
                  <a:ext uri="{FF2B5EF4-FFF2-40B4-BE49-F238E27FC236}">
                    <a16:creationId xmlns:a16="http://schemas.microsoft.com/office/drawing/2014/main" id="{42BBC62B-0DE2-4924-8F4E-E42B9C7094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6" y="1538"/>
                <a:ext cx="170" cy="6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</a:rPr>
                  <a:t>1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</a:rPr>
                  <a:t>2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</a:rPr>
                  <a:t>1</a:t>
                </a:r>
              </a:p>
            </p:txBody>
          </p:sp>
        </p:grpSp>
      </p:grpSp>
      <p:grpSp>
        <p:nvGrpSpPr>
          <p:cNvPr id="148560" name="Group 80">
            <a:extLst>
              <a:ext uri="{FF2B5EF4-FFF2-40B4-BE49-F238E27FC236}">
                <a16:creationId xmlns:a16="http://schemas.microsoft.com/office/drawing/2014/main" id="{C8058249-25D9-445F-B1A0-5A681F33B468}"/>
              </a:ext>
            </a:extLst>
          </p:cNvPr>
          <p:cNvGrpSpPr>
            <a:grpSpLocks/>
          </p:cNvGrpSpPr>
          <p:nvPr/>
        </p:nvGrpSpPr>
        <p:grpSpPr bwMode="auto">
          <a:xfrm>
            <a:off x="2844800" y="2520950"/>
            <a:ext cx="1296988" cy="1512888"/>
            <a:chOff x="1792" y="1588"/>
            <a:chExt cx="817" cy="953"/>
          </a:xfrm>
        </p:grpSpPr>
        <p:grpSp>
          <p:nvGrpSpPr>
            <p:cNvPr id="104469" name="Group 47">
              <a:extLst>
                <a:ext uri="{FF2B5EF4-FFF2-40B4-BE49-F238E27FC236}">
                  <a16:creationId xmlns:a16="http://schemas.microsoft.com/office/drawing/2014/main" id="{7C0B08E8-E682-409F-9746-E18CD17209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2" y="1588"/>
              <a:ext cx="817" cy="330"/>
              <a:chOff x="884" y="1240"/>
              <a:chExt cx="659" cy="285"/>
            </a:xfrm>
          </p:grpSpPr>
          <p:sp>
            <p:nvSpPr>
              <p:cNvPr id="104475" name="Rectangle 48">
                <a:extLst>
                  <a:ext uri="{FF2B5EF4-FFF2-40B4-BE49-F238E27FC236}">
                    <a16:creationId xmlns:a16="http://schemas.microsoft.com/office/drawing/2014/main" id="{FB6E95F6-98B0-47D7-91AC-A9B311FB7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1249"/>
                <a:ext cx="659" cy="27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04476" name="Text Box 49">
                <a:extLst>
                  <a:ext uri="{FF2B5EF4-FFF2-40B4-BE49-F238E27FC236}">
                    <a16:creationId xmlns:a16="http://schemas.microsoft.com/office/drawing/2014/main" id="{C28068D1-C31B-45C8-A1CE-46F5B4E8AC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7" y="1240"/>
                <a:ext cx="514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</a:rPr>
                  <a:t>A     B</a:t>
                </a:r>
              </a:p>
            </p:txBody>
          </p:sp>
          <p:sp>
            <p:nvSpPr>
              <p:cNvPr id="104477" name="Line 50">
                <a:extLst>
                  <a:ext uri="{FF2B5EF4-FFF2-40B4-BE49-F238E27FC236}">
                    <a16:creationId xmlns:a16="http://schemas.microsoft.com/office/drawing/2014/main" id="{8720601D-D443-441E-BA45-C8023062AB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2" y="1253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470" name="Group 56">
              <a:extLst>
                <a:ext uri="{FF2B5EF4-FFF2-40B4-BE49-F238E27FC236}">
                  <a16:creationId xmlns:a16="http://schemas.microsoft.com/office/drawing/2014/main" id="{ADC48EE1-6CFC-4CF9-8C93-405E409401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2" y="1932"/>
              <a:ext cx="817" cy="609"/>
              <a:chOff x="2925" y="1370"/>
              <a:chExt cx="817" cy="609"/>
            </a:xfrm>
          </p:grpSpPr>
          <p:sp>
            <p:nvSpPr>
              <p:cNvPr id="104471" name="Rectangle 52">
                <a:extLst>
                  <a:ext uri="{FF2B5EF4-FFF2-40B4-BE49-F238E27FC236}">
                    <a16:creationId xmlns:a16="http://schemas.microsoft.com/office/drawing/2014/main" id="{E144921F-16E4-40C0-A71C-475C874B2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5" y="1385"/>
                <a:ext cx="817" cy="5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04472" name="Line 53">
                <a:extLst>
                  <a:ext uri="{FF2B5EF4-FFF2-40B4-BE49-F238E27FC236}">
                    <a16:creationId xmlns:a16="http://schemas.microsoft.com/office/drawing/2014/main" id="{A3175199-FB01-4E55-8791-32BBC40A80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4" y="1387"/>
                <a:ext cx="6" cy="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73" name="Text Box 54">
                <a:extLst>
                  <a:ext uri="{FF2B5EF4-FFF2-40B4-BE49-F238E27FC236}">
                    <a16:creationId xmlns:a16="http://schemas.microsoft.com/office/drawing/2014/main" id="{E0F2B476-54C7-4739-9BB3-3A2AD84570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2" y="1370"/>
                <a:ext cx="237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</p:txBody>
          </p:sp>
          <p:sp>
            <p:nvSpPr>
              <p:cNvPr id="104474" name="Text Box 55">
                <a:extLst>
                  <a:ext uri="{FF2B5EF4-FFF2-40B4-BE49-F238E27FC236}">
                    <a16:creationId xmlns:a16="http://schemas.microsoft.com/office/drawing/2014/main" id="{76A98308-426D-4C36-9C53-315BDD3389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4" y="1415"/>
                <a:ext cx="223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</a:rPr>
                  <a:t>2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</a:rPr>
                  <a:t>3</a:t>
                </a:r>
              </a:p>
            </p:txBody>
          </p:sp>
        </p:grpSp>
      </p:grpSp>
      <p:grpSp>
        <p:nvGrpSpPr>
          <p:cNvPr id="148553" name="Group 73">
            <a:extLst>
              <a:ext uri="{FF2B5EF4-FFF2-40B4-BE49-F238E27FC236}">
                <a16:creationId xmlns:a16="http://schemas.microsoft.com/office/drawing/2014/main" id="{50D349E0-37A9-4428-BF19-CEB5986522BE}"/>
              </a:ext>
            </a:extLst>
          </p:cNvPr>
          <p:cNvGrpSpPr>
            <a:grpSpLocks/>
          </p:cNvGrpSpPr>
          <p:nvPr/>
        </p:nvGrpSpPr>
        <p:grpSpPr bwMode="auto">
          <a:xfrm>
            <a:off x="6227763" y="2522538"/>
            <a:ext cx="1296987" cy="1122362"/>
            <a:chOff x="3152" y="138"/>
            <a:chExt cx="817" cy="707"/>
          </a:xfrm>
        </p:grpSpPr>
        <p:grpSp>
          <p:nvGrpSpPr>
            <p:cNvPr id="104460" name="Group 63">
              <a:extLst>
                <a:ext uri="{FF2B5EF4-FFF2-40B4-BE49-F238E27FC236}">
                  <a16:creationId xmlns:a16="http://schemas.microsoft.com/office/drawing/2014/main" id="{D265FBD7-2271-49DF-9759-F528334F4F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2" y="138"/>
              <a:ext cx="817" cy="330"/>
              <a:chOff x="884" y="1240"/>
              <a:chExt cx="659" cy="285"/>
            </a:xfrm>
          </p:grpSpPr>
          <p:sp>
            <p:nvSpPr>
              <p:cNvPr id="104466" name="Rectangle 64">
                <a:extLst>
                  <a:ext uri="{FF2B5EF4-FFF2-40B4-BE49-F238E27FC236}">
                    <a16:creationId xmlns:a16="http://schemas.microsoft.com/office/drawing/2014/main" id="{FC1E55AD-957C-4E0E-A408-163711DD50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1249"/>
                <a:ext cx="659" cy="27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04467" name="Text Box 65">
                <a:extLst>
                  <a:ext uri="{FF2B5EF4-FFF2-40B4-BE49-F238E27FC236}">
                    <a16:creationId xmlns:a16="http://schemas.microsoft.com/office/drawing/2014/main" id="{4EFC7DA6-9ADA-452D-9661-DE730FD91A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7" y="1240"/>
                <a:ext cx="514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</a:rPr>
                  <a:t>A     B</a:t>
                </a:r>
              </a:p>
            </p:txBody>
          </p:sp>
          <p:sp>
            <p:nvSpPr>
              <p:cNvPr id="104468" name="Line 66">
                <a:extLst>
                  <a:ext uri="{FF2B5EF4-FFF2-40B4-BE49-F238E27FC236}">
                    <a16:creationId xmlns:a16="http://schemas.microsoft.com/office/drawing/2014/main" id="{CAB09D8E-7E9B-4171-9BC9-3CF85F04A9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2" y="1253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461" name="Group 72">
              <a:extLst>
                <a:ext uri="{FF2B5EF4-FFF2-40B4-BE49-F238E27FC236}">
                  <a16:creationId xmlns:a16="http://schemas.microsoft.com/office/drawing/2014/main" id="{9FDE024A-FE5C-45A1-B4A7-9D6D239E52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2" y="497"/>
              <a:ext cx="817" cy="348"/>
              <a:chOff x="3152" y="497"/>
              <a:chExt cx="817" cy="348"/>
            </a:xfrm>
          </p:grpSpPr>
          <p:sp>
            <p:nvSpPr>
              <p:cNvPr id="104462" name="Rectangle 68">
                <a:extLst>
                  <a:ext uri="{FF2B5EF4-FFF2-40B4-BE49-F238E27FC236}">
                    <a16:creationId xmlns:a16="http://schemas.microsoft.com/office/drawing/2014/main" id="{F6BC79CD-F1D0-4FAA-A05C-3557F1F40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" y="497"/>
                <a:ext cx="817" cy="3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04463" name="Line 69">
                <a:extLst>
                  <a:ext uri="{FF2B5EF4-FFF2-40B4-BE49-F238E27FC236}">
                    <a16:creationId xmlns:a16="http://schemas.microsoft.com/office/drawing/2014/main" id="{6C19C34C-AF18-4A68-B602-0A60BB63AE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60" y="499"/>
                <a:ext cx="7" cy="3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64" name="Text Box 70">
                <a:extLst>
                  <a:ext uri="{FF2B5EF4-FFF2-40B4-BE49-F238E27FC236}">
                    <a16:creationId xmlns:a16="http://schemas.microsoft.com/office/drawing/2014/main" id="{06B83178-D737-44D0-A442-B4202C9170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29" y="511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</p:txBody>
          </p:sp>
          <p:sp>
            <p:nvSpPr>
              <p:cNvPr id="104465" name="Text Box 71">
                <a:extLst>
                  <a:ext uri="{FF2B5EF4-FFF2-40B4-BE49-F238E27FC236}">
                    <a16:creationId xmlns:a16="http://schemas.microsoft.com/office/drawing/2014/main" id="{DD974993-6C32-44FE-BE47-D90E32B0A5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1" y="527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</a:rPr>
                  <a:t>2</a:t>
                </a:r>
              </a:p>
            </p:txBody>
          </p:sp>
        </p:grpSp>
      </p:grpSp>
      <p:sp>
        <p:nvSpPr>
          <p:cNvPr id="148554" name="Rectangle 74">
            <a:extLst>
              <a:ext uri="{FF2B5EF4-FFF2-40B4-BE49-F238E27FC236}">
                <a16:creationId xmlns:a16="http://schemas.microsoft.com/office/drawing/2014/main" id="{372DF885-2416-4414-AD98-A7BE25FE8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1993900"/>
            <a:ext cx="10810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800" i="1">
                <a:latin typeface="Helvetica" panose="020B0604020202020204" pitchFamily="34" charset="0"/>
                <a:sym typeface="Symbol" panose="05050102010706020507" pitchFamily="18" charset="2"/>
              </a:rPr>
              <a:t>s</a:t>
            </a:r>
            <a:endParaRPr kumimoji="1" lang="en-US" altLang="zh-CN" sz="2800" i="1">
              <a:latin typeface="Helvetica" panose="020B0604020202020204" pitchFamily="34" charset="0"/>
            </a:endParaRPr>
          </a:p>
        </p:txBody>
      </p:sp>
      <p:sp>
        <p:nvSpPr>
          <p:cNvPr id="148555" name="Rectangle 75">
            <a:extLst>
              <a:ext uri="{FF2B5EF4-FFF2-40B4-BE49-F238E27FC236}">
                <a16:creationId xmlns:a16="http://schemas.microsoft.com/office/drawing/2014/main" id="{9D518DD1-9378-42B7-A773-D4C2FDF72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989138"/>
            <a:ext cx="108108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800" i="1">
                <a:latin typeface="Helvetica" panose="020B0604020202020204" pitchFamily="34" charset="0"/>
              </a:rPr>
              <a:t>r</a:t>
            </a:r>
          </a:p>
        </p:txBody>
      </p:sp>
      <p:sp>
        <p:nvSpPr>
          <p:cNvPr id="148556" name="Rectangle 76">
            <a:extLst>
              <a:ext uri="{FF2B5EF4-FFF2-40B4-BE49-F238E27FC236}">
                <a16:creationId xmlns:a16="http://schemas.microsoft.com/office/drawing/2014/main" id="{36682AAA-4FAA-44EF-81B3-5AC15C7DB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1989138"/>
            <a:ext cx="14398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lang="en-US" altLang="zh-CN" sz="2800" i="1">
                <a:latin typeface="Comic Sans MS" panose="030F0702030302020204" pitchFamily="66" charset="0"/>
              </a:rPr>
              <a:t>r</a:t>
            </a:r>
            <a:r>
              <a:rPr lang="en-US" altLang="zh-CN" sz="2800">
                <a:latin typeface="Comic Sans MS" panose="030F0702030302020204" pitchFamily="66" charset="0"/>
              </a:rPr>
              <a:t> </a:t>
            </a:r>
            <a:r>
              <a:rPr lang="en-US" altLang="zh-CN" sz="2800">
                <a:latin typeface="Comic Sans MS" panose="030F0702030302020204" pitchFamily="66" charset="0"/>
                <a:sym typeface="Symbol" panose="05050102010706020507" pitchFamily="18" charset="2"/>
              </a:rPr>
              <a:t> </a:t>
            </a:r>
            <a:r>
              <a:rPr lang="en-US" altLang="zh-CN" sz="2800" i="1">
                <a:latin typeface="Comic Sans MS" panose="030F0702030302020204" pitchFamily="66" charset="0"/>
                <a:sym typeface="Symbol" panose="05050102010706020507" pitchFamily="18" charset="2"/>
              </a:rPr>
              <a:t>s</a:t>
            </a:r>
            <a:endParaRPr lang="en-US" altLang="zh-CN" sz="2800" i="1">
              <a:latin typeface="Comic Sans MS" panose="030F0702030302020204" pitchFamily="66" charset="0"/>
            </a:endParaRPr>
          </a:p>
        </p:txBody>
      </p:sp>
      <p:sp>
        <p:nvSpPr>
          <p:cNvPr id="148558" name="AutoShape 78">
            <a:extLst>
              <a:ext uri="{FF2B5EF4-FFF2-40B4-BE49-F238E27FC236}">
                <a16:creationId xmlns:a16="http://schemas.microsoft.com/office/drawing/2014/main" id="{24C8868B-920F-499E-992F-48DDCE9AC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2852738"/>
            <a:ext cx="792163" cy="576262"/>
          </a:xfrm>
          <a:prstGeom prst="rightArrow">
            <a:avLst>
              <a:gd name="adj1" fmla="val 50000"/>
              <a:gd name="adj2" fmla="val 34366"/>
            </a:avLst>
          </a:prstGeom>
          <a:solidFill>
            <a:schemeClr val="bg1"/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4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14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8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4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07" grpId="0" animBg="1"/>
      <p:bldP spid="148554" grpId="0"/>
      <p:bldP spid="148555" grpId="0"/>
      <p:bldP spid="148556" grpId="0"/>
      <p:bldP spid="14855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页脚占位符 4">
            <a:extLst>
              <a:ext uri="{FF2B5EF4-FFF2-40B4-BE49-F238E27FC236}">
                <a16:creationId xmlns:a16="http://schemas.microsoft.com/office/drawing/2014/main" id="{D8382B16-ACB1-4559-B5E4-7017C41F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106499" name="灯片编号占位符 5">
            <a:extLst>
              <a:ext uri="{FF2B5EF4-FFF2-40B4-BE49-F238E27FC236}">
                <a16:creationId xmlns:a16="http://schemas.microsoft.com/office/drawing/2014/main" id="{A54946E1-2A8E-4E6E-8E06-5FDE7EA8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CD989B-DF9E-47F2-952B-7B5D68489091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381958" name="Rectangle 6">
            <a:extLst>
              <a:ext uri="{FF2B5EF4-FFF2-40B4-BE49-F238E27FC236}">
                <a16:creationId xmlns:a16="http://schemas.microsoft.com/office/drawing/2014/main" id="{CC74AC52-D016-428D-9694-24C41A3E7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1700213"/>
            <a:ext cx="1150938" cy="504825"/>
          </a:xfrm>
          <a:prstGeom prst="rect">
            <a:avLst/>
          </a:prstGeom>
          <a:solidFill>
            <a:schemeClr val="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06501" name="Rectangle 2">
            <a:extLst>
              <a:ext uri="{FF2B5EF4-FFF2-40B4-BE49-F238E27FC236}">
                <a16:creationId xmlns:a16="http://schemas.microsoft.com/office/drawing/2014/main" id="{239FCA38-C2EF-4CBE-AC0E-CE7D0C7899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Natural-Join Operation</a:t>
            </a:r>
          </a:p>
        </p:txBody>
      </p:sp>
      <p:sp>
        <p:nvSpPr>
          <p:cNvPr id="106502" name="Rectangle 3">
            <a:extLst>
              <a:ext uri="{FF2B5EF4-FFF2-40B4-BE49-F238E27FC236}">
                <a16:creationId xmlns:a16="http://schemas.microsoft.com/office/drawing/2014/main" id="{BCB567E0-1D29-4FED-86A9-A24EBB7568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Notation:  r      s</a:t>
            </a:r>
          </a:p>
          <a:p>
            <a:pPr eaLnBrk="1" hangingPunct="1"/>
            <a:r>
              <a:rPr lang="en-US" altLang="zh-CN" sz="2800"/>
              <a:t>Let </a:t>
            </a:r>
            <a:r>
              <a:rPr lang="en-US" altLang="zh-CN" sz="2800" i="1"/>
              <a:t>r</a:t>
            </a:r>
            <a:r>
              <a:rPr lang="en-US" altLang="zh-CN" sz="2800"/>
              <a:t> and </a:t>
            </a:r>
            <a:r>
              <a:rPr lang="en-US" altLang="zh-CN" sz="2800" i="1"/>
              <a:t>s</a:t>
            </a:r>
            <a:r>
              <a:rPr lang="en-US" altLang="zh-CN" sz="2800"/>
              <a:t> be relations on schemas </a:t>
            </a:r>
            <a:r>
              <a:rPr lang="en-US" altLang="zh-CN" sz="2800" i="1"/>
              <a:t>R</a:t>
            </a:r>
            <a:r>
              <a:rPr lang="en-US" altLang="zh-CN" sz="2800"/>
              <a:t> and </a:t>
            </a:r>
            <a:r>
              <a:rPr lang="en-US" altLang="zh-CN" sz="2800" i="1"/>
              <a:t>S</a:t>
            </a:r>
            <a:r>
              <a:rPr lang="en-US" altLang="zh-CN" sz="2800"/>
              <a:t> respectively. </a:t>
            </a:r>
            <a:br>
              <a:rPr lang="en-US" altLang="zh-CN" sz="2800"/>
            </a:br>
            <a:r>
              <a:rPr lang="en-US" altLang="zh-CN" sz="2800"/>
              <a:t>Then,  r     s  is a relation on schema </a:t>
            </a:r>
            <a:r>
              <a:rPr lang="en-US" altLang="zh-CN" sz="2800" i="1"/>
              <a:t>R </a:t>
            </a:r>
            <a:r>
              <a:rPr lang="en-US" altLang="zh-CN" sz="2800">
                <a:sym typeface="Symbol" panose="05050102010706020507" pitchFamily="18" charset="2"/>
              </a:rPr>
              <a:t></a:t>
            </a:r>
            <a:r>
              <a:rPr lang="en-US" altLang="zh-CN" sz="2800"/>
              <a:t> </a:t>
            </a:r>
            <a:r>
              <a:rPr lang="en-US" altLang="zh-CN" sz="2800" i="1"/>
              <a:t>S</a:t>
            </a:r>
            <a:r>
              <a:rPr lang="en-US" altLang="zh-CN" sz="2800"/>
              <a:t> obtained as follows:</a:t>
            </a:r>
          </a:p>
          <a:p>
            <a:pPr lvl="1" eaLnBrk="1" hangingPunct="1"/>
            <a:r>
              <a:rPr lang="en-US" altLang="zh-CN" sz="2400"/>
              <a:t>Consider each pair of tuples </a:t>
            </a:r>
            <a:r>
              <a:rPr lang="en-US" altLang="zh-CN" sz="2400" i="1"/>
              <a:t>t</a:t>
            </a:r>
            <a:r>
              <a:rPr lang="en-US" altLang="zh-CN" sz="3600" i="1" baseline="-25000"/>
              <a:t>r</a:t>
            </a:r>
            <a:r>
              <a:rPr lang="en-US" altLang="zh-CN" sz="2400"/>
              <a:t> from </a:t>
            </a:r>
            <a:r>
              <a:rPr lang="en-US" altLang="zh-CN" sz="2400" i="1"/>
              <a:t>r</a:t>
            </a:r>
            <a:r>
              <a:rPr lang="en-US" altLang="zh-CN" sz="2400"/>
              <a:t> and </a:t>
            </a:r>
            <a:r>
              <a:rPr lang="en-US" altLang="zh-CN" sz="2400" i="1"/>
              <a:t>t</a:t>
            </a:r>
            <a:r>
              <a:rPr lang="en-US" altLang="zh-CN" sz="3600" i="1" baseline="-25000"/>
              <a:t>s</a:t>
            </a:r>
            <a:r>
              <a:rPr lang="en-US" altLang="zh-CN" sz="2400"/>
              <a:t> from </a:t>
            </a:r>
            <a:r>
              <a:rPr lang="en-US" altLang="zh-CN" sz="2400" i="1"/>
              <a:t>s</a:t>
            </a:r>
            <a:r>
              <a:rPr lang="en-US" altLang="zh-CN" sz="2400"/>
              <a:t>.  </a:t>
            </a:r>
          </a:p>
          <a:p>
            <a:pPr lvl="1" eaLnBrk="1" hangingPunct="1"/>
            <a:r>
              <a:rPr lang="en-US" altLang="zh-CN" sz="2400"/>
              <a:t>If </a:t>
            </a:r>
            <a:r>
              <a:rPr lang="en-US" altLang="zh-CN" sz="2400" i="1"/>
              <a:t>t</a:t>
            </a:r>
            <a:r>
              <a:rPr lang="en-US" altLang="zh-CN" sz="3200" i="1" baseline="-25000"/>
              <a:t>r</a:t>
            </a:r>
            <a:r>
              <a:rPr lang="en-US" altLang="zh-CN" sz="2400"/>
              <a:t> and </a:t>
            </a:r>
            <a:r>
              <a:rPr lang="en-US" altLang="zh-CN" sz="2400" i="1"/>
              <a:t>t</a:t>
            </a:r>
            <a:r>
              <a:rPr lang="en-US" altLang="zh-CN" sz="3200" i="1" baseline="-25000"/>
              <a:t>s</a:t>
            </a:r>
            <a:r>
              <a:rPr lang="en-US" altLang="zh-CN" sz="2400"/>
              <a:t> have the same value on each of the attributes in </a:t>
            </a:r>
            <a:r>
              <a:rPr lang="en-US" altLang="zh-CN" sz="2400" i="1"/>
              <a:t>R</a:t>
            </a:r>
            <a:r>
              <a:rPr lang="en-US" altLang="zh-CN" sz="2400"/>
              <a:t> </a:t>
            </a:r>
            <a:r>
              <a:rPr lang="en-US" altLang="zh-CN" sz="2400">
                <a:sym typeface="Symbol" panose="05050102010706020507" pitchFamily="18" charset="2"/>
              </a:rPr>
              <a:t></a:t>
            </a:r>
            <a:r>
              <a:rPr lang="en-US" altLang="zh-CN" sz="2400"/>
              <a:t> </a:t>
            </a:r>
            <a:r>
              <a:rPr lang="en-US" altLang="zh-CN" sz="2400" i="1"/>
              <a:t>S</a:t>
            </a:r>
            <a:r>
              <a:rPr lang="en-US" altLang="zh-CN" sz="2400"/>
              <a:t>, add a tuple </a:t>
            </a:r>
            <a:r>
              <a:rPr lang="en-US" altLang="zh-CN" sz="2400" i="1"/>
              <a:t>t</a:t>
            </a:r>
            <a:r>
              <a:rPr lang="en-US" altLang="zh-CN" sz="2400"/>
              <a:t>  to the result</a:t>
            </a:r>
          </a:p>
        </p:txBody>
      </p:sp>
      <p:sp>
        <p:nvSpPr>
          <p:cNvPr id="106503" name="AutoShape 4">
            <a:extLst>
              <a:ext uri="{FF2B5EF4-FFF2-40B4-BE49-F238E27FC236}">
                <a16:creationId xmlns:a16="http://schemas.microsoft.com/office/drawing/2014/main" id="{B0E87DF6-F87D-48F5-8B52-F970AB458317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2936875" y="1752601"/>
            <a:ext cx="287337" cy="32861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06504" name="AutoShape 5">
            <a:extLst>
              <a:ext uri="{FF2B5EF4-FFF2-40B4-BE49-F238E27FC236}">
                <a16:creationId xmlns:a16="http://schemas.microsoft.com/office/drawing/2014/main" id="{C8ECC4F6-C69C-4B7B-88A6-1D432F492AC0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2289175" y="3121026"/>
            <a:ext cx="287337" cy="32861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页脚占位符 4">
            <a:extLst>
              <a:ext uri="{FF2B5EF4-FFF2-40B4-BE49-F238E27FC236}">
                <a16:creationId xmlns:a16="http://schemas.microsoft.com/office/drawing/2014/main" id="{FDACEC1E-513B-4BBC-98B8-38FD241E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108547" name="灯片编号占位符 5">
            <a:extLst>
              <a:ext uri="{FF2B5EF4-FFF2-40B4-BE49-F238E27FC236}">
                <a16:creationId xmlns:a16="http://schemas.microsoft.com/office/drawing/2014/main" id="{08D223F0-D6BB-454A-8A21-ED69B73C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7AA6DD-1147-4C38-AD9D-BB5FDA2D194D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grpSp>
        <p:nvGrpSpPr>
          <p:cNvPr id="152622" name="Group 46">
            <a:extLst>
              <a:ext uri="{FF2B5EF4-FFF2-40B4-BE49-F238E27FC236}">
                <a16:creationId xmlns:a16="http://schemas.microsoft.com/office/drawing/2014/main" id="{86DEB6D4-DC05-41F4-A8B2-2E9562D7BA48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171575"/>
            <a:ext cx="1828800" cy="2516188"/>
            <a:chOff x="1056" y="620"/>
            <a:chExt cx="1152" cy="1585"/>
          </a:xfrm>
        </p:grpSpPr>
        <p:grpSp>
          <p:nvGrpSpPr>
            <p:cNvPr id="108588" name="Group 37">
              <a:extLst>
                <a:ext uri="{FF2B5EF4-FFF2-40B4-BE49-F238E27FC236}">
                  <a16:creationId xmlns:a16="http://schemas.microsoft.com/office/drawing/2014/main" id="{7E979190-AFEE-4DDF-AB95-681BDB7F41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620"/>
              <a:ext cx="1152" cy="336"/>
              <a:chOff x="1056" y="1056"/>
              <a:chExt cx="1152" cy="336"/>
            </a:xfrm>
          </p:grpSpPr>
          <p:sp>
            <p:nvSpPr>
              <p:cNvPr id="108594" name="Rectangle 4">
                <a:extLst>
                  <a:ext uri="{FF2B5EF4-FFF2-40B4-BE49-F238E27FC236}">
                    <a16:creationId xmlns:a16="http://schemas.microsoft.com/office/drawing/2014/main" id="{8C0B2FE1-0205-4C91-B476-30662EB97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056"/>
                <a:ext cx="288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A</a:t>
                </a:r>
              </a:p>
            </p:txBody>
          </p:sp>
          <p:sp>
            <p:nvSpPr>
              <p:cNvPr id="108595" name="Rectangle 5">
                <a:extLst>
                  <a:ext uri="{FF2B5EF4-FFF2-40B4-BE49-F238E27FC236}">
                    <a16:creationId xmlns:a16="http://schemas.microsoft.com/office/drawing/2014/main" id="{FCF8D99D-B600-4790-A0DA-22BC6C6B0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056"/>
                <a:ext cx="288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B</a:t>
                </a:r>
              </a:p>
            </p:txBody>
          </p:sp>
          <p:sp>
            <p:nvSpPr>
              <p:cNvPr id="108596" name="Rectangle 8">
                <a:extLst>
                  <a:ext uri="{FF2B5EF4-FFF2-40B4-BE49-F238E27FC236}">
                    <a16:creationId xmlns:a16="http://schemas.microsoft.com/office/drawing/2014/main" id="{47130746-AE4F-4894-9409-148035F44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056"/>
                <a:ext cx="288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C</a:t>
                </a:r>
              </a:p>
            </p:txBody>
          </p:sp>
          <p:sp>
            <p:nvSpPr>
              <p:cNvPr id="108597" name="Rectangle 9">
                <a:extLst>
                  <a:ext uri="{FF2B5EF4-FFF2-40B4-BE49-F238E27FC236}">
                    <a16:creationId xmlns:a16="http://schemas.microsoft.com/office/drawing/2014/main" id="{B2A9286F-7879-4925-A467-F03FE06EC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288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D</a:t>
                </a:r>
              </a:p>
            </p:txBody>
          </p:sp>
        </p:grpSp>
        <p:grpSp>
          <p:nvGrpSpPr>
            <p:cNvPr id="108589" name="Group 38">
              <a:extLst>
                <a:ext uri="{FF2B5EF4-FFF2-40B4-BE49-F238E27FC236}">
                  <a16:creationId xmlns:a16="http://schemas.microsoft.com/office/drawing/2014/main" id="{6C29D0A2-324C-4829-AE4B-CD46F1C3F8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1004"/>
              <a:ext cx="1152" cy="1201"/>
              <a:chOff x="1056" y="1440"/>
              <a:chExt cx="1152" cy="864"/>
            </a:xfrm>
          </p:grpSpPr>
          <p:sp>
            <p:nvSpPr>
              <p:cNvPr id="108590" name="Rectangle 6">
                <a:extLst>
                  <a:ext uri="{FF2B5EF4-FFF2-40B4-BE49-F238E27FC236}">
                    <a16:creationId xmlns:a16="http://schemas.microsoft.com/office/drawing/2014/main" id="{4E539730-02DF-4CCC-B131-4A9B761B1A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440"/>
                <a:ext cx="288" cy="86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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</a:t>
                </a:r>
              </a:p>
            </p:txBody>
          </p:sp>
          <p:sp>
            <p:nvSpPr>
              <p:cNvPr id="108591" name="Rectangle 7">
                <a:extLst>
                  <a:ext uri="{FF2B5EF4-FFF2-40B4-BE49-F238E27FC236}">
                    <a16:creationId xmlns:a16="http://schemas.microsoft.com/office/drawing/2014/main" id="{9B3DE25D-B0D3-469A-8539-2D8B6136F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440"/>
                <a:ext cx="288" cy="86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2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4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2</a:t>
                </a:r>
              </a:p>
            </p:txBody>
          </p:sp>
          <p:sp>
            <p:nvSpPr>
              <p:cNvPr id="108592" name="Rectangle 10">
                <a:extLst>
                  <a:ext uri="{FF2B5EF4-FFF2-40B4-BE49-F238E27FC236}">
                    <a16:creationId xmlns:a16="http://schemas.microsoft.com/office/drawing/2014/main" id="{3D1199E3-C92F-490E-88A3-32DE6979F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440"/>
                <a:ext cx="288" cy="86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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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</p:txBody>
          </p:sp>
          <p:sp>
            <p:nvSpPr>
              <p:cNvPr id="108593" name="Rectangle 11">
                <a:extLst>
                  <a:ext uri="{FF2B5EF4-FFF2-40B4-BE49-F238E27FC236}">
                    <a16:creationId xmlns:a16="http://schemas.microsoft.com/office/drawing/2014/main" id="{2F1D51BD-4DFC-4893-B265-493B83CE3A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440"/>
                <a:ext cx="288" cy="86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  <a:sym typeface="Symbol" panose="05050102010706020507" pitchFamily="18" charset="2"/>
                  </a:rPr>
                  <a:t>a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  <a:sym typeface="Symbol" panose="05050102010706020507" pitchFamily="18" charset="2"/>
                  </a:rPr>
                  <a:t>a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  <a:sym typeface="Symbol" panose="05050102010706020507" pitchFamily="18" charset="2"/>
                  </a:rPr>
                  <a:t>b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  <a:sym typeface="Symbol" panose="05050102010706020507" pitchFamily="18" charset="2"/>
                  </a:rPr>
                  <a:t>a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  <a:sym typeface="Symbol" panose="05050102010706020507" pitchFamily="18" charset="2"/>
                  </a:rPr>
                  <a:t>b</a:t>
                </a:r>
              </a:p>
            </p:txBody>
          </p:sp>
        </p:grpSp>
      </p:grpSp>
      <p:grpSp>
        <p:nvGrpSpPr>
          <p:cNvPr id="152621" name="Group 45">
            <a:extLst>
              <a:ext uri="{FF2B5EF4-FFF2-40B4-BE49-F238E27FC236}">
                <a16:creationId xmlns:a16="http://schemas.microsoft.com/office/drawing/2014/main" id="{B4DF3DED-26A7-4EC4-A95E-54A48CC5BAF7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4048125"/>
            <a:ext cx="1371600" cy="2476500"/>
            <a:chOff x="3243" y="618"/>
            <a:chExt cx="864" cy="1560"/>
          </a:xfrm>
        </p:grpSpPr>
        <p:grpSp>
          <p:nvGrpSpPr>
            <p:cNvPr id="108580" name="Group 39">
              <a:extLst>
                <a:ext uri="{FF2B5EF4-FFF2-40B4-BE49-F238E27FC236}">
                  <a16:creationId xmlns:a16="http://schemas.microsoft.com/office/drawing/2014/main" id="{D9B9ACA2-69F6-4841-B5C4-B3D2F8FCFC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3" y="618"/>
              <a:ext cx="864" cy="336"/>
              <a:chOff x="3264" y="1008"/>
              <a:chExt cx="864" cy="336"/>
            </a:xfrm>
          </p:grpSpPr>
          <p:sp>
            <p:nvSpPr>
              <p:cNvPr id="108585" name="Rectangle 12">
                <a:extLst>
                  <a:ext uri="{FF2B5EF4-FFF2-40B4-BE49-F238E27FC236}">
                    <a16:creationId xmlns:a16="http://schemas.microsoft.com/office/drawing/2014/main" id="{085AAA4D-78FD-473C-88E3-12E4E83A7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008"/>
                <a:ext cx="288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B</a:t>
                </a:r>
              </a:p>
            </p:txBody>
          </p:sp>
          <p:sp>
            <p:nvSpPr>
              <p:cNvPr id="108586" name="Rectangle 14">
                <a:extLst>
                  <a:ext uri="{FF2B5EF4-FFF2-40B4-BE49-F238E27FC236}">
                    <a16:creationId xmlns:a16="http://schemas.microsoft.com/office/drawing/2014/main" id="{B9BBE443-BF26-439E-9FC5-9E0D2CB52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008"/>
                <a:ext cx="288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D</a:t>
                </a:r>
              </a:p>
            </p:txBody>
          </p:sp>
          <p:sp>
            <p:nvSpPr>
              <p:cNvPr id="108587" name="Rectangle 16">
                <a:extLst>
                  <a:ext uri="{FF2B5EF4-FFF2-40B4-BE49-F238E27FC236}">
                    <a16:creationId xmlns:a16="http://schemas.microsoft.com/office/drawing/2014/main" id="{1D809959-3690-47E9-957A-D3F2E861B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1008"/>
                <a:ext cx="288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E</a:t>
                </a:r>
              </a:p>
            </p:txBody>
          </p:sp>
        </p:grpSp>
        <p:grpSp>
          <p:nvGrpSpPr>
            <p:cNvPr id="108581" name="Group 40">
              <a:extLst>
                <a:ext uri="{FF2B5EF4-FFF2-40B4-BE49-F238E27FC236}">
                  <a16:creationId xmlns:a16="http://schemas.microsoft.com/office/drawing/2014/main" id="{893121E5-694D-454F-ABCE-79F767A2D7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3" y="1002"/>
              <a:ext cx="864" cy="1176"/>
              <a:chOff x="3264" y="1392"/>
              <a:chExt cx="864" cy="912"/>
            </a:xfrm>
          </p:grpSpPr>
          <p:sp>
            <p:nvSpPr>
              <p:cNvPr id="108582" name="Rectangle 13">
                <a:extLst>
                  <a:ext uri="{FF2B5EF4-FFF2-40B4-BE49-F238E27FC236}">
                    <a16:creationId xmlns:a16="http://schemas.microsoft.com/office/drawing/2014/main" id="{B03FDB62-B210-4FA0-8CFE-1C3C32FF7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288" cy="9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3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2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3</a:t>
                </a:r>
              </a:p>
            </p:txBody>
          </p:sp>
          <p:sp>
            <p:nvSpPr>
              <p:cNvPr id="108583" name="Rectangle 15">
                <a:extLst>
                  <a:ext uri="{FF2B5EF4-FFF2-40B4-BE49-F238E27FC236}">
                    <a16:creationId xmlns:a16="http://schemas.microsoft.com/office/drawing/2014/main" id="{75913441-7033-4D16-B683-8F138129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392"/>
                <a:ext cx="288" cy="9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  <a:sym typeface="Symbol" panose="05050102010706020507" pitchFamily="18" charset="2"/>
                  </a:rPr>
                  <a:t>a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  <a:sym typeface="Symbol" panose="05050102010706020507" pitchFamily="18" charset="2"/>
                  </a:rPr>
                  <a:t>a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  <a:sym typeface="Symbol" panose="05050102010706020507" pitchFamily="18" charset="2"/>
                  </a:rPr>
                  <a:t>a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  <a:sym typeface="Symbol" panose="05050102010706020507" pitchFamily="18" charset="2"/>
                  </a:rPr>
                  <a:t>b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  <a:sym typeface="Symbol" panose="05050102010706020507" pitchFamily="18" charset="2"/>
                  </a:rPr>
                  <a:t>b</a:t>
                </a:r>
              </a:p>
            </p:txBody>
          </p:sp>
          <p:sp>
            <p:nvSpPr>
              <p:cNvPr id="108584" name="Rectangle 17">
                <a:extLst>
                  <a:ext uri="{FF2B5EF4-FFF2-40B4-BE49-F238E27FC236}">
                    <a16:creationId xmlns:a16="http://schemas.microsoft.com/office/drawing/2014/main" id="{D307A97D-2961-478C-8C15-DA126B2A1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1392"/>
                <a:ext cx="288" cy="9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  <a:endParaRPr lang="en-US" altLang="zh-CN" sz="2400" b="1" i="1">
                  <a:latin typeface="Helvetica" panose="020B0604020202020204" pitchFamily="34" charset="0"/>
                  <a:sym typeface="Symbol" panose="05050102010706020507" pitchFamily="18" charset="2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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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</a:t>
                </a:r>
              </a:p>
            </p:txBody>
          </p:sp>
        </p:grpSp>
      </p:grpSp>
      <p:grpSp>
        <p:nvGrpSpPr>
          <p:cNvPr id="152617" name="Group 41">
            <a:extLst>
              <a:ext uri="{FF2B5EF4-FFF2-40B4-BE49-F238E27FC236}">
                <a16:creationId xmlns:a16="http://schemas.microsoft.com/office/drawing/2014/main" id="{EC1E8166-1F09-43EA-B633-73530D2E63F6}"/>
              </a:ext>
            </a:extLst>
          </p:cNvPr>
          <p:cNvGrpSpPr>
            <a:grpSpLocks/>
          </p:cNvGrpSpPr>
          <p:nvPr/>
        </p:nvGrpSpPr>
        <p:grpSpPr bwMode="auto">
          <a:xfrm>
            <a:off x="5075238" y="2392363"/>
            <a:ext cx="2176462" cy="496887"/>
            <a:chOff x="2112" y="2734"/>
            <a:chExt cx="1371" cy="313"/>
          </a:xfrm>
        </p:grpSpPr>
        <p:sp>
          <p:nvSpPr>
            <p:cNvPr id="108575" name="Rectangle 19">
              <a:extLst>
                <a:ext uri="{FF2B5EF4-FFF2-40B4-BE49-F238E27FC236}">
                  <a16:creationId xmlns:a16="http://schemas.microsoft.com/office/drawing/2014/main" id="{A80F27AD-0916-400D-85E4-0471DEEA6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734"/>
              <a:ext cx="274" cy="31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</a:rPr>
                <a:t>A</a:t>
              </a:r>
            </a:p>
          </p:txBody>
        </p:sp>
        <p:sp>
          <p:nvSpPr>
            <p:cNvPr id="108576" name="Rectangle 20">
              <a:extLst>
                <a:ext uri="{FF2B5EF4-FFF2-40B4-BE49-F238E27FC236}">
                  <a16:creationId xmlns:a16="http://schemas.microsoft.com/office/drawing/2014/main" id="{1BAAE54E-48AF-4F60-878B-45B516851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6" y="2734"/>
              <a:ext cx="274" cy="31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</a:rPr>
                <a:t>B</a:t>
              </a:r>
            </a:p>
          </p:txBody>
        </p:sp>
        <p:sp>
          <p:nvSpPr>
            <p:cNvPr id="108577" name="Rectangle 23">
              <a:extLst>
                <a:ext uri="{FF2B5EF4-FFF2-40B4-BE49-F238E27FC236}">
                  <a16:creationId xmlns:a16="http://schemas.microsoft.com/office/drawing/2014/main" id="{1E92313B-A01A-4A44-9C01-07F3F089C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" y="2734"/>
              <a:ext cx="275" cy="31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</a:rPr>
                <a:t>C</a:t>
              </a:r>
            </a:p>
          </p:txBody>
        </p:sp>
        <p:sp>
          <p:nvSpPr>
            <p:cNvPr id="108578" name="Rectangle 24">
              <a:extLst>
                <a:ext uri="{FF2B5EF4-FFF2-40B4-BE49-F238E27FC236}">
                  <a16:creationId xmlns:a16="http://schemas.microsoft.com/office/drawing/2014/main" id="{6BAC0944-EFF0-4A95-B8E6-17E6A967D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5" y="2734"/>
              <a:ext cx="274" cy="31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</a:rPr>
                <a:t>D</a:t>
              </a:r>
            </a:p>
          </p:txBody>
        </p:sp>
        <p:sp>
          <p:nvSpPr>
            <p:cNvPr id="108579" name="Rectangle 27">
              <a:extLst>
                <a:ext uri="{FF2B5EF4-FFF2-40B4-BE49-F238E27FC236}">
                  <a16:creationId xmlns:a16="http://schemas.microsoft.com/office/drawing/2014/main" id="{6B8DE551-31F6-4C82-B80D-DD033CB32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9" y="2734"/>
              <a:ext cx="274" cy="31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</a:rPr>
                <a:t>E</a:t>
              </a:r>
            </a:p>
          </p:txBody>
        </p:sp>
      </p:grpSp>
      <p:grpSp>
        <p:nvGrpSpPr>
          <p:cNvPr id="152618" name="Group 42">
            <a:extLst>
              <a:ext uri="{FF2B5EF4-FFF2-40B4-BE49-F238E27FC236}">
                <a16:creationId xmlns:a16="http://schemas.microsoft.com/office/drawing/2014/main" id="{0F95B807-E15D-4A66-9E9E-5CFD1236C28D}"/>
              </a:ext>
            </a:extLst>
          </p:cNvPr>
          <p:cNvGrpSpPr>
            <a:grpSpLocks/>
          </p:cNvGrpSpPr>
          <p:nvPr/>
        </p:nvGrpSpPr>
        <p:grpSpPr bwMode="auto">
          <a:xfrm>
            <a:off x="5075238" y="2960688"/>
            <a:ext cx="2176462" cy="1949450"/>
            <a:chOff x="2112" y="3092"/>
            <a:chExt cx="1371" cy="851"/>
          </a:xfrm>
        </p:grpSpPr>
        <p:sp>
          <p:nvSpPr>
            <p:cNvPr id="108570" name="Rectangle 21">
              <a:extLst>
                <a:ext uri="{FF2B5EF4-FFF2-40B4-BE49-F238E27FC236}">
                  <a16:creationId xmlns:a16="http://schemas.microsoft.com/office/drawing/2014/main" id="{866C4E6B-BD79-4918-9CFE-091A81BA8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092"/>
              <a:ext cx="274" cy="8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  <a:sym typeface="Symbol" panose="05050102010706020507" pitchFamily="18" charset="2"/>
                </a:rPr>
                <a:t></a:t>
              </a:r>
            </a:p>
          </p:txBody>
        </p:sp>
        <p:sp>
          <p:nvSpPr>
            <p:cNvPr id="108571" name="Rectangle 22">
              <a:extLst>
                <a:ext uri="{FF2B5EF4-FFF2-40B4-BE49-F238E27FC236}">
                  <a16:creationId xmlns:a16="http://schemas.microsoft.com/office/drawing/2014/main" id="{ED32722E-D188-40F4-A256-C3AE427B3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6" y="3092"/>
              <a:ext cx="274" cy="8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  <a:sym typeface="Symbol" panose="05050102010706020507" pitchFamily="18" charset="2"/>
                </a:rPr>
                <a:t>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  <a:sym typeface="Symbol" panose="05050102010706020507" pitchFamily="18" charset="2"/>
                </a:rPr>
                <a:t>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  <a:sym typeface="Symbol" panose="05050102010706020507" pitchFamily="18" charset="2"/>
                </a:rPr>
                <a:t>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  <a:sym typeface="Symbol" panose="05050102010706020507" pitchFamily="18" charset="2"/>
                </a:rPr>
                <a:t>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108572" name="Rectangle 25">
              <a:extLst>
                <a:ext uri="{FF2B5EF4-FFF2-40B4-BE49-F238E27FC236}">
                  <a16:creationId xmlns:a16="http://schemas.microsoft.com/office/drawing/2014/main" id="{BEF33F2A-12C9-40C3-BDBE-678F94DB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" y="3092"/>
              <a:ext cx="275" cy="8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  <a:sym typeface="Symbol" panose="05050102010706020507" pitchFamily="18" charset="2"/>
                </a:rPr>
                <a:t>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  <a:sym typeface="Symbol" panose="05050102010706020507" pitchFamily="18" charset="2"/>
                </a:rPr>
                <a:t>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108573" name="Rectangle 26">
              <a:extLst>
                <a:ext uri="{FF2B5EF4-FFF2-40B4-BE49-F238E27FC236}">
                  <a16:creationId xmlns:a16="http://schemas.microsoft.com/office/drawing/2014/main" id="{E57F553F-E9E2-4F95-A6E5-ECDA95703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5" y="3092"/>
              <a:ext cx="274" cy="8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  <a:sym typeface="Symbol" panose="05050102010706020507" pitchFamily="18" charset="2"/>
                </a:rPr>
                <a:t>a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  <a:sym typeface="Symbol" panose="05050102010706020507" pitchFamily="18" charset="2"/>
                </a:rPr>
                <a:t>a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  <a:sym typeface="Symbol" panose="05050102010706020507" pitchFamily="18" charset="2"/>
                </a:rPr>
                <a:t>a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  <a:sym typeface="Symbol" panose="05050102010706020507" pitchFamily="18" charset="2"/>
                </a:rPr>
                <a:t>a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108574" name="Rectangle 28">
              <a:extLst>
                <a:ext uri="{FF2B5EF4-FFF2-40B4-BE49-F238E27FC236}">
                  <a16:creationId xmlns:a16="http://schemas.microsoft.com/office/drawing/2014/main" id="{ED84898D-4F62-42C9-94C9-FD83BE61F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9" y="3092"/>
              <a:ext cx="274" cy="8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  <a:sym typeface="Symbol" panose="05050102010706020507" pitchFamily="18" charset="2"/>
                </a:rPr>
                <a:t>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  <a:sym typeface="Symbol" panose="05050102010706020507" pitchFamily="18" charset="2"/>
                </a:rPr>
                <a:t>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  <a:sym typeface="Symbol" panose="05050102010706020507" pitchFamily="18" charset="2"/>
                </a:rPr>
                <a:t></a:t>
              </a:r>
            </a:p>
          </p:txBody>
        </p:sp>
      </p:grpSp>
      <p:grpSp>
        <p:nvGrpSpPr>
          <p:cNvPr id="152624" name="Group 48">
            <a:extLst>
              <a:ext uri="{FF2B5EF4-FFF2-40B4-BE49-F238E27FC236}">
                <a16:creationId xmlns:a16="http://schemas.microsoft.com/office/drawing/2014/main" id="{0AC69510-CC75-41A6-B55D-5F6680C51B6B}"/>
              </a:ext>
            </a:extLst>
          </p:cNvPr>
          <p:cNvGrpSpPr>
            <a:grpSpLocks/>
          </p:cNvGrpSpPr>
          <p:nvPr/>
        </p:nvGrpSpPr>
        <p:grpSpPr bwMode="auto">
          <a:xfrm>
            <a:off x="5075238" y="1887538"/>
            <a:ext cx="1368425" cy="431800"/>
            <a:chOff x="1020" y="2523"/>
            <a:chExt cx="862" cy="272"/>
          </a:xfrm>
        </p:grpSpPr>
        <p:sp>
          <p:nvSpPr>
            <p:cNvPr id="108568" name="Rectangle 31">
              <a:extLst>
                <a:ext uri="{FF2B5EF4-FFF2-40B4-BE49-F238E27FC236}">
                  <a16:creationId xmlns:a16="http://schemas.microsoft.com/office/drawing/2014/main" id="{88082A03-D093-4888-B0CB-03690BA4E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523"/>
              <a:ext cx="862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</a:pPr>
              <a:r>
                <a:rPr kumimoji="1" lang="en-US" altLang="zh-CN" sz="2800">
                  <a:latin typeface="Helvetica" panose="020B0604020202020204" pitchFamily="34" charset="0"/>
                </a:rPr>
                <a:t>r     s</a:t>
              </a:r>
            </a:p>
          </p:txBody>
        </p:sp>
        <p:sp>
          <p:nvSpPr>
            <p:cNvPr id="108569" name="AutoShape 33">
              <a:extLst>
                <a:ext uri="{FF2B5EF4-FFF2-40B4-BE49-F238E27FC236}">
                  <a16:creationId xmlns:a16="http://schemas.microsoft.com/office/drawing/2014/main" id="{594D1467-8426-4DC2-BF91-BFB2A5434A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1429" y="2614"/>
              <a:ext cx="181" cy="181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</p:grpSp>
      <p:sp>
        <p:nvSpPr>
          <p:cNvPr id="152611" name="Rectangle 35">
            <a:extLst>
              <a:ext uri="{FF2B5EF4-FFF2-40B4-BE49-F238E27FC236}">
                <a16:creationId xmlns:a16="http://schemas.microsoft.com/office/drawing/2014/main" id="{0E09057D-FE78-431F-8A32-E4A3C1A6E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60350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  <p:sp>
        <p:nvSpPr>
          <p:cNvPr id="152619" name="Rectangle 43">
            <a:extLst>
              <a:ext uri="{FF2B5EF4-FFF2-40B4-BE49-F238E27FC236}">
                <a16:creationId xmlns:a16="http://schemas.microsoft.com/office/drawing/2014/main" id="{1251435D-68B2-4444-A5CF-75744C36B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3" y="4119563"/>
            <a:ext cx="108108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800" i="1">
                <a:latin typeface="Helvetica" panose="020B0604020202020204" pitchFamily="34" charset="0"/>
                <a:sym typeface="Symbol" panose="05050102010706020507" pitchFamily="18" charset="2"/>
              </a:rPr>
              <a:t>s</a:t>
            </a:r>
            <a:endParaRPr kumimoji="1" lang="en-US" altLang="zh-CN" sz="2800" i="1">
              <a:latin typeface="Helvetica" panose="020B0604020202020204" pitchFamily="34" charset="0"/>
            </a:endParaRPr>
          </a:p>
        </p:txBody>
      </p:sp>
      <p:sp>
        <p:nvSpPr>
          <p:cNvPr id="152620" name="Rectangle 44">
            <a:extLst>
              <a:ext uri="{FF2B5EF4-FFF2-40B4-BE49-F238E27FC236}">
                <a16:creationId xmlns:a16="http://schemas.microsoft.com/office/drawing/2014/main" id="{93B8DF82-15EA-43B0-B6F2-A5C1ED3CC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3" y="1239838"/>
            <a:ext cx="10810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800" i="1">
                <a:latin typeface="Helvetica" panose="020B0604020202020204" pitchFamily="34" charset="0"/>
              </a:rPr>
              <a:t>r</a:t>
            </a:r>
          </a:p>
        </p:txBody>
      </p:sp>
      <p:grpSp>
        <p:nvGrpSpPr>
          <p:cNvPr id="152626" name="Group 50">
            <a:extLst>
              <a:ext uri="{FF2B5EF4-FFF2-40B4-BE49-F238E27FC236}">
                <a16:creationId xmlns:a16="http://schemas.microsoft.com/office/drawing/2014/main" id="{24CD93C6-49F3-4522-9802-E8EC586E3D4F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887538"/>
            <a:ext cx="433388" cy="287337"/>
            <a:chOff x="4059" y="935"/>
            <a:chExt cx="499" cy="272"/>
          </a:xfrm>
        </p:grpSpPr>
        <p:sp>
          <p:nvSpPr>
            <p:cNvPr id="108566" name="Line 51">
              <a:extLst>
                <a:ext uri="{FF2B5EF4-FFF2-40B4-BE49-F238E27FC236}">
                  <a16:creationId xmlns:a16="http://schemas.microsoft.com/office/drawing/2014/main" id="{D573284C-95A1-4C1C-9C8C-5E82C58647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1026"/>
              <a:ext cx="91" cy="181"/>
            </a:xfrm>
            <a:prstGeom prst="line">
              <a:avLst/>
            </a:prstGeom>
            <a:noFill/>
            <a:ln w="57150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567" name="Line 52">
              <a:extLst>
                <a:ext uri="{FF2B5EF4-FFF2-40B4-BE49-F238E27FC236}">
                  <a16:creationId xmlns:a16="http://schemas.microsoft.com/office/drawing/2014/main" id="{DA32655D-AB8A-444B-9A83-3144D4D2F1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0" y="935"/>
              <a:ext cx="408" cy="272"/>
            </a:xfrm>
            <a:prstGeom prst="line">
              <a:avLst/>
            </a:prstGeom>
            <a:noFill/>
            <a:ln w="57150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2630" name="Freeform 54">
            <a:extLst>
              <a:ext uri="{FF2B5EF4-FFF2-40B4-BE49-F238E27FC236}">
                <a16:creationId xmlns:a16="http://schemas.microsoft.com/office/drawing/2014/main" id="{AA851589-BB61-4192-B546-C8088C53BFD5}"/>
              </a:ext>
            </a:extLst>
          </p:cNvPr>
          <p:cNvSpPr>
            <a:spLocks/>
          </p:cNvSpPr>
          <p:nvPr/>
        </p:nvSpPr>
        <p:spPr bwMode="auto">
          <a:xfrm>
            <a:off x="2627313" y="2032000"/>
            <a:ext cx="755650" cy="4321175"/>
          </a:xfrm>
          <a:custGeom>
            <a:avLst/>
            <a:gdLst>
              <a:gd name="T0" fmla="*/ 2147483646 w 476"/>
              <a:gd name="T1" fmla="*/ 0 h 2722"/>
              <a:gd name="T2" fmla="*/ 2147483646 w 476"/>
              <a:gd name="T3" fmla="*/ 2147483646 h 2722"/>
              <a:gd name="T4" fmla="*/ 2147483646 w 476"/>
              <a:gd name="T5" fmla="*/ 2147483646 h 2722"/>
              <a:gd name="T6" fmla="*/ 2147483646 w 476"/>
              <a:gd name="T7" fmla="*/ 2147483646 h 2722"/>
              <a:gd name="T8" fmla="*/ 2147483646 w 476"/>
              <a:gd name="T9" fmla="*/ 2147483646 h 2722"/>
              <a:gd name="T10" fmla="*/ 0 w 476"/>
              <a:gd name="T11" fmla="*/ 2147483646 h 27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76" h="2722">
                <a:moveTo>
                  <a:pt x="91" y="0"/>
                </a:moveTo>
                <a:cubicBezTo>
                  <a:pt x="159" y="7"/>
                  <a:pt x="227" y="15"/>
                  <a:pt x="272" y="45"/>
                </a:cubicBezTo>
                <a:cubicBezTo>
                  <a:pt x="317" y="75"/>
                  <a:pt x="340" y="76"/>
                  <a:pt x="363" y="182"/>
                </a:cubicBezTo>
                <a:cubicBezTo>
                  <a:pt x="386" y="288"/>
                  <a:pt x="400" y="332"/>
                  <a:pt x="408" y="680"/>
                </a:cubicBezTo>
                <a:cubicBezTo>
                  <a:pt x="416" y="1028"/>
                  <a:pt x="476" y="1928"/>
                  <a:pt x="408" y="2268"/>
                </a:cubicBezTo>
                <a:cubicBezTo>
                  <a:pt x="340" y="2608"/>
                  <a:pt x="170" y="2665"/>
                  <a:pt x="0" y="2722"/>
                </a:cubicBezTo>
              </a:path>
            </a:pathLst>
          </a:custGeom>
          <a:noFill/>
          <a:ln w="28575" cap="flat" cmpd="sng">
            <a:solidFill>
              <a:srgbClr val="0066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631" name="Freeform 55">
            <a:extLst>
              <a:ext uri="{FF2B5EF4-FFF2-40B4-BE49-F238E27FC236}">
                <a16:creationId xmlns:a16="http://schemas.microsoft.com/office/drawing/2014/main" id="{1655BECB-0D94-47AB-9CCC-54118DD2578F}"/>
              </a:ext>
            </a:extLst>
          </p:cNvPr>
          <p:cNvSpPr>
            <a:spLocks/>
          </p:cNvSpPr>
          <p:nvPr/>
        </p:nvSpPr>
        <p:spPr bwMode="auto">
          <a:xfrm>
            <a:off x="2555875" y="2032000"/>
            <a:ext cx="623888" cy="3984625"/>
          </a:xfrm>
          <a:custGeom>
            <a:avLst/>
            <a:gdLst>
              <a:gd name="T0" fmla="*/ 2147483646 w 393"/>
              <a:gd name="T1" fmla="*/ 0 h 2510"/>
              <a:gd name="T2" fmla="*/ 2147483646 w 393"/>
              <a:gd name="T3" fmla="*/ 2147483646 h 2510"/>
              <a:gd name="T4" fmla="*/ 2147483646 w 393"/>
              <a:gd name="T5" fmla="*/ 2147483646 h 2510"/>
              <a:gd name="T6" fmla="*/ 2147483646 w 393"/>
              <a:gd name="T7" fmla="*/ 2147483646 h 2510"/>
              <a:gd name="T8" fmla="*/ 2147483646 w 393"/>
              <a:gd name="T9" fmla="*/ 2147483646 h 2510"/>
              <a:gd name="T10" fmla="*/ 2147483646 w 393"/>
              <a:gd name="T11" fmla="*/ 2147483646 h 2510"/>
              <a:gd name="T12" fmla="*/ 0 w 393"/>
              <a:gd name="T13" fmla="*/ 2147483646 h 25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3" h="2510">
                <a:moveTo>
                  <a:pt x="136" y="0"/>
                </a:moveTo>
                <a:cubicBezTo>
                  <a:pt x="207" y="15"/>
                  <a:pt x="279" y="31"/>
                  <a:pt x="317" y="91"/>
                </a:cubicBezTo>
                <a:cubicBezTo>
                  <a:pt x="355" y="151"/>
                  <a:pt x="355" y="159"/>
                  <a:pt x="363" y="363"/>
                </a:cubicBezTo>
                <a:cubicBezTo>
                  <a:pt x="371" y="567"/>
                  <a:pt x="363" y="1021"/>
                  <a:pt x="363" y="1316"/>
                </a:cubicBezTo>
                <a:cubicBezTo>
                  <a:pt x="363" y="1611"/>
                  <a:pt x="393" y="1943"/>
                  <a:pt x="363" y="2132"/>
                </a:cubicBezTo>
                <a:cubicBezTo>
                  <a:pt x="333" y="2321"/>
                  <a:pt x="241" y="2390"/>
                  <a:pt x="181" y="2450"/>
                </a:cubicBezTo>
                <a:cubicBezTo>
                  <a:pt x="121" y="2510"/>
                  <a:pt x="60" y="2502"/>
                  <a:pt x="0" y="2495"/>
                </a:cubicBezTo>
              </a:path>
            </a:pathLst>
          </a:custGeom>
          <a:noFill/>
          <a:ln w="28575" cap="flat" cmpd="sng">
            <a:solidFill>
              <a:srgbClr val="0066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632" name="Freeform 56">
            <a:extLst>
              <a:ext uri="{FF2B5EF4-FFF2-40B4-BE49-F238E27FC236}">
                <a16:creationId xmlns:a16="http://schemas.microsoft.com/office/drawing/2014/main" id="{A852CD0E-CB7B-4C42-99BB-7609FEBD115B}"/>
              </a:ext>
            </a:extLst>
          </p:cNvPr>
          <p:cNvSpPr>
            <a:spLocks/>
          </p:cNvSpPr>
          <p:nvPr/>
        </p:nvSpPr>
        <p:spPr bwMode="auto">
          <a:xfrm>
            <a:off x="2627313" y="2032000"/>
            <a:ext cx="431800" cy="3673475"/>
          </a:xfrm>
          <a:custGeom>
            <a:avLst/>
            <a:gdLst>
              <a:gd name="T0" fmla="*/ 2147483646 w 272"/>
              <a:gd name="T1" fmla="*/ 0 h 2314"/>
              <a:gd name="T2" fmla="*/ 2147483646 w 272"/>
              <a:gd name="T3" fmla="*/ 2147483646 h 2314"/>
              <a:gd name="T4" fmla="*/ 2147483646 w 272"/>
              <a:gd name="T5" fmla="*/ 2147483646 h 2314"/>
              <a:gd name="T6" fmla="*/ 2147483646 w 272"/>
              <a:gd name="T7" fmla="*/ 2147483646 h 2314"/>
              <a:gd name="T8" fmla="*/ 2147483646 w 272"/>
              <a:gd name="T9" fmla="*/ 2147483646 h 2314"/>
              <a:gd name="T10" fmla="*/ 0 w 272"/>
              <a:gd name="T11" fmla="*/ 2147483646 h 23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72" h="2314">
                <a:moveTo>
                  <a:pt x="91" y="0"/>
                </a:moveTo>
                <a:cubicBezTo>
                  <a:pt x="144" y="4"/>
                  <a:pt x="197" y="8"/>
                  <a:pt x="227" y="91"/>
                </a:cubicBezTo>
                <a:cubicBezTo>
                  <a:pt x="257" y="174"/>
                  <a:pt x="272" y="219"/>
                  <a:pt x="272" y="499"/>
                </a:cubicBezTo>
                <a:cubicBezTo>
                  <a:pt x="272" y="779"/>
                  <a:pt x="250" y="1482"/>
                  <a:pt x="227" y="1769"/>
                </a:cubicBezTo>
                <a:cubicBezTo>
                  <a:pt x="204" y="2056"/>
                  <a:pt x="174" y="2132"/>
                  <a:pt x="136" y="2223"/>
                </a:cubicBezTo>
                <a:cubicBezTo>
                  <a:pt x="98" y="2314"/>
                  <a:pt x="49" y="2313"/>
                  <a:pt x="0" y="2313"/>
                </a:cubicBezTo>
              </a:path>
            </a:pathLst>
          </a:custGeom>
          <a:noFill/>
          <a:ln w="28575" cap="flat" cmpd="sng">
            <a:solidFill>
              <a:srgbClr val="0066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633" name="Freeform 57">
            <a:extLst>
              <a:ext uri="{FF2B5EF4-FFF2-40B4-BE49-F238E27FC236}">
                <a16:creationId xmlns:a16="http://schemas.microsoft.com/office/drawing/2014/main" id="{48EA7EEE-998B-4112-B009-2F77C29BC6C5}"/>
              </a:ext>
            </a:extLst>
          </p:cNvPr>
          <p:cNvSpPr>
            <a:spLocks/>
          </p:cNvSpPr>
          <p:nvPr/>
        </p:nvSpPr>
        <p:spPr bwMode="auto">
          <a:xfrm>
            <a:off x="2627313" y="2032000"/>
            <a:ext cx="312737" cy="3168650"/>
          </a:xfrm>
          <a:custGeom>
            <a:avLst/>
            <a:gdLst>
              <a:gd name="T0" fmla="*/ 2147483646 w 197"/>
              <a:gd name="T1" fmla="*/ 0 h 1996"/>
              <a:gd name="T2" fmla="*/ 2147483646 w 197"/>
              <a:gd name="T3" fmla="*/ 2147483646 h 1996"/>
              <a:gd name="T4" fmla="*/ 2147483646 w 197"/>
              <a:gd name="T5" fmla="*/ 2147483646 h 1996"/>
              <a:gd name="T6" fmla="*/ 2147483646 w 197"/>
              <a:gd name="T7" fmla="*/ 2147483646 h 1996"/>
              <a:gd name="T8" fmla="*/ 2147483646 w 197"/>
              <a:gd name="T9" fmla="*/ 2147483646 h 1996"/>
              <a:gd name="T10" fmla="*/ 0 w 197"/>
              <a:gd name="T11" fmla="*/ 2147483646 h 19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7" h="1996">
                <a:moveTo>
                  <a:pt x="91" y="0"/>
                </a:moveTo>
                <a:cubicBezTo>
                  <a:pt x="129" y="11"/>
                  <a:pt x="167" y="23"/>
                  <a:pt x="182" y="91"/>
                </a:cubicBezTo>
                <a:cubicBezTo>
                  <a:pt x="197" y="159"/>
                  <a:pt x="182" y="189"/>
                  <a:pt x="182" y="408"/>
                </a:cubicBezTo>
                <a:cubicBezTo>
                  <a:pt x="182" y="627"/>
                  <a:pt x="190" y="1164"/>
                  <a:pt x="182" y="1406"/>
                </a:cubicBezTo>
                <a:cubicBezTo>
                  <a:pt x="174" y="1648"/>
                  <a:pt x="166" y="1762"/>
                  <a:pt x="136" y="1860"/>
                </a:cubicBezTo>
                <a:cubicBezTo>
                  <a:pt x="106" y="1958"/>
                  <a:pt x="53" y="1977"/>
                  <a:pt x="0" y="1996"/>
                </a:cubicBezTo>
              </a:path>
            </a:pathLst>
          </a:custGeom>
          <a:noFill/>
          <a:ln w="28575" cap="flat" cmpd="sng">
            <a:solidFill>
              <a:srgbClr val="0066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636" name="Freeform 60">
            <a:extLst>
              <a:ext uri="{FF2B5EF4-FFF2-40B4-BE49-F238E27FC236}">
                <a16:creationId xmlns:a16="http://schemas.microsoft.com/office/drawing/2014/main" id="{DEFAEDD2-8820-494D-8979-26A5C1F0AD4A}"/>
              </a:ext>
            </a:extLst>
          </p:cNvPr>
          <p:cNvSpPr>
            <a:spLocks/>
          </p:cNvSpPr>
          <p:nvPr/>
        </p:nvSpPr>
        <p:spPr bwMode="auto">
          <a:xfrm>
            <a:off x="2627313" y="2032000"/>
            <a:ext cx="228600" cy="2952750"/>
          </a:xfrm>
          <a:custGeom>
            <a:avLst/>
            <a:gdLst>
              <a:gd name="T0" fmla="*/ 2147483646 w 144"/>
              <a:gd name="T1" fmla="*/ 0 h 1860"/>
              <a:gd name="T2" fmla="*/ 2147483646 w 144"/>
              <a:gd name="T3" fmla="*/ 2147483646 h 1860"/>
              <a:gd name="T4" fmla="*/ 2147483646 w 144"/>
              <a:gd name="T5" fmla="*/ 2147483646 h 1860"/>
              <a:gd name="T6" fmla="*/ 2147483646 w 144"/>
              <a:gd name="T7" fmla="*/ 2147483646 h 1860"/>
              <a:gd name="T8" fmla="*/ 0 w 144"/>
              <a:gd name="T9" fmla="*/ 2147483646 h 18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" h="1860">
                <a:moveTo>
                  <a:pt x="91" y="0"/>
                </a:moveTo>
                <a:cubicBezTo>
                  <a:pt x="110" y="11"/>
                  <a:pt x="129" y="23"/>
                  <a:pt x="136" y="182"/>
                </a:cubicBezTo>
                <a:cubicBezTo>
                  <a:pt x="143" y="341"/>
                  <a:pt x="144" y="704"/>
                  <a:pt x="136" y="953"/>
                </a:cubicBezTo>
                <a:cubicBezTo>
                  <a:pt x="128" y="1202"/>
                  <a:pt x="114" y="1527"/>
                  <a:pt x="91" y="1678"/>
                </a:cubicBezTo>
                <a:cubicBezTo>
                  <a:pt x="68" y="1829"/>
                  <a:pt x="34" y="1844"/>
                  <a:pt x="0" y="1860"/>
                </a:cubicBezTo>
              </a:path>
            </a:pathLst>
          </a:custGeom>
          <a:noFill/>
          <a:ln w="28575" cap="flat" cmpd="sng">
            <a:solidFill>
              <a:srgbClr val="0066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637" name="Line 61">
            <a:extLst>
              <a:ext uri="{FF2B5EF4-FFF2-40B4-BE49-F238E27FC236}">
                <a16:creationId xmlns:a16="http://schemas.microsoft.com/office/drawing/2014/main" id="{E8CF54B3-D8A4-4F17-944B-03FE02B4A6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27313" y="3255963"/>
            <a:ext cx="2447925" cy="1728787"/>
          </a:xfrm>
          <a:prstGeom prst="line">
            <a:avLst/>
          </a:prstGeom>
          <a:noFill/>
          <a:ln w="28575">
            <a:solidFill>
              <a:srgbClr val="0066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638" name="Line 62">
            <a:extLst>
              <a:ext uri="{FF2B5EF4-FFF2-40B4-BE49-F238E27FC236}">
                <a16:creationId xmlns:a16="http://schemas.microsoft.com/office/drawing/2014/main" id="{E3093BB8-B360-4979-9A54-A96D064CBD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27313" y="3616325"/>
            <a:ext cx="2447925" cy="2089150"/>
          </a:xfrm>
          <a:prstGeom prst="line">
            <a:avLst/>
          </a:prstGeom>
          <a:noFill/>
          <a:ln w="28575">
            <a:solidFill>
              <a:srgbClr val="0066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625" name="AutoShape 49">
            <a:extLst>
              <a:ext uri="{FF2B5EF4-FFF2-40B4-BE49-F238E27FC236}">
                <a16:creationId xmlns:a16="http://schemas.microsoft.com/office/drawing/2014/main" id="{4153D3DB-3CAB-4052-8357-D0C41D41D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3400425"/>
            <a:ext cx="792162" cy="576263"/>
          </a:xfrm>
          <a:prstGeom prst="rightArrow">
            <a:avLst>
              <a:gd name="adj1" fmla="val 50000"/>
              <a:gd name="adj2" fmla="val 34366"/>
            </a:avLst>
          </a:prstGeom>
          <a:solidFill>
            <a:schemeClr val="bg1"/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52640" name="Rectangle 64">
            <a:extLst>
              <a:ext uri="{FF2B5EF4-FFF2-40B4-BE49-F238E27FC236}">
                <a16:creationId xmlns:a16="http://schemas.microsoft.com/office/drawing/2014/main" id="{64D3D331-BBF5-405C-903D-25EE13ED9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192088"/>
            <a:ext cx="5976937" cy="1581150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>
            <a:outerShdw dist="107763" dir="2700000" algn="ctr" rotWithShape="0">
              <a:srgbClr val="BDDEFF">
                <a:alpha val="50000"/>
              </a:srgbClr>
            </a:outerShdw>
          </a:effectLst>
        </p:spPr>
        <p:txBody>
          <a:bodyPr>
            <a:spAutoFit/>
          </a:bodyPr>
          <a:lstStyle>
            <a:lvl1pPr marL="179388" indent="-1793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CC0066"/>
                </a:solidFill>
                <a:latin typeface="Comic Sans MS" panose="030F0702030302020204" pitchFamily="66" charset="0"/>
              </a:rPr>
              <a:t>Natual-Join</a:t>
            </a:r>
            <a:r>
              <a:rPr lang="en-US" altLang="zh-CN" sz="2400">
                <a:latin typeface="Comic Sans MS" panose="030F0702030302020204" pitchFamily="66" charset="0"/>
              </a:rPr>
              <a:t> connects two relations by:</a:t>
            </a:r>
          </a:p>
          <a:p>
            <a:pPr eaLnBrk="1" hangingPunct="1"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 sz="2400">
                <a:latin typeface="Comic Sans MS" panose="030F0702030302020204" pitchFamily="66" charset="0"/>
              </a:rPr>
              <a:t> Equating attributes of the same name</a:t>
            </a:r>
          </a:p>
          <a:p>
            <a:pPr eaLnBrk="1" hangingPunct="1"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 sz="2400">
                <a:latin typeface="Comic Sans MS" panose="030F0702030302020204" pitchFamily="66" charset="0"/>
              </a:rPr>
              <a:t> And Projecting out one copy of each      pair of equated attributes.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5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5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15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5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5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15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52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52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5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5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52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5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5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1" dur="500"/>
                                        <p:tgtEl>
                                          <p:spTgt spid="152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11" grpId="0" animBg="1"/>
      <p:bldP spid="152619" grpId="0"/>
      <p:bldP spid="152620" grpId="0"/>
      <p:bldP spid="152625" grpId="0" animBg="1"/>
      <p:bldP spid="15264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页脚占位符 4">
            <a:extLst>
              <a:ext uri="{FF2B5EF4-FFF2-40B4-BE49-F238E27FC236}">
                <a16:creationId xmlns:a16="http://schemas.microsoft.com/office/drawing/2014/main" id="{56008DAC-E20C-47C2-8C94-2BC395C8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110595" name="灯片编号占位符 5">
            <a:extLst>
              <a:ext uri="{FF2B5EF4-FFF2-40B4-BE49-F238E27FC236}">
                <a16:creationId xmlns:a16="http://schemas.microsoft.com/office/drawing/2014/main" id="{BD2022C6-9BDB-4909-85DC-F058150C0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A76055-3F8D-4BE2-B929-D107957A2686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382982" name="Rectangle 6">
            <a:extLst>
              <a:ext uri="{FF2B5EF4-FFF2-40B4-BE49-F238E27FC236}">
                <a16:creationId xmlns:a16="http://schemas.microsoft.com/office/drawing/2014/main" id="{DA54B4A8-E875-4214-8DC7-0B5D1F13E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437063"/>
            <a:ext cx="6624637" cy="577850"/>
          </a:xfrm>
          <a:prstGeom prst="rect">
            <a:avLst/>
          </a:prstGeom>
          <a:solidFill>
            <a:schemeClr val="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82981" name="Rectangle 5">
            <a:extLst>
              <a:ext uri="{FF2B5EF4-FFF2-40B4-BE49-F238E27FC236}">
                <a16:creationId xmlns:a16="http://schemas.microsoft.com/office/drawing/2014/main" id="{6646C586-387A-44A3-A28D-A166ECCF4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1628775"/>
            <a:ext cx="1008062" cy="433388"/>
          </a:xfrm>
          <a:prstGeom prst="rect">
            <a:avLst/>
          </a:prstGeom>
          <a:solidFill>
            <a:schemeClr val="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10598" name="Rectangle 2">
            <a:extLst>
              <a:ext uri="{FF2B5EF4-FFF2-40B4-BE49-F238E27FC236}">
                <a16:creationId xmlns:a16="http://schemas.microsoft.com/office/drawing/2014/main" id="{B892380B-F455-4EC0-8ECA-DB80216166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Division Operation</a:t>
            </a:r>
          </a:p>
        </p:txBody>
      </p:sp>
      <p:sp>
        <p:nvSpPr>
          <p:cNvPr id="110599" name="Rectangle 3">
            <a:extLst>
              <a:ext uri="{FF2B5EF4-FFF2-40B4-BE49-F238E27FC236}">
                <a16:creationId xmlns:a16="http://schemas.microsoft.com/office/drawing/2014/main" id="{359E2605-9BEA-4CA5-8E67-31954C0FBE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/>
              <a:t>Notation: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/>
              <a:t>Let </a:t>
            </a:r>
            <a:r>
              <a:rPr lang="en-US" altLang="zh-CN" sz="2400" i="1"/>
              <a:t>r</a:t>
            </a:r>
            <a:r>
              <a:rPr lang="en-US" altLang="zh-CN" sz="2400"/>
              <a:t> and </a:t>
            </a:r>
            <a:r>
              <a:rPr lang="en-US" altLang="zh-CN" sz="2400" i="1"/>
              <a:t>s</a:t>
            </a:r>
            <a:r>
              <a:rPr lang="en-US" altLang="zh-CN" sz="2400"/>
              <a:t> be relations on schemas </a:t>
            </a:r>
            <a:r>
              <a:rPr lang="en-US" altLang="zh-CN" sz="2400" i="1"/>
              <a:t>R</a:t>
            </a:r>
            <a:r>
              <a:rPr lang="en-US" altLang="zh-CN" sz="2400"/>
              <a:t> and </a:t>
            </a:r>
            <a:r>
              <a:rPr lang="en-US" altLang="zh-CN" sz="2400" i="1"/>
              <a:t>S</a:t>
            </a:r>
            <a:r>
              <a:rPr lang="en-US" altLang="zh-CN" sz="2400"/>
              <a:t> respectively, where </a:t>
            </a:r>
            <a:r>
              <a:rPr lang="en-US" altLang="zh-CN" sz="2400" i="1"/>
              <a:t>R</a:t>
            </a:r>
            <a:r>
              <a:rPr lang="en-US" altLang="zh-CN" sz="2400"/>
              <a:t> = (</a:t>
            </a:r>
            <a:r>
              <a:rPr lang="en-US" altLang="zh-CN" sz="2400" i="1"/>
              <a:t>A</a:t>
            </a:r>
            <a:r>
              <a:rPr lang="en-US" altLang="zh-CN" sz="2400" baseline="-25000"/>
              <a:t>1</a:t>
            </a:r>
            <a:r>
              <a:rPr lang="en-US" altLang="zh-CN" sz="2400"/>
              <a:t>, </a:t>
            </a:r>
            <a:r>
              <a:rPr lang="en-US" altLang="zh-CN" sz="2400">
                <a:latin typeface="Helvetica" panose="020B0604020202020204" pitchFamily="34" charset="0"/>
              </a:rPr>
              <a:t>…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i="1" baseline="-25000"/>
              <a:t>m 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 baseline="-25000"/>
              <a:t>1</a:t>
            </a:r>
            <a:r>
              <a:rPr lang="en-US" altLang="zh-CN" sz="2400"/>
              <a:t>, </a:t>
            </a:r>
            <a:r>
              <a:rPr lang="en-US" altLang="zh-CN" sz="2400">
                <a:latin typeface="Helvetica" panose="020B0604020202020204" pitchFamily="34" charset="0"/>
              </a:rPr>
              <a:t>…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 i="1" baseline="-25000"/>
              <a:t>n </a:t>
            </a:r>
            <a:r>
              <a:rPr lang="en-US" altLang="zh-CN" sz="2400"/>
              <a:t>)             </a:t>
            </a:r>
            <a:r>
              <a:rPr lang="en-US" altLang="zh-CN" sz="2400" i="1"/>
              <a:t>S</a:t>
            </a:r>
            <a:r>
              <a:rPr lang="en-US" altLang="zh-CN" sz="2400"/>
              <a:t> = (</a:t>
            </a:r>
            <a:r>
              <a:rPr lang="en-US" altLang="zh-CN" sz="2400" i="1"/>
              <a:t>B</a:t>
            </a:r>
            <a:r>
              <a:rPr lang="en-US" altLang="zh-CN" sz="2400" baseline="-25000"/>
              <a:t>1</a:t>
            </a:r>
            <a:r>
              <a:rPr lang="en-US" altLang="zh-CN" sz="2400"/>
              <a:t>, </a:t>
            </a:r>
            <a:r>
              <a:rPr lang="en-US" altLang="zh-CN" sz="2400">
                <a:latin typeface="Helvetica" panose="020B0604020202020204" pitchFamily="34" charset="0"/>
              </a:rPr>
              <a:t>…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 i="1" baseline="-25000"/>
              <a:t>n</a:t>
            </a:r>
            <a:r>
              <a:rPr lang="en-US" altLang="zh-CN" sz="2400"/>
              <a:t>)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/>
              <a:t>    The result of  r </a:t>
            </a:r>
            <a:r>
              <a:rPr lang="en-US" altLang="zh-CN" sz="2400">
                <a:sym typeface="Symbol" panose="05050102010706020507" pitchFamily="18" charset="2"/>
              </a:rPr>
              <a:t> s is a relation on schema</a:t>
            </a:r>
          </a:p>
          <a:p>
            <a:pPr marL="522288" lvl="1" indent="-65088" eaLnBrk="1" hangingPunct="1">
              <a:lnSpc>
                <a:spcPct val="110000"/>
              </a:lnSpc>
              <a:buFontTx/>
              <a:buNone/>
            </a:pPr>
            <a:r>
              <a:rPr lang="en-US" altLang="zh-CN" sz="2400" i="1">
                <a:sym typeface="Symbol" panose="05050102010706020507" pitchFamily="18" charset="2"/>
              </a:rPr>
              <a:t>R</a:t>
            </a:r>
            <a:r>
              <a:rPr lang="en-US" altLang="zh-CN" sz="2400">
                <a:sym typeface="Symbol" panose="05050102010706020507" pitchFamily="18" charset="2"/>
              </a:rPr>
              <a:t> </a:t>
            </a:r>
            <a:r>
              <a:rPr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–</a:t>
            </a:r>
            <a:r>
              <a:rPr lang="en-US" altLang="zh-CN" sz="2400">
                <a:sym typeface="Symbol" panose="05050102010706020507" pitchFamily="18" charset="2"/>
              </a:rPr>
              <a:t> </a:t>
            </a:r>
            <a:r>
              <a:rPr lang="en-US" altLang="zh-CN" sz="2400" i="1">
                <a:sym typeface="Symbol" panose="05050102010706020507" pitchFamily="18" charset="2"/>
              </a:rPr>
              <a:t>S </a:t>
            </a:r>
            <a:r>
              <a:rPr lang="en-US" altLang="zh-CN" sz="2400">
                <a:sym typeface="Symbol" panose="05050102010706020507" pitchFamily="18" charset="2"/>
              </a:rPr>
              <a:t>= (</a:t>
            </a:r>
            <a:r>
              <a:rPr lang="en-US" altLang="zh-CN" sz="2400" i="1">
                <a:sym typeface="Symbol" panose="05050102010706020507" pitchFamily="18" charset="2"/>
              </a:rPr>
              <a:t>A</a:t>
            </a:r>
            <a:r>
              <a:rPr lang="en-US" altLang="zh-CN" sz="2400" baseline="-25000">
                <a:sym typeface="Symbol" panose="05050102010706020507" pitchFamily="18" charset="2"/>
              </a:rPr>
              <a:t>1</a:t>
            </a:r>
            <a:r>
              <a:rPr lang="en-US" altLang="zh-CN" sz="2400">
                <a:sym typeface="Symbol" panose="05050102010706020507" pitchFamily="18" charset="2"/>
              </a:rPr>
              <a:t>, </a:t>
            </a:r>
            <a:r>
              <a:rPr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…</a:t>
            </a:r>
            <a:r>
              <a:rPr lang="en-US" altLang="zh-CN" sz="2400">
                <a:sym typeface="Symbol" panose="05050102010706020507" pitchFamily="18" charset="2"/>
              </a:rPr>
              <a:t>, </a:t>
            </a:r>
            <a:r>
              <a:rPr lang="en-US" altLang="zh-CN" sz="2400" i="1">
                <a:sym typeface="Symbol" panose="05050102010706020507" pitchFamily="18" charset="2"/>
              </a:rPr>
              <a:t>A</a:t>
            </a:r>
            <a:r>
              <a:rPr lang="en-US" altLang="zh-CN" sz="2400" i="1" baseline="-25000">
                <a:sym typeface="Symbol" panose="05050102010706020507" pitchFamily="18" charset="2"/>
              </a:rPr>
              <a:t>m</a:t>
            </a:r>
            <a:r>
              <a:rPr lang="en-US" altLang="zh-CN" sz="2400">
                <a:sym typeface="Symbol" panose="05050102010706020507" pitchFamily="18" charset="2"/>
              </a:rPr>
              <a:t>)</a:t>
            </a:r>
          </a:p>
          <a:p>
            <a:pPr marL="522288" lvl="1" indent="-65088" eaLnBrk="1" hangingPunct="1">
              <a:lnSpc>
                <a:spcPct val="130000"/>
              </a:lnSpc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		</a:t>
            </a:r>
            <a:r>
              <a:rPr lang="en-US" altLang="zh-CN" sz="2400" i="1">
                <a:sym typeface="Symbol" panose="05050102010706020507" pitchFamily="18" charset="2"/>
              </a:rPr>
              <a:t>r </a:t>
            </a:r>
            <a:r>
              <a:rPr lang="en-US" altLang="zh-CN" sz="2400">
                <a:sym typeface="Symbol" panose="05050102010706020507" pitchFamily="18" charset="2"/>
              </a:rPr>
              <a:t> </a:t>
            </a:r>
            <a:r>
              <a:rPr lang="en-US" altLang="zh-CN" sz="2400" i="1">
                <a:sym typeface="Symbol" panose="05050102010706020507" pitchFamily="18" charset="2"/>
              </a:rPr>
              <a:t>s</a:t>
            </a:r>
            <a:r>
              <a:rPr lang="en-US" altLang="zh-CN" sz="2400">
                <a:sym typeface="Symbol" panose="05050102010706020507" pitchFamily="18" charset="2"/>
              </a:rPr>
              <a:t> = { </a:t>
            </a:r>
            <a:r>
              <a:rPr lang="en-US" altLang="zh-CN" sz="2400" i="1">
                <a:sym typeface="Symbol" panose="05050102010706020507" pitchFamily="18" charset="2"/>
              </a:rPr>
              <a:t>t</a:t>
            </a:r>
            <a:r>
              <a:rPr lang="en-US" altLang="zh-CN" sz="2400">
                <a:sym typeface="Symbol" panose="05050102010706020507" pitchFamily="18" charset="2"/>
              </a:rPr>
              <a:t>  |  </a:t>
            </a:r>
            <a:r>
              <a:rPr lang="en-US" altLang="zh-CN" sz="2400" i="1">
                <a:sym typeface="Symbol" panose="05050102010706020507" pitchFamily="18" charset="2"/>
              </a:rPr>
              <a:t>t </a:t>
            </a:r>
            <a:r>
              <a:rPr lang="en-US" altLang="zh-CN" sz="2400">
                <a:sym typeface="Symbol" panose="05050102010706020507" pitchFamily="18" charset="2"/>
              </a:rPr>
              <a:t>  </a:t>
            </a:r>
            <a:r>
              <a:rPr lang="en-US" altLang="zh-CN" sz="2400" i="1" baseline="-25000">
                <a:sym typeface="Symbol" panose="05050102010706020507" pitchFamily="18" charset="2"/>
              </a:rPr>
              <a:t>R-S </a:t>
            </a:r>
            <a:r>
              <a:rPr lang="en-US" altLang="zh-CN" sz="2400">
                <a:sym typeface="Symbol" panose="05050102010706020507" pitchFamily="18" charset="2"/>
              </a:rPr>
              <a:t>(</a:t>
            </a:r>
            <a:r>
              <a:rPr lang="en-US" altLang="zh-CN" sz="2400" i="1">
                <a:sym typeface="Symbol" panose="05050102010706020507" pitchFamily="18" charset="2"/>
              </a:rPr>
              <a:t>r</a:t>
            </a:r>
            <a:r>
              <a:rPr lang="en-US" altLang="zh-CN" sz="2400">
                <a:sym typeface="Symbol" panose="05050102010706020507" pitchFamily="18" charset="2"/>
              </a:rPr>
              <a:t>)   </a:t>
            </a:r>
            <a:r>
              <a:rPr lang="en-US" altLang="zh-CN" sz="2400" i="1">
                <a:sym typeface="Symbol" panose="05050102010706020507" pitchFamily="18" charset="2"/>
              </a:rPr>
              <a:t>u </a:t>
            </a:r>
            <a:r>
              <a:rPr lang="en-US" altLang="zh-CN" sz="2400">
                <a:sym typeface="Symbol" panose="05050102010706020507" pitchFamily="18" charset="2"/>
              </a:rPr>
              <a:t> </a:t>
            </a:r>
            <a:r>
              <a:rPr lang="en-US" altLang="zh-CN" sz="2400" i="1">
                <a:sym typeface="Symbol" panose="05050102010706020507" pitchFamily="18" charset="2"/>
              </a:rPr>
              <a:t>s </a:t>
            </a:r>
            <a:r>
              <a:rPr lang="en-US" altLang="zh-CN" sz="2400">
                <a:sym typeface="Symbol" panose="05050102010706020507" pitchFamily="18" charset="2"/>
              </a:rPr>
              <a:t>( </a:t>
            </a:r>
            <a:r>
              <a:rPr lang="en-US" altLang="zh-CN" sz="2400" i="1">
                <a:sym typeface="Symbol" panose="05050102010706020507" pitchFamily="18" charset="2"/>
              </a:rPr>
              <a:t>tu</a:t>
            </a:r>
            <a:r>
              <a:rPr lang="en-US" altLang="zh-CN" sz="2400">
                <a:sym typeface="Symbol" panose="05050102010706020507" pitchFamily="18" charset="2"/>
              </a:rPr>
              <a:t> </a:t>
            </a:r>
            <a:r>
              <a:rPr lang="en-US" altLang="zh-CN" sz="2400" i="1">
                <a:sym typeface="Symbol" panose="05050102010706020507" pitchFamily="18" charset="2"/>
              </a:rPr>
              <a:t> r </a:t>
            </a:r>
            <a:r>
              <a:rPr lang="en-US" altLang="zh-CN" sz="2400">
                <a:sym typeface="Symbol" panose="05050102010706020507" pitchFamily="18" charset="2"/>
              </a:rPr>
              <a:t>) } </a:t>
            </a:r>
          </a:p>
          <a:p>
            <a:pPr marL="522288" lvl="1" indent="-65088" eaLnBrk="1" hangingPunct="1">
              <a:lnSpc>
                <a:spcPct val="130000"/>
              </a:lnSpc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Where </a:t>
            </a:r>
            <a:r>
              <a:rPr lang="en-US" altLang="zh-CN" sz="2400" i="1">
                <a:sym typeface="Symbol" panose="05050102010706020507" pitchFamily="18" charset="2"/>
              </a:rPr>
              <a:t>tu</a:t>
            </a:r>
            <a:r>
              <a:rPr lang="en-US" altLang="zh-CN" sz="2400">
                <a:sym typeface="Symbol" panose="05050102010706020507" pitchFamily="18" charset="2"/>
              </a:rPr>
              <a:t> means the concatenation of tuples </a:t>
            </a:r>
            <a:r>
              <a:rPr lang="en-US" altLang="zh-CN" sz="2400" i="1">
                <a:sym typeface="Symbol" panose="05050102010706020507" pitchFamily="18" charset="2"/>
              </a:rPr>
              <a:t>t</a:t>
            </a:r>
            <a:r>
              <a:rPr lang="en-US" altLang="zh-CN" sz="2400">
                <a:sym typeface="Symbol" panose="05050102010706020507" pitchFamily="18" charset="2"/>
              </a:rPr>
              <a:t> and </a:t>
            </a:r>
            <a:r>
              <a:rPr lang="en-US" altLang="zh-CN" sz="2400" i="1">
                <a:sym typeface="Symbol" panose="05050102010706020507" pitchFamily="18" charset="2"/>
              </a:rPr>
              <a:t>u</a:t>
            </a:r>
            <a:r>
              <a:rPr lang="en-US" altLang="zh-CN" sz="2400">
                <a:sym typeface="Symbol" panose="05050102010706020507" pitchFamily="18" charset="2"/>
              </a:rPr>
              <a:t> to produce a single tuple</a:t>
            </a:r>
          </a:p>
        </p:txBody>
      </p:sp>
      <p:sp>
        <p:nvSpPr>
          <p:cNvPr id="110600" name="Text Box 4">
            <a:extLst>
              <a:ext uri="{FF2B5EF4-FFF2-40B4-BE49-F238E27FC236}">
                <a16:creationId xmlns:a16="http://schemas.microsoft.com/office/drawing/2014/main" id="{40A47F26-C7CA-4896-85AA-5BFC2837F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1431925"/>
            <a:ext cx="14398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4000" i="1">
                <a:latin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zh-CN" sz="4000">
                <a:latin typeface="Times New Roman" panose="02020603050405020304" pitchFamily="18" charset="0"/>
                <a:sym typeface="Symbol" panose="05050102010706020507" pitchFamily="18" charset="2"/>
              </a:rPr>
              <a:t> </a:t>
            </a:r>
            <a:r>
              <a:rPr lang="en-US" altLang="zh-CN" sz="4000" i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4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2" grpId="0" animBg="1"/>
      <p:bldP spid="38298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页脚占位符 2">
            <a:extLst>
              <a:ext uri="{FF2B5EF4-FFF2-40B4-BE49-F238E27FC236}">
                <a16:creationId xmlns:a16="http://schemas.microsoft.com/office/drawing/2014/main" id="{4124DD80-3A26-4648-B280-15B7D3238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112643" name="灯片编号占位符 3">
            <a:extLst>
              <a:ext uri="{FF2B5EF4-FFF2-40B4-BE49-F238E27FC236}">
                <a16:creationId xmlns:a16="http://schemas.microsoft.com/office/drawing/2014/main" id="{0786F9D1-0593-4722-B3E7-02285070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674244-939C-4474-976D-5E003967C373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384004" name="Rectangle 4">
            <a:extLst>
              <a:ext uri="{FF2B5EF4-FFF2-40B4-BE49-F238E27FC236}">
                <a16:creationId xmlns:a16="http://schemas.microsoft.com/office/drawing/2014/main" id="{044262E8-EC80-40AF-AE65-DA8DCFC3C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60350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  <p:grpSp>
        <p:nvGrpSpPr>
          <p:cNvPr id="384024" name="Group 24">
            <a:extLst>
              <a:ext uri="{FF2B5EF4-FFF2-40B4-BE49-F238E27FC236}">
                <a16:creationId xmlns:a16="http://schemas.microsoft.com/office/drawing/2014/main" id="{E8644317-D582-4D72-A281-B0145023AF03}"/>
              </a:ext>
            </a:extLst>
          </p:cNvPr>
          <p:cNvGrpSpPr>
            <a:grpSpLocks/>
          </p:cNvGrpSpPr>
          <p:nvPr/>
        </p:nvGrpSpPr>
        <p:grpSpPr bwMode="auto">
          <a:xfrm>
            <a:off x="1593850" y="1412875"/>
            <a:ext cx="914400" cy="4679950"/>
            <a:chOff x="1004" y="890"/>
            <a:chExt cx="576" cy="2948"/>
          </a:xfrm>
        </p:grpSpPr>
        <p:grpSp>
          <p:nvGrpSpPr>
            <p:cNvPr id="112655" name="Group 9">
              <a:extLst>
                <a:ext uri="{FF2B5EF4-FFF2-40B4-BE49-F238E27FC236}">
                  <a16:creationId xmlns:a16="http://schemas.microsoft.com/office/drawing/2014/main" id="{1655E30E-B577-48C3-AB12-CA2A3DF520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4" y="890"/>
              <a:ext cx="576" cy="248"/>
              <a:chOff x="1004" y="778"/>
              <a:chExt cx="576" cy="336"/>
            </a:xfrm>
          </p:grpSpPr>
          <p:sp>
            <p:nvSpPr>
              <p:cNvPr id="112659" name="Rectangle 5">
                <a:extLst>
                  <a:ext uri="{FF2B5EF4-FFF2-40B4-BE49-F238E27FC236}">
                    <a16:creationId xmlns:a16="http://schemas.microsoft.com/office/drawing/2014/main" id="{97883FF0-F9CF-493F-B077-319CD0229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4" y="778"/>
                <a:ext cx="288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A</a:t>
                </a:r>
              </a:p>
            </p:txBody>
          </p:sp>
          <p:sp>
            <p:nvSpPr>
              <p:cNvPr id="112660" name="Rectangle 6">
                <a:extLst>
                  <a:ext uri="{FF2B5EF4-FFF2-40B4-BE49-F238E27FC236}">
                    <a16:creationId xmlns:a16="http://schemas.microsoft.com/office/drawing/2014/main" id="{6722F5C3-F31A-470D-8289-63D4BFB95C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778"/>
                <a:ext cx="288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B</a:t>
                </a:r>
              </a:p>
            </p:txBody>
          </p:sp>
        </p:grpSp>
        <p:grpSp>
          <p:nvGrpSpPr>
            <p:cNvPr id="112656" name="Group 10">
              <a:extLst>
                <a:ext uri="{FF2B5EF4-FFF2-40B4-BE49-F238E27FC236}">
                  <a16:creationId xmlns:a16="http://schemas.microsoft.com/office/drawing/2014/main" id="{988B857B-3009-45FD-BD6F-45CCE35A3B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4" y="1162"/>
              <a:ext cx="576" cy="2676"/>
              <a:chOff x="1004" y="1162"/>
              <a:chExt cx="576" cy="1968"/>
            </a:xfrm>
          </p:grpSpPr>
          <p:sp>
            <p:nvSpPr>
              <p:cNvPr id="112657" name="Rectangle 7">
                <a:extLst>
                  <a:ext uri="{FF2B5EF4-FFF2-40B4-BE49-F238E27FC236}">
                    <a16:creationId xmlns:a16="http://schemas.microsoft.com/office/drawing/2014/main" id="{547235CA-7657-4A0B-9E8D-2480C31AA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4" y="1162"/>
                <a:ext cx="288" cy="19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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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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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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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</p:txBody>
          </p:sp>
          <p:sp>
            <p:nvSpPr>
              <p:cNvPr id="112658" name="Rectangle 8">
                <a:extLst>
                  <a:ext uri="{FF2B5EF4-FFF2-40B4-BE49-F238E27FC236}">
                    <a16:creationId xmlns:a16="http://schemas.microsoft.com/office/drawing/2014/main" id="{DA57D098-5CB7-4601-A2D4-7217B07517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1162"/>
                <a:ext cx="288" cy="19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2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3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3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4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6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2</a:t>
                </a:r>
              </a:p>
            </p:txBody>
          </p:sp>
        </p:grpSp>
      </p:grpSp>
      <p:sp>
        <p:nvSpPr>
          <p:cNvPr id="384014" name="Rectangle 14">
            <a:extLst>
              <a:ext uri="{FF2B5EF4-FFF2-40B4-BE49-F238E27FC236}">
                <a16:creationId xmlns:a16="http://schemas.microsoft.com/office/drawing/2014/main" id="{48ACAA72-5923-4A83-BEE2-B1F035801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88" y="2636838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Helvetica" panose="020B0604020202020204" pitchFamily="34" charset="0"/>
              </a:rPr>
              <a:t>A</a:t>
            </a:r>
          </a:p>
        </p:txBody>
      </p:sp>
      <p:sp>
        <p:nvSpPr>
          <p:cNvPr id="384015" name="Rectangle 15">
            <a:extLst>
              <a:ext uri="{FF2B5EF4-FFF2-40B4-BE49-F238E27FC236}">
                <a16:creationId xmlns:a16="http://schemas.microsoft.com/office/drawing/2014/main" id="{C87F0059-ACEC-411E-B9B6-E28A75C95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88" y="3155950"/>
            <a:ext cx="457200" cy="920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Helvetica" panose="020B0604020202020204" pitchFamily="34" charset="0"/>
                <a:sym typeface="Symbol" panose="05050102010706020507" pitchFamily="18" charset="2"/>
              </a:rPr>
              <a:t>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Helvetica" panose="020B0604020202020204" pitchFamily="34" charset="0"/>
                <a:sym typeface="Symbol" panose="05050102010706020507" pitchFamily="18" charset="2"/>
              </a:rPr>
              <a:t></a:t>
            </a:r>
          </a:p>
        </p:txBody>
      </p:sp>
      <p:grpSp>
        <p:nvGrpSpPr>
          <p:cNvPr id="384025" name="Group 25">
            <a:extLst>
              <a:ext uri="{FF2B5EF4-FFF2-40B4-BE49-F238E27FC236}">
                <a16:creationId xmlns:a16="http://schemas.microsoft.com/office/drawing/2014/main" id="{F19A58E7-A4CF-4F06-B89B-FEA4780B9CE6}"/>
              </a:ext>
            </a:extLst>
          </p:cNvPr>
          <p:cNvGrpSpPr>
            <a:grpSpLocks/>
          </p:cNvGrpSpPr>
          <p:nvPr/>
        </p:nvGrpSpPr>
        <p:grpSpPr bwMode="auto">
          <a:xfrm>
            <a:off x="3348038" y="2636838"/>
            <a:ext cx="457200" cy="1439862"/>
            <a:chOff x="2109" y="1661"/>
            <a:chExt cx="288" cy="907"/>
          </a:xfrm>
        </p:grpSpPr>
        <p:sp>
          <p:nvSpPr>
            <p:cNvPr id="112653" name="Rectangle 16">
              <a:extLst>
                <a:ext uri="{FF2B5EF4-FFF2-40B4-BE49-F238E27FC236}">
                  <a16:creationId xmlns:a16="http://schemas.microsoft.com/office/drawing/2014/main" id="{D751EA42-0C4F-4219-99A0-8CB628CA1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1661"/>
              <a:ext cx="28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</a:rPr>
                <a:t>B</a:t>
              </a:r>
            </a:p>
          </p:txBody>
        </p:sp>
        <p:sp>
          <p:nvSpPr>
            <p:cNvPr id="112654" name="Rectangle 17">
              <a:extLst>
                <a:ext uri="{FF2B5EF4-FFF2-40B4-BE49-F238E27FC236}">
                  <a16:creationId xmlns:a16="http://schemas.microsoft.com/office/drawing/2014/main" id="{BF4B159D-D4C1-4CFE-97C2-A6D079CE5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1988"/>
              <a:ext cx="288" cy="5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  <a:sym typeface="Symbol" panose="05050102010706020507" pitchFamily="18" charset="2"/>
                </a:rPr>
                <a:t>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  <a:sym typeface="Symbol" panose="05050102010706020507" pitchFamily="18" charset="2"/>
                </a:rPr>
                <a:t>2</a:t>
              </a:r>
            </a:p>
          </p:txBody>
        </p:sp>
      </p:grpSp>
      <p:sp>
        <p:nvSpPr>
          <p:cNvPr id="384018" name="AutoShape 18">
            <a:extLst>
              <a:ext uri="{FF2B5EF4-FFF2-40B4-BE49-F238E27FC236}">
                <a16:creationId xmlns:a16="http://schemas.microsoft.com/office/drawing/2014/main" id="{5B090743-D1D6-49CE-8496-DCE782F6E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3213100"/>
            <a:ext cx="792162" cy="576263"/>
          </a:xfrm>
          <a:prstGeom prst="rightArrow">
            <a:avLst>
              <a:gd name="adj1" fmla="val 50000"/>
              <a:gd name="adj2" fmla="val 34366"/>
            </a:avLst>
          </a:prstGeom>
          <a:solidFill>
            <a:schemeClr val="bg1"/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84020" name="Rectangle 20">
            <a:extLst>
              <a:ext uri="{FF2B5EF4-FFF2-40B4-BE49-F238E27FC236}">
                <a16:creationId xmlns:a16="http://schemas.microsoft.com/office/drawing/2014/main" id="{A2FD94B9-70F2-4944-9987-A549B983C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133600"/>
            <a:ext cx="1439863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800">
                <a:latin typeface="Helvetica" panose="020B0604020202020204" pitchFamily="34" charset="0"/>
              </a:rPr>
              <a:t>r </a:t>
            </a:r>
            <a:r>
              <a:rPr kumimoji="1" lang="en-US" altLang="zh-CN" sz="2400">
                <a:latin typeface="Comic Sans MS" panose="030F0702030302020204" pitchFamily="66" charset="0"/>
              </a:rPr>
              <a:t>÷</a:t>
            </a:r>
            <a:r>
              <a:rPr kumimoji="1" lang="en-US" altLang="zh-CN" sz="2800">
                <a:latin typeface="Helvetica" panose="020B0604020202020204" pitchFamily="34" charset="0"/>
              </a:rPr>
              <a:t> s</a:t>
            </a:r>
          </a:p>
        </p:txBody>
      </p:sp>
      <p:sp>
        <p:nvSpPr>
          <p:cNvPr id="384022" name="Rectangle 22">
            <a:extLst>
              <a:ext uri="{FF2B5EF4-FFF2-40B4-BE49-F238E27FC236}">
                <a16:creationId xmlns:a16="http://schemas.microsoft.com/office/drawing/2014/main" id="{1E299EA9-5914-4E48-9FBD-CE48A3FBF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2133600"/>
            <a:ext cx="10810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800" i="1">
                <a:latin typeface="Helvetica" panose="020B0604020202020204" pitchFamily="34" charset="0"/>
                <a:sym typeface="Symbol" panose="05050102010706020507" pitchFamily="18" charset="2"/>
              </a:rPr>
              <a:t>s</a:t>
            </a:r>
            <a:endParaRPr kumimoji="1" lang="en-US" altLang="zh-CN" sz="2800" i="1">
              <a:latin typeface="Helvetica" panose="020B0604020202020204" pitchFamily="34" charset="0"/>
            </a:endParaRPr>
          </a:p>
        </p:txBody>
      </p:sp>
      <p:sp>
        <p:nvSpPr>
          <p:cNvPr id="384023" name="Rectangle 23">
            <a:extLst>
              <a:ext uri="{FF2B5EF4-FFF2-40B4-BE49-F238E27FC236}">
                <a16:creationId xmlns:a16="http://schemas.microsoft.com/office/drawing/2014/main" id="{7C49BC68-E40E-4ED6-94C9-527A00452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908050"/>
            <a:ext cx="10810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800" i="1">
                <a:latin typeface="Helvetica" panose="020B0604020202020204" pitchFamily="34" charset="0"/>
              </a:rPr>
              <a:t>r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8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38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8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38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8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84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384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4" grpId="0" animBg="1"/>
      <p:bldP spid="384014" grpId="0" animBg="1"/>
      <p:bldP spid="384015" grpId="0" animBg="1"/>
      <p:bldP spid="384018" grpId="0" animBg="1"/>
      <p:bldP spid="384020" grpId="0"/>
      <p:bldP spid="384022" grpId="0"/>
      <p:bldP spid="38402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页脚占位符 2">
            <a:extLst>
              <a:ext uri="{FF2B5EF4-FFF2-40B4-BE49-F238E27FC236}">
                <a16:creationId xmlns:a16="http://schemas.microsoft.com/office/drawing/2014/main" id="{B161D79E-CA45-4385-81DC-DF2A5F66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114691" name="灯片编号占位符 3">
            <a:extLst>
              <a:ext uri="{FF2B5EF4-FFF2-40B4-BE49-F238E27FC236}">
                <a16:creationId xmlns:a16="http://schemas.microsoft.com/office/drawing/2014/main" id="{C4207642-C1C8-4F6D-AEEC-D4A95CF9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2E9A75-5373-491C-BE5B-149CDB5E9E79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grpSp>
        <p:nvGrpSpPr>
          <p:cNvPr id="385059" name="Group 35">
            <a:extLst>
              <a:ext uri="{FF2B5EF4-FFF2-40B4-BE49-F238E27FC236}">
                <a16:creationId xmlns:a16="http://schemas.microsoft.com/office/drawing/2014/main" id="{79BD238B-75E2-4C7F-B01D-5C266E5A3491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916113"/>
            <a:ext cx="2286000" cy="3722687"/>
            <a:chOff x="624" y="1207"/>
            <a:chExt cx="1440" cy="2345"/>
          </a:xfrm>
        </p:grpSpPr>
        <p:grpSp>
          <p:nvGrpSpPr>
            <p:cNvPr id="114713" name="Group 14">
              <a:extLst>
                <a:ext uri="{FF2B5EF4-FFF2-40B4-BE49-F238E27FC236}">
                  <a16:creationId xmlns:a16="http://schemas.microsoft.com/office/drawing/2014/main" id="{B9A5C992-48F9-436B-8E50-9F99E23E10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1207"/>
              <a:ext cx="1440" cy="336"/>
              <a:chOff x="624" y="1200"/>
              <a:chExt cx="1440" cy="336"/>
            </a:xfrm>
          </p:grpSpPr>
          <p:sp>
            <p:nvSpPr>
              <p:cNvPr id="114720" name="Rectangle 4">
                <a:extLst>
                  <a:ext uri="{FF2B5EF4-FFF2-40B4-BE49-F238E27FC236}">
                    <a16:creationId xmlns:a16="http://schemas.microsoft.com/office/drawing/2014/main" id="{4C89924D-21CA-49DD-9E71-B846E883B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1200"/>
                <a:ext cx="288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A</a:t>
                </a:r>
              </a:p>
            </p:txBody>
          </p:sp>
          <p:sp>
            <p:nvSpPr>
              <p:cNvPr id="114721" name="Rectangle 5">
                <a:extLst>
                  <a:ext uri="{FF2B5EF4-FFF2-40B4-BE49-F238E27FC236}">
                    <a16:creationId xmlns:a16="http://schemas.microsoft.com/office/drawing/2014/main" id="{7455416B-5ADE-456F-90E3-1F2EA7B67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200"/>
                <a:ext cx="288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B</a:t>
                </a:r>
              </a:p>
            </p:txBody>
          </p:sp>
          <p:sp>
            <p:nvSpPr>
              <p:cNvPr id="114722" name="Rectangle 8">
                <a:extLst>
                  <a:ext uri="{FF2B5EF4-FFF2-40B4-BE49-F238E27FC236}">
                    <a16:creationId xmlns:a16="http://schemas.microsoft.com/office/drawing/2014/main" id="{8063CB6B-2282-42E9-8145-58BF3CA6E3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1200"/>
                <a:ext cx="288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C</a:t>
                </a:r>
              </a:p>
            </p:txBody>
          </p:sp>
          <p:sp>
            <p:nvSpPr>
              <p:cNvPr id="114723" name="Rectangle 9">
                <a:extLst>
                  <a:ext uri="{FF2B5EF4-FFF2-40B4-BE49-F238E27FC236}">
                    <a16:creationId xmlns:a16="http://schemas.microsoft.com/office/drawing/2014/main" id="{E50F4E45-06DD-4BDA-95BE-E93325CAB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200"/>
                <a:ext cx="288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D</a:t>
                </a:r>
              </a:p>
            </p:txBody>
          </p:sp>
          <p:sp>
            <p:nvSpPr>
              <p:cNvPr id="114724" name="Rectangle 12">
                <a:extLst>
                  <a:ext uri="{FF2B5EF4-FFF2-40B4-BE49-F238E27FC236}">
                    <a16:creationId xmlns:a16="http://schemas.microsoft.com/office/drawing/2014/main" id="{F99B7529-F57A-433E-92C3-AB459F024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200"/>
                <a:ext cx="288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E</a:t>
                </a:r>
              </a:p>
            </p:txBody>
          </p:sp>
        </p:grpSp>
        <p:grpSp>
          <p:nvGrpSpPr>
            <p:cNvPr id="114714" name="Group 15">
              <a:extLst>
                <a:ext uri="{FF2B5EF4-FFF2-40B4-BE49-F238E27FC236}">
                  <a16:creationId xmlns:a16="http://schemas.microsoft.com/office/drawing/2014/main" id="{1B44309A-F8F8-4F21-9BD5-7E77234C6C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1570"/>
              <a:ext cx="1440" cy="1982"/>
              <a:chOff x="624" y="1584"/>
              <a:chExt cx="1440" cy="1392"/>
            </a:xfrm>
          </p:grpSpPr>
          <p:sp>
            <p:nvSpPr>
              <p:cNvPr id="114715" name="Rectangle 6">
                <a:extLst>
                  <a:ext uri="{FF2B5EF4-FFF2-40B4-BE49-F238E27FC236}">
                    <a16:creationId xmlns:a16="http://schemas.microsoft.com/office/drawing/2014/main" id="{2293671E-FD62-48D2-AC2C-8026D76D2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1584"/>
                <a:ext cx="288" cy="13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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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</a:t>
                </a:r>
              </a:p>
            </p:txBody>
          </p:sp>
          <p:sp>
            <p:nvSpPr>
              <p:cNvPr id="114716" name="Rectangle 7">
                <a:extLst>
                  <a:ext uri="{FF2B5EF4-FFF2-40B4-BE49-F238E27FC236}">
                    <a16:creationId xmlns:a16="http://schemas.microsoft.com/office/drawing/2014/main" id="{546FBC35-46E6-42C4-A93D-803D9AF39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584"/>
                <a:ext cx="288" cy="13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  <a:sym typeface="Symbol" panose="05050102010706020507" pitchFamily="18" charset="2"/>
                  </a:rPr>
                  <a:t>a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  <a:sym typeface="Symbol" panose="05050102010706020507" pitchFamily="18" charset="2"/>
                  </a:rPr>
                  <a:t>a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  <a:sym typeface="Symbol" panose="05050102010706020507" pitchFamily="18" charset="2"/>
                  </a:rPr>
                  <a:t>a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  <a:sym typeface="Symbol" panose="05050102010706020507" pitchFamily="18" charset="2"/>
                  </a:rPr>
                  <a:t>a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  <a:sym typeface="Symbol" panose="05050102010706020507" pitchFamily="18" charset="2"/>
                  </a:rPr>
                  <a:t>a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  <a:sym typeface="Symbol" panose="05050102010706020507" pitchFamily="18" charset="2"/>
                  </a:rPr>
                  <a:t>a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  <a:sym typeface="Symbol" panose="05050102010706020507" pitchFamily="18" charset="2"/>
                  </a:rPr>
                  <a:t>a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  <a:sym typeface="Symbol" panose="05050102010706020507" pitchFamily="18" charset="2"/>
                  </a:rPr>
                  <a:t>a</a:t>
                </a:r>
                <a:endParaRPr lang="en-US" altLang="zh-CN" sz="2400" i="1">
                  <a:latin typeface="Helvetica" panose="020B060402020202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14717" name="Rectangle 10">
                <a:extLst>
                  <a:ext uri="{FF2B5EF4-FFF2-40B4-BE49-F238E27FC236}">
                    <a16:creationId xmlns:a16="http://schemas.microsoft.com/office/drawing/2014/main" id="{7C2B9F83-E535-4A76-84BC-C6B4AFE93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1584"/>
                <a:ext cx="288" cy="13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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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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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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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</p:txBody>
          </p:sp>
          <p:sp>
            <p:nvSpPr>
              <p:cNvPr id="114718" name="Rectangle 11">
                <a:extLst>
                  <a:ext uri="{FF2B5EF4-FFF2-40B4-BE49-F238E27FC236}">
                    <a16:creationId xmlns:a16="http://schemas.microsoft.com/office/drawing/2014/main" id="{3483A79B-13A0-4AC1-A122-C096372F3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584"/>
                <a:ext cx="288" cy="13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  <a:sym typeface="Symbol" panose="05050102010706020507" pitchFamily="18" charset="2"/>
                  </a:rPr>
                  <a:t>a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  <a:sym typeface="Symbol" panose="05050102010706020507" pitchFamily="18" charset="2"/>
                  </a:rPr>
                  <a:t>a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  <a:sym typeface="Symbol" panose="05050102010706020507" pitchFamily="18" charset="2"/>
                  </a:rPr>
                  <a:t>b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  <a:sym typeface="Symbol" panose="05050102010706020507" pitchFamily="18" charset="2"/>
                  </a:rPr>
                  <a:t>a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  <a:sym typeface="Symbol" panose="05050102010706020507" pitchFamily="18" charset="2"/>
                  </a:rPr>
                  <a:t>b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  <a:sym typeface="Symbol" panose="05050102010706020507" pitchFamily="18" charset="2"/>
                  </a:rPr>
                  <a:t>a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  <a:sym typeface="Symbol" panose="05050102010706020507" pitchFamily="18" charset="2"/>
                  </a:rPr>
                  <a:t>b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  <a:sym typeface="Symbol" panose="05050102010706020507" pitchFamily="18" charset="2"/>
                  </a:rPr>
                  <a:t>b</a:t>
                </a:r>
                <a:endParaRPr lang="en-US" altLang="zh-CN" sz="2400" i="1">
                  <a:latin typeface="Helvetica" panose="020B060402020202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14719" name="Rectangle 13">
                <a:extLst>
                  <a:ext uri="{FF2B5EF4-FFF2-40B4-BE49-F238E27FC236}">
                    <a16:creationId xmlns:a16="http://schemas.microsoft.com/office/drawing/2014/main" id="{04663B2F-7972-4F45-B336-D9B822484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584"/>
                <a:ext cx="288" cy="13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3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</p:txBody>
          </p:sp>
        </p:grpSp>
      </p:grpSp>
      <p:grpSp>
        <p:nvGrpSpPr>
          <p:cNvPr id="385060" name="Group 36">
            <a:extLst>
              <a:ext uri="{FF2B5EF4-FFF2-40B4-BE49-F238E27FC236}">
                <a16:creationId xmlns:a16="http://schemas.microsoft.com/office/drawing/2014/main" id="{0E59A28A-4049-4026-BA79-9722FADD0F5D}"/>
              </a:ext>
            </a:extLst>
          </p:cNvPr>
          <p:cNvGrpSpPr>
            <a:grpSpLocks/>
          </p:cNvGrpSpPr>
          <p:nvPr/>
        </p:nvGrpSpPr>
        <p:grpSpPr bwMode="auto">
          <a:xfrm>
            <a:off x="3922713" y="2708275"/>
            <a:ext cx="914400" cy="1408113"/>
            <a:chOff x="2471" y="1706"/>
            <a:chExt cx="576" cy="887"/>
          </a:xfrm>
        </p:grpSpPr>
        <p:grpSp>
          <p:nvGrpSpPr>
            <p:cNvPr id="114707" name="Group 20">
              <a:extLst>
                <a:ext uri="{FF2B5EF4-FFF2-40B4-BE49-F238E27FC236}">
                  <a16:creationId xmlns:a16="http://schemas.microsoft.com/office/drawing/2014/main" id="{5E55EA3E-1FF0-461B-9FAD-AB1FCB1AB8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1" y="1706"/>
              <a:ext cx="576" cy="318"/>
              <a:chOff x="3840" y="864"/>
              <a:chExt cx="576" cy="336"/>
            </a:xfrm>
          </p:grpSpPr>
          <p:sp>
            <p:nvSpPr>
              <p:cNvPr id="114711" name="Rectangle 16">
                <a:extLst>
                  <a:ext uri="{FF2B5EF4-FFF2-40B4-BE49-F238E27FC236}">
                    <a16:creationId xmlns:a16="http://schemas.microsoft.com/office/drawing/2014/main" id="{15719C3B-5A0A-4D61-9257-6F187FBD4F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864"/>
                <a:ext cx="288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D</a:t>
                </a:r>
              </a:p>
            </p:txBody>
          </p:sp>
          <p:sp>
            <p:nvSpPr>
              <p:cNvPr id="114712" name="Rectangle 18">
                <a:extLst>
                  <a:ext uri="{FF2B5EF4-FFF2-40B4-BE49-F238E27FC236}">
                    <a16:creationId xmlns:a16="http://schemas.microsoft.com/office/drawing/2014/main" id="{3756C69D-3F10-4E56-98E3-2CD49F16D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864"/>
                <a:ext cx="288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E</a:t>
                </a:r>
              </a:p>
            </p:txBody>
          </p:sp>
        </p:grpSp>
        <p:grpSp>
          <p:nvGrpSpPr>
            <p:cNvPr id="114708" name="Group 21">
              <a:extLst>
                <a:ext uri="{FF2B5EF4-FFF2-40B4-BE49-F238E27FC236}">
                  <a16:creationId xmlns:a16="http://schemas.microsoft.com/office/drawing/2014/main" id="{4F29F096-D740-4440-BFD1-15D08D4AD4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1" y="2069"/>
              <a:ext cx="576" cy="524"/>
              <a:chOff x="3840" y="1248"/>
              <a:chExt cx="576" cy="336"/>
            </a:xfrm>
          </p:grpSpPr>
          <p:sp>
            <p:nvSpPr>
              <p:cNvPr id="114709" name="Rectangle 17">
                <a:extLst>
                  <a:ext uri="{FF2B5EF4-FFF2-40B4-BE49-F238E27FC236}">
                    <a16:creationId xmlns:a16="http://schemas.microsoft.com/office/drawing/2014/main" id="{6C9E7469-7C5E-42FB-AB0D-CD1ECA419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1248"/>
                <a:ext cx="288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  <a:sym typeface="Symbol" panose="05050102010706020507" pitchFamily="18" charset="2"/>
                  </a:rPr>
                  <a:t>a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  <a:sym typeface="Symbol" panose="05050102010706020507" pitchFamily="18" charset="2"/>
                  </a:rPr>
                  <a:t>b</a:t>
                </a:r>
                <a:endParaRPr lang="en-US" altLang="zh-CN" sz="2400" i="1">
                  <a:latin typeface="Helvetica" panose="020B060402020202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14710" name="Rectangle 19">
                <a:extLst>
                  <a:ext uri="{FF2B5EF4-FFF2-40B4-BE49-F238E27FC236}">
                    <a16:creationId xmlns:a16="http://schemas.microsoft.com/office/drawing/2014/main" id="{23DFEF47-A847-40F5-8122-A92455B10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248"/>
                <a:ext cx="288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1</a:t>
                </a:r>
              </a:p>
            </p:txBody>
          </p:sp>
        </p:grpSp>
      </p:grpSp>
      <p:grpSp>
        <p:nvGrpSpPr>
          <p:cNvPr id="385053" name="Group 29">
            <a:extLst>
              <a:ext uri="{FF2B5EF4-FFF2-40B4-BE49-F238E27FC236}">
                <a16:creationId xmlns:a16="http://schemas.microsoft.com/office/drawing/2014/main" id="{9B3B79B8-EADD-427E-B204-67908F9FC86F}"/>
              </a:ext>
            </a:extLst>
          </p:cNvPr>
          <p:cNvGrpSpPr>
            <a:grpSpLocks/>
          </p:cNvGrpSpPr>
          <p:nvPr/>
        </p:nvGrpSpPr>
        <p:grpSpPr bwMode="auto">
          <a:xfrm>
            <a:off x="6443663" y="2708275"/>
            <a:ext cx="1371600" cy="504825"/>
            <a:chOff x="4073" y="1706"/>
            <a:chExt cx="864" cy="429"/>
          </a:xfrm>
        </p:grpSpPr>
        <p:sp>
          <p:nvSpPr>
            <p:cNvPr id="114704" name="Rectangle 22">
              <a:extLst>
                <a:ext uri="{FF2B5EF4-FFF2-40B4-BE49-F238E27FC236}">
                  <a16:creationId xmlns:a16="http://schemas.microsoft.com/office/drawing/2014/main" id="{B4C10B19-8A39-4B22-A82F-F52DD010E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3" y="1706"/>
              <a:ext cx="288" cy="42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</a:rPr>
                <a:t>A</a:t>
              </a:r>
            </a:p>
          </p:txBody>
        </p:sp>
        <p:sp>
          <p:nvSpPr>
            <p:cNvPr id="114705" name="Rectangle 23">
              <a:extLst>
                <a:ext uri="{FF2B5EF4-FFF2-40B4-BE49-F238E27FC236}">
                  <a16:creationId xmlns:a16="http://schemas.microsoft.com/office/drawing/2014/main" id="{42E993E0-65A8-4712-9EBD-47970FE39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1" y="1706"/>
              <a:ext cx="288" cy="42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</a:rPr>
                <a:t>B</a:t>
              </a:r>
            </a:p>
          </p:txBody>
        </p:sp>
        <p:sp>
          <p:nvSpPr>
            <p:cNvPr id="114706" name="Rectangle 26">
              <a:extLst>
                <a:ext uri="{FF2B5EF4-FFF2-40B4-BE49-F238E27FC236}">
                  <a16:creationId xmlns:a16="http://schemas.microsoft.com/office/drawing/2014/main" id="{E435C29B-2E7F-4B75-9299-179D3258C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1706"/>
              <a:ext cx="288" cy="42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</a:rPr>
                <a:t>C</a:t>
              </a:r>
            </a:p>
          </p:txBody>
        </p:sp>
      </p:grpSp>
      <p:grpSp>
        <p:nvGrpSpPr>
          <p:cNvPr id="385052" name="Group 28">
            <a:extLst>
              <a:ext uri="{FF2B5EF4-FFF2-40B4-BE49-F238E27FC236}">
                <a16:creationId xmlns:a16="http://schemas.microsoft.com/office/drawing/2014/main" id="{9AACD21E-4F4C-4EB6-8C77-0E6580E3CEF9}"/>
              </a:ext>
            </a:extLst>
          </p:cNvPr>
          <p:cNvGrpSpPr>
            <a:grpSpLocks/>
          </p:cNvGrpSpPr>
          <p:nvPr/>
        </p:nvGrpSpPr>
        <p:grpSpPr bwMode="auto">
          <a:xfrm>
            <a:off x="6443663" y="3284538"/>
            <a:ext cx="1371600" cy="865187"/>
            <a:chOff x="4073" y="2341"/>
            <a:chExt cx="864" cy="490"/>
          </a:xfrm>
        </p:grpSpPr>
        <p:sp>
          <p:nvSpPr>
            <p:cNvPr id="114701" name="Rectangle 24">
              <a:extLst>
                <a:ext uri="{FF2B5EF4-FFF2-40B4-BE49-F238E27FC236}">
                  <a16:creationId xmlns:a16="http://schemas.microsoft.com/office/drawing/2014/main" id="{F1DE7BD7-6E5B-4FF2-9F7B-E636A3DE6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3" y="2341"/>
              <a:ext cx="288" cy="4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  <a:sym typeface="Symbol" panose="05050102010706020507" pitchFamily="18" charset="2"/>
                </a:rPr>
                <a:t>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  <a:sym typeface="Symbol" panose="05050102010706020507" pitchFamily="18" charset="2"/>
                </a:rPr>
                <a:t></a:t>
              </a:r>
            </a:p>
          </p:txBody>
        </p:sp>
        <p:sp>
          <p:nvSpPr>
            <p:cNvPr id="114702" name="Rectangle 25">
              <a:extLst>
                <a:ext uri="{FF2B5EF4-FFF2-40B4-BE49-F238E27FC236}">
                  <a16:creationId xmlns:a16="http://schemas.microsoft.com/office/drawing/2014/main" id="{2E7CC4C8-0BD8-4BB9-8651-261E6E9CF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1" y="2341"/>
              <a:ext cx="288" cy="4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  <a:sym typeface="Symbol" panose="05050102010706020507" pitchFamily="18" charset="2"/>
                </a:rPr>
                <a:t>a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  <a:sym typeface="Symbol" panose="05050102010706020507" pitchFamily="18" charset="2"/>
                </a:rPr>
                <a:t>a</a:t>
              </a:r>
              <a:endParaRPr lang="en-US" altLang="zh-CN" sz="2400" i="1">
                <a:latin typeface="Helvetica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14703" name="Rectangle 27">
              <a:extLst>
                <a:ext uri="{FF2B5EF4-FFF2-40B4-BE49-F238E27FC236}">
                  <a16:creationId xmlns:a16="http://schemas.microsoft.com/office/drawing/2014/main" id="{9FED14D0-1944-4DE1-B7AD-BD8FE1582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2341"/>
              <a:ext cx="288" cy="4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  <a:sym typeface="Symbol" panose="05050102010706020507" pitchFamily="18" charset="2"/>
                </a:rPr>
                <a:t>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  <a:sym typeface="Symbol" panose="05050102010706020507" pitchFamily="18" charset="2"/>
                </a:rPr>
                <a:t></a:t>
              </a:r>
            </a:p>
          </p:txBody>
        </p:sp>
      </p:grpSp>
      <p:sp>
        <p:nvSpPr>
          <p:cNvPr id="385054" name="Rectangle 30">
            <a:extLst>
              <a:ext uri="{FF2B5EF4-FFF2-40B4-BE49-F238E27FC236}">
                <a16:creationId xmlns:a16="http://schemas.microsoft.com/office/drawing/2014/main" id="{586BF07A-AC24-4AA9-9EF5-22C8EB69C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2133600"/>
            <a:ext cx="1439862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800">
                <a:latin typeface="Helvetica" panose="020B0604020202020204" pitchFamily="34" charset="0"/>
              </a:rPr>
              <a:t>r </a:t>
            </a:r>
            <a:r>
              <a:rPr kumimoji="1" lang="en-US" altLang="zh-CN" sz="2400">
                <a:latin typeface="Comic Sans MS" panose="030F0702030302020204" pitchFamily="66" charset="0"/>
              </a:rPr>
              <a:t>÷</a:t>
            </a:r>
            <a:r>
              <a:rPr kumimoji="1" lang="en-US" altLang="zh-CN" sz="2800">
                <a:latin typeface="Helvetica" panose="020B0604020202020204" pitchFamily="34" charset="0"/>
              </a:rPr>
              <a:t> s</a:t>
            </a:r>
          </a:p>
        </p:txBody>
      </p:sp>
      <p:sp>
        <p:nvSpPr>
          <p:cNvPr id="385055" name="Rectangle 31">
            <a:extLst>
              <a:ext uri="{FF2B5EF4-FFF2-40B4-BE49-F238E27FC236}">
                <a16:creationId xmlns:a16="http://schemas.microsoft.com/office/drawing/2014/main" id="{941E01AC-CCB2-4F17-AF36-F1E0456BA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2133600"/>
            <a:ext cx="10810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800" i="1">
                <a:latin typeface="Helvetica" panose="020B0604020202020204" pitchFamily="34" charset="0"/>
                <a:sym typeface="Symbol" panose="05050102010706020507" pitchFamily="18" charset="2"/>
              </a:rPr>
              <a:t>s</a:t>
            </a:r>
            <a:endParaRPr kumimoji="1" lang="en-US" altLang="zh-CN" sz="2800" i="1">
              <a:latin typeface="Helvetica" panose="020B0604020202020204" pitchFamily="34" charset="0"/>
            </a:endParaRPr>
          </a:p>
        </p:txBody>
      </p:sp>
      <p:sp>
        <p:nvSpPr>
          <p:cNvPr id="385056" name="Rectangle 32">
            <a:extLst>
              <a:ext uri="{FF2B5EF4-FFF2-40B4-BE49-F238E27FC236}">
                <a16:creationId xmlns:a16="http://schemas.microsoft.com/office/drawing/2014/main" id="{F6643E64-5F99-4256-99E0-E713CEC47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341438"/>
            <a:ext cx="108108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800" i="1">
                <a:latin typeface="Helvetica" panose="020B0604020202020204" pitchFamily="34" charset="0"/>
              </a:rPr>
              <a:t>r</a:t>
            </a:r>
          </a:p>
        </p:txBody>
      </p:sp>
      <p:sp>
        <p:nvSpPr>
          <p:cNvPr id="385057" name="Rectangle 33">
            <a:extLst>
              <a:ext uri="{FF2B5EF4-FFF2-40B4-BE49-F238E27FC236}">
                <a16:creationId xmlns:a16="http://schemas.microsoft.com/office/drawing/2014/main" id="{7F62B69C-EFBF-4930-861B-A94EFDF6D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60350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  <p:sp>
        <p:nvSpPr>
          <p:cNvPr id="385058" name="AutoShape 34">
            <a:extLst>
              <a:ext uri="{FF2B5EF4-FFF2-40B4-BE49-F238E27FC236}">
                <a16:creationId xmlns:a16="http://schemas.microsoft.com/office/drawing/2014/main" id="{51911FB0-16E1-4226-81E1-C6C8A84B2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3068638"/>
            <a:ext cx="792163" cy="576262"/>
          </a:xfrm>
          <a:prstGeom prst="rightArrow">
            <a:avLst>
              <a:gd name="adj1" fmla="val 50000"/>
              <a:gd name="adj2" fmla="val 34366"/>
            </a:avLst>
          </a:prstGeom>
          <a:solidFill>
            <a:schemeClr val="bg1"/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5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5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85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38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85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38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85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8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385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54" grpId="0"/>
      <p:bldP spid="385055" grpId="0"/>
      <p:bldP spid="385056" grpId="0"/>
      <p:bldP spid="385057" grpId="0" animBg="1"/>
      <p:bldP spid="38505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页脚占位符 4">
            <a:extLst>
              <a:ext uri="{FF2B5EF4-FFF2-40B4-BE49-F238E27FC236}">
                <a16:creationId xmlns:a16="http://schemas.microsoft.com/office/drawing/2014/main" id="{FDAA60F2-23B8-4B86-A30A-9D105772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116739" name="灯片编号占位符 5">
            <a:extLst>
              <a:ext uri="{FF2B5EF4-FFF2-40B4-BE49-F238E27FC236}">
                <a16:creationId xmlns:a16="http://schemas.microsoft.com/office/drawing/2014/main" id="{8E805872-2AE6-4C3A-93B0-80213389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1103C3-8EFA-4681-ABDA-B3DF88242EC3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386055" name="Rectangle 7">
            <a:extLst>
              <a:ext uri="{FF2B5EF4-FFF2-40B4-BE49-F238E27FC236}">
                <a16:creationId xmlns:a16="http://schemas.microsoft.com/office/drawing/2014/main" id="{F060A0A7-9402-4CF9-84A5-883225AB3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924175"/>
            <a:ext cx="7272337" cy="577850"/>
          </a:xfrm>
          <a:prstGeom prst="rect">
            <a:avLst/>
          </a:prstGeom>
          <a:solidFill>
            <a:schemeClr val="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16741" name="Rectangle 2">
            <a:extLst>
              <a:ext uri="{FF2B5EF4-FFF2-40B4-BE49-F238E27FC236}">
                <a16:creationId xmlns:a16="http://schemas.microsoft.com/office/drawing/2014/main" id="{D2FA304E-F3BB-409F-AECC-F29E29DD78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Division Operation</a:t>
            </a:r>
          </a:p>
        </p:txBody>
      </p:sp>
      <p:sp>
        <p:nvSpPr>
          <p:cNvPr id="386052" name="Rectangle 4">
            <a:extLst>
              <a:ext uri="{FF2B5EF4-FFF2-40B4-BE49-F238E27FC236}">
                <a16:creationId xmlns:a16="http://schemas.microsoft.com/office/drawing/2014/main" id="{225E0C6E-3257-4DD0-9D17-7937EC925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476250"/>
            <a:ext cx="935037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mic Sans MS" panose="030F0702030302020204" pitchFamily="66" charset="0"/>
              </a:rPr>
              <a:t>Cont</a:t>
            </a:r>
            <a:r>
              <a:rPr lang="en-US" altLang="zh-CN" sz="280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116743" name="Rectangle 6">
            <a:extLst>
              <a:ext uri="{FF2B5EF4-FFF2-40B4-BE49-F238E27FC236}">
                <a16:creationId xmlns:a16="http://schemas.microsoft.com/office/drawing/2014/main" id="{99A1FDAD-2775-4F73-A918-19BA389A6C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/>
              <a:t>Definition in terms of the basic algebra operation</a:t>
            </a:r>
            <a:br>
              <a:rPr lang="en-US" altLang="zh-CN" sz="2400"/>
            </a:br>
            <a:r>
              <a:rPr lang="en-US" altLang="zh-CN" sz="2400"/>
              <a:t>Let </a:t>
            </a:r>
            <a:r>
              <a:rPr lang="en-US" altLang="zh-CN" sz="2400" i="1"/>
              <a:t>r(R)</a:t>
            </a:r>
            <a:r>
              <a:rPr lang="en-US" altLang="zh-CN" sz="2400"/>
              <a:t> and </a:t>
            </a:r>
            <a:r>
              <a:rPr lang="en-US" altLang="zh-CN" sz="2400" i="1"/>
              <a:t>s(S)</a:t>
            </a:r>
            <a:r>
              <a:rPr lang="en-US" altLang="zh-CN" sz="2400"/>
              <a:t> be relations, and let </a:t>
            </a:r>
            <a:r>
              <a:rPr lang="en-US" altLang="zh-CN" sz="2400" i="1"/>
              <a:t>S </a:t>
            </a:r>
            <a:r>
              <a:rPr lang="en-US" altLang="zh-CN" sz="2400"/>
              <a:t> </a:t>
            </a:r>
            <a:r>
              <a:rPr lang="en-US" altLang="zh-CN" sz="2400">
                <a:sym typeface="Symbol" panose="05050102010706020507" pitchFamily="18" charset="2"/>
              </a:rPr>
              <a:t> </a:t>
            </a:r>
            <a:r>
              <a:rPr lang="en-US" altLang="zh-CN" sz="2400" i="1">
                <a:sym typeface="Symbol" panose="05050102010706020507" pitchFamily="18" charset="2"/>
              </a:rPr>
              <a:t>R</a:t>
            </a:r>
            <a:br>
              <a:rPr lang="en-US" altLang="zh-CN" sz="2400" i="1">
                <a:sym typeface="Symbol" panose="05050102010706020507" pitchFamily="18" charset="2"/>
              </a:rPr>
            </a:br>
            <a:r>
              <a:rPr lang="en-US" altLang="zh-CN" sz="2400" i="1">
                <a:sym typeface="Symbol" panose="05050102010706020507" pitchFamily="18" charset="2"/>
              </a:rPr>
              <a:t>r</a:t>
            </a:r>
            <a:r>
              <a:rPr lang="en-US" altLang="zh-CN" sz="2400">
                <a:sym typeface="Symbol" panose="05050102010706020507" pitchFamily="18" charset="2"/>
              </a:rPr>
              <a:t>  </a:t>
            </a:r>
            <a:r>
              <a:rPr lang="en-US" altLang="zh-CN" sz="2400" i="1">
                <a:sym typeface="Symbol" panose="05050102010706020507" pitchFamily="18" charset="2"/>
              </a:rPr>
              <a:t>s</a:t>
            </a:r>
            <a:r>
              <a:rPr lang="en-US" altLang="zh-CN" sz="2400">
                <a:sym typeface="Symbol" panose="05050102010706020507" pitchFamily="18" charset="2"/>
              </a:rPr>
              <a:t> =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      </a:t>
            </a:r>
            <a:r>
              <a:rPr lang="en-US" altLang="zh-CN" sz="2400" i="1" baseline="-25000">
                <a:sym typeface="Symbol" panose="05050102010706020507" pitchFamily="18" charset="2"/>
              </a:rPr>
              <a:t>R-S</a:t>
            </a:r>
            <a:r>
              <a:rPr lang="en-US" altLang="zh-CN" sz="2400">
                <a:sym typeface="Symbol" panose="05050102010706020507" pitchFamily="18" charset="2"/>
              </a:rPr>
              <a:t> (</a:t>
            </a:r>
            <a:r>
              <a:rPr lang="en-US" altLang="zh-CN" sz="2400" i="1">
                <a:sym typeface="Symbol" panose="05050102010706020507" pitchFamily="18" charset="2"/>
              </a:rPr>
              <a:t>r </a:t>
            </a:r>
            <a:r>
              <a:rPr lang="en-US" altLang="zh-CN" sz="2400">
                <a:sym typeface="Symbol" panose="05050102010706020507" pitchFamily="18" charset="2"/>
              </a:rPr>
              <a:t>)</a:t>
            </a:r>
            <a:r>
              <a:rPr lang="en-US" altLang="zh-CN" sz="2400"/>
              <a:t> – </a:t>
            </a:r>
            <a:r>
              <a:rPr lang="en-US" altLang="zh-CN" sz="2400">
                <a:sym typeface="Symbol" panose="05050102010706020507" pitchFamily="18" charset="2"/>
              </a:rPr>
              <a:t></a:t>
            </a:r>
            <a:r>
              <a:rPr lang="en-US" altLang="zh-CN" sz="2400" i="1" baseline="-25000">
                <a:sym typeface="Symbol" panose="05050102010706020507" pitchFamily="18" charset="2"/>
              </a:rPr>
              <a:t>R-S</a:t>
            </a:r>
            <a:r>
              <a:rPr lang="en-US" altLang="zh-CN" sz="2400">
                <a:sym typeface="Symbol" panose="05050102010706020507" pitchFamily="18" charset="2"/>
              </a:rPr>
              <a:t> ( ( </a:t>
            </a:r>
            <a:r>
              <a:rPr lang="en-US" altLang="zh-CN" sz="2400" i="1" baseline="-25000">
                <a:sym typeface="Symbol" panose="05050102010706020507" pitchFamily="18" charset="2"/>
              </a:rPr>
              <a:t>R-S</a:t>
            </a:r>
            <a:r>
              <a:rPr lang="en-US" altLang="zh-CN" sz="2400" i="1">
                <a:sym typeface="Symbol" panose="05050102010706020507" pitchFamily="18" charset="2"/>
              </a:rPr>
              <a:t> </a:t>
            </a:r>
            <a:r>
              <a:rPr lang="en-US" altLang="zh-CN" sz="2400">
                <a:sym typeface="Symbol" panose="05050102010706020507" pitchFamily="18" charset="2"/>
              </a:rPr>
              <a:t>(</a:t>
            </a:r>
            <a:r>
              <a:rPr lang="en-US" altLang="zh-CN" sz="2400" i="1">
                <a:sym typeface="Symbol" panose="05050102010706020507" pitchFamily="18" charset="2"/>
              </a:rPr>
              <a:t>r </a:t>
            </a:r>
            <a:r>
              <a:rPr lang="en-US" altLang="zh-CN" sz="2400">
                <a:sym typeface="Symbol" panose="05050102010706020507" pitchFamily="18" charset="2"/>
              </a:rPr>
              <a:t>)</a:t>
            </a:r>
            <a:r>
              <a:rPr lang="en-US" altLang="zh-CN" sz="2400"/>
              <a:t> x </a:t>
            </a:r>
            <a:r>
              <a:rPr lang="en-US" altLang="zh-CN" sz="2400" i="1"/>
              <a:t>s </a:t>
            </a:r>
            <a:r>
              <a:rPr lang="en-US" altLang="zh-CN" sz="2400"/>
              <a:t>) – </a:t>
            </a:r>
            <a:r>
              <a:rPr lang="en-US" altLang="zh-CN" sz="2400">
                <a:sym typeface="Symbol" panose="05050102010706020507" pitchFamily="18" charset="2"/>
              </a:rPr>
              <a:t></a:t>
            </a:r>
            <a:r>
              <a:rPr lang="en-US" altLang="zh-CN" sz="2000" i="1" baseline="-25000">
                <a:sym typeface="Symbol" panose="05050102010706020507" pitchFamily="18" charset="2"/>
              </a:rPr>
              <a:t>R-S,S</a:t>
            </a:r>
            <a:r>
              <a:rPr lang="en-US" altLang="zh-CN" sz="2400">
                <a:sym typeface="Symbol" panose="05050102010706020507" pitchFamily="18" charset="2"/>
              </a:rPr>
              <a:t>(</a:t>
            </a:r>
            <a:r>
              <a:rPr lang="en-US" altLang="zh-CN" sz="2400" i="1">
                <a:sym typeface="Symbol" panose="05050102010706020507" pitchFamily="18" charset="2"/>
              </a:rPr>
              <a:t>r </a:t>
            </a:r>
            <a:r>
              <a:rPr lang="en-US" altLang="zh-CN" sz="2400">
                <a:sym typeface="Symbol" panose="05050102010706020507" pitchFamily="18" charset="2"/>
              </a:rPr>
              <a:t>))</a:t>
            </a:r>
            <a:br>
              <a:rPr lang="en-US" altLang="zh-CN" sz="2400">
                <a:sym typeface="Symbol" panose="05050102010706020507" pitchFamily="18" charset="2"/>
              </a:rPr>
            </a:br>
            <a:r>
              <a:rPr lang="en-US" altLang="zh-CN" sz="2400">
                <a:sym typeface="Symbol" panose="05050102010706020507" pitchFamily="18" charset="2"/>
              </a:rPr>
              <a:t>To see why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000">
                <a:sym typeface="Symbol" panose="05050102010706020507" pitchFamily="18" charset="2"/>
              </a:rPr>
              <a:t></a:t>
            </a:r>
            <a:r>
              <a:rPr lang="en-US" altLang="zh-CN" sz="2000" i="1" baseline="-25000">
                <a:sym typeface="Symbol" panose="05050102010706020507" pitchFamily="18" charset="2"/>
              </a:rPr>
              <a:t>R-S,S</a:t>
            </a:r>
            <a:r>
              <a:rPr lang="en-US" altLang="zh-CN" sz="2000" i="1">
                <a:sym typeface="Symbol" panose="05050102010706020507" pitchFamily="18" charset="2"/>
              </a:rPr>
              <a:t> </a:t>
            </a:r>
            <a:r>
              <a:rPr lang="en-US" altLang="zh-CN" sz="2000">
                <a:sym typeface="Symbol" panose="05050102010706020507" pitchFamily="18" charset="2"/>
              </a:rPr>
              <a:t>(</a:t>
            </a:r>
            <a:r>
              <a:rPr lang="en-US" altLang="zh-CN" sz="2000" i="1">
                <a:sym typeface="Symbol" panose="05050102010706020507" pitchFamily="18" charset="2"/>
              </a:rPr>
              <a:t>r</a:t>
            </a:r>
            <a:r>
              <a:rPr lang="en-US" altLang="zh-CN" sz="2000">
                <a:sym typeface="Symbol" panose="05050102010706020507" pitchFamily="18" charset="2"/>
              </a:rPr>
              <a:t>) simply reorders attributes of </a:t>
            </a:r>
            <a:r>
              <a:rPr lang="en-US" altLang="zh-CN" sz="2000" i="1">
                <a:sym typeface="Symbol" panose="05050102010706020507" pitchFamily="18" charset="2"/>
              </a:rPr>
              <a:t>r</a:t>
            </a:r>
            <a:br>
              <a:rPr lang="en-US" altLang="zh-CN" sz="2000" i="1">
                <a:sym typeface="Symbol" panose="05050102010706020507" pitchFamily="18" charset="2"/>
              </a:rPr>
            </a:br>
            <a:endParaRPr lang="en-US" altLang="zh-CN" sz="2000" i="1">
              <a:sym typeface="Symbol" panose="05050102010706020507" pitchFamily="18" charset="2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zh-CN" sz="2000">
                <a:sym typeface="Symbol" panose="05050102010706020507" pitchFamily="18" charset="2"/>
              </a:rPr>
              <a:t></a:t>
            </a:r>
            <a:r>
              <a:rPr lang="en-US" altLang="zh-CN" sz="2000" i="1" baseline="-25000">
                <a:sym typeface="Symbol" panose="05050102010706020507" pitchFamily="18" charset="2"/>
              </a:rPr>
              <a:t>R-S</a:t>
            </a:r>
            <a:r>
              <a:rPr lang="en-US" altLang="zh-CN" sz="2000" i="1">
                <a:sym typeface="Symbol" panose="05050102010706020507" pitchFamily="18" charset="2"/>
              </a:rPr>
              <a:t> </a:t>
            </a:r>
            <a:r>
              <a:rPr lang="en-US" altLang="zh-CN" sz="2000">
                <a:sym typeface="Symbol" panose="05050102010706020507" pitchFamily="18" charset="2"/>
              </a:rPr>
              <a:t>(</a:t>
            </a:r>
            <a:r>
              <a:rPr lang="en-US" altLang="zh-CN" sz="2000" i="1" baseline="-25000">
                <a:sym typeface="Symbol" panose="05050102010706020507" pitchFamily="18" charset="2"/>
              </a:rPr>
              <a:t>R-S</a:t>
            </a:r>
            <a:r>
              <a:rPr lang="en-US" altLang="zh-CN" sz="2000" i="1">
                <a:sym typeface="Symbol" panose="05050102010706020507" pitchFamily="18" charset="2"/>
              </a:rPr>
              <a:t> </a:t>
            </a:r>
            <a:r>
              <a:rPr lang="en-US" altLang="zh-CN" sz="2000">
                <a:sym typeface="Symbol" panose="05050102010706020507" pitchFamily="18" charset="2"/>
              </a:rPr>
              <a:t>(</a:t>
            </a:r>
            <a:r>
              <a:rPr lang="en-US" altLang="zh-CN" sz="2000" i="1">
                <a:sym typeface="Symbol" panose="05050102010706020507" pitchFamily="18" charset="2"/>
              </a:rPr>
              <a:t>r </a:t>
            </a:r>
            <a:r>
              <a:rPr lang="en-US" altLang="zh-CN" sz="2000">
                <a:sym typeface="Symbol" panose="05050102010706020507" pitchFamily="18" charset="2"/>
              </a:rPr>
              <a:t>)</a:t>
            </a:r>
            <a:r>
              <a:rPr lang="en-US" altLang="zh-CN" sz="2000"/>
              <a:t> x </a:t>
            </a:r>
            <a:r>
              <a:rPr lang="en-US" altLang="zh-CN" sz="2000" i="1"/>
              <a:t>s </a:t>
            </a:r>
            <a:r>
              <a:rPr lang="en-US" altLang="zh-CN" sz="2000"/>
              <a:t>) – </a:t>
            </a:r>
            <a:r>
              <a:rPr lang="en-US" altLang="zh-CN" sz="2000">
                <a:sym typeface="Symbol" panose="05050102010706020507" pitchFamily="18" charset="2"/>
              </a:rPr>
              <a:t></a:t>
            </a:r>
            <a:r>
              <a:rPr lang="en-US" altLang="zh-CN" sz="2000" i="1" baseline="-25000">
                <a:sym typeface="Symbol" panose="05050102010706020507" pitchFamily="18" charset="2"/>
              </a:rPr>
              <a:t>R-S,S</a:t>
            </a:r>
            <a:r>
              <a:rPr lang="en-US" altLang="zh-CN" sz="2000">
                <a:sym typeface="Symbol" panose="05050102010706020507" pitchFamily="18" charset="2"/>
              </a:rPr>
              <a:t>(</a:t>
            </a:r>
            <a:r>
              <a:rPr lang="en-US" altLang="zh-CN" sz="2000" i="1">
                <a:sym typeface="Symbol" panose="05050102010706020507" pitchFamily="18" charset="2"/>
              </a:rPr>
              <a:t>r</a:t>
            </a:r>
            <a:r>
              <a:rPr lang="en-US" altLang="zh-CN" sz="2000">
                <a:sym typeface="Symbol" panose="05050102010706020507" pitchFamily="18" charset="2"/>
              </a:rPr>
              <a:t>) ) gives those tuples t in </a:t>
            </a:r>
            <a:br>
              <a:rPr lang="en-US" altLang="zh-CN" sz="2000">
                <a:sym typeface="Symbol" panose="05050102010706020507" pitchFamily="18" charset="2"/>
              </a:rPr>
            </a:br>
            <a:br>
              <a:rPr lang="en-US" altLang="zh-CN" sz="2000">
                <a:sym typeface="Symbol" panose="05050102010706020507" pitchFamily="18" charset="2"/>
              </a:rPr>
            </a:br>
            <a:r>
              <a:rPr lang="en-US" altLang="zh-CN" sz="2000">
                <a:sym typeface="Symbol" panose="05050102010706020507" pitchFamily="18" charset="2"/>
              </a:rPr>
              <a:t> </a:t>
            </a:r>
            <a:r>
              <a:rPr lang="en-US" altLang="zh-CN" sz="2000" i="1" baseline="-25000">
                <a:sym typeface="Symbol" panose="05050102010706020507" pitchFamily="18" charset="2"/>
              </a:rPr>
              <a:t>R-S</a:t>
            </a:r>
            <a:r>
              <a:rPr lang="en-US" altLang="zh-CN" sz="2000" i="1">
                <a:sym typeface="Symbol" panose="05050102010706020507" pitchFamily="18" charset="2"/>
              </a:rPr>
              <a:t> </a:t>
            </a:r>
            <a:r>
              <a:rPr lang="en-US" altLang="zh-CN" sz="2000">
                <a:sym typeface="Symbol" panose="05050102010706020507" pitchFamily="18" charset="2"/>
              </a:rPr>
              <a:t>(</a:t>
            </a:r>
            <a:r>
              <a:rPr lang="en-US" altLang="zh-CN" sz="2000" i="1">
                <a:sym typeface="Symbol" panose="05050102010706020507" pitchFamily="18" charset="2"/>
              </a:rPr>
              <a:t>r </a:t>
            </a:r>
            <a:r>
              <a:rPr lang="en-US" altLang="zh-CN" sz="2000">
                <a:sym typeface="Symbol" panose="05050102010706020507" pitchFamily="18" charset="2"/>
              </a:rPr>
              <a:t>)</a:t>
            </a:r>
            <a:r>
              <a:rPr lang="en-US" altLang="zh-CN" sz="2000"/>
              <a:t> such that for some tuple </a:t>
            </a:r>
            <a:r>
              <a:rPr lang="en-US" altLang="zh-CN" sz="2000" i="1"/>
              <a:t>u </a:t>
            </a:r>
            <a:r>
              <a:rPr lang="en-US" altLang="zh-CN" sz="2000">
                <a:sym typeface="Symbol" panose="05050102010706020507" pitchFamily="18" charset="2"/>
              </a:rPr>
              <a:t> </a:t>
            </a:r>
            <a:r>
              <a:rPr lang="en-US" altLang="zh-CN" sz="2000" i="1">
                <a:sym typeface="Symbol" panose="05050102010706020507" pitchFamily="18" charset="2"/>
              </a:rPr>
              <a:t>s, tu </a:t>
            </a:r>
            <a:r>
              <a:rPr lang="en-US" altLang="zh-CN" sz="2000">
                <a:sym typeface="Symbol" panose="05050102010706020507" pitchFamily="18" charset="2"/>
              </a:rPr>
              <a:t> </a:t>
            </a:r>
            <a:r>
              <a:rPr lang="en-US" altLang="zh-CN" sz="2000" i="1">
                <a:sym typeface="Symbol" panose="05050102010706020507" pitchFamily="18" charset="2"/>
              </a:rPr>
              <a:t>r</a:t>
            </a:r>
            <a:endParaRPr lang="en-US" altLang="zh-CN" sz="2000"/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5" grpId="0" animBg="1"/>
      <p:bldP spid="38605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页脚占位符 4">
            <a:extLst>
              <a:ext uri="{FF2B5EF4-FFF2-40B4-BE49-F238E27FC236}">
                <a16:creationId xmlns:a16="http://schemas.microsoft.com/office/drawing/2014/main" id="{8F3A4FE9-DA9B-4C28-AD66-0B7B6256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118787" name="灯片编号占位符 5">
            <a:extLst>
              <a:ext uri="{FF2B5EF4-FFF2-40B4-BE49-F238E27FC236}">
                <a16:creationId xmlns:a16="http://schemas.microsoft.com/office/drawing/2014/main" id="{38968ED8-09D2-4303-938B-0C9161DB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504E16-3F35-44DA-A7A6-B79A4489CE4F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118788" name="Rectangle 2">
            <a:extLst>
              <a:ext uri="{FF2B5EF4-FFF2-40B4-BE49-F238E27FC236}">
                <a16:creationId xmlns:a16="http://schemas.microsoft.com/office/drawing/2014/main" id="{ECEDA1FC-35DC-4D04-80B9-25FC51DA0F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Assignment Operation</a:t>
            </a:r>
          </a:p>
        </p:txBody>
      </p:sp>
      <p:sp>
        <p:nvSpPr>
          <p:cNvPr id="118789" name="Rectangle 3">
            <a:extLst>
              <a:ext uri="{FF2B5EF4-FFF2-40B4-BE49-F238E27FC236}">
                <a16:creationId xmlns:a16="http://schemas.microsoft.com/office/drawing/2014/main" id="{4281EFD4-2447-4B74-8B49-8377060DC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The assignment operation (</a:t>
            </a:r>
            <a:r>
              <a:rPr lang="en-US" altLang="zh-CN">
                <a:sym typeface="Symbol" panose="05050102010706020507" pitchFamily="18" charset="2"/>
              </a:rPr>
              <a:t>) provides a convenient way to express complex queries.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sym typeface="Symbol" panose="05050102010706020507" pitchFamily="18" charset="2"/>
              </a:rPr>
              <a:t> Write query as a sequential program consisting of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>
                <a:sym typeface="Symbol" panose="05050102010706020507" pitchFamily="18" charset="2"/>
              </a:rPr>
              <a:t>a series of assignments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>
                <a:sym typeface="Symbol" panose="05050102010706020507" pitchFamily="18" charset="2"/>
              </a:rPr>
              <a:t>followed by an expression whose value is displayed as a result of the query.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sym typeface="Symbol" panose="05050102010706020507" pitchFamily="18" charset="2"/>
              </a:rPr>
              <a:t>Assignment must always be made to a temporary relation variable.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页脚占位符 4">
            <a:extLst>
              <a:ext uri="{FF2B5EF4-FFF2-40B4-BE49-F238E27FC236}">
                <a16:creationId xmlns:a16="http://schemas.microsoft.com/office/drawing/2014/main" id="{4D90AD32-CC9D-4A76-8D57-7F0C6AE5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120835" name="灯片编号占位符 5">
            <a:extLst>
              <a:ext uri="{FF2B5EF4-FFF2-40B4-BE49-F238E27FC236}">
                <a16:creationId xmlns:a16="http://schemas.microsoft.com/office/drawing/2014/main" id="{F2E9C29E-FBF0-4483-AAFE-19479044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BC49D5-3B42-4F72-BB84-DE6AD3EBF199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120836" name="Rectangle 2">
            <a:extLst>
              <a:ext uri="{FF2B5EF4-FFF2-40B4-BE49-F238E27FC236}">
                <a16:creationId xmlns:a16="http://schemas.microsoft.com/office/drawing/2014/main" id="{563E5F3B-72C4-4143-9912-4E7B5AE826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Assignment Operation</a:t>
            </a:r>
          </a:p>
        </p:txBody>
      </p:sp>
      <p:sp>
        <p:nvSpPr>
          <p:cNvPr id="120837" name="Rectangle 3">
            <a:extLst>
              <a:ext uri="{FF2B5EF4-FFF2-40B4-BE49-F238E27FC236}">
                <a16:creationId xmlns:a16="http://schemas.microsoft.com/office/drawing/2014/main" id="{4B1FD6B8-6949-49AF-AE05-65699609AE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844675"/>
            <a:ext cx="8353425" cy="38877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>
                <a:sym typeface="Symbol" panose="05050102010706020507" pitchFamily="18" charset="2"/>
              </a:rPr>
              <a:t>  Write </a:t>
            </a:r>
            <a:r>
              <a:rPr lang="en-US" altLang="zh-CN" sz="2800" i="1">
                <a:sym typeface="Symbol" panose="05050102010706020507" pitchFamily="18" charset="2"/>
              </a:rPr>
              <a:t>r</a:t>
            </a:r>
            <a:r>
              <a:rPr lang="en-US" altLang="zh-CN" sz="2800">
                <a:sym typeface="Symbol" panose="05050102010706020507" pitchFamily="18" charset="2"/>
              </a:rPr>
              <a:t>  </a:t>
            </a:r>
            <a:r>
              <a:rPr lang="en-US" altLang="zh-CN" sz="2800" i="1">
                <a:sym typeface="Symbol" panose="05050102010706020507" pitchFamily="18" charset="2"/>
              </a:rPr>
              <a:t>s</a:t>
            </a:r>
            <a:r>
              <a:rPr lang="en-US" altLang="zh-CN" sz="2800">
                <a:sym typeface="Symbol" panose="05050102010706020507" pitchFamily="18" charset="2"/>
              </a:rPr>
              <a:t> as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800"/>
              <a:t>		</a:t>
            </a:r>
            <a:r>
              <a:rPr lang="en-US" altLang="zh-CN" sz="2800" i="1"/>
              <a:t>temp1</a:t>
            </a:r>
            <a:r>
              <a:rPr lang="en-US" altLang="zh-CN" sz="2800" baseline="30000"/>
              <a:t> </a:t>
            </a:r>
            <a:r>
              <a:rPr lang="en-US" altLang="zh-CN" sz="2800">
                <a:sym typeface="Symbol" panose="05050102010706020507" pitchFamily="18" charset="2"/>
              </a:rPr>
              <a:t> </a:t>
            </a:r>
            <a:r>
              <a:rPr lang="en-US" altLang="zh-CN" sz="2800" i="1" baseline="-25000">
                <a:sym typeface="Symbol" panose="05050102010706020507" pitchFamily="18" charset="2"/>
              </a:rPr>
              <a:t>R-S</a:t>
            </a:r>
            <a:r>
              <a:rPr lang="en-US" altLang="zh-CN" sz="2800">
                <a:sym typeface="Symbol" panose="05050102010706020507" pitchFamily="18" charset="2"/>
              </a:rPr>
              <a:t> (</a:t>
            </a:r>
            <a:r>
              <a:rPr lang="en-US" altLang="zh-CN" sz="2800" i="1">
                <a:sym typeface="Symbol" panose="05050102010706020507" pitchFamily="18" charset="2"/>
              </a:rPr>
              <a:t>r </a:t>
            </a:r>
            <a:r>
              <a:rPr lang="en-US" altLang="zh-CN" sz="2800">
                <a:sym typeface="Symbol" panose="05050102010706020507" pitchFamily="18" charset="2"/>
              </a:rPr>
              <a:t>)</a:t>
            </a:r>
            <a:r>
              <a:rPr lang="en-US" altLang="zh-CN" sz="2800"/>
              <a:t> </a:t>
            </a:r>
            <a:br>
              <a:rPr lang="en-US" altLang="zh-CN" sz="2800"/>
            </a:br>
            <a:r>
              <a:rPr lang="en-US" altLang="zh-CN" sz="2800"/>
              <a:t>	</a:t>
            </a:r>
            <a:r>
              <a:rPr lang="en-US" altLang="zh-CN" sz="2800" i="1"/>
              <a:t>temp2</a:t>
            </a:r>
            <a:r>
              <a:rPr lang="en-US" altLang="zh-CN" sz="2800"/>
              <a:t> </a:t>
            </a:r>
            <a:r>
              <a:rPr lang="en-US" altLang="zh-CN" sz="2800">
                <a:sym typeface="Symbol" panose="05050102010706020507" pitchFamily="18" charset="2"/>
              </a:rPr>
              <a:t> </a:t>
            </a:r>
            <a:r>
              <a:rPr lang="en-US" altLang="zh-CN" sz="2800" i="1" baseline="-25000">
                <a:sym typeface="Symbol" panose="05050102010706020507" pitchFamily="18" charset="2"/>
              </a:rPr>
              <a:t>R-S</a:t>
            </a:r>
            <a:r>
              <a:rPr lang="en-US" altLang="zh-CN" sz="2800">
                <a:sym typeface="Symbol" panose="05050102010706020507" pitchFamily="18" charset="2"/>
              </a:rPr>
              <a:t> ((</a:t>
            </a:r>
            <a:r>
              <a:rPr lang="en-US" altLang="zh-CN" sz="2800" i="1">
                <a:sym typeface="Symbol" panose="05050102010706020507" pitchFamily="18" charset="2"/>
              </a:rPr>
              <a:t>temp1</a:t>
            </a:r>
            <a:r>
              <a:rPr lang="en-US" altLang="zh-CN" sz="2800">
                <a:sym typeface="Symbol" panose="05050102010706020507" pitchFamily="18" charset="2"/>
              </a:rPr>
              <a:t> x </a:t>
            </a:r>
            <a:r>
              <a:rPr lang="en-US" altLang="zh-CN" sz="2800" i="1">
                <a:sym typeface="Symbol" panose="05050102010706020507" pitchFamily="18" charset="2"/>
              </a:rPr>
              <a:t>s </a:t>
            </a:r>
            <a:r>
              <a:rPr lang="en-US" altLang="zh-CN" sz="2800">
                <a:sym typeface="Symbol" panose="05050102010706020507" pitchFamily="18" charset="2"/>
              </a:rPr>
              <a:t>) </a:t>
            </a:r>
            <a:r>
              <a:rPr lang="en-US" altLang="zh-CN" sz="2800">
                <a:latin typeface="Helvetica" panose="020B0604020202020204" pitchFamily="34" charset="0"/>
                <a:sym typeface="Symbol" panose="05050102010706020507" pitchFamily="18" charset="2"/>
              </a:rPr>
              <a:t>–</a:t>
            </a:r>
            <a:r>
              <a:rPr lang="en-US" altLang="zh-CN" sz="2800">
                <a:sym typeface="Symbol" panose="05050102010706020507" pitchFamily="18" charset="2"/>
              </a:rPr>
              <a:t> </a:t>
            </a:r>
            <a:r>
              <a:rPr lang="en-US" altLang="zh-CN" sz="2800" i="1" baseline="-25000">
                <a:sym typeface="Symbol" panose="05050102010706020507" pitchFamily="18" charset="2"/>
              </a:rPr>
              <a:t>R-S,S </a:t>
            </a:r>
            <a:r>
              <a:rPr lang="en-US" altLang="zh-CN" sz="2800">
                <a:sym typeface="Symbol" panose="05050102010706020507" pitchFamily="18" charset="2"/>
              </a:rPr>
              <a:t>(</a:t>
            </a:r>
            <a:r>
              <a:rPr lang="en-US" altLang="zh-CN" sz="2800" i="1">
                <a:sym typeface="Symbol" panose="05050102010706020507" pitchFamily="18" charset="2"/>
              </a:rPr>
              <a:t>r </a:t>
            </a:r>
            <a:r>
              <a:rPr lang="en-US" altLang="zh-CN" sz="2800">
                <a:sym typeface="Symbol" panose="05050102010706020507" pitchFamily="18" charset="2"/>
              </a:rPr>
              <a:t>))</a:t>
            </a:r>
            <a:br>
              <a:rPr lang="en-US" altLang="zh-CN" sz="2800">
                <a:sym typeface="Symbol" panose="05050102010706020507" pitchFamily="18" charset="2"/>
              </a:rPr>
            </a:br>
            <a:r>
              <a:rPr lang="en-US" altLang="zh-CN" sz="2800">
                <a:sym typeface="Symbol" panose="05050102010706020507" pitchFamily="18" charset="2"/>
              </a:rPr>
              <a:t>		</a:t>
            </a:r>
            <a:r>
              <a:rPr lang="en-US" altLang="zh-CN" sz="2800" i="1">
                <a:sym typeface="Symbol" panose="05050102010706020507" pitchFamily="18" charset="2"/>
              </a:rPr>
              <a:t>result</a:t>
            </a:r>
            <a:r>
              <a:rPr lang="en-US" altLang="zh-CN" sz="2800">
                <a:sym typeface="Symbol" panose="05050102010706020507" pitchFamily="18" charset="2"/>
              </a:rPr>
              <a:t> = </a:t>
            </a:r>
            <a:r>
              <a:rPr lang="en-US" altLang="zh-CN" sz="2800" i="1">
                <a:sym typeface="Symbol" panose="05050102010706020507" pitchFamily="18" charset="2"/>
              </a:rPr>
              <a:t>temp1</a:t>
            </a:r>
            <a:r>
              <a:rPr lang="en-US" altLang="zh-CN" sz="2800">
                <a:sym typeface="Symbol" panose="05050102010706020507" pitchFamily="18" charset="2"/>
              </a:rPr>
              <a:t> </a:t>
            </a:r>
            <a:r>
              <a:rPr lang="en-US" altLang="zh-CN" sz="2800">
                <a:latin typeface="Helvetica" panose="020B0604020202020204" pitchFamily="34" charset="0"/>
                <a:sym typeface="Symbol" panose="05050102010706020507" pitchFamily="18" charset="2"/>
              </a:rPr>
              <a:t>–</a:t>
            </a:r>
            <a:r>
              <a:rPr lang="en-US" altLang="zh-CN" sz="2800" i="1">
                <a:sym typeface="Symbol" panose="05050102010706020507" pitchFamily="18" charset="2"/>
              </a:rPr>
              <a:t> temp2</a:t>
            </a:r>
            <a:endParaRPr lang="en-US" altLang="zh-CN" sz="2800">
              <a:sym typeface="Symbol" panose="05050102010706020507" pitchFamily="18" charset="2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>
                <a:sym typeface="Symbol" panose="05050102010706020507" pitchFamily="18" charset="2"/>
              </a:rPr>
              <a:t>The result to the right of the  is assigned to the relation variable on the left of the .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>
                <a:sym typeface="Symbol" panose="05050102010706020507" pitchFamily="18" charset="2"/>
              </a:rPr>
              <a:t>May use variable in subsequent expressions</a:t>
            </a:r>
            <a:endParaRPr lang="en-US" altLang="zh-CN" sz="2400"/>
          </a:p>
        </p:txBody>
      </p:sp>
      <p:sp>
        <p:nvSpPr>
          <p:cNvPr id="390148" name="Rectangle 4">
            <a:extLst>
              <a:ext uri="{FF2B5EF4-FFF2-40B4-BE49-F238E27FC236}">
                <a16:creationId xmlns:a16="http://schemas.microsoft.com/office/drawing/2014/main" id="{234BBB57-F7F9-4E71-81B3-6057ADBEA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477838"/>
            <a:ext cx="935038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mic Sans MS" panose="030F0702030302020204" pitchFamily="66" charset="0"/>
              </a:rPr>
              <a:t>Cont</a:t>
            </a:r>
            <a:r>
              <a:rPr lang="en-US" altLang="zh-CN" sz="280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390149" name="Rectangle 5">
            <a:extLst>
              <a:ext uri="{FF2B5EF4-FFF2-40B4-BE49-F238E27FC236}">
                <a16:creationId xmlns:a16="http://schemas.microsoft.com/office/drawing/2014/main" id="{52128015-B024-4884-B3A1-5F9B200D9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341438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页脚占位符 4">
            <a:extLst>
              <a:ext uri="{FF2B5EF4-FFF2-40B4-BE49-F238E27FC236}">
                <a16:creationId xmlns:a16="http://schemas.microsoft.com/office/drawing/2014/main" id="{A12B9F73-FFD9-4CD2-952F-FCEC75E4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122883" name="灯片编号占位符 5">
            <a:extLst>
              <a:ext uri="{FF2B5EF4-FFF2-40B4-BE49-F238E27FC236}">
                <a16:creationId xmlns:a16="http://schemas.microsoft.com/office/drawing/2014/main" id="{06E21E35-48AB-4237-BF33-3A974559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06829D-C21C-4EBC-9D29-29EDF45F04EF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391184" name="Rectangle 16">
            <a:extLst>
              <a:ext uri="{FF2B5EF4-FFF2-40B4-BE49-F238E27FC236}">
                <a16:creationId xmlns:a16="http://schemas.microsoft.com/office/drawing/2014/main" id="{2E1B4DD3-249F-4AE6-8137-276B66D22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4508500"/>
            <a:ext cx="7775575" cy="72072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91179" name="Rectangle 11">
            <a:extLst>
              <a:ext uri="{FF2B5EF4-FFF2-40B4-BE49-F238E27FC236}">
                <a16:creationId xmlns:a16="http://schemas.microsoft.com/office/drawing/2014/main" id="{1DC77379-4DF8-42B0-915A-A21A34453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347913"/>
            <a:ext cx="7991475" cy="72072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91173" name="Text Box 5">
            <a:extLst>
              <a:ext uri="{FF2B5EF4-FFF2-40B4-BE49-F238E27FC236}">
                <a16:creationId xmlns:a16="http://schemas.microsoft.com/office/drawing/2014/main" id="{84396263-E4A0-4A60-B507-90071B387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15888"/>
            <a:ext cx="51831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4400" b="1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 Queries</a:t>
            </a:r>
          </a:p>
        </p:txBody>
      </p:sp>
      <p:sp>
        <p:nvSpPr>
          <p:cNvPr id="122887" name="Rectangle 7">
            <a:extLst>
              <a:ext uri="{FF2B5EF4-FFF2-40B4-BE49-F238E27FC236}">
                <a16:creationId xmlns:a16="http://schemas.microsoft.com/office/drawing/2014/main" id="{7457E8EA-9999-4253-A76E-0E4D6D8C2A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353425" cy="1655763"/>
          </a:xfrm>
        </p:spPr>
        <p:txBody>
          <a:bodyPr/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>
                <a:sym typeface="Symbol" panose="05050102010706020507" pitchFamily="18" charset="2"/>
              </a:rPr>
              <a:t>Find the names of all customers who have a loan and an account at bank</a:t>
            </a:r>
            <a:endParaRPr lang="en-US" altLang="zh-CN"/>
          </a:p>
        </p:txBody>
      </p:sp>
      <p:sp>
        <p:nvSpPr>
          <p:cNvPr id="391178" name="Text Box 10">
            <a:extLst>
              <a:ext uri="{FF2B5EF4-FFF2-40B4-BE49-F238E27FC236}">
                <a16:creationId xmlns:a16="http://schemas.microsoft.com/office/drawing/2014/main" id="{A8572F32-6CE3-4BD2-B92A-303BE54D6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419350"/>
            <a:ext cx="8353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</a:t>
            </a:r>
            <a:r>
              <a:rPr kumimoji="1" lang="en-US" altLang="zh-CN" i="1" baseline="-25000">
                <a:latin typeface="Helvetica" panose="020B0604020202020204" pitchFamily="34" charset="0"/>
                <a:sym typeface="Symbol" panose="05050102010706020507" pitchFamily="18" charset="2"/>
              </a:rPr>
              <a:t>customer_name</a:t>
            </a:r>
            <a: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 (</a:t>
            </a:r>
            <a:r>
              <a:rPr kumimoji="1" lang="en-US" altLang="zh-CN" sz="2400" i="1">
                <a:latin typeface="Helvetica" panose="020B0604020202020204" pitchFamily="34" charset="0"/>
                <a:sym typeface="Symbol" panose="05050102010706020507" pitchFamily="18" charset="2"/>
              </a:rPr>
              <a:t>borrower</a:t>
            </a:r>
            <a: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)  </a:t>
            </a:r>
            <a:r>
              <a:rPr kumimoji="1" lang="en-US" altLang="zh-CN" i="1" baseline="-25000">
                <a:latin typeface="Helvetica" panose="020B0604020202020204" pitchFamily="34" charset="0"/>
                <a:sym typeface="Symbol" panose="05050102010706020507" pitchFamily="18" charset="2"/>
              </a:rPr>
              <a:t>customer_name</a:t>
            </a:r>
            <a: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 (</a:t>
            </a:r>
            <a:r>
              <a:rPr kumimoji="1" lang="en-US" altLang="zh-CN" sz="2400" i="1">
                <a:latin typeface="Helvetica" panose="020B0604020202020204" pitchFamily="34" charset="0"/>
                <a:sym typeface="Symbol" panose="05050102010706020507" pitchFamily="18" charset="2"/>
              </a:rPr>
              <a:t>depositor</a:t>
            </a:r>
            <a: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22889" name="Rectangle 12">
            <a:extLst>
              <a:ext uri="{FF2B5EF4-FFF2-40B4-BE49-F238E27FC236}">
                <a16:creationId xmlns:a16="http://schemas.microsoft.com/office/drawing/2014/main" id="{55486F54-580B-4C0E-A25B-3A49690AB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429000"/>
            <a:ext cx="83534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lang="en-US" altLang="zh-CN"/>
              <a:t>Find the name of all customers who have a loan at the bank and the loan amount</a:t>
            </a:r>
          </a:p>
        </p:txBody>
      </p:sp>
      <p:sp>
        <p:nvSpPr>
          <p:cNvPr id="391181" name="Text Box 13">
            <a:extLst>
              <a:ext uri="{FF2B5EF4-FFF2-40B4-BE49-F238E27FC236}">
                <a16:creationId xmlns:a16="http://schemas.microsoft.com/office/drawing/2014/main" id="{BC19DDAC-8926-4778-A2C9-668135D69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581525"/>
            <a:ext cx="756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7938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</a:t>
            </a:r>
            <a:r>
              <a:rPr kumimoji="1" lang="en-US" altLang="zh-CN" i="1" baseline="-25000">
                <a:latin typeface="Helvetica" panose="020B0604020202020204" pitchFamily="34" charset="0"/>
                <a:sym typeface="Symbol" panose="05050102010706020507" pitchFamily="18" charset="2"/>
              </a:rPr>
              <a:t>customer_name, loan_number, amount </a:t>
            </a:r>
            <a:r>
              <a:rPr kumimoji="1" lang="en-US" altLang="zh-CN" sz="2400" i="1">
                <a:latin typeface="Helvetica" panose="020B0604020202020204" pitchFamily="34" charset="0"/>
                <a:sym typeface="Symbol" panose="05050102010706020507" pitchFamily="18" charset="2"/>
              </a:rPr>
              <a:t>(borrower     loan)</a:t>
            </a:r>
            <a:endParaRPr lang="en-US" altLang="zh-CN" sz="1800">
              <a:latin typeface="Helvetica" panose="020B0604020202020204" pitchFamily="34" charset="0"/>
            </a:endParaRPr>
          </a:p>
        </p:txBody>
      </p:sp>
      <p:sp>
        <p:nvSpPr>
          <p:cNvPr id="391182" name="AutoShape 14">
            <a:extLst>
              <a:ext uri="{FF2B5EF4-FFF2-40B4-BE49-F238E27FC236}">
                <a16:creationId xmlns:a16="http://schemas.microsoft.com/office/drawing/2014/main" id="{EA41925B-1011-458E-9FB0-DF2A2087FAED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6911181" y="4691857"/>
            <a:ext cx="187325" cy="25558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9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9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9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9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9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84" grpId="0" animBg="1"/>
      <p:bldP spid="391179" grpId="0" animBg="1"/>
      <p:bldP spid="391178" grpId="0" autoUpdateAnimBg="0"/>
      <p:bldP spid="391181" grpId="0"/>
      <p:bldP spid="39118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脚占位符 4">
            <a:extLst>
              <a:ext uri="{FF2B5EF4-FFF2-40B4-BE49-F238E27FC236}">
                <a16:creationId xmlns:a16="http://schemas.microsoft.com/office/drawing/2014/main" id="{126DD2D2-3BB1-4D08-8AA8-159C2A0A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14339" name="灯片编号占位符 5">
            <a:extLst>
              <a:ext uri="{FF2B5EF4-FFF2-40B4-BE49-F238E27FC236}">
                <a16:creationId xmlns:a16="http://schemas.microsoft.com/office/drawing/2014/main" id="{FE7E1786-9A07-4A3F-88E0-1995DEE2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10F51F-6A55-4E78-84C0-9F93909AF85B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289816" name="Rectangle 24">
            <a:extLst>
              <a:ext uri="{FF2B5EF4-FFF2-40B4-BE49-F238E27FC236}">
                <a16:creationId xmlns:a16="http://schemas.microsoft.com/office/drawing/2014/main" id="{4AE21844-9755-4836-B351-0609A64EF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4221163"/>
            <a:ext cx="3241675" cy="547687"/>
          </a:xfrm>
          <a:prstGeom prst="rect">
            <a:avLst/>
          </a:prstGeom>
          <a:solidFill>
            <a:srgbClr val="FFFFCC"/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0C4C6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50000"/>
              </a:spcBef>
              <a:defRPr/>
            </a:pP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Relation Customer</a:t>
            </a:r>
          </a:p>
        </p:txBody>
      </p:sp>
      <p:sp>
        <p:nvSpPr>
          <p:cNvPr id="289796" name="Rectangle 4">
            <a:extLst>
              <a:ext uri="{FF2B5EF4-FFF2-40B4-BE49-F238E27FC236}">
                <a16:creationId xmlns:a16="http://schemas.microsoft.com/office/drawing/2014/main" id="{E4528FC5-8E9F-441B-9FAD-A513D43BB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33375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  <p:sp>
        <p:nvSpPr>
          <p:cNvPr id="289801" name="Rectangle 9">
            <a:extLst>
              <a:ext uri="{FF2B5EF4-FFF2-40B4-BE49-F238E27FC236}">
                <a16:creationId xmlns:a16="http://schemas.microsoft.com/office/drawing/2014/main" id="{0130B7FC-A123-4CEF-B7C2-3B56D4F7A5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2875" y="1052513"/>
            <a:ext cx="8821738" cy="936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Has 3 attributes </a:t>
            </a:r>
            <a:r>
              <a:rPr lang="en-US" altLang="zh-CN" sz="2800">
                <a:sym typeface="Wingdings" panose="05000000000000000000" pitchFamily="2" charset="2"/>
              </a:rPr>
              <a:t>                                </a:t>
            </a:r>
            <a:r>
              <a:rPr lang="en-US" altLang="zh-CN" sz="2800"/>
              <a:t> customer_name, customer_street, customer_city</a:t>
            </a:r>
          </a:p>
        </p:txBody>
      </p:sp>
      <p:sp>
        <p:nvSpPr>
          <p:cNvPr id="289804" name="Text Box 12">
            <a:extLst>
              <a:ext uri="{FF2B5EF4-FFF2-40B4-BE49-F238E27FC236}">
                <a16:creationId xmlns:a16="http://schemas.microsoft.com/office/drawing/2014/main" id="{25ECCF26-77B0-4B86-8D4E-2329280C8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916113"/>
            <a:ext cx="2519363" cy="1216025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D1: The set of all possible customer names</a:t>
            </a:r>
          </a:p>
        </p:txBody>
      </p:sp>
      <p:sp>
        <p:nvSpPr>
          <p:cNvPr id="289805" name="Text Box 13">
            <a:extLst>
              <a:ext uri="{FF2B5EF4-FFF2-40B4-BE49-F238E27FC236}">
                <a16:creationId xmlns:a16="http://schemas.microsoft.com/office/drawing/2014/main" id="{63E9BE78-8171-4B8A-8663-F86D0C4E2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916113"/>
            <a:ext cx="2808288" cy="1216025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D2: The set of all possible customer streets </a:t>
            </a:r>
          </a:p>
        </p:txBody>
      </p:sp>
      <p:sp>
        <p:nvSpPr>
          <p:cNvPr id="289806" name="Text Box 14">
            <a:extLst>
              <a:ext uri="{FF2B5EF4-FFF2-40B4-BE49-F238E27FC236}">
                <a16:creationId xmlns:a16="http://schemas.microsoft.com/office/drawing/2014/main" id="{8D6246CC-AB26-48E3-ACA1-D9B8CDE6E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1916113"/>
            <a:ext cx="2771775" cy="1216025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D3: The set of all possible customer city </a:t>
            </a:r>
          </a:p>
        </p:txBody>
      </p:sp>
      <p:sp>
        <p:nvSpPr>
          <p:cNvPr id="289807" name="Rectangle 15">
            <a:extLst>
              <a:ext uri="{FF2B5EF4-FFF2-40B4-BE49-F238E27FC236}">
                <a16:creationId xmlns:a16="http://schemas.microsoft.com/office/drawing/2014/main" id="{35E912F2-05C2-4F0C-8ABE-5CAC86054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3573463"/>
            <a:ext cx="3384550" cy="13970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Tx/>
              <a:buBlip>
                <a:blip r:embed="rId4"/>
              </a:buBlip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Relation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customer 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is a subset of:</a:t>
            </a:r>
          </a:p>
          <a:p>
            <a:pPr marL="342900" indent="-342900"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D1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×D2×D3</a:t>
            </a:r>
          </a:p>
        </p:txBody>
      </p:sp>
      <p:pic>
        <p:nvPicPr>
          <p:cNvPr id="289811" name="Picture 19">
            <a:extLst>
              <a:ext uri="{FF2B5EF4-FFF2-40B4-BE49-F238E27FC236}">
                <a16:creationId xmlns:a16="http://schemas.microsoft.com/office/drawing/2014/main" id="{953ADB55-9892-4DF1-B7EC-3614E23BF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" t="531" r="1791" b="1326"/>
          <a:stretch>
            <a:fillRect/>
          </a:stretch>
        </p:blipFill>
        <p:spPr bwMode="auto">
          <a:xfrm>
            <a:off x="323850" y="3284538"/>
            <a:ext cx="5111750" cy="3313112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9812" name="Rectangle 20">
            <a:extLst>
              <a:ext uri="{FF2B5EF4-FFF2-40B4-BE49-F238E27FC236}">
                <a16:creationId xmlns:a16="http://schemas.microsoft.com/office/drawing/2014/main" id="{9703892B-A107-44CA-8D55-91D885918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876925"/>
            <a:ext cx="4824413" cy="215900"/>
          </a:xfrm>
          <a:prstGeom prst="rect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289813" name="Rectangle 21">
            <a:extLst>
              <a:ext uri="{FF2B5EF4-FFF2-40B4-BE49-F238E27FC236}">
                <a16:creationId xmlns:a16="http://schemas.microsoft.com/office/drawing/2014/main" id="{FAE73020-5C2C-42C9-AA1F-6662DAF4C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5516563"/>
            <a:ext cx="1152525" cy="360362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Tuple</a:t>
            </a:r>
          </a:p>
        </p:txBody>
      </p:sp>
      <p:cxnSp>
        <p:nvCxnSpPr>
          <p:cNvPr id="289814" name="AutoShape 22">
            <a:extLst>
              <a:ext uri="{FF2B5EF4-FFF2-40B4-BE49-F238E27FC236}">
                <a16:creationId xmlns:a16="http://schemas.microsoft.com/office/drawing/2014/main" id="{5951BF37-16C7-4916-B931-438E909B8285}"/>
              </a:ext>
            </a:extLst>
          </p:cNvPr>
          <p:cNvCxnSpPr>
            <a:cxnSpLocks noChangeShapeType="1"/>
            <a:stCxn id="289812" idx="3"/>
            <a:endCxn id="289813" idx="1"/>
          </p:cNvCxnSpPr>
          <p:nvPr/>
        </p:nvCxnSpPr>
        <p:spPr bwMode="auto">
          <a:xfrm flipV="1">
            <a:off x="5378450" y="5697538"/>
            <a:ext cx="547688" cy="287337"/>
          </a:xfrm>
          <a:prstGeom prst="straightConnector1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8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28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8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89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289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289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289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89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16" grpId="0" animBg="1"/>
      <p:bldP spid="289801" grpId="0" build="p"/>
      <p:bldP spid="289804" grpId="0" animBg="1"/>
      <p:bldP spid="289805" grpId="0" animBg="1"/>
      <p:bldP spid="289806" grpId="0" animBg="1"/>
      <p:bldP spid="289807" grpId="0" animBg="1"/>
      <p:bldP spid="289812" grpId="0" animBg="1"/>
      <p:bldP spid="28981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页脚占位符 2">
            <a:extLst>
              <a:ext uri="{FF2B5EF4-FFF2-40B4-BE49-F238E27FC236}">
                <a16:creationId xmlns:a16="http://schemas.microsoft.com/office/drawing/2014/main" id="{B2F8B44E-DD42-43EA-9CFD-C0243C4B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124931" name="灯片编号占位符 3">
            <a:extLst>
              <a:ext uri="{FF2B5EF4-FFF2-40B4-BE49-F238E27FC236}">
                <a16:creationId xmlns:a16="http://schemas.microsoft.com/office/drawing/2014/main" id="{B333347E-B3EB-4612-8A7E-87E04F9D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ED9B5C-6D14-4416-9F54-A525F25434CD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393235" name="Rectangle 19">
            <a:extLst>
              <a:ext uri="{FF2B5EF4-FFF2-40B4-BE49-F238E27FC236}">
                <a16:creationId xmlns:a16="http://schemas.microsoft.com/office/drawing/2014/main" id="{A2E37A60-69BD-4174-8E34-2E3DA4115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724400"/>
            <a:ext cx="7704138" cy="115252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93234" name="Rectangle 18">
            <a:extLst>
              <a:ext uri="{FF2B5EF4-FFF2-40B4-BE49-F238E27FC236}">
                <a16:creationId xmlns:a16="http://schemas.microsoft.com/office/drawing/2014/main" id="{A16F9AF9-D4F1-4AA7-842F-FF365C64B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141663"/>
            <a:ext cx="8785225" cy="1079500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93220" name="Rectangle 4">
            <a:extLst>
              <a:ext uri="{FF2B5EF4-FFF2-40B4-BE49-F238E27FC236}">
                <a16:creationId xmlns:a16="http://schemas.microsoft.com/office/drawing/2014/main" id="{3F826B9C-B20A-4251-80AD-D5D2848B6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117475"/>
            <a:ext cx="935038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CC0066"/>
                </a:solidFill>
                <a:latin typeface="Comic Sans MS" panose="030F0702030302020204" pitchFamily="66" charset="0"/>
              </a:rPr>
              <a:t>Cont</a:t>
            </a:r>
            <a:r>
              <a:rPr lang="en-US" altLang="zh-CN" sz="2800">
                <a:solidFill>
                  <a:srgbClr val="CC0066"/>
                </a:solidFill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393221" name="Text Box 5">
            <a:extLst>
              <a:ext uri="{FF2B5EF4-FFF2-40B4-BE49-F238E27FC236}">
                <a16:creationId xmlns:a16="http://schemas.microsoft.com/office/drawing/2014/main" id="{B7BB26E1-0BFE-4FD4-B144-016B47CC5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15888"/>
            <a:ext cx="51831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4400" b="1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 Queries</a:t>
            </a:r>
          </a:p>
        </p:txBody>
      </p:sp>
      <p:sp>
        <p:nvSpPr>
          <p:cNvPr id="124936" name="Rectangle 6">
            <a:extLst>
              <a:ext uri="{FF2B5EF4-FFF2-40B4-BE49-F238E27FC236}">
                <a16:creationId xmlns:a16="http://schemas.microsoft.com/office/drawing/2014/main" id="{3B961DC6-5834-4E99-840C-44EC99AB7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196975"/>
            <a:ext cx="8353425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lang="en-US" altLang="zh-CN"/>
              <a:t>Find all customers who have an account from at least the </a:t>
            </a:r>
            <a:r>
              <a:rPr lang="en-US" altLang="zh-CN">
                <a:latin typeface="Helvetica" panose="020B0604020202020204" pitchFamily="34" charset="0"/>
              </a:rPr>
              <a:t>“</a:t>
            </a:r>
            <a:r>
              <a:rPr lang="en-US" altLang="zh-CN"/>
              <a:t>Downtown</a:t>
            </a:r>
            <a:r>
              <a:rPr lang="en-US" altLang="zh-CN">
                <a:latin typeface="Helvetica" panose="020B0604020202020204" pitchFamily="34" charset="0"/>
              </a:rPr>
              <a:t>”</a:t>
            </a:r>
            <a:r>
              <a:rPr lang="en-US" altLang="zh-CN"/>
              <a:t> and the </a:t>
            </a:r>
            <a:r>
              <a:rPr lang="en-US" altLang="zh-CN">
                <a:latin typeface="Helvetica" panose="020B0604020202020204" pitchFamily="34" charset="0"/>
              </a:rPr>
              <a:t>“</a:t>
            </a:r>
            <a:r>
              <a:rPr lang="en-US" altLang="zh-CN"/>
              <a:t>Uptown</a:t>
            </a:r>
            <a:r>
              <a:rPr lang="en-US" altLang="zh-CN">
                <a:latin typeface="Helvetica" panose="020B0604020202020204" pitchFamily="34" charset="0"/>
              </a:rPr>
              <a:t>”</a:t>
            </a:r>
            <a:r>
              <a:rPr lang="en-US" altLang="zh-CN"/>
              <a:t> branches.</a:t>
            </a:r>
          </a:p>
        </p:txBody>
      </p:sp>
      <p:grpSp>
        <p:nvGrpSpPr>
          <p:cNvPr id="393228" name="Group 12">
            <a:extLst>
              <a:ext uri="{FF2B5EF4-FFF2-40B4-BE49-F238E27FC236}">
                <a16:creationId xmlns:a16="http://schemas.microsoft.com/office/drawing/2014/main" id="{6F8627D2-75B9-4970-8B46-DE2861406EE2}"/>
              </a:ext>
            </a:extLst>
          </p:cNvPr>
          <p:cNvGrpSpPr>
            <a:grpSpLocks/>
          </p:cNvGrpSpPr>
          <p:nvPr/>
        </p:nvGrpSpPr>
        <p:grpSpPr bwMode="auto">
          <a:xfrm>
            <a:off x="0" y="3070225"/>
            <a:ext cx="9144000" cy="1006475"/>
            <a:chOff x="0" y="1934"/>
            <a:chExt cx="5760" cy="634"/>
          </a:xfrm>
        </p:grpSpPr>
        <p:sp>
          <p:nvSpPr>
            <p:cNvPr id="124942" name="Text Box 7">
              <a:extLst>
                <a:ext uri="{FF2B5EF4-FFF2-40B4-BE49-F238E27FC236}">
                  <a16:creationId xmlns:a16="http://schemas.microsoft.com/office/drawing/2014/main" id="{77FA1104-A076-4309-9A9E-3E16425CE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934"/>
              <a:ext cx="576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1793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lvl="1">
                <a:spcBef>
                  <a:spcPct val="10000"/>
                </a:spcBef>
                <a:buClr>
                  <a:srgbClr val="000099"/>
                </a:buClr>
                <a:buSzPct val="105000"/>
                <a:buFont typeface="Wingdings 3" panose="05040102010807070707" pitchFamily="18" charset="2"/>
                <a:buNone/>
              </a:pPr>
              <a:r>
                <a:rPr kumimoji="1" lang="en-US" altLang="zh-CN" sz="2400">
                  <a:latin typeface="Helvetica" panose="020B0604020202020204" pitchFamily="34" charset="0"/>
                  <a:sym typeface="Symbol" panose="05050102010706020507" pitchFamily="18" charset="2"/>
                </a:rPr>
                <a:t></a:t>
              </a:r>
              <a:r>
                <a:rPr kumimoji="1" lang="en-US" altLang="zh-CN" sz="3000" i="1" baseline="-25000">
                  <a:latin typeface="Helvetica" panose="020B0604020202020204" pitchFamily="34" charset="0"/>
                </a:rPr>
                <a:t>customer_name </a:t>
              </a:r>
              <a:r>
                <a:rPr kumimoji="1" lang="en-US" altLang="zh-CN" sz="2400">
                  <a:latin typeface="Helvetica" panose="020B0604020202020204" pitchFamily="34" charset="0"/>
                </a:rPr>
                <a:t>(</a:t>
              </a:r>
              <a:r>
                <a:rPr kumimoji="1" lang="en-US" altLang="zh-CN" sz="3000">
                  <a:latin typeface="Helvetica" panose="020B0604020202020204" pitchFamily="34" charset="0"/>
                  <a:sym typeface="Symbol" panose="05050102010706020507" pitchFamily="18" charset="2"/>
                </a:rPr>
                <a:t></a:t>
              </a:r>
              <a:r>
                <a:rPr kumimoji="1" lang="en-US" altLang="zh-CN" sz="2900" i="1" baseline="-25000">
                  <a:latin typeface="Helvetica" panose="020B0604020202020204" pitchFamily="34" charset="0"/>
                  <a:sym typeface="Symbol" panose="05050102010706020507" pitchFamily="18" charset="2"/>
                </a:rPr>
                <a:t>branch_name </a:t>
              </a:r>
              <a:r>
                <a:rPr kumimoji="1" lang="en-US" altLang="zh-CN" sz="2900" baseline="-25000">
                  <a:latin typeface="Helvetica" panose="020B0604020202020204" pitchFamily="34" charset="0"/>
                  <a:sym typeface="Symbol" panose="05050102010706020507" pitchFamily="18" charset="2"/>
                </a:rPr>
                <a:t>= “Downtown</a:t>
              </a:r>
              <a:r>
                <a:rPr kumimoji="1" lang="en-US" altLang="zh-CN" sz="2400" baseline="-25000">
                  <a:latin typeface="Helvetica" panose="020B0604020202020204" pitchFamily="34" charset="0"/>
                  <a:sym typeface="Symbol" panose="05050102010706020507" pitchFamily="18" charset="2"/>
                </a:rPr>
                <a:t>” </a:t>
              </a:r>
              <a:r>
                <a:rPr kumimoji="1" lang="en-US" altLang="zh-CN" sz="2400">
                  <a:latin typeface="Helvetica" panose="020B0604020202020204" pitchFamily="34" charset="0"/>
                  <a:sym typeface="Symbol" panose="05050102010706020507" pitchFamily="18" charset="2"/>
                </a:rPr>
                <a:t>(</a:t>
              </a:r>
              <a:r>
                <a:rPr kumimoji="1" lang="en-US" altLang="zh-CN" sz="2400" i="1">
                  <a:latin typeface="Helvetica" panose="020B0604020202020204" pitchFamily="34" charset="0"/>
                  <a:sym typeface="Symbol" panose="05050102010706020507" pitchFamily="18" charset="2"/>
                </a:rPr>
                <a:t>depositor</a:t>
              </a:r>
              <a:r>
                <a:rPr kumimoji="1" lang="en-US" altLang="zh-CN" sz="2400">
                  <a:latin typeface="Helvetica" panose="020B0604020202020204" pitchFamily="34" charset="0"/>
                  <a:sym typeface="Symbol" panose="05050102010706020507" pitchFamily="18" charset="2"/>
                </a:rPr>
                <a:t>    </a:t>
              </a:r>
              <a:r>
                <a:rPr kumimoji="1" lang="en-US" altLang="zh-CN" sz="2400" i="1">
                  <a:latin typeface="Helvetica" panose="020B0604020202020204" pitchFamily="34" charset="0"/>
                  <a:sym typeface="Symbol" panose="05050102010706020507" pitchFamily="18" charset="2"/>
                </a:rPr>
                <a:t>account </a:t>
              </a:r>
              <a:r>
                <a:rPr kumimoji="1" lang="en-US" altLang="zh-CN" sz="2400">
                  <a:latin typeface="Helvetica" panose="020B0604020202020204" pitchFamily="34" charset="0"/>
                  <a:sym typeface="Symbol" panose="05050102010706020507" pitchFamily="18" charset="2"/>
                </a:rPr>
                <a:t>))  </a:t>
              </a:r>
              <a:r>
                <a:rPr kumimoji="1" lang="en-US" altLang="zh-CN" sz="2900" i="1" baseline="-25000">
                  <a:latin typeface="Helvetica" panose="020B0604020202020204" pitchFamily="34" charset="0"/>
                </a:rPr>
                <a:t>customer_name </a:t>
              </a:r>
              <a:r>
                <a:rPr kumimoji="1" lang="en-US" altLang="zh-CN" sz="2400">
                  <a:latin typeface="Helvetica" panose="020B0604020202020204" pitchFamily="34" charset="0"/>
                </a:rPr>
                <a:t>(</a:t>
              </a:r>
              <a:r>
                <a:rPr kumimoji="1" lang="en-US" altLang="zh-CN" sz="3000">
                  <a:latin typeface="Helvetica" panose="020B0604020202020204" pitchFamily="34" charset="0"/>
                  <a:sym typeface="Symbol" panose="05050102010706020507" pitchFamily="18" charset="2"/>
                </a:rPr>
                <a:t></a:t>
              </a:r>
              <a:r>
                <a:rPr kumimoji="1" lang="en-US" altLang="zh-CN" sz="2900" i="1" baseline="-25000">
                  <a:latin typeface="Helvetica" panose="020B0604020202020204" pitchFamily="34" charset="0"/>
                  <a:sym typeface="Symbol" panose="05050102010706020507" pitchFamily="18" charset="2"/>
                </a:rPr>
                <a:t>branch_name </a:t>
              </a:r>
              <a:r>
                <a:rPr kumimoji="1" lang="en-US" altLang="zh-CN" sz="2900" baseline="-25000">
                  <a:latin typeface="Helvetica" panose="020B0604020202020204" pitchFamily="34" charset="0"/>
                  <a:sym typeface="Symbol" panose="05050102010706020507" pitchFamily="18" charset="2"/>
                </a:rPr>
                <a:t>= “Uptown</a:t>
              </a:r>
              <a:r>
                <a:rPr kumimoji="1" lang="en-US" altLang="zh-CN" sz="2400" baseline="-25000">
                  <a:latin typeface="Helvetica" panose="020B0604020202020204" pitchFamily="34" charset="0"/>
                  <a:sym typeface="Symbol" panose="05050102010706020507" pitchFamily="18" charset="2"/>
                </a:rPr>
                <a:t>” </a:t>
              </a:r>
              <a:r>
                <a:rPr kumimoji="1" lang="en-US" altLang="zh-CN" sz="2400">
                  <a:latin typeface="Helvetica" panose="020B0604020202020204" pitchFamily="34" charset="0"/>
                  <a:sym typeface="Symbol" panose="05050102010706020507" pitchFamily="18" charset="2"/>
                </a:rPr>
                <a:t>(</a:t>
              </a:r>
              <a:r>
                <a:rPr kumimoji="1" lang="en-US" altLang="zh-CN" sz="2400" i="1">
                  <a:latin typeface="Helvetica" panose="020B0604020202020204" pitchFamily="34" charset="0"/>
                  <a:sym typeface="Symbol" panose="05050102010706020507" pitchFamily="18" charset="2"/>
                </a:rPr>
                <a:t>depositor</a:t>
              </a:r>
              <a:r>
                <a:rPr kumimoji="1" lang="en-US" altLang="zh-CN" sz="2400">
                  <a:latin typeface="Helvetica" panose="020B0604020202020204" pitchFamily="34" charset="0"/>
                  <a:sym typeface="Symbol" panose="05050102010706020507" pitchFamily="18" charset="2"/>
                </a:rPr>
                <a:t>    </a:t>
              </a:r>
              <a:r>
                <a:rPr kumimoji="1" lang="en-US" altLang="zh-CN" sz="2400" i="1">
                  <a:latin typeface="Helvetica" panose="020B0604020202020204" pitchFamily="34" charset="0"/>
                  <a:sym typeface="Symbol" panose="05050102010706020507" pitchFamily="18" charset="2"/>
                </a:rPr>
                <a:t>account</a:t>
              </a:r>
              <a:r>
                <a:rPr kumimoji="1" lang="en-US" altLang="zh-CN" sz="2400">
                  <a:latin typeface="Helvetica" panose="020B0604020202020204" pitchFamily="34" charset="0"/>
                  <a:sym typeface="Symbol" panose="05050102010706020507" pitchFamily="18" charset="2"/>
                </a:rPr>
                <a:t>))</a:t>
              </a:r>
              <a:endParaRPr lang="en-US" altLang="zh-CN" sz="2400">
                <a:latin typeface="Helvetica" panose="020B0604020202020204" pitchFamily="34" charset="0"/>
              </a:endParaRPr>
            </a:p>
          </p:txBody>
        </p:sp>
        <p:sp>
          <p:nvSpPr>
            <p:cNvPr id="124943" name="AutoShape 8">
              <a:extLst>
                <a:ext uri="{FF2B5EF4-FFF2-40B4-BE49-F238E27FC236}">
                  <a16:creationId xmlns:a16="http://schemas.microsoft.com/office/drawing/2014/main" id="{17F92806-71CB-41E2-B088-0A90502752C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4567" y="2060"/>
              <a:ext cx="130" cy="148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4944" name="AutoShape 9">
              <a:extLst>
                <a:ext uri="{FF2B5EF4-FFF2-40B4-BE49-F238E27FC236}">
                  <a16:creationId xmlns:a16="http://schemas.microsoft.com/office/drawing/2014/main" id="{00F4D125-754B-4DE1-B5D5-039D829E4FD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4522" y="2332"/>
              <a:ext cx="130" cy="148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</p:grpSp>
      <p:sp>
        <p:nvSpPr>
          <p:cNvPr id="124938" name="Rectangle 10">
            <a:extLst>
              <a:ext uri="{FF2B5EF4-FFF2-40B4-BE49-F238E27FC236}">
                <a16:creationId xmlns:a16="http://schemas.microsoft.com/office/drawing/2014/main" id="{773A3084-6ECC-4248-881D-843B346BC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36838"/>
            <a:ext cx="148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35000"/>
              </a:spcBef>
              <a:buClr>
                <a:srgbClr val="0066FF"/>
              </a:buClr>
              <a:buSzPct val="80000"/>
              <a:buFont typeface="Monotype Sorts" pitchFamily="2" charset="2"/>
              <a:buChar char="l"/>
            </a:pPr>
            <a:r>
              <a:rPr kumimoji="1" lang="en-US" altLang="zh-CN" sz="2400">
                <a:latin typeface="Comic Sans MS" panose="030F0702030302020204" pitchFamily="66" charset="0"/>
              </a:rPr>
              <a:t>Query 1</a:t>
            </a:r>
          </a:p>
        </p:txBody>
      </p:sp>
      <p:sp>
        <p:nvSpPr>
          <p:cNvPr id="124939" name="Rectangle 11">
            <a:extLst>
              <a:ext uri="{FF2B5EF4-FFF2-40B4-BE49-F238E27FC236}">
                <a16:creationId xmlns:a16="http://schemas.microsoft.com/office/drawing/2014/main" id="{BA7DCEB3-B504-49F3-9EC3-FB746C69E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4221163"/>
            <a:ext cx="1536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35000"/>
              </a:spcBef>
              <a:buClr>
                <a:srgbClr val="0066FF"/>
              </a:buClr>
              <a:buSzPct val="80000"/>
              <a:buFont typeface="Monotype Sorts" pitchFamily="2" charset="2"/>
              <a:buChar char="l"/>
            </a:pPr>
            <a:r>
              <a:rPr kumimoji="1" lang="en-US" altLang="zh-CN" sz="2400">
                <a:latin typeface="Comic Sans MS" panose="030F0702030302020204" pitchFamily="66" charset="0"/>
              </a:rPr>
              <a:t>Query 2</a:t>
            </a:r>
          </a:p>
        </p:txBody>
      </p:sp>
      <p:sp>
        <p:nvSpPr>
          <p:cNvPr id="393231" name="AutoShape 15">
            <a:extLst>
              <a:ext uri="{FF2B5EF4-FFF2-40B4-BE49-F238E27FC236}">
                <a16:creationId xmlns:a16="http://schemas.microsoft.com/office/drawing/2014/main" id="{2E72EE46-32EE-47FE-A13F-E5E14BF92E00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5918994" y="4888706"/>
            <a:ext cx="184150" cy="2873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93232" name="Text Box 16">
            <a:extLst>
              <a:ext uri="{FF2B5EF4-FFF2-40B4-BE49-F238E27FC236}">
                <a16:creationId xmlns:a16="http://schemas.microsoft.com/office/drawing/2014/main" id="{36B340FD-8DD6-4A09-AA47-AAE69BE28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724400"/>
            <a:ext cx="7777163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kumimoji="1" lang="en-US" altLang="zh-CN" sz="2400">
                <a:latin typeface="Helvetica" panose="020B0604020202020204" pitchFamily="34" charset="0"/>
              </a:rPr>
              <a:t> </a:t>
            </a:r>
            <a: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</a:t>
            </a:r>
            <a:r>
              <a:rPr kumimoji="1" lang="en-US" altLang="zh-CN" sz="2800" i="1" baseline="-25000">
                <a:latin typeface="Helvetica" panose="020B0604020202020204" pitchFamily="34" charset="0"/>
              </a:rPr>
              <a:t>customer_name, branch_name</a:t>
            </a:r>
            <a:r>
              <a:rPr kumimoji="1" lang="en-US" altLang="zh-CN" sz="2400" baseline="-25000">
                <a:latin typeface="Helvetica" panose="020B0604020202020204" pitchFamily="34" charset="0"/>
              </a:rPr>
              <a:t> </a:t>
            </a:r>
            <a:r>
              <a:rPr kumimoji="1" lang="en-US" altLang="zh-CN" sz="2400">
                <a:latin typeface="Helvetica" panose="020B0604020202020204" pitchFamily="34" charset="0"/>
              </a:rPr>
              <a:t>(</a:t>
            </a:r>
            <a:r>
              <a:rPr kumimoji="1" lang="en-US" altLang="zh-CN" sz="2400" i="1">
                <a:latin typeface="Helvetica" panose="020B0604020202020204" pitchFamily="34" charset="0"/>
                <a:sym typeface="Symbol" panose="05050102010706020507" pitchFamily="18" charset="2"/>
              </a:rPr>
              <a:t>depositor</a:t>
            </a:r>
            <a: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      </a:t>
            </a:r>
            <a:r>
              <a:rPr kumimoji="1" lang="en-US" altLang="zh-CN" sz="2400" i="1">
                <a:latin typeface="Helvetica" panose="020B0604020202020204" pitchFamily="34" charset="0"/>
                <a:sym typeface="Symbol" panose="05050102010706020507" pitchFamily="18" charset="2"/>
              </a:rPr>
              <a:t>account</a:t>
            </a:r>
            <a: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)</a:t>
            </a:r>
            <a:b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</a:br>
            <a: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         </a:t>
            </a:r>
            <a:r>
              <a:rPr kumimoji="1" lang="en-US" altLang="zh-CN" sz="2400" i="1">
                <a:latin typeface="Helvetica" panose="020B0604020202020204" pitchFamily="34" charset="0"/>
                <a:sym typeface="Symbol" panose="05050102010706020507" pitchFamily="18" charset="2"/>
              </a:rPr>
              <a:t></a:t>
            </a:r>
            <a:r>
              <a:rPr kumimoji="1" lang="en-US" altLang="zh-CN" sz="3000" i="1" baseline="-25000">
                <a:latin typeface="Helvetica" panose="020B0604020202020204" pitchFamily="34" charset="0"/>
                <a:sym typeface="Symbol" panose="05050102010706020507" pitchFamily="18" charset="2"/>
              </a:rPr>
              <a:t>temp(branch_name</a:t>
            </a:r>
            <a:r>
              <a:rPr kumimoji="1" lang="en-US" altLang="zh-CN" sz="2400" i="1" baseline="-25000">
                <a:latin typeface="Helvetica" panose="020B0604020202020204" pitchFamily="34" charset="0"/>
                <a:sym typeface="Symbol" panose="05050102010706020507" pitchFamily="18" charset="2"/>
              </a:rPr>
              <a:t>)</a:t>
            </a:r>
            <a:r>
              <a:rPr kumimoji="1" lang="en-US" altLang="zh-CN" sz="2400" baseline="-25000">
                <a:latin typeface="Helvetica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({(</a:t>
            </a:r>
            <a:r>
              <a:rPr kumimoji="1" lang="en-US" altLang="zh-CN" sz="2400" i="1">
                <a:latin typeface="Helvetica" panose="020B0604020202020204" pitchFamily="34" charset="0"/>
                <a:sym typeface="Symbol" panose="05050102010706020507" pitchFamily="18" charset="2"/>
              </a:rPr>
              <a:t>“Downtown” </a:t>
            </a:r>
            <a: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)</a:t>
            </a:r>
            <a:r>
              <a:rPr kumimoji="1" lang="en-US" altLang="zh-CN" sz="2400" i="1">
                <a:latin typeface="Helvetica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(</a:t>
            </a:r>
            <a:r>
              <a:rPr kumimoji="1" lang="en-US" altLang="zh-CN" sz="2400" i="1">
                <a:latin typeface="Helvetica" panose="020B0604020202020204" pitchFamily="34" charset="0"/>
                <a:sym typeface="Symbol" panose="05050102010706020507" pitchFamily="18" charset="2"/>
              </a:rPr>
              <a:t>“Uptown” </a:t>
            </a:r>
            <a: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)})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9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9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9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93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9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35" grpId="0" animBg="1"/>
      <p:bldP spid="393234" grpId="0" animBg="1"/>
      <p:bldP spid="393220" grpId="0" animBg="1"/>
      <p:bldP spid="393231" grpId="0" animBg="1"/>
      <p:bldP spid="39323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页脚占位符 2">
            <a:extLst>
              <a:ext uri="{FF2B5EF4-FFF2-40B4-BE49-F238E27FC236}">
                <a16:creationId xmlns:a16="http://schemas.microsoft.com/office/drawing/2014/main" id="{7D1ABC8F-1C5E-4030-99DC-E66A4D9D3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126979" name="灯片编号占位符 3">
            <a:extLst>
              <a:ext uri="{FF2B5EF4-FFF2-40B4-BE49-F238E27FC236}">
                <a16:creationId xmlns:a16="http://schemas.microsoft.com/office/drawing/2014/main" id="{7232218F-896B-40E5-9DB2-8082A7E29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C336E0-EC62-4B80-A04A-F196D1660C52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394251" name="Rectangle 11">
            <a:extLst>
              <a:ext uri="{FF2B5EF4-FFF2-40B4-BE49-F238E27FC236}">
                <a16:creationId xmlns:a16="http://schemas.microsoft.com/office/drawing/2014/main" id="{A2BBAB5B-13E7-4762-94FA-73B0810A8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2636838"/>
            <a:ext cx="8174038" cy="1512887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394244" name="Rectangle 4">
            <a:extLst>
              <a:ext uri="{FF2B5EF4-FFF2-40B4-BE49-F238E27FC236}">
                <a16:creationId xmlns:a16="http://schemas.microsoft.com/office/drawing/2014/main" id="{680C8500-3F65-4B7C-BA69-8DD34D0A5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117475"/>
            <a:ext cx="935038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CC0066"/>
                </a:solidFill>
                <a:latin typeface="Comic Sans MS" panose="030F0702030302020204" pitchFamily="66" charset="0"/>
              </a:rPr>
              <a:t>Cont</a:t>
            </a:r>
            <a:r>
              <a:rPr lang="en-US" altLang="zh-CN" sz="2800">
                <a:solidFill>
                  <a:srgbClr val="CC0066"/>
                </a:solidFill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394245" name="Text Box 5">
            <a:extLst>
              <a:ext uri="{FF2B5EF4-FFF2-40B4-BE49-F238E27FC236}">
                <a16:creationId xmlns:a16="http://schemas.microsoft.com/office/drawing/2014/main" id="{D1A50F35-CB35-4B20-A404-5B0968257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15888"/>
            <a:ext cx="51831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4400" b="1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 Queries</a:t>
            </a:r>
          </a:p>
        </p:txBody>
      </p:sp>
      <p:sp>
        <p:nvSpPr>
          <p:cNvPr id="126983" name="Rectangle 6">
            <a:extLst>
              <a:ext uri="{FF2B5EF4-FFF2-40B4-BE49-F238E27FC236}">
                <a16:creationId xmlns:a16="http://schemas.microsoft.com/office/drawing/2014/main" id="{C9C0837B-7A35-4E41-971B-486671CB4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341438"/>
            <a:ext cx="835342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lang="en-US" altLang="zh-CN"/>
              <a:t>Find all customers who have an account at all branches located in Brooklyn city</a:t>
            </a:r>
          </a:p>
        </p:txBody>
      </p:sp>
      <p:grpSp>
        <p:nvGrpSpPr>
          <p:cNvPr id="394250" name="Group 10">
            <a:extLst>
              <a:ext uri="{FF2B5EF4-FFF2-40B4-BE49-F238E27FC236}">
                <a16:creationId xmlns:a16="http://schemas.microsoft.com/office/drawing/2014/main" id="{F1C3A0E3-005E-4B48-9785-2A7521AFDFA4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636838"/>
            <a:ext cx="7920038" cy="1260475"/>
            <a:chOff x="340" y="2160"/>
            <a:chExt cx="4989" cy="794"/>
          </a:xfrm>
        </p:grpSpPr>
        <p:sp>
          <p:nvSpPr>
            <p:cNvPr id="126985" name="AutoShape 8">
              <a:extLst>
                <a:ext uri="{FF2B5EF4-FFF2-40B4-BE49-F238E27FC236}">
                  <a16:creationId xmlns:a16="http://schemas.microsoft.com/office/drawing/2014/main" id="{565C679C-747B-427D-8068-FB74130F40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061" y="2340"/>
              <a:ext cx="120" cy="214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26986" name="Text Box 9">
              <a:extLst>
                <a:ext uri="{FF2B5EF4-FFF2-40B4-BE49-F238E27FC236}">
                  <a16:creationId xmlns:a16="http://schemas.microsoft.com/office/drawing/2014/main" id="{A6816890-FBAF-4BD5-A361-F94D83588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2160"/>
              <a:ext cx="4989" cy="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CN">
                  <a:latin typeface="Helvetica" panose="020B0604020202020204" pitchFamily="34" charset="0"/>
                  <a:sym typeface="Symbol" panose="05050102010706020507" pitchFamily="18" charset="2"/>
                </a:rPr>
                <a:t></a:t>
              </a:r>
              <a:r>
                <a:rPr kumimoji="1" lang="en-US" altLang="zh-CN" i="1" baseline="-25000">
                  <a:latin typeface="Helvetica" panose="020B0604020202020204" pitchFamily="34" charset="0"/>
                </a:rPr>
                <a:t>customer_name, branch_name</a:t>
              </a:r>
              <a:r>
                <a:rPr kumimoji="1" lang="en-US" altLang="zh-CN" baseline="-25000">
                  <a:latin typeface="Helvetica" panose="020B0604020202020204" pitchFamily="34" charset="0"/>
                </a:rPr>
                <a:t> </a:t>
              </a:r>
              <a:r>
                <a:rPr kumimoji="1" lang="en-US" altLang="zh-CN" sz="2800">
                  <a:latin typeface="Helvetica" panose="020B0604020202020204" pitchFamily="34" charset="0"/>
                </a:rPr>
                <a:t>(</a:t>
              </a:r>
              <a:r>
                <a:rPr kumimoji="1" lang="en-US" altLang="zh-CN" sz="2800" i="1">
                  <a:latin typeface="Helvetica" panose="020B0604020202020204" pitchFamily="34" charset="0"/>
                  <a:sym typeface="Symbol" panose="05050102010706020507" pitchFamily="18" charset="2"/>
                </a:rPr>
                <a:t>depositor</a:t>
              </a:r>
              <a:r>
                <a:rPr kumimoji="1" lang="en-US" altLang="zh-CN" sz="2800">
                  <a:latin typeface="Helvetica" panose="020B0604020202020204" pitchFamily="34" charset="0"/>
                  <a:sym typeface="Symbol" panose="05050102010706020507" pitchFamily="18" charset="2"/>
                </a:rPr>
                <a:t>     </a:t>
              </a:r>
              <a:r>
                <a:rPr kumimoji="1" lang="en-US" altLang="zh-CN" sz="2800" i="1">
                  <a:latin typeface="Helvetica" panose="020B0604020202020204" pitchFamily="34" charset="0"/>
                  <a:sym typeface="Symbol" panose="05050102010706020507" pitchFamily="18" charset="2"/>
                </a:rPr>
                <a:t>account</a:t>
              </a:r>
              <a:r>
                <a:rPr kumimoji="1" lang="en-US" altLang="zh-CN" sz="2800">
                  <a:latin typeface="Helvetica" panose="020B0604020202020204" pitchFamily="34" charset="0"/>
                  <a:sym typeface="Symbol" panose="05050102010706020507" pitchFamily="18" charset="2"/>
                </a:rPr>
                <a:t>)</a:t>
              </a:r>
              <a:br>
                <a:rPr kumimoji="1" lang="en-US" altLang="zh-CN" sz="2800">
                  <a:latin typeface="Helvetica" panose="020B0604020202020204" pitchFamily="34" charset="0"/>
                  <a:sym typeface="Symbol" panose="05050102010706020507" pitchFamily="18" charset="2"/>
                </a:rPr>
              </a:br>
              <a:r>
                <a:rPr kumimoji="1" lang="en-US" altLang="zh-CN">
                  <a:latin typeface="Helvetica" panose="020B0604020202020204" pitchFamily="34" charset="0"/>
                  <a:sym typeface="Symbol" panose="05050102010706020507" pitchFamily="18" charset="2"/>
                </a:rPr>
                <a:t> </a:t>
              </a:r>
              <a:r>
                <a:rPr kumimoji="1" lang="en-US" altLang="zh-CN" i="1" baseline="-25000">
                  <a:latin typeface="Helvetica" panose="020B0604020202020204" pitchFamily="34" charset="0"/>
                  <a:sym typeface="Symbol" panose="05050102010706020507" pitchFamily="18" charset="2"/>
                </a:rPr>
                <a:t>branch_name </a:t>
              </a:r>
              <a:r>
                <a:rPr kumimoji="1" lang="en-US" altLang="zh-CN">
                  <a:latin typeface="Helvetica" panose="020B0604020202020204" pitchFamily="34" charset="0"/>
                  <a:sym typeface="Symbol" panose="05050102010706020507" pitchFamily="18" charset="2"/>
                </a:rPr>
                <a:t>(</a:t>
              </a:r>
              <a:r>
                <a:rPr kumimoji="1" lang="en-US" altLang="zh-CN" i="1" baseline="-25000">
                  <a:latin typeface="Helvetica" panose="020B0604020202020204" pitchFamily="34" charset="0"/>
                  <a:sym typeface="Symbol" panose="05050102010706020507" pitchFamily="18" charset="2"/>
                </a:rPr>
                <a:t>branch_city</a:t>
              </a:r>
              <a:r>
                <a:rPr kumimoji="1" lang="en-US" altLang="zh-CN" baseline="-25000">
                  <a:latin typeface="Helvetica" panose="020B0604020202020204" pitchFamily="34" charset="0"/>
                  <a:sym typeface="Symbol" panose="05050102010706020507" pitchFamily="18" charset="2"/>
                </a:rPr>
                <a:t> = “Brooklyn” </a:t>
              </a:r>
              <a:r>
                <a:rPr kumimoji="1" lang="en-US" altLang="zh-CN" sz="2800">
                  <a:latin typeface="Helvetica" panose="020B0604020202020204" pitchFamily="34" charset="0"/>
                  <a:sym typeface="Symbol" panose="05050102010706020507" pitchFamily="18" charset="2"/>
                </a:rPr>
                <a:t>(</a:t>
              </a:r>
              <a:r>
                <a:rPr kumimoji="1" lang="en-US" altLang="zh-CN" sz="2800" i="1">
                  <a:latin typeface="Helvetica" panose="020B0604020202020204" pitchFamily="34" charset="0"/>
                  <a:sym typeface="Symbol" panose="05050102010706020507" pitchFamily="18" charset="2"/>
                </a:rPr>
                <a:t>branch</a:t>
              </a:r>
              <a:r>
                <a:rPr kumimoji="1" lang="en-US" altLang="zh-CN" sz="2800">
                  <a:latin typeface="Helvetica" panose="020B0604020202020204" pitchFamily="34" charset="0"/>
                  <a:sym typeface="Symbol" panose="05050102010706020507" pitchFamily="18" charset="2"/>
                </a:rPr>
                <a:t>))</a:t>
              </a:r>
              <a:endParaRPr lang="en-US" altLang="zh-CN" sz="2800">
                <a:latin typeface="Helvetica" panose="020B0604020202020204" pitchFamily="34" charset="0"/>
              </a:endParaRPr>
            </a:p>
          </p:txBody>
        </p:sp>
      </p:grp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9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94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51" grpId="0" animBg="1"/>
      <p:bldP spid="39424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页脚占位符 4">
            <a:extLst>
              <a:ext uri="{FF2B5EF4-FFF2-40B4-BE49-F238E27FC236}">
                <a16:creationId xmlns:a16="http://schemas.microsoft.com/office/drawing/2014/main" id="{50642D6D-2B1B-4BB0-8BFF-0A3E7950D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129027" name="灯片编号占位符 5">
            <a:extLst>
              <a:ext uri="{FF2B5EF4-FFF2-40B4-BE49-F238E27FC236}">
                <a16:creationId xmlns:a16="http://schemas.microsoft.com/office/drawing/2014/main" id="{4F3C7991-8188-4D71-B4DA-25CAF848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589F31-C97B-45FC-AC5C-54297B40A7EB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129028" name="Rectangle 2">
            <a:extLst>
              <a:ext uri="{FF2B5EF4-FFF2-40B4-BE49-F238E27FC236}">
                <a16:creationId xmlns:a16="http://schemas.microsoft.com/office/drawing/2014/main" id="{2EE0A110-7D34-4423-BC30-76D3DE2F7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Extended Operations</a:t>
            </a:r>
          </a:p>
        </p:txBody>
      </p:sp>
      <p:sp>
        <p:nvSpPr>
          <p:cNvPr id="129029" name="Rectangle 3">
            <a:extLst>
              <a:ext uri="{FF2B5EF4-FFF2-40B4-BE49-F238E27FC236}">
                <a16:creationId xmlns:a16="http://schemas.microsoft.com/office/drawing/2014/main" id="{BA206380-541E-41F8-ADFC-9C48A7C867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/>
              <a:t>Generalized Projection (</a:t>
            </a:r>
            <a:r>
              <a:rPr lang="zh-CN" altLang="en-US"/>
              <a:t>广义投影</a:t>
            </a:r>
            <a:r>
              <a:rPr lang="en-US" altLang="zh-CN"/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/>
              <a:t>Aggregate Functions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/>
              <a:t>Outer Join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页脚占位符 4">
            <a:extLst>
              <a:ext uri="{FF2B5EF4-FFF2-40B4-BE49-F238E27FC236}">
                <a16:creationId xmlns:a16="http://schemas.microsoft.com/office/drawing/2014/main" id="{F340AC4A-601E-4316-AA32-505C93E2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131075" name="灯片编号占位符 5">
            <a:extLst>
              <a:ext uri="{FF2B5EF4-FFF2-40B4-BE49-F238E27FC236}">
                <a16:creationId xmlns:a16="http://schemas.microsoft.com/office/drawing/2014/main" id="{210BFD86-E704-445D-845B-CD823808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9732F8-E4B3-4AE4-9815-8F68E16E1229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396294" name="Rectangle 6">
            <a:extLst>
              <a:ext uri="{FF2B5EF4-FFF2-40B4-BE49-F238E27FC236}">
                <a16:creationId xmlns:a16="http://schemas.microsoft.com/office/drawing/2014/main" id="{F8E90B62-064F-4CBE-84C2-3963E1DE3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2997200"/>
            <a:ext cx="2952750" cy="792163"/>
          </a:xfrm>
          <a:prstGeom prst="rect">
            <a:avLst/>
          </a:prstGeom>
          <a:solidFill>
            <a:schemeClr val="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31077" name="Rectangle 2">
            <a:extLst>
              <a:ext uri="{FF2B5EF4-FFF2-40B4-BE49-F238E27FC236}">
                <a16:creationId xmlns:a16="http://schemas.microsoft.com/office/drawing/2014/main" id="{79079D25-40E0-43B0-8FFB-2585854D1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Generalized Projection</a:t>
            </a:r>
          </a:p>
        </p:txBody>
      </p:sp>
      <p:sp>
        <p:nvSpPr>
          <p:cNvPr id="131078" name="Rectangle 3">
            <a:extLst>
              <a:ext uri="{FF2B5EF4-FFF2-40B4-BE49-F238E27FC236}">
                <a16:creationId xmlns:a16="http://schemas.microsoft.com/office/drawing/2014/main" id="{C83EF9E1-A811-46FE-A56E-4DDBA35E2F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Extends the projection operation by allowing arithmetic functions to be used in the projection list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/>
          </a:p>
          <a:p>
            <a:pPr eaLnBrk="1" hangingPunct="1">
              <a:lnSpc>
                <a:spcPct val="90000"/>
              </a:lnSpc>
            </a:pPr>
            <a:endParaRPr lang="en-US" altLang="zh-CN" sz="2800" i="1"/>
          </a:p>
          <a:p>
            <a:pPr eaLnBrk="1" hangingPunct="1">
              <a:lnSpc>
                <a:spcPct val="90000"/>
              </a:lnSpc>
            </a:pPr>
            <a:r>
              <a:rPr lang="en-US" altLang="zh-CN" sz="2800" i="1"/>
              <a:t>E</a:t>
            </a:r>
            <a:r>
              <a:rPr lang="en-US" altLang="zh-CN" sz="2800"/>
              <a:t> is any relational-algebra expression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/>
              <a:t>Each of </a:t>
            </a:r>
            <a:r>
              <a:rPr lang="en-US" altLang="zh-CN" sz="2800" i="1"/>
              <a:t>F</a:t>
            </a:r>
            <a:r>
              <a:rPr lang="en-US" altLang="zh-CN" sz="3000" baseline="-25000"/>
              <a:t>1</a:t>
            </a:r>
            <a:r>
              <a:rPr lang="en-US" altLang="zh-CN" sz="2800"/>
              <a:t>, </a:t>
            </a:r>
            <a:r>
              <a:rPr lang="en-US" altLang="zh-CN" sz="2800" i="1"/>
              <a:t>F</a:t>
            </a:r>
            <a:r>
              <a:rPr lang="en-US" altLang="zh-CN" sz="3000" baseline="-25000"/>
              <a:t>2</a:t>
            </a:r>
            <a:r>
              <a:rPr lang="en-US" altLang="zh-CN" sz="2800"/>
              <a:t>, </a:t>
            </a:r>
            <a:r>
              <a:rPr lang="en-US" altLang="zh-CN" sz="2800">
                <a:latin typeface="Helvetica" panose="020B0604020202020204" pitchFamily="34" charset="0"/>
              </a:rPr>
              <a:t>…</a:t>
            </a:r>
            <a:r>
              <a:rPr lang="en-US" altLang="zh-CN" sz="2800"/>
              <a:t>, </a:t>
            </a:r>
            <a:r>
              <a:rPr lang="en-US" altLang="zh-CN" sz="2800" i="1"/>
              <a:t>F</a:t>
            </a:r>
            <a:r>
              <a:rPr lang="en-US" altLang="zh-CN" sz="3000" i="1" baseline="-25000"/>
              <a:t>n</a:t>
            </a:r>
            <a:r>
              <a:rPr lang="en-US" altLang="zh-CN" sz="2800" i="1" baseline="-25000"/>
              <a:t> </a:t>
            </a:r>
            <a:r>
              <a:rPr lang="en-US" altLang="zh-CN" sz="2800" i="1"/>
              <a:t> </a:t>
            </a:r>
            <a:r>
              <a:rPr lang="en-US" altLang="zh-CN" sz="2800"/>
              <a:t>are arithmetic expressions involving constants and attributes in the schema of </a:t>
            </a:r>
            <a:r>
              <a:rPr lang="en-US" altLang="zh-CN" sz="2800" i="1"/>
              <a:t>E</a:t>
            </a:r>
            <a:r>
              <a:rPr lang="en-US" altLang="zh-CN" sz="2800"/>
              <a:t>.</a:t>
            </a:r>
          </a:p>
        </p:txBody>
      </p:sp>
      <p:graphicFrame>
        <p:nvGraphicFramePr>
          <p:cNvPr id="131079" name="Object 4">
            <a:extLst>
              <a:ext uri="{FF2B5EF4-FFF2-40B4-BE49-F238E27FC236}">
                <a16:creationId xmlns:a16="http://schemas.microsoft.com/office/drawing/2014/main" id="{06721BFB-8BD4-45CD-B6FD-7C804FFCEB74}"/>
              </a:ext>
            </a:extLst>
          </p:cNvPr>
          <p:cNvGraphicFramePr>
            <a:graphicFrameLocks noChangeAspect="1"/>
          </p:cNvGraphicFramePr>
          <p:nvPr>
            <p:ph sz="half" idx="4294967295"/>
          </p:nvPr>
        </p:nvGraphicFramePr>
        <p:xfrm>
          <a:off x="2339975" y="3068638"/>
          <a:ext cx="26638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0" name="Equation" r:id="rId5" imgW="1574117" imgH="355446" progId="Equation.3">
                  <p:embed/>
                </p:oleObj>
              </mc:Choice>
              <mc:Fallback>
                <p:oleObj name="Equation" r:id="rId5" imgW="1574117" imgH="35544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068638"/>
                        <a:ext cx="26638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  <p:sndAc>
      <p:stSnd>
        <p:snd r:embed="rId4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页脚占位符 4">
            <a:extLst>
              <a:ext uri="{FF2B5EF4-FFF2-40B4-BE49-F238E27FC236}">
                <a16:creationId xmlns:a16="http://schemas.microsoft.com/office/drawing/2014/main" id="{0076B342-39D5-42F6-A1B5-D61B5009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133123" name="灯片编号占位符 5">
            <a:extLst>
              <a:ext uri="{FF2B5EF4-FFF2-40B4-BE49-F238E27FC236}">
                <a16:creationId xmlns:a16="http://schemas.microsoft.com/office/drawing/2014/main" id="{D559A7D9-E8D0-44FB-89BF-347E6B7D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4D1F90-700F-4DAF-BAB7-9A55A0FD394D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133124" name="Rectangle 6">
            <a:extLst>
              <a:ext uri="{FF2B5EF4-FFF2-40B4-BE49-F238E27FC236}">
                <a16:creationId xmlns:a16="http://schemas.microsoft.com/office/drawing/2014/main" id="{DE581963-EDAC-4122-89D5-13294D2AB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716338"/>
            <a:ext cx="8174038" cy="1008062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33125" name="Rectangle 2">
            <a:extLst>
              <a:ext uri="{FF2B5EF4-FFF2-40B4-BE49-F238E27FC236}">
                <a16:creationId xmlns:a16="http://schemas.microsoft.com/office/drawing/2014/main" id="{D8ECD2D6-CE9C-49CC-87A6-E9A085E517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Generalized Projection</a:t>
            </a:r>
          </a:p>
        </p:txBody>
      </p:sp>
      <p:sp>
        <p:nvSpPr>
          <p:cNvPr id="411652" name="Rectangle 4">
            <a:extLst>
              <a:ext uri="{FF2B5EF4-FFF2-40B4-BE49-F238E27FC236}">
                <a16:creationId xmlns:a16="http://schemas.microsoft.com/office/drawing/2014/main" id="{5BD581DA-7E06-488E-9EDC-E740C7E13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412875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  <p:sp>
        <p:nvSpPr>
          <p:cNvPr id="133127" name="Rectangle 3">
            <a:extLst>
              <a:ext uri="{FF2B5EF4-FFF2-40B4-BE49-F238E27FC236}">
                <a16:creationId xmlns:a16="http://schemas.microsoft.com/office/drawing/2014/main" id="{112DEECD-0C54-4E09-9115-19EC8A575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3860800"/>
            <a:ext cx="8280400" cy="7207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z="2800">
                <a:sym typeface="Symbol" panose="05050102010706020507" pitchFamily="18" charset="2"/>
              </a:rPr>
              <a:t></a:t>
            </a:r>
            <a:r>
              <a:rPr lang="en-US" altLang="zh-CN" sz="3400" i="1" baseline="-25000"/>
              <a:t>customer_name, limit </a:t>
            </a:r>
            <a:r>
              <a:rPr lang="en-US" altLang="zh-CN" sz="3400" i="1" baseline="-25000">
                <a:latin typeface="Helvetica" panose="020B0604020202020204" pitchFamily="34" charset="0"/>
              </a:rPr>
              <a:t>–</a:t>
            </a:r>
            <a:r>
              <a:rPr lang="en-US" altLang="zh-CN" sz="3400" i="1" baseline="-25000"/>
              <a:t> credit_balance</a:t>
            </a:r>
            <a:r>
              <a:rPr lang="en-US" altLang="zh-CN" sz="2800" i="1"/>
              <a:t> (credit_info)</a:t>
            </a:r>
            <a:endParaRPr lang="en-US" altLang="zh-CN" sz="2800"/>
          </a:p>
        </p:txBody>
      </p:sp>
      <p:sp>
        <p:nvSpPr>
          <p:cNvPr id="133128" name="Rectangle 5">
            <a:extLst>
              <a:ext uri="{FF2B5EF4-FFF2-40B4-BE49-F238E27FC236}">
                <a16:creationId xmlns:a16="http://schemas.microsoft.com/office/drawing/2014/main" id="{16D08DA5-C768-4B2B-B329-1E5285131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987550"/>
            <a:ext cx="8748713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/>
              <a:t>Given relation </a:t>
            </a:r>
          </a:p>
          <a:p>
            <a:pPr eaLnBrk="1" hangingPunct="1">
              <a:buFontTx/>
              <a:buNone/>
            </a:pPr>
            <a:r>
              <a:rPr lang="en-US" altLang="zh-CN" sz="2800" i="1"/>
              <a:t>credit_info(customer_name, limit, credit_balance),</a:t>
            </a:r>
            <a:r>
              <a:rPr lang="en-US" altLang="zh-CN" sz="2800"/>
              <a:t> 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find how much more each person can spend:</a:t>
            </a:r>
          </a:p>
        </p:txBody>
      </p:sp>
      <p:sp>
        <p:nvSpPr>
          <p:cNvPr id="411655" name="Rectangle 7">
            <a:extLst>
              <a:ext uri="{FF2B5EF4-FFF2-40B4-BE49-F238E27FC236}">
                <a16:creationId xmlns:a16="http://schemas.microsoft.com/office/drawing/2014/main" id="{B1E0249A-0765-4C26-A460-8E456716E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4076700"/>
            <a:ext cx="3097213" cy="433388"/>
          </a:xfrm>
          <a:prstGeom prst="rect">
            <a:avLst/>
          </a:prstGeom>
          <a:solidFill>
            <a:schemeClr val="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页脚占位符 4">
            <a:extLst>
              <a:ext uri="{FF2B5EF4-FFF2-40B4-BE49-F238E27FC236}">
                <a16:creationId xmlns:a16="http://schemas.microsoft.com/office/drawing/2014/main" id="{776E8900-2C8B-4E85-9323-554CDC85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135171" name="灯片编号占位符 5">
            <a:extLst>
              <a:ext uri="{FF2B5EF4-FFF2-40B4-BE49-F238E27FC236}">
                <a16:creationId xmlns:a16="http://schemas.microsoft.com/office/drawing/2014/main" id="{D6A856E2-1285-4C92-8862-433F60FE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E88241-5BD0-446A-B719-794D1E33CED5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135172" name="Rectangle 2">
            <a:extLst>
              <a:ext uri="{FF2B5EF4-FFF2-40B4-BE49-F238E27FC236}">
                <a16:creationId xmlns:a16="http://schemas.microsoft.com/office/drawing/2014/main" id="{F255A00A-E1F3-43EF-8669-69753C8E1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Aggregate Functions</a:t>
            </a:r>
          </a:p>
        </p:txBody>
      </p:sp>
      <p:sp>
        <p:nvSpPr>
          <p:cNvPr id="135173" name="Rectangle 3">
            <a:extLst>
              <a:ext uri="{FF2B5EF4-FFF2-40B4-BE49-F238E27FC236}">
                <a16:creationId xmlns:a16="http://schemas.microsoft.com/office/drawing/2014/main" id="{15FAA1B5-EE57-4FB4-8A23-B6B91CA526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rgbClr val="CC0066"/>
                </a:solidFill>
              </a:rPr>
              <a:t>Aggregate function</a:t>
            </a:r>
            <a:r>
              <a:rPr lang="en-US" altLang="zh-CN"/>
              <a:t> takes a collection of values and returns a single value as a result </a:t>
            </a:r>
          </a:p>
          <a:p>
            <a:pPr eaLnBrk="1" hangingPunct="1">
              <a:buFontTx/>
              <a:buNone/>
            </a:pPr>
            <a:r>
              <a:rPr lang="en-US" altLang="zh-CN" b="1"/>
              <a:t>     avg</a:t>
            </a:r>
            <a:r>
              <a:rPr lang="en-US" altLang="zh-CN"/>
              <a:t>:  average value</a:t>
            </a:r>
            <a:br>
              <a:rPr lang="en-US" altLang="zh-CN"/>
            </a:br>
            <a:r>
              <a:rPr lang="en-US" altLang="zh-CN"/>
              <a:t>	</a:t>
            </a:r>
            <a:r>
              <a:rPr lang="en-US" altLang="zh-CN" b="1"/>
              <a:t>min</a:t>
            </a:r>
            <a:r>
              <a:rPr lang="en-US" altLang="zh-CN"/>
              <a:t>:  minimum value</a:t>
            </a:r>
            <a:br>
              <a:rPr lang="en-US" altLang="zh-CN"/>
            </a:br>
            <a:r>
              <a:rPr lang="en-US" altLang="zh-CN"/>
              <a:t>	</a:t>
            </a:r>
            <a:r>
              <a:rPr lang="en-US" altLang="zh-CN" b="1"/>
              <a:t>max</a:t>
            </a:r>
            <a:r>
              <a:rPr lang="en-US" altLang="zh-CN"/>
              <a:t>:  maximum value</a:t>
            </a:r>
            <a:br>
              <a:rPr lang="en-US" altLang="zh-CN"/>
            </a:br>
            <a:r>
              <a:rPr lang="en-US" altLang="zh-CN"/>
              <a:t>	</a:t>
            </a:r>
            <a:r>
              <a:rPr lang="en-US" altLang="zh-CN" b="1"/>
              <a:t>sum</a:t>
            </a:r>
            <a:r>
              <a:rPr lang="en-US" altLang="zh-CN"/>
              <a:t>:  sum of values</a:t>
            </a:r>
            <a:br>
              <a:rPr lang="en-US" altLang="zh-CN"/>
            </a:br>
            <a:r>
              <a:rPr lang="en-US" altLang="zh-CN"/>
              <a:t>	</a:t>
            </a:r>
            <a:r>
              <a:rPr lang="en-US" altLang="zh-CN" b="1"/>
              <a:t>count</a:t>
            </a:r>
            <a:r>
              <a:rPr lang="en-US" altLang="zh-CN"/>
              <a:t>:  number of values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页脚占位符 4">
            <a:extLst>
              <a:ext uri="{FF2B5EF4-FFF2-40B4-BE49-F238E27FC236}">
                <a16:creationId xmlns:a16="http://schemas.microsoft.com/office/drawing/2014/main" id="{DF2F3F84-DCBB-4A9F-97CD-5D410A9AA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137219" name="灯片编号占位符 5">
            <a:extLst>
              <a:ext uri="{FF2B5EF4-FFF2-40B4-BE49-F238E27FC236}">
                <a16:creationId xmlns:a16="http://schemas.microsoft.com/office/drawing/2014/main" id="{91F647DA-3770-4A35-81C2-F270A986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B98A0F-A614-4C7F-87D4-9864B44AFE70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413702" name="Rectangle 6">
            <a:extLst>
              <a:ext uri="{FF2B5EF4-FFF2-40B4-BE49-F238E27FC236}">
                <a16:creationId xmlns:a16="http://schemas.microsoft.com/office/drawing/2014/main" id="{221542A2-EF9D-4649-BD77-E7221194B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708275"/>
            <a:ext cx="4968875" cy="792163"/>
          </a:xfrm>
          <a:prstGeom prst="rect">
            <a:avLst/>
          </a:prstGeom>
          <a:solidFill>
            <a:schemeClr val="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37221" name="Rectangle 2">
            <a:extLst>
              <a:ext uri="{FF2B5EF4-FFF2-40B4-BE49-F238E27FC236}">
                <a16:creationId xmlns:a16="http://schemas.microsoft.com/office/drawing/2014/main" id="{ACC858F3-6280-42B2-893D-90C0DE1E28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Aggregate Operations</a:t>
            </a:r>
          </a:p>
        </p:txBody>
      </p:sp>
      <p:sp>
        <p:nvSpPr>
          <p:cNvPr id="137222" name="Rectangle 3">
            <a:extLst>
              <a:ext uri="{FF2B5EF4-FFF2-40B4-BE49-F238E27FC236}">
                <a16:creationId xmlns:a16="http://schemas.microsoft.com/office/drawing/2014/main" id="{A4B5F8F4-7103-4153-BB91-BC01E673A8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353425" cy="2016125"/>
          </a:xfrm>
        </p:spPr>
        <p:txBody>
          <a:bodyPr/>
          <a:lstStyle/>
          <a:p>
            <a:pPr eaLnBrk="1" hangingPunct="1"/>
            <a:r>
              <a:rPr lang="en-US" altLang="zh-CN" b="1">
                <a:solidFill>
                  <a:srgbClr val="CC0066"/>
                </a:solidFill>
              </a:rPr>
              <a:t>Aggregate operation</a:t>
            </a:r>
            <a:r>
              <a:rPr lang="en-US" altLang="zh-CN"/>
              <a:t> in relational algebra</a:t>
            </a:r>
          </a:p>
        </p:txBody>
      </p:sp>
      <p:graphicFrame>
        <p:nvGraphicFramePr>
          <p:cNvPr id="137223" name="Object 4">
            <a:extLst>
              <a:ext uri="{FF2B5EF4-FFF2-40B4-BE49-F238E27FC236}">
                <a16:creationId xmlns:a16="http://schemas.microsoft.com/office/drawing/2014/main" id="{35694850-C737-429C-AC39-08F00F0D03B4}"/>
              </a:ext>
            </a:extLst>
          </p:cNvPr>
          <p:cNvGraphicFramePr>
            <a:graphicFrameLocks noChangeAspect="1"/>
          </p:cNvGraphicFramePr>
          <p:nvPr>
            <p:ph sz="half" idx="4294967295"/>
          </p:nvPr>
        </p:nvGraphicFramePr>
        <p:xfrm>
          <a:off x="1965325" y="2636838"/>
          <a:ext cx="4635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9" name="公式" r:id="rId5" imgW="1295400" imgH="241300" progId="Equation.3">
                  <p:embed/>
                </p:oleObj>
              </mc:Choice>
              <mc:Fallback>
                <p:oleObj name="公式" r:id="rId5" imgW="12954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5" y="2636838"/>
                        <a:ext cx="46355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3717" name="Group 21">
            <a:extLst>
              <a:ext uri="{FF2B5EF4-FFF2-40B4-BE49-F238E27FC236}">
                <a16:creationId xmlns:a16="http://schemas.microsoft.com/office/drawing/2014/main" id="{83C09ABA-7758-4348-8145-DA4067F3338F}"/>
              </a:ext>
            </a:extLst>
          </p:cNvPr>
          <p:cNvGrpSpPr>
            <a:grpSpLocks/>
          </p:cNvGrpSpPr>
          <p:nvPr/>
        </p:nvGrpSpPr>
        <p:grpSpPr bwMode="auto">
          <a:xfrm>
            <a:off x="2114550" y="3789363"/>
            <a:ext cx="1376363" cy="2592387"/>
            <a:chOff x="1332" y="2387"/>
            <a:chExt cx="867" cy="1633"/>
          </a:xfrm>
        </p:grpSpPr>
        <p:grpSp>
          <p:nvGrpSpPr>
            <p:cNvPr id="137231" name="Group 13">
              <a:extLst>
                <a:ext uri="{FF2B5EF4-FFF2-40B4-BE49-F238E27FC236}">
                  <a16:creationId xmlns:a16="http://schemas.microsoft.com/office/drawing/2014/main" id="{92CA7644-E171-4E41-A054-A1D0AFC08C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2" y="2387"/>
              <a:ext cx="864" cy="336"/>
              <a:chOff x="2448" y="2903"/>
              <a:chExt cx="864" cy="336"/>
            </a:xfrm>
          </p:grpSpPr>
          <p:sp>
            <p:nvSpPr>
              <p:cNvPr id="137236" name="Rectangle 7">
                <a:extLst>
                  <a:ext uri="{FF2B5EF4-FFF2-40B4-BE49-F238E27FC236}">
                    <a16:creationId xmlns:a16="http://schemas.microsoft.com/office/drawing/2014/main" id="{520655DA-7CCF-41EC-A341-CE6F1A066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903"/>
                <a:ext cx="288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A</a:t>
                </a:r>
              </a:p>
            </p:txBody>
          </p:sp>
          <p:sp>
            <p:nvSpPr>
              <p:cNvPr id="137237" name="Rectangle 8">
                <a:extLst>
                  <a:ext uri="{FF2B5EF4-FFF2-40B4-BE49-F238E27FC236}">
                    <a16:creationId xmlns:a16="http://schemas.microsoft.com/office/drawing/2014/main" id="{0968EF44-C006-4A5A-85ED-B5EEBDAD4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2903"/>
                <a:ext cx="288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B</a:t>
                </a:r>
              </a:p>
            </p:txBody>
          </p:sp>
          <p:sp>
            <p:nvSpPr>
              <p:cNvPr id="137238" name="Rectangle 11">
                <a:extLst>
                  <a:ext uri="{FF2B5EF4-FFF2-40B4-BE49-F238E27FC236}">
                    <a16:creationId xmlns:a16="http://schemas.microsoft.com/office/drawing/2014/main" id="{93A0A1D8-53D2-42D1-806F-E034CE912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903"/>
                <a:ext cx="288" cy="33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C</a:t>
                </a:r>
              </a:p>
            </p:txBody>
          </p:sp>
        </p:grpSp>
        <p:grpSp>
          <p:nvGrpSpPr>
            <p:cNvPr id="137232" name="Group 14">
              <a:extLst>
                <a:ext uri="{FF2B5EF4-FFF2-40B4-BE49-F238E27FC236}">
                  <a16:creationId xmlns:a16="http://schemas.microsoft.com/office/drawing/2014/main" id="{95A5C45A-F0C3-4972-AFF8-786E61DF3C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5" y="2750"/>
              <a:ext cx="864" cy="1270"/>
              <a:chOff x="2448" y="3287"/>
              <a:chExt cx="864" cy="960"/>
            </a:xfrm>
          </p:grpSpPr>
          <p:sp>
            <p:nvSpPr>
              <p:cNvPr id="137233" name="Rectangle 9">
                <a:extLst>
                  <a:ext uri="{FF2B5EF4-FFF2-40B4-BE49-F238E27FC236}">
                    <a16:creationId xmlns:a16="http://schemas.microsoft.com/office/drawing/2014/main" id="{08F8388A-8F9C-4D3A-9822-D6B1776FF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3287"/>
                <a:ext cx="288" cy="96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</p:txBody>
          </p:sp>
          <p:sp>
            <p:nvSpPr>
              <p:cNvPr id="137234" name="Rectangle 10">
                <a:extLst>
                  <a:ext uri="{FF2B5EF4-FFF2-40B4-BE49-F238E27FC236}">
                    <a16:creationId xmlns:a16="http://schemas.microsoft.com/office/drawing/2014/main" id="{4059EA2A-F347-43C8-B7C8-AD169A552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3287"/>
                <a:ext cx="288" cy="96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</a:t>
                </a: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  <a:sym typeface="Symbol" panose="05050102010706020507" pitchFamily="18" charset="2"/>
                  </a:rPr>
                  <a:t></a:t>
                </a:r>
              </a:p>
            </p:txBody>
          </p:sp>
          <p:sp>
            <p:nvSpPr>
              <p:cNvPr id="137235" name="Rectangle 12">
                <a:extLst>
                  <a:ext uri="{FF2B5EF4-FFF2-40B4-BE49-F238E27FC236}">
                    <a16:creationId xmlns:a16="http://schemas.microsoft.com/office/drawing/2014/main" id="{412A4BC0-59A4-4748-A4D8-B71183D31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3287"/>
                <a:ext cx="288" cy="96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  <a:sym typeface="Symbol" panose="05050102010706020507" pitchFamily="18" charset="2"/>
                  </a:rPr>
                  <a:t>7</a:t>
                </a: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  <a:sym typeface="Symbol" panose="05050102010706020507" pitchFamily="18" charset="2"/>
                  </a:rPr>
                  <a:t>7</a:t>
                </a: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  <a:sym typeface="Symbol" panose="05050102010706020507" pitchFamily="18" charset="2"/>
                  </a:rPr>
                  <a:t>3</a:t>
                </a:r>
              </a:p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  <a:sym typeface="Symbol" panose="05050102010706020507" pitchFamily="18" charset="2"/>
                  </a:rPr>
                  <a:t>10</a:t>
                </a:r>
              </a:p>
            </p:txBody>
          </p:sp>
        </p:grpSp>
      </p:grpSp>
      <p:sp>
        <p:nvSpPr>
          <p:cNvPr id="413711" name="Rectangle 15">
            <a:extLst>
              <a:ext uri="{FF2B5EF4-FFF2-40B4-BE49-F238E27FC236}">
                <a16:creationId xmlns:a16="http://schemas.microsoft.com/office/drawing/2014/main" id="{B42C0D56-6600-4BBF-8F94-EB5F0A0E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4508500"/>
            <a:ext cx="1223962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Helvetica" panose="020B0604020202020204" pitchFamily="34" charset="0"/>
              </a:rPr>
              <a:t>sum</a:t>
            </a:r>
            <a:r>
              <a:rPr lang="en-US" altLang="zh-CN" sz="2400">
                <a:latin typeface="Helvetica" panose="020B0604020202020204" pitchFamily="34" charset="0"/>
              </a:rPr>
              <a:t>(</a:t>
            </a:r>
            <a:r>
              <a:rPr lang="en-US" altLang="zh-CN" sz="2400" i="1">
                <a:latin typeface="Helvetica" panose="020B0604020202020204" pitchFamily="34" charset="0"/>
              </a:rPr>
              <a:t>c </a:t>
            </a:r>
            <a:r>
              <a:rPr lang="en-US" altLang="zh-CN" sz="2400">
                <a:latin typeface="Helvetica" panose="020B0604020202020204" pitchFamily="34" charset="0"/>
              </a:rPr>
              <a:t>)</a:t>
            </a:r>
          </a:p>
        </p:txBody>
      </p:sp>
      <p:sp>
        <p:nvSpPr>
          <p:cNvPr id="413712" name="Rectangle 16">
            <a:extLst>
              <a:ext uri="{FF2B5EF4-FFF2-40B4-BE49-F238E27FC236}">
                <a16:creationId xmlns:a16="http://schemas.microsoft.com/office/drawing/2014/main" id="{D24195CC-69A7-4778-818F-B630130BE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5013325"/>
            <a:ext cx="1223962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Helvetica" panose="020B0604020202020204" pitchFamily="34" charset="0"/>
              </a:rPr>
              <a:t>27</a:t>
            </a:r>
          </a:p>
        </p:txBody>
      </p:sp>
      <p:sp>
        <p:nvSpPr>
          <p:cNvPr id="413713" name="Rectangle 17">
            <a:extLst>
              <a:ext uri="{FF2B5EF4-FFF2-40B4-BE49-F238E27FC236}">
                <a16:creationId xmlns:a16="http://schemas.microsoft.com/office/drawing/2014/main" id="{C21A7FE0-12F5-4C69-96DE-E649ABBAB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3933825"/>
            <a:ext cx="230505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800" i="1">
                <a:latin typeface="Lucida Sans Unicode" panose="020B0602030504020204" pitchFamily="34" charset="0"/>
                <a:sym typeface="Symbol" panose="05050102010706020507" pitchFamily="18" charset="2"/>
              </a:rPr>
              <a:t>g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</a:t>
            </a:r>
            <a:r>
              <a:rPr kumimoji="1" lang="en-US" altLang="zh-CN" b="1" baseline="-25000">
                <a:latin typeface="Times New Roman" panose="02020603050405020304" pitchFamily="18" charset="0"/>
              </a:rPr>
              <a:t>sum(c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) </a:t>
            </a:r>
            <a:r>
              <a:rPr kumimoji="1" lang="en-US" altLang="zh-CN" sz="2800">
                <a:latin typeface="Times New Roman" panose="02020603050405020304" pitchFamily="18" charset="0"/>
              </a:rPr>
              <a:t>(r)</a:t>
            </a:r>
          </a:p>
        </p:txBody>
      </p:sp>
      <p:sp>
        <p:nvSpPr>
          <p:cNvPr id="413714" name="Rectangle 18">
            <a:extLst>
              <a:ext uri="{FF2B5EF4-FFF2-40B4-BE49-F238E27FC236}">
                <a16:creationId xmlns:a16="http://schemas.microsoft.com/office/drawing/2014/main" id="{A002E7DA-2C66-4DB3-BEF1-618B46708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325" y="4438650"/>
            <a:ext cx="230505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800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413715" name="Rectangle 19">
            <a:extLst>
              <a:ext uri="{FF2B5EF4-FFF2-40B4-BE49-F238E27FC236}">
                <a16:creationId xmlns:a16="http://schemas.microsoft.com/office/drawing/2014/main" id="{E92BDA50-2E1E-4A0D-AD43-B7372FF82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717925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  <p:sp>
        <p:nvSpPr>
          <p:cNvPr id="413716" name="AutoShape 20">
            <a:extLst>
              <a:ext uri="{FF2B5EF4-FFF2-40B4-BE49-F238E27FC236}">
                <a16:creationId xmlns:a16="http://schemas.microsoft.com/office/drawing/2014/main" id="{4334AACC-B828-4253-94BE-E73C1CF21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4652963"/>
            <a:ext cx="792163" cy="576262"/>
          </a:xfrm>
          <a:prstGeom prst="rightArrow">
            <a:avLst>
              <a:gd name="adj1" fmla="val 50000"/>
              <a:gd name="adj2" fmla="val 34366"/>
            </a:avLst>
          </a:prstGeom>
          <a:solidFill>
            <a:schemeClr val="bg1"/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med">
    <p:fade/>
    <p:sndAc>
      <p:stSnd>
        <p:snd r:embed="rId4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3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3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1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41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13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13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413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02" grpId="0" animBg="1"/>
      <p:bldP spid="413711" grpId="0" animBg="1"/>
      <p:bldP spid="413712" grpId="0" animBg="1"/>
      <p:bldP spid="413713" grpId="0"/>
      <p:bldP spid="413714" grpId="0"/>
      <p:bldP spid="413715" grpId="0" animBg="1"/>
      <p:bldP spid="41371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页脚占位符 2">
            <a:extLst>
              <a:ext uri="{FF2B5EF4-FFF2-40B4-BE49-F238E27FC236}">
                <a16:creationId xmlns:a16="http://schemas.microsoft.com/office/drawing/2014/main" id="{F6124EC0-7C35-4D2B-94B2-1B91FDC3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139267" name="灯片编号占位符 3">
            <a:extLst>
              <a:ext uri="{FF2B5EF4-FFF2-40B4-BE49-F238E27FC236}">
                <a16:creationId xmlns:a16="http://schemas.microsoft.com/office/drawing/2014/main" id="{6DF95C1E-8014-42DD-9418-FDF18772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737A6D-97FA-459E-8B89-647A838E3409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487463" name="Rectangle 39">
            <a:extLst>
              <a:ext uri="{FF2B5EF4-FFF2-40B4-BE49-F238E27FC236}">
                <a16:creationId xmlns:a16="http://schemas.microsoft.com/office/drawing/2014/main" id="{8FBC4140-BE01-4745-8383-12A4BBFF4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268413"/>
            <a:ext cx="6985000" cy="865187"/>
          </a:xfrm>
          <a:prstGeom prst="rect">
            <a:avLst/>
          </a:prstGeom>
          <a:solidFill>
            <a:schemeClr val="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87428" name="Rectangle 4">
            <a:extLst>
              <a:ext uri="{FF2B5EF4-FFF2-40B4-BE49-F238E27FC236}">
                <a16:creationId xmlns:a16="http://schemas.microsoft.com/office/drawing/2014/main" id="{81FBDEEA-6FAE-48E4-9B41-8FA73AF3F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782888"/>
            <a:ext cx="2159000" cy="1439862"/>
          </a:xfrm>
          <a:prstGeom prst="rect">
            <a:avLst/>
          </a:prstGeom>
          <a:solidFill>
            <a:schemeClr val="accent1"/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87429" name="Rectangle 5">
            <a:extLst>
              <a:ext uri="{FF2B5EF4-FFF2-40B4-BE49-F238E27FC236}">
                <a16:creationId xmlns:a16="http://schemas.microsoft.com/office/drawing/2014/main" id="{3B305D14-7CF5-4BA1-AD9F-49ED4069B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88" y="2782888"/>
            <a:ext cx="2085975" cy="504825"/>
          </a:xfrm>
          <a:prstGeom prst="rect">
            <a:avLst/>
          </a:prstGeom>
          <a:solidFill>
            <a:srgbClr val="0066FF"/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87430" name="Rectangle 6">
            <a:extLst>
              <a:ext uri="{FF2B5EF4-FFF2-40B4-BE49-F238E27FC236}">
                <a16:creationId xmlns:a16="http://schemas.microsoft.com/office/drawing/2014/main" id="{4654373C-F565-4597-813D-099518984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175" y="3862388"/>
            <a:ext cx="2084388" cy="358775"/>
          </a:xfrm>
          <a:prstGeom prst="rect">
            <a:avLst/>
          </a:prstGeom>
          <a:solidFill>
            <a:schemeClr val="folHlink"/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87431" name="Rectangle 7">
            <a:extLst>
              <a:ext uri="{FF2B5EF4-FFF2-40B4-BE49-F238E27FC236}">
                <a16:creationId xmlns:a16="http://schemas.microsoft.com/office/drawing/2014/main" id="{E51DD3EA-3D04-4F0A-8268-1C4F346EC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175" y="3502025"/>
            <a:ext cx="2084388" cy="288925"/>
          </a:xfrm>
          <a:prstGeom prst="rect">
            <a:avLst/>
          </a:prstGeom>
          <a:solidFill>
            <a:schemeClr val="hlink"/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87432" name="Rectangle 8">
            <a:extLst>
              <a:ext uri="{FF2B5EF4-FFF2-40B4-BE49-F238E27FC236}">
                <a16:creationId xmlns:a16="http://schemas.microsoft.com/office/drawing/2014/main" id="{272BAE4C-3812-43E0-9827-755BDC0A1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175" y="3357563"/>
            <a:ext cx="2084388" cy="73025"/>
          </a:xfrm>
          <a:prstGeom prst="rect">
            <a:avLst/>
          </a:prstGeom>
          <a:solidFill>
            <a:srgbClr val="CC0066"/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graphicFrame>
        <p:nvGraphicFramePr>
          <p:cNvPr id="139274" name="Object 9">
            <a:extLst>
              <a:ext uri="{FF2B5EF4-FFF2-40B4-BE49-F238E27FC236}">
                <a16:creationId xmlns:a16="http://schemas.microsoft.com/office/drawing/2014/main" id="{3BA96B75-8866-473E-A2FF-8F0114D530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196975"/>
          <a:ext cx="64801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93" name="公式" r:id="rId5" imgW="1790700" imgH="241300" progId="Equation.3">
                  <p:embed/>
                </p:oleObj>
              </mc:Choice>
              <mc:Fallback>
                <p:oleObj name="公式" r:id="rId5" imgW="17907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196975"/>
                        <a:ext cx="64801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5" name="Text Box 11">
            <a:extLst>
              <a:ext uri="{FF2B5EF4-FFF2-40B4-BE49-F238E27FC236}">
                <a16:creationId xmlns:a16="http://schemas.microsoft.com/office/drawing/2014/main" id="{1C3F45A6-B393-4638-AAD7-1987BCD41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3725" y="4725988"/>
            <a:ext cx="3887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F1(A1), F2(A2), </a:t>
            </a:r>
            <a:r>
              <a:rPr lang="en-US" altLang="zh-CN" sz="2400">
                <a:latin typeface="Arial" panose="020B0604020202020204" pitchFamily="34" charset="0"/>
              </a:rPr>
              <a:t>…</a:t>
            </a:r>
            <a:r>
              <a:rPr lang="en-US" altLang="zh-CN" sz="2400">
                <a:latin typeface="Comic Sans MS" panose="030F0702030302020204" pitchFamily="66" charset="0"/>
              </a:rPr>
              <a:t>, Fn(An)</a:t>
            </a:r>
          </a:p>
        </p:txBody>
      </p:sp>
      <p:sp>
        <p:nvSpPr>
          <p:cNvPr id="487440" name="Line 16">
            <a:extLst>
              <a:ext uri="{FF2B5EF4-FFF2-40B4-BE49-F238E27FC236}">
                <a16:creationId xmlns:a16="http://schemas.microsoft.com/office/drawing/2014/main" id="{9F227733-7398-4A79-BD49-DF5EA28B66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6750" y="5302250"/>
            <a:ext cx="3673475" cy="0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7441" name="Line 17">
            <a:extLst>
              <a:ext uri="{FF2B5EF4-FFF2-40B4-BE49-F238E27FC236}">
                <a16:creationId xmlns:a16="http://schemas.microsoft.com/office/drawing/2014/main" id="{817D7710-EEAD-4F48-A2E0-5F04DB91FC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5163" y="5589588"/>
            <a:ext cx="3673475" cy="0"/>
          </a:xfrm>
          <a:prstGeom prst="line">
            <a:avLst/>
          </a:prstGeom>
          <a:noFill/>
          <a:ln w="57150">
            <a:solidFill>
              <a:srgbClr val="CC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7442" name="Line 18">
            <a:extLst>
              <a:ext uri="{FF2B5EF4-FFF2-40B4-BE49-F238E27FC236}">
                <a16:creationId xmlns:a16="http://schemas.microsoft.com/office/drawing/2014/main" id="{9D25A558-15FF-45E0-ACAE-D1DDAB2911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5163" y="5878513"/>
            <a:ext cx="3673475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7443" name="Line 19">
            <a:extLst>
              <a:ext uri="{FF2B5EF4-FFF2-40B4-BE49-F238E27FC236}">
                <a16:creationId xmlns:a16="http://schemas.microsoft.com/office/drawing/2014/main" id="{0BA22E2B-6322-4A16-8D99-890104DA75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5163" y="6165850"/>
            <a:ext cx="3673475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7444" name="Text Box 20">
            <a:extLst>
              <a:ext uri="{FF2B5EF4-FFF2-40B4-BE49-F238E27FC236}">
                <a16:creationId xmlns:a16="http://schemas.microsoft.com/office/drawing/2014/main" id="{A36C5271-B3D6-4412-A481-D2231BF8E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324100"/>
            <a:ext cx="2160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CC0066"/>
              </a:buClr>
              <a:buFont typeface="Wingdings" panose="05000000000000000000" pitchFamily="2" charset="2"/>
              <a:buChar char="n"/>
            </a:pPr>
            <a:r>
              <a:rPr lang="en-US" altLang="zh-CN" sz="2400">
                <a:latin typeface="Comic Sans MS" panose="030F0702030302020204" pitchFamily="66" charset="0"/>
              </a:rPr>
              <a:t>Relation E</a:t>
            </a:r>
          </a:p>
        </p:txBody>
      </p:sp>
      <p:sp>
        <p:nvSpPr>
          <p:cNvPr id="487445" name="Text Box 21">
            <a:extLst>
              <a:ext uri="{FF2B5EF4-FFF2-40B4-BE49-F238E27FC236}">
                <a16:creationId xmlns:a16="http://schemas.microsoft.com/office/drawing/2014/main" id="{8589123F-9F73-48BA-BC85-E1C1A8379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2852738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Grouping</a:t>
            </a:r>
          </a:p>
        </p:txBody>
      </p:sp>
      <p:sp>
        <p:nvSpPr>
          <p:cNvPr id="487446" name="AutoShape 22">
            <a:extLst>
              <a:ext uri="{FF2B5EF4-FFF2-40B4-BE49-F238E27FC236}">
                <a16:creationId xmlns:a16="http://schemas.microsoft.com/office/drawing/2014/main" id="{86BCCE15-EF1C-454E-B759-F120BAEA8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3213100"/>
            <a:ext cx="863600" cy="576263"/>
          </a:xfrm>
          <a:prstGeom prst="rightArrow">
            <a:avLst>
              <a:gd name="adj1" fmla="val 50000"/>
              <a:gd name="adj2" fmla="val 37466"/>
            </a:avLst>
          </a:prstGeom>
          <a:solidFill>
            <a:schemeClr val="bg1"/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87451" name="Freeform 27">
            <a:extLst>
              <a:ext uri="{FF2B5EF4-FFF2-40B4-BE49-F238E27FC236}">
                <a16:creationId xmlns:a16="http://schemas.microsoft.com/office/drawing/2014/main" id="{2B464A50-E00F-4A7F-B48F-B9314552153F}"/>
              </a:ext>
            </a:extLst>
          </p:cNvPr>
          <p:cNvSpPr>
            <a:spLocks/>
          </p:cNvSpPr>
          <p:nvPr/>
        </p:nvSpPr>
        <p:spPr bwMode="auto">
          <a:xfrm>
            <a:off x="6659563" y="3070225"/>
            <a:ext cx="598487" cy="2232025"/>
          </a:xfrm>
          <a:custGeom>
            <a:avLst/>
            <a:gdLst>
              <a:gd name="T0" fmla="*/ 0 w 377"/>
              <a:gd name="T1" fmla="*/ 0 h 1406"/>
              <a:gd name="T2" fmla="*/ 2147483646 w 377"/>
              <a:gd name="T3" fmla="*/ 2147483646 h 1406"/>
              <a:gd name="T4" fmla="*/ 2147483646 w 377"/>
              <a:gd name="T5" fmla="*/ 2147483646 h 1406"/>
              <a:gd name="T6" fmla="*/ 2147483646 w 377"/>
              <a:gd name="T7" fmla="*/ 2147483646 h 1406"/>
              <a:gd name="T8" fmla="*/ 2147483646 w 377"/>
              <a:gd name="T9" fmla="*/ 2147483646 h 14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7" h="1406">
                <a:moveTo>
                  <a:pt x="0" y="0"/>
                </a:moveTo>
                <a:cubicBezTo>
                  <a:pt x="60" y="34"/>
                  <a:pt x="121" y="68"/>
                  <a:pt x="181" y="181"/>
                </a:cubicBezTo>
                <a:cubicBezTo>
                  <a:pt x="241" y="294"/>
                  <a:pt x="347" y="521"/>
                  <a:pt x="362" y="680"/>
                </a:cubicBezTo>
                <a:cubicBezTo>
                  <a:pt x="377" y="839"/>
                  <a:pt x="310" y="1013"/>
                  <a:pt x="272" y="1134"/>
                </a:cubicBezTo>
                <a:cubicBezTo>
                  <a:pt x="234" y="1255"/>
                  <a:pt x="185" y="1330"/>
                  <a:pt x="136" y="1406"/>
                </a:cubicBezTo>
              </a:path>
            </a:pathLst>
          </a:custGeom>
          <a:noFill/>
          <a:ln w="28575" cap="flat" cmpd="sng">
            <a:solidFill>
              <a:srgbClr val="0066FF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7452" name="Freeform 28">
            <a:extLst>
              <a:ext uri="{FF2B5EF4-FFF2-40B4-BE49-F238E27FC236}">
                <a16:creationId xmlns:a16="http://schemas.microsoft.com/office/drawing/2014/main" id="{78EA86E4-1E6B-4FA0-9C5D-CE5FC80E81D1}"/>
              </a:ext>
            </a:extLst>
          </p:cNvPr>
          <p:cNvSpPr>
            <a:spLocks/>
          </p:cNvSpPr>
          <p:nvPr/>
        </p:nvSpPr>
        <p:spPr bwMode="auto">
          <a:xfrm>
            <a:off x="6659563" y="3429000"/>
            <a:ext cx="803275" cy="2160588"/>
          </a:xfrm>
          <a:custGeom>
            <a:avLst/>
            <a:gdLst>
              <a:gd name="T0" fmla="*/ 0 w 506"/>
              <a:gd name="T1" fmla="*/ 0 h 1315"/>
              <a:gd name="T2" fmla="*/ 2147483646 w 506"/>
              <a:gd name="T3" fmla="*/ 2147483646 h 1315"/>
              <a:gd name="T4" fmla="*/ 2147483646 w 506"/>
              <a:gd name="T5" fmla="*/ 2147483646 h 1315"/>
              <a:gd name="T6" fmla="*/ 2147483646 w 506"/>
              <a:gd name="T7" fmla="*/ 2147483646 h 1315"/>
              <a:gd name="T8" fmla="*/ 2147483646 w 506"/>
              <a:gd name="T9" fmla="*/ 2147483646 h 13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6" h="1315">
                <a:moveTo>
                  <a:pt x="0" y="0"/>
                </a:moveTo>
                <a:cubicBezTo>
                  <a:pt x="139" y="19"/>
                  <a:pt x="279" y="38"/>
                  <a:pt x="362" y="136"/>
                </a:cubicBezTo>
                <a:cubicBezTo>
                  <a:pt x="445" y="234"/>
                  <a:pt x="490" y="431"/>
                  <a:pt x="498" y="590"/>
                </a:cubicBezTo>
                <a:cubicBezTo>
                  <a:pt x="506" y="749"/>
                  <a:pt x="468" y="968"/>
                  <a:pt x="408" y="1089"/>
                </a:cubicBezTo>
                <a:cubicBezTo>
                  <a:pt x="348" y="1210"/>
                  <a:pt x="242" y="1262"/>
                  <a:pt x="136" y="1315"/>
                </a:cubicBezTo>
              </a:path>
            </a:pathLst>
          </a:custGeom>
          <a:noFill/>
          <a:ln w="28575" cap="flat" cmpd="sng">
            <a:solidFill>
              <a:srgbClr val="CC0066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7453" name="Freeform 29">
            <a:extLst>
              <a:ext uri="{FF2B5EF4-FFF2-40B4-BE49-F238E27FC236}">
                <a16:creationId xmlns:a16="http://schemas.microsoft.com/office/drawing/2014/main" id="{E7226AB0-6620-46B7-9381-B726EA65801B}"/>
              </a:ext>
            </a:extLst>
          </p:cNvPr>
          <p:cNvSpPr>
            <a:spLocks/>
          </p:cNvSpPr>
          <p:nvPr/>
        </p:nvSpPr>
        <p:spPr bwMode="auto">
          <a:xfrm>
            <a:off x="6659563" y="3644900"/>
            <a:ext cx="1079500" cy="2233613"/>
          </a:xfrm>
          <a:custGeom>
            <a:avLst/>
            <a:gdLst>
              <a:gd name="T0" fmla="*/ 0 w 680"/>
              <a:gd name="T1" fmla="*/ 0 h 1361"/>
              <a:gd name="T2" fmla="*/ 2147483646 w 680"/>
              <a:gd name="T3" fmla="*/ 2147483646 h 1361"/>
              <a:gd name="T4" fmla="*/ 2147483646 w 680"/>
              <a:gd name="T5" fmla="*/ 2147483646 h 1361"/>
              <a:gd name="T6" fmla="*/ 2147483646 w 680"/>
              <a:gd name="T7" fmla="*/ 2147483646 h 1361"/>
              <a:gd name="T8" fmla="*/ 2147483646 w 680"/>
              <a:gd name="T9" fmla="*/ 2147483646 h 1361"/>
              <a:gd name="T10" fmla="*/ 2147483646 w 680"/>
              <a:gd name="T11" fmla="*/ 2147483646 h 136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80" h="1361">
                <a:moveTo>
                  <a:pt x="0" y="0"/>
                </a:moveTo>
                <a:cubicBezTo>
                  <a:pt x="83" y="7"/>
                  <a:pt x="166" y="15"/>
                  <a:pt x="272" y="91"/>
                </a:cubicBezTo>
                <a:cubicBezTo>
                  <a:pt x="378" y="167"/>
                  <a:pt x="590" y="303"/>
                  <a:pt x="635" y="454"/>
                </a:cubicBezTo>
                <a:cubicBezTo>
                  <a:pt x="680" y="605"/>
                  <a:pt x="597" y="862"/>
                  <a:pt x="544" y="998"/>
                </a:cubicBezTo>
                <a:cubicBezTo>
                  <a:pt x="491" y="1134"/>
                  <a:pt x="393" y="1210"/>
                  <a:pt x="317" y="1270"/>
                </a:cubicBezTo>
                <a:cubicBezTo>
                  <a:pt x="241" y="1330"/>
                  <a:pt x="165" y="1345"/>
                  <a:pt x="90" y="1361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7454" name="Freeform 30">
            <a:extLst>
              <a:ext uri="{FF2B5EF4-FFF2-40B4-BE49-F238E27FC236}">
                <a16:creationId xmlns:a16="http://schemas.microsoft.com/office/drawing/2014/main" id="{3451DAF7-4287-4CC7-BABD-6DAEB1C065CC}"/>
              </a:ext>
            </a:extLst>
          </p:cNvPr>
          <p:cNvSpPr>
            <a:spLocks/>
          </p:cNvSpPr>
          <p:nvPr/>
        </p:nvSpPr>
        <p:spPr bwMode="auto">
          <a:xfrm>
            <a:off x="6659563" y="4078288"/>
            <a:ext cx="1247775" cy="2087562"/>
          </a:xfrm>
          <a:custGeom>
            <a:avLst/>
            <a:gdLst>
              <a:gd name="T0" fmla="*/ 0 w 786"/>
              <a:gd name="T1" fmla="*/ 0 h 1315"/>
              <a:gd name="T2" fmla="*/ 2147483646 w 786"/>
              <a:gd name="T3" fmla="*/ 2147483646 h 1315"/>
              <a:gd name="T4" fmla="*/ 2147483646 w 786"/>
              <a:gd name="T5" fmla="*/ 2147483646 h 1315"/>
              <a:gd name="T6" fmla="*/ 2147483646 w 786"/>
              <a:gd name="T7" fmla="*/ 2147483646 h 1315"/>
              <a:gd name="T8" fmla="*/ 2147483646 w 786"/>
              <a:gd name="T9" fmla="*/ 2147483646 h 1315"/>
              <a:gd name="T10" fmla="*/ 2147483646 w 786"/>
              <a:gd name="T11" fmla="*/ 2147483646 h 13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86" h="1315">
                <a:moveTo>
                  <a:pt x="0" y="0"/>
                </a:moveTo>
                <a:cubicBezTo>
                  <a:pt x="98" y="4"/>
                  <a:pt x="196" y="8"/>
                  <a:pt x="317" y="91"/>
                </a:cubicBezTo>
                <a:cubicBezTo>
                  <a:pt x="438" y="174"/>
                  <a:pt x="664" y="355"/>
                  <a:pt x="725" y="499"/>
                </a:cubicBezTo>
                <a:cubicBezTo>
                  <a:pt x="786" y="643"/>
                  <a:pt x="725" y="839"/>
                  <a:pt x="680" y="952"/>
                </a:cubicBezTo>
                <a:cubicBezTo>
                  <a:pt x="635" y="1065"/>
                  <a:pt x="551" y="1119"/>
                  <a:pt x="453" y="1179"/>
                </a:cubicBezTo>
                <a:cubicBezTo>
                  <a:pt x="355" y="1239"/>
                  <a:pt x="222" y="1277"/>
                  <a:pt x="90" y="1315"/>
                </a:cubicBezTo>
              </a:path>
            </a:pathLst>
          </a:custGeom>
          <a:noFill/>
          <a:ln w="28575" cap="rnd" cmpd="sng">
            <a:solidFill>
              <a:schemeClr val="fol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7456" name="Text Box 32">
            <a:extLst>
              <a:ext uri="{FF2B5EF4-FFF2-40B4-BE49-F238E27FC236}">
                <a16:creationId xmlns:a16="http://schemas.microsoft.com/office/drawing/2014/main" id="{28256E35-394C-4D69-A5B0-9017F6B69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725988"/>
            <a:ext cx="2233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G1, G2, </a:t>
            </a:r>
            <a:r>
              <a:rPr lang="en-US" altLang="zh-CN" sz="2400">
                <a:latin typeface="Arial" panose="020B0604020202020204" pitchFamily="34" charset="0"/>
              </a:rPr>
              <a:t>…</a:t>
            </a:r>
            <a:r>
              <a:rPr lang="en-US" altLang="zh-CN" sz="2400">
                <a:latin typeface="Comic Sans MS" panose="030F0702030302020204" pitchFamily="66" charset="0"/>
              </a:rPr>
              <a:t>, Gn</a:t>
            </a:r>
          </a:p>
        </p:txBody>
      </p:sp>
      <p:sp>
        <p:nvSpPr>
          <p:cNvPr id="487457" name="Line 33">
            <a:extLst>
              <a:ext uri="{FF2B5EF4-FFF2-40B4-BE49-F238E27FC236}">
                <a16:creationId xmlns:a16="http://schemas.microsoft.com/office/drawing/2014/main" id="{CFAEC529-8797-4E27-AEEC-6983179BEF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4575" y="5302250"/>
            <a:ext cx="1944688" cy="0"/>
          </a:xfrm>
          <a:prstGeom prst="line">
            <a:avLst/>
          </a:prstGeom>
          <a:noFill/>
          <a:ln w="5715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7458" name="Line 34">
            <a:extLst>
              <a:ext uri="{FF2B5EF4-FFF2-40B4-BE49-F238E27FC236}">
                <a16:creationId xmlns:a16="http://schemas.microsoft.com/office/drawing/2014/main" id="{2DC26F7E-2BE1-43CC-8824-36D797F92B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6163" y="5589588"/>
            <a:ext cx="1944687" cy="0"/>
          </a:xfrm>
          <a:prstGeom prst="line">
            <a:avLst/>
          </a:prstGeom>
          <a:noFill/>
          <a:ln w="57150">
            <a:solidFill>
              <a:srgbClr val="CC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7459" name="Line 35">
            <a:extLst>
              <a:ext uri="{FF2B5EF4-FFF2-40B4-BE49-F238E27FC236}">
                <a16:creationId xmlns:a16="http://schemas.microsoft.com/office/drawing/2014/main" id="{12940C93-EE91-467E-9538-CA7A8204E0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4575" y="5878513"/>
            <a:ext cx="1944688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7460" name="Line 36">
            <a:extLst>
              <a:ext uri="{FF2B5EF4-FFF2-40B4-BE49-F238E27FC236}">
                <a16:creationId xmlns:a16="http://schemas.microsoft.com/office/drawing/2014/main" id="{85BF0409-AD6B-45D0-BBD3-D9B13ED6C0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4575" y="6165850"/>
            <a:ext cx="1944688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92" name="Rectangle 38">
            <a:extLst>
              <a:ext uri="{FF2B5EF4-FFF2-40B4-BE49-F238E27FC236}">
                <a16:creationId xmlns:a16="http://schemas.microsoft.com/office/drawing/2014/main" id="{FE605392-7B3A-4E03-8798-E23C37F77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60350"/>
            <a:ext cx="59626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>
                <a:latin typeface="Comic Sans MS" panose="030F0702030302020204" pitchFamily="66" charset="0"/>
              </a:rPr>
              <a:t>Aggregate Operations</a:t>
            </a:r>
          </a:p>
        </p:txBody>
      </p:sp>
    </p:spTree>
  </p:cSld>
  <p:clrMapOvr>
    <a:masterClrMapping/>
  </p:clrMapOvr>
  <p:transition spd="med">
    <p:fade/>
    <p:sndAc>
      <p:stSnd>
        <p:snd r:embed="rId4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8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8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8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87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7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8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8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8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8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48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8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48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8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48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8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48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8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48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63" grpId="0" animBg="1"/>
      <p:bldP spid="487428" grpId="0" animBg="1"/>
      <p:bldP spid="487429" grpId="0" animBg="1"/>
      <p:bldP spid="487430" grpId="0" animBg="1"/>
      <p:bldP spid="487431" grpId="0" animBg="1"/>
      <p:bldP spid="487432" grpId="0" animBg="1"/>
      <p:bldP spid="487435" grpId="0"/>
      <p:bldP spid="487444" grpId="0"/>
      <p:bldP spid="487445" grpId="0"/>
      <p:bldP spid="487446" grpId="0" animBg="1"/>
      <p:bldP spid="48745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页脚占位符 2">
            <a:extLst>
              <a:ext uri="{FF2B5EF4-FFF2-40B4-BE49-F238E27FC236}">
                <a16:creationId xmlns:a16="http://schemas.microsoft.com/office/drawing/2014/main" id="{C75F45C2-688C-43BC-897D-E929CB6E6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141315" name="灯片编号占位符 3">
            <a:extLst>
              <a:ext uri="{FF2B5EF4-FFF2-40B4-BE49-F238E27FC236}">
                <a16:creationId xmlns:a16="http://schemas.microsoft.com/office/drawing/2014/main" id="{FB431E9F-BDF9-41A4-A9CA-DC56D4E5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DF1AA6-BC81-4393-B3A2-9CE9138EF7AB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416772" name="Rectangle 4">
            <a:extLst>
              <a:ext uri="{FF2B5EF4-FFF2-40B4-BE49-F238E27FC236}">
                <a16:creationId xmlns:a16="http://schemas.microsoft.com/office/drawing/2014/main" id="{8B67B638-00B2-44A1-87C3-1D8A2B6FB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60350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  <p:grpSp>
        <p:nvGrpSpPr>
          <p:cNvPr id="416790" name="Group 22">
            <a:extLst>
              <a:ext uri="{FF2B5EF4-FFF2-40B4-BE49-F238E27FC236}">
                <a16:creationId xmlns:a16="http://schemas.microsoft.com/office/drawing/2014/main" id="{D7F6441D-1113-4C3F-9E29-FDDF6FBADE91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981075"/>
            <a:ext cx="6913563" cy="2514600"/>
            <a:chOff x="748" y="618"/>
            <a:chExt cx="4355" cy="1584"/>
          </a:xfrm>
        </p:grpSpPr>
        <p:grpSp>
          <p:nvGrpSpPr>
            <p:cNvPr id="141329" name="Group 12">
              <a:extLst>
                <a:ext uri="{FF2B5EF4-FFF2-40B4-BE49-F238E27FC236}">
                  <a16:creationId xmlns:a16="http://schemas.microsoft.com/office/drawing/2014/main" id="{85DFB55D-630E-43E3-9DA2-21A426B192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618"/>
              <a:ext cx="4355" cy="314"/>
              <a:chOff x="1452" y="1120"/>
              <a:chExt cx="3215" cy="192"/>
            </a:xfrm>
          </p:grpSpPr>
          <p:sp>
            <p:nvSpPr>
              <p:cNvPr id="141334" name="Rectangle 6">
                <a:extLst>
                  <a:ext uri="{FF2B5EF4-FFF2-40B4-BE49-F238E27FC236}">
                    <a16:creationId xmlns:a16="http://schemas.microsoft.com/office/drawing/2014/main" id="{899434CC-7C93-4997-8DF6-BDDB944CDF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2" y="1120"/>
                <a:ext cx="1008" cy="192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branch_name</a:t>
                </a:r>
              </a:p>
            </p:txBody>
          </p:sp>
          <p:sp>
            <p:nvSpPr>
              <p:cNvPr id="141335" name="Rectangle 7">
                <a:extLst>
                  <a:ext uri="{FF2B5EF4-FFF2-40B4-BE49-F238E27FC236}">
                    <a16:creationId xmlns:a16="http://schemas.microsoft.com/office/drawing/2014/main" id="{F2E1D93A-8C43-4F62-901A-71F73B5FF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9" y="1120"/>
                <a:ext cx="1152" cy="192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account_number</a:t>
                </a:r>
                <a:endParaRPr lang="en-US" altLang="zh-CN" sz="2400">
                  <a:latin typeface="Helvetica" panose="020B0604020202020204" pitchFamily="34" charset="0"/>
                </a:endParaRPr>
              </a:p>
            </p:txBody>
          </p:sp>
          <p:sp>
            <p:nvSpPr>
              <p:cNvPr id="141336" name="Rectangle 8">
                <a:extLst>
                  <a:ext uri="{FF2B5EF4-FFF2-40B4-BE49-F238E27FC236}">
                    <a16:creationId xmlns:a16="http://schemas.microsoft.com/office/drawing/2014/main" id="{C4D36126-6A25-4D6B-BAA4-8B4A0ED56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1120"/>
                <a:ext cx="1056" cy="192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balance</a:t>
                </a:r>
              </a:p>
            </p:txBody>
          </p:sp>
        </p:grpSp>
        <p:grpSp>
          <p:nvGrpSpPr>
            <p:cNvPr id="141330" name="Group 13">
              <a:extLst>
                <a:ext uri="{FF2B5EF4-FFF2-40B4-BE49-F238E27FC236}">
                  <a16:creationId xmlns:a16="http://schemas.microsoft.com/office/drawing/2014/main" id="{46BC9CD9-B897-49FF-9E94-2ACA01086F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978"/>
              <a:ext cx="4355" cy="1224"/>
              <a:chOff x="1469" y="1360"/>
              <a:chExt cx="3198" cy="912"/>
            </a:xfrm>
          </p:grpSpPr>
          <p:sp>
            <p:nvSpPr>
              <p:cNvPr id="141331" name="Rectangle 9">
                <a:extLst>
                  <a:ext uri="{FF2B5EF4-FFF2-40B4-BE49-F238E27FC236}">
                    <a16:creationId xmlns:a16="http://schemas.microsoft.com/office/drawing/2014/main" id="{33B2F82D-7354-445D-B735-A1BDE7158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9" y="1360"/>
                <a:ext cx="1008" cy="9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</a:rPr>
                  <a:t>Perryridge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</a:rPr>
                  <a:t>Perryridge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</a:rPr>
                  <a:t>Brighton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</a:rPr>
                  <a:t>Brighton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</a:rPr>
                  <a:t>Redwood</a:t>
                </a:r>
              </a:p>
            </p:txBody>
          </p:sp>
          <p:sp>
            <p:nvSpPr>
              <p:cNvPr id="141332" name="Rectangle 10">
                <a:extLst>
                  <a:ext uri="{FF2B5EF4-FFF2-40B4-BE49-F238E27FC236}">
                    <a16:creationId xmlns:a16="http://schemas.microsoft.com/office/drawing/2014/main" id="{1F05601D-0023-4712-8F8D-A225099E5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9" y="1360"/>
                <a:ext cx="1152" cy="9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</a:rPr>
                  <a:t>A-102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</a:rPr>
                  <a:t>A-201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</a:rPr>
                  <a:t>A-217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</a:rPr>
                  <a:t>A-215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</a:rPr>
                  <a:t>A-222</a:t>
                </a:r>
              </a:p>
            </p:txBody>
          </p:sp>
          <p:sp>
            <p:nvSpPr>
              <p:cNvPr id="141333" name="Rectangle 11">
                <a:extLst>
                  <a:ext uri="{FF2B5EF4-FFF2-40B4-BE49-F238E27FC236}">
                    <a16:creationId xmlns:a16="http://schemas.microsoft.com/office/drawing/2014/main" id="{263B2CEF-7F9D-45B9-8FE2-1AD6ED851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1360"/>
                <a:ext cx="1056" cy="9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</a:rPr>
                  <a:t>400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</a:rPr>
                  <a:t>900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</a:rPr>
                  <a:t>750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</a:rPr>
                  <a:t>750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</a:rPr>
                  <a:t>700</a:t>
                </a:r>
                <a:endParaRPr lang="en-US" altLang="zh-CN" sz="2400" i="1">
                  <a:latin typeface="Helvetica" panose="020B0604020202020204" pitchFamily="34" charset="0"/>
                </a:endParaRPr>
              </a:p>
            </p:txBody>
          </p:sp>
        </p:grpSp>
      </p:grpSp>
      <p:grpSp>
        <p:nvGrpSpPr>
          <p:cNvPr id="416786" name="Group 18">
            <a:extLst>
              <a:ext uri="{FF2B5EF4-FFF2-40B4-BE49-F238E27FC236}">
                <a16:creationId xmlns:a16="http://schemas.microsoft.com/office/drawing/2014/main" id="{D868DD69-2115-4302-AC0D-1937C6366D84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4508500"/>
            <a:ext cx="4446587" cy="460375"/>
            <a:chOff x="2256" y="2848"/>
            <a:chExt cx="2064" cy="192"/>
          </a:xfrm>
        </p:grpSpPr>
        <p:sp>
          <p:nvSpPr>
            <p:cNvPr id="141327" name="Rectangle 14">
              <a:extLst>
                <a:ext uri="{FF2B5EF4-FFF2-40B4-BE49-F238E27FC236}">
                  <a16:creationId xmlns:a16="http://schemas.microsoft.com/office/drawing/2014/main" id="{60D5249E-B40F-4F0A-8CF0-807BBE9AE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848"/>
              <a:ext cx="1008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</a:rPr>
                <a:t>branch_name</a:t>
              </a:r>
            </a:p>
          </p:txBody>
        </p:sp>
        <p:sp>
          <p:nvSpPr>
            <p:cNvPr id="141328" name="Rectangle 15">
              <a:extLst>
                <a:ext uri="{FF2B5EF4-FFF2-40B4-BE49-F238E27FC236}">
                  <a16:creationId xmlns:a16="http://schemas.microsoft.com/office/drawing/2014/main" id="{FC43FFD9-E701-4B97-8E21-96CA1602B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848"/>
              <a:ext cx="1056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Helvetica" panose="020B0604020202020204" pitchFamily="34" charset="0"/>
                </a:rPr>
                <a:t>sum</a:t>
              </a:r>
              <a:r>
                <a:rPr lang="en-US" altLang="zh-CN" sz="2400">
                  <a:latin typeface="Helvetica" panose="020B0604020202020204" pitchFamily="34" charset="0"/>
                </a:rPr>
                <a:t>(</a:t>
              </a:r>
              <a:r>
                <a:rPr lang="en-US" altLang="zh-CN" sz="2400" i="1">
                  <a:latin typeface="Helvetica" panose="020B0604020202020204" pitchFamily="34" charset="0"/>
                </a:rPr>
                <a:t>balance</a:t>
              </a:r>
              <a:r>
                <a:rPr lang="en-US" altLang="zh-CN" sz="2400">
                  <a:latin typeface="Helvetica" panose="020B0604020202020204" pitchFamily="34" charset="0"/>
                </a:rPr>
                <a:t>)</a:t>
              </a:r>
              <a:endParaRPr lang="en-US" altLang="zh-CN" sz="2400" i="1">
                <a:latin typeface="Helvetica" panose="020B0604020202020204" pitchFamily="34" charset="0"/>
              </a:endParaRPr>
            </a:p>
          </p:txBody>
        </p:sp>
      </p:grpSp>
      <p:grpSp>
        <p:nvGrpSpPr>
          <p:cNvPr id="416787" name="Group 19">
            <a:extLst>
              <a:ext uri="{FF2B5EF4-FFF2-40B4-BE49-F238E27FC236}">
                <a16:creationId xmlns:a16="http://schemas.microsoft.com/office/drawing/2014/main" id="{14432305-266C-47BF-A6FA-9D50A3A12550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5045075"/>
            <a:ext cx="4446587" cy="1190625"/>
            <a:chOff x="2256" y="3088"/>
            <a:chExt cx="2064" cy="528"/>
          </a:xfrm>
        </p:grpSpPr>
        <p:sp>
          <p:nvSpPr>
            <p:cNvPr id="141325" name="Rectangle 16">
              <a:extLst>
                <a:ext uri="{FF2B5EF4-FFF2-40B4-BE49-F238E27FC236}">
                  <a16:creationId xmlns:a16="http://schemas.microsoft.com/office/drawing/2014/main" id="{18760455-AD9D-4DE9-AA09-B509870DF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088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Perryridge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Brighton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Redwood</a:t>
              </a:r>
            </a:p>
          </p:txBody>
        </p:sp>
        <p:sp>
          <p:nvSpPr>
            <p:cNvPr id="141326" name="Rectangle 17">
              <a:extLst>
                <a:ext uri="{FF2B5EF4-FFF2-40B4-BE49-F238E27FC236}">
                  <a16:creationId xmlns:a16="http://schemas.microsoft.com/office/drawing/2014/main" id="{A90DBA4C-BFC3-4337-A7CE-B6EB50C48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088"/>
              <a:ext cx="105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1300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1500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700</a:t>
              </a:r>
              <a:endParaRPr lang="en-US" altLang="zh-CN" sz="2400" i="1">
                <a:latin typeface="Helvetica" panose="020B0604020202020204" pitchFamily="34" charset="0"/>
              </a:endParaRPr>
            </a:p>
          </p:txBody>
        </p:sp>
      </p:grpSp>
      <p:sp>
        <p:nvSpPr>
          <p:cNvPr id="416788" name="AutoShape 20">
            <a:extLst>
              <a:ext uri="{FF2B5EF4-FFF2-40B4-BE49-F238E27FC236}">
                <a16:creationId xmlns:a16="http://schemas.microsoft.com/office/drawing/2014/main" id="{2C738A0E-B590-4152-BC9F-77B8EA3DA5C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544344" y="3825082"/>
            <a:ext cx="647700" cy="576262"/>
          </a:xfrm>
          <a:prstGeom prst="rightArrow">
            <a:avLst>
              <a:gd name="adj1" fmla="val 50000"/>
              <a:gd name="adj2" fmla="val 28099"/>
            </a:avLst>
          </a:prstGeom>
          <a:solidFill>
            <a:schemeClr val="bg1"/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16789" name="Rectangle 21">
            <a:extLst>
              <a:ext uri="{FF2B5EF4-FFF2-40B4-BE49-F238E27FC236}">
                <a16:creationId xmlns:a16="http://schemas.microsoft.com/office/drawing/2014/main" id="{023B14C9-D62E-4371-94C5-092A55FE3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789363"/>
            <a:ext cx="5435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i="1" baseline="-25000">
                <a:latin typeface="Helvetica" panose="020B0604020202020204" pitchFamily="34" charset="0"/>
              </a:rPr>
              <a:t>branch_name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en-US" altLang="zh-CN" sz="2800" i="1">
                <a:latin typeface="Lucida Sans Unicode" panose="020B0602030504020204" pitchFamily="34" charset="0"/>
                <a:sym typeface="Symbol" panose="05050102010706020507" pitchFamily="18" charset="2"/>
              </a:rPr>
              <a:t>g </a:t>
            </a:r>
            <a:r>
              <a:rPr lang="en-US" altLang="zh-CN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sum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baseline="-25000">
                <a:latin typeface="Helvetica" panose="020B0604020202020204" pitchFamily="34" charset="0"/>
                <a:sym typeface="Symbol" panose="05050102010706020507" pitchFamily="18" charset="2"/>
              </a:rPr>
              <a:t>balance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>
                <a:latin typeface="Helvetica" panose="020B0604020202020204" pitchFamily="34" charset="0"/>
                <a:sym typeface="Symbol" panose="05050102010706020507" pitchFamily="18" charset="2"/>
              </a:rPr>
              <a:t>account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416791" name="Rectangle 23">
            <a:extLst>
              <a:ext uri="{FF2B5EF4-FFF2-40B4-BE49-F238E27FC236}">
                <a16:creationId xmlns:a16="http://schemas.microsoft.com/office/drawing/2014/main" id="{5F5A4AE3-A8E7-4AA0-AE1D-166984F66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628775"/>
            <a:ext cx="6337300" cy="720725"/>
          </a:xfrm>
          <a:prstGeom prst="rect">
            <a:avLst/>
          </a:prstGeom>
          <a:noFill/>
          <a:ln w="28575" algn="ctr">
            <a:solidFill>
              <a:srgbClr val="CC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16792" name="Rectangle 24">
            <a:extLst>
              <a:ext uri="{FF2B5EF4-FFF2-40B4-BE49-F238E27FC236}">
                <a16:creationId xmlns:a16="http://schemas.microsoft.com/office/drawing/2014/main" id="{EF1CDDD5-21E8-47BD-A729-AFB14A845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2349500"/>
            <a:ext cx="6337300" cy="720725"/>
          </a:xfrm>
          <a:prstGeom prst="rect">
            <a:avLst/>
          </a:prstGeom>
          <a:noFill/>
          <a:ln w="28575" algn="ctr">
            <a:solidFill>
              <a:srgbClr val="CC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16793" name="Rectangle 25">
            <a:extLst>
              <a:ext uri="{FF2B5EF4-FFF2-40B4-BE49-F238E27FC236}">
                <a16:creationId xmlns:a16="http://schemas.microsoft.com/office/drawing/2014/main" id="{59C800C0-D3C8-47CE-848C-3EDA9DCC6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068638"/>
            <a:ext cx="6337300" cy="360362"/>
          </a:xfrm>
          <a:prstGeom prst="rect">
            <a:avLst/>
          </a:prstGeom>
          <a:noFill/>
          <a:ln w="28575" algn="ctr">
            <a:solidFill>
              <a:srgbClr val="CC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1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1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1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41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2" grpId="0" animBg="1"/>
      <p:bldP spid="416788" grpId="0" animBg="1"/>
      <p:bldP spid="416789" grpId="0"/>
      <p:bldP spid="416791" grpId="0" animBg="1"/>
      <p:bldP spid="416792" grpId="0" animBg="1"/>
      <p:bldP spid="41679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页脚占位符 4">
            <a:extLst>
              <a:ext uri="{FF2B5EF4-FFF2-40B4-BE49-F238E27FC236}">
                <a16:creationId xmlns:a16="http://schemas.microsoft.com/office/drawing/2014/main" id="{4DD19625-DDF8-43CC-8BA7-7524108D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143363" name="灯片编号占位符 5">
            <a:extLst>
              <a:ext uri="{FF2B5EF4-FFF2-40B4-BE49-F238E27FC236}">
                <a16:creationId xmlns:a16="http://schemas.microsoft.com/office/drawing/2014/main" id="{AE463030-72D4-4775-9262-10FF1D04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157B16-F9CA-44C4-A53A-B86FA2A6994B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417800" name="Rectangle 8">
            <a:extLst>
              <a:ext uri="{FF2B5EF4-FFF2-40B4-BE49-F238E27FC236}">
                <a16:creationId xmlns:a16="http://schemas.microsoft.com/office/drawing/2014/main" id="{669622C3-84DC-4A2E-BC8C-01B7DE10D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5445125"/>
            <a:ext cx="3384550" cy="504825"/>
          </a:xfrm>
          <a:prstGeom prst="rect">
            <a:avLst/>
          </a:prstGeom>
          <a:solidFill>
            <a:schemeClr val="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43365" name="Rectangle 2">
            <a:extLst>
              <a:ext uri="{FF2B5EF4-FFF2-40B4-BE49-F238E27FC236}">
                <a16:creationId xmlns:a16="http://schemas.microsoft.com/office/drawing/2014/main" id="{4C8F0558-7F2C-4EB1-B8A9-842C47E8F9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Aggregate Operations</a:t>
            </a:r>
          </a:p>
        </p:txBody>
      </p:sp>
      <p:sp>
        <p:nvSpPr>
          <p:cNvPr id="143366" name="Rectangle 3">
            <a:extLst>
              <a:ext uri="{FF2B5EF4-FFF2-40B4-BE49-F238E27FC236}">
                <a16:creationId xmlns:a16="http://schemas.microsoft.com/office/drawing/2014/main" id="{C57212CC-CA33-449D-A5BB-116022148F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Result of aggregation does not have a name</a:t>
            </a:r>
          </a:p>
          <a:p>
            <a:pPr lvl="1" eaLnBrk="1" hangingPunct="1"/>
            <a:r>
              <a:rPr lang="en-US" altLang="zh-CN"/>
              <a:t>Can use rename operation to give it a name</a:t>
            </a:r>
          </a:p>
          <a:p>
            <a:pPr lvl="1" eaLnBrk="1" hangingPunct="1"/>
            <a:r>
              <a:rPr lang="en-US" altLang="zh-CN"/>
              <a:t>For convenience, we permit renaming as part of aggregate operation</a:t>
            </a:r>
          </a:p>
        </p:txBody>
      </p:sp>
      <p:sp>
        <p:nvSpPr>
          <p:cNvPr id="417796" name="Rectangle 4">
            <a:extLst>
              <a:ext uri="{FF2B5EF4-FFF2-40B4-BE49-F238E27FC236}">
                <a16:creationId xmlns:a16="http://schemas.microsoft.com/office/drawing/2014/main" id="{CE2EB8B8-45E8-4174-B429-3F81C490A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476250"/>
            <a:ext cx="935038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mic Sans MS" panose="030F0702030302020204" pitchFamily="66" charset="0"/>
              </a:rPr>
              <a:t>Cont</a:t>
            </a:r>
            <a:r>
              <a:rPr lang="en-US" altLang="zh-CN" sz="280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417797" name="Rectangle 5">
            <a:extLst>
              <a:ext uri="{FF2B5EF4-FFF2-40B4-BE49-F238E27FC236}">
                <a16:creationId xmlns:a16="http://schemas.microsoft.com/office/drawing/2014/main" id="{3992CF78-D45A-49D8-8EFF-78417A8E8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437063"/>
            <a:ext cx="5435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i="1" baseline="-25000">
                <a:latin typeface="Helvetica" panose="020B0604020202020204" pitchFamily="34" charset="0"/>
              </a:rPr>
              <a:t>branch_name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en-US" altLang="zh-CN" sz="2800" i="1">
                <a:latin typeface="Lucida Sans Unicode" panose="020B0602030504020204" pitchFamily="34" charset="0"/>
                <a:sym typeface="Symbol" panose="05050102010706020507" pitchFamily="18" charset="2"/>
              </a:rPr>
              <a:t>g </a:t>
            </a:r>
            <a:r>
              <a:rPr lang="en-US" altLang="zh-CN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sum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baseline="-25000">
                <a:latin typeface="Helvetica" panose="020B0604020202020204" pitchFamily="34" charset="0"/>
                <a:sym typeface="Symbol" panose="05050102010706020507" pitchFamily="18" charset="2"/>
              </a:rPr>
              <a:t>balance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>
                <a:latin typeface="Helvetica" panose="020B0604020202020204" pitchFamily="34" charset="0"/>
                <a:sym typeface="Symbol" panose="05050102010706020507" pitchFamily="18" charset="2"/>
              </a:rPr>
              <a:t>account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417798" name="Rectangle 6">
            <a:extLst>
              <a:ext uri="{FF2B5EF4-FFF2-40B4-BE49-F238E27FC236}">
                <a16:creationId xmlns:a16="http://schemas.microsoft.com/office/drawing/2014/main" id="{0098FB11-40F2-45B1-9961-76B02831C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300663"/>
            <a:ext cx="76327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i="1" baseline="-25000">
                <a:latin typeface="Helvetica" panose="020B0604020202020204" pitchFamily="34" charset="0"/>
              </a:rPr>
              <a:t>branch_name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en-US" altLang="zh-CN" sz="2800" i="1">
                <a:latin typeface="Lucida Sans Unicode" panose="020B0602030504020204" pitchFamily="34" charset="0"/>
                <a:sym typeface="Symbol" panose="05050102010706020507" pitchFamily="18" charset="2"/>
              </a:rPr>
              <a:t>g </a:t>
            </a:r>
            <a:r>
              <a:rPr lang="en-US" altLang="zh-CN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sum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baseline="-25000">
                <a:latin typeface="Helvetica" panose="020B0604020202020204" pitchFamily="34" charset="0"/>
                <a:sym typeface="Symbol" panose="05050102010706020507" pitchFamily="18" charset="2"/>
              </a:rPr>
              <a:t>balance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) as sum-balance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i="1">
                <a:latin typeface="Helvetica" panose="020B0604020202020204" pitchFamily="34" charset="0"/>
                <a:sym typeface="Symbol" panose="05050102010706020507" pitchFamily="18" charset="2"/>
              </a:rPr>
              <a:t>account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417799" name="AutoShape 7">
            <a:extLst>
              <a:ext uri="{FF2B5EF4-FFF2-40B4-BE49-F238E27FC236}">
                <a16:creationId xmlns:a16="http://schemas.microsoft.com/office/drawing/2014/main" id="{E7F93FDA-AC15-483B-9915-4DC01E65AB1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013201" y="4957762"/>
            <a:ext cx="468312" cy="57626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28575" algn="ctr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1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800" grpId="0" animBg="1"/>
      <p:bldP spid="417796" grpId="0" animBg="1"/>
      <p:bldP spid="417797" grpId="0"/>
      <p:bldP spid="417798" grpId="0"/>
      <p:bldP spid="41779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脚占位符 4">
            <a:extLst>
              <a:ext uri="{FF2B5EF4-FFF2-40B4-BE49-F238E27FC236}">
                <a16:creationId xmlns:a16="http://schemas.microsoft.com/office/drawing/2014/main" id="{0C0A8A2D-4D34-4A84-9180-18E81CB8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16387" name="灯片编号占位符 5">
            <a:extLst>
              <a:ext uri="{FF2B5EF4-FFF2-40B4-BE49-F238E27FC236}">
                <a16:creationId xmlns:a16="http://schemas.microsoft.com/office/drawing/2014/main" id="{E129C3A0-181C-438A-832C-669D757C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124B03-4D9E-4766-B214-47C0E4DE2448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80904" name="AutoShape 8">
            <a:extLst>
              <a:ext uri="{FF2B5EF4-FFF2-40B4-BE49-F238E27FC236}">
                <a16:creationId xmlns:a16="http://schemas.microsoft.com/office/drawing/2014/main" id="{9D198D27-2764-4E14-BD9F-D8DA56080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333375"/>
            <a:ext cx="2735263" cy="1512888"/>
          </a:xfrm>
          <a:prstGeom prst="cloudCallout">
            <a:avLst>
              <a:gd name="adj1" fmla="val -52440"/>
              <a:gd name="adj2" fmla="val 138144"/>
            </a:avLst>
          </a:prstGeom>
          <a:solidFill>
            <a:schemeClr val="bg1"/>
          </a:solidFill>
          <a:ln w="28575">
            <a:solidFill>
              <a:srgbClr val="00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Comic Sans MS" panose="030F0702030302020204" pitchFamily="66" charset="0"/>
              </a:rPr>
              <a:t>Cartesian Product</a:t>
            </a:r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BFBC7BF6-D935-46FE-9DF4-9318D763D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Relation</a:t>
            </a:r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496E3052-5C25-47D8-A83A-BCC712F54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852738"/>
            <a:ext cx="4103687" cy="647700"/>
          </a:xfrm>
          <a:prstGeom prst="rect">
            <a:avLst/>
          </a:prstGeom>
          <a:solidFill>
            <a:schemeClr val="hlink">
              <a:alpha val="18823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6391" name="Rectangle 3">
            <a:extLst>
              <a:ext uri="{FF2B5EF4-FFF2-40B4-BE49-F238E27FC236}">
                <a16:creationId xmlns:a16="http://schemas.microsoft.com/office/drawing/2014/main" id="{D3A3C856-9621-46D3-BDFF-8F29A7D21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28775"/>
            <a:ext cx="8215313" cy="33845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/>
              <a:t>Formally, given sets </a:t>
            </a:r>
            <a:r>
              <a:rPr lang="en-US" altLang="zh-CN" i="1"/>
              <a:t>D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D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en-US" altLang="zh-CN">
                <a:latin typeface="Helvetica" panose="020B0604020202020204" pitchFamily="34" charset="0"/>
              </a:rPr>
              <a:t>…</a:t>
            </a:r>
            <a:r>
              <a:rPr lang="en-US" altLang="zh-CN"/>
              <a:t>. </a:t>
            </a:r>
            <a:r>
              <a:rPr lang="en-US" altLang="zh-CN" i="1"/>
              <a:t>D</a:t>
            </a:r>
            <a:r>
              <a:rPr lang="en-US" altLang="zh-CN" i="1" baseline="-25000"/>
              <a:t>n</a:t>
            </a:r>
            <a:r>
              <a:rPr lang="en-US" altLang="zh-CN"/>
              <a:t> a </a:t>
            </a:r>
            <a:r>
              <a:rPr lang="en-US" altLang="zh-CN" b="1">
                <a:solidFill>
                  <a:srgbClr val="CC0066"/>
                </a:solidFill>
              </a:rPr>
              <a:t>relation</a:t>
            </a:r>
            <a:r>
              <a:rPr lang="en-US" altLang="zh-CN" i="1"/>
              <a:t> r</a:t>
            </a:r>
            <a:r>
              <a:rPr lang="en-US" altLang="zh-CN"/>
              <a:t> is a subset of </a:t>
            </a:r>
            <a:br>
              <a:rPr lang="en-US" altLang="zh-CN"/>
            </a:br>
            <a:r>
              <a:rPr lang="en-US" altLang="zh-CN"/>
              <a:t>        </a:t>
            </a:r>
            <a:r>
              <a:rPr lang="en-US" altLang="zh-CN" i="1"/>
              <a:t>D</a:t>
            </a:r>
            <a:r>
              <a:rPr lang="en-US" altLang="zh-CN" baseline="-25000"/>
              <a:t>1</a:t>
            </a:r>
            <a:r>
              <a:rPr lang="en-US" altLang="zh-CN"/>
              <a:t> x  </a:t>
            </a:r>
            <a:r>
              <a:rPr lang="en-US" altLang="zh-CN" i="1"/>
              <a:t>D</a:t>
            </a:r>
            <a:r>
              <a:rPr lang="en-US" altLang="zh-CN" baseline="-25000"/>
              <a:t>2 </a:t>
            </a:r>
            <a:r>
              <a:rPr lang="en-US" altLang="zh-CN"/>
              <a:t> x </a:t>
            </a:r>
            <a:r>
              <a:rPr lang="en-US" altLang="zh-CN">
                <a:latin typeface="Helvetica" panose="020B0604020202020204" pitchFamily="34" charset="0"/>
              </a:rPr>
              <a:t>…</a:t>
            </a:r>
            <a:r>
              <a:rPr lang="en-US" altLang="zh-CN"/>
              <a:t> x </a:t>
            </a:r>
            <a:r>
              <a:rPr lang="en-US" altLang="zh-CN" i="1"/>
              <a:t>D</a:t>
            </a:r>
            <a:r>
              <a:rPr lang="en-US" altLang="zh-CN" i="1" baseline="-25000"/>
              <a:t>n</a:t>
            </a:r>
            <a:br>
              <a:rPr lang="en-US" altLang="zh-CN"/>
            </a:br>
            <a:r>
              <a:rPr lang="en-US" altLang="zh-CN"/>
              <a:t>Thus, a relation is a set of </a:t>
            </a:r>
            <a:r>
              <a:rPr lang="en-US" altLang="zh-CN" i="1"/>
              <a:t>n</a:t>
            </a:r>
            <a:r>
              <a:rPr lang="en-US" altLang="zh-CN"/>
              <a:t>-tuples (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 a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en-US" altLang="zh-CN">
                <a:latin typeface="Helvetica" panose="020B0604020202020204" pitchFamily="34" charset="0"/>
              </a:rPr>
              <a:t>…</a:t>
            </a:r>
            <a:r>
              <a:rPr lang="en-US" altLang="zh-CN"/>
              <a:t>, 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/>
              <a:t>) where each 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/>
              <a:t>  </a:t>
            </a:r>
            <a:r>
              <a:rPr lang="en-US" altLang="zh-CN">
                <a:sym typeface="Symbol" panose="05050102010706020507" pitchFamily="18" charset="2"/>
              </a:rPr>
              <a:t> </a:t>
            </a:r>
            <a:r>
              <a:rPr lang="en-US" altLang="zh-CN" i="1">
                <a:sym typeface="Symbol" panose="05050102010706020507" pitchFamily="18" charset="2"/>
              </a:rPr>
              <a:t>D</a:t>
            </a:r>
            <a:r>
              <a:rPr lang="en-US" altLang="zh-CN" i="1" baseline="-25000">
                <a:sym typeface="Symbol" panose="05050102010706020507" pitchFamily="18" charset="2"/>
              </a:rPr>
              <a:t>i</a:t>
            </a:r>
            <a:endParaRPr lang="en-US" altLang="zh-CN" i="1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4" grpId="0" animBg="1"/>
      <p:bldP spid="8090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页脚占位符 4">
            <a:extLst>
              <a:ext uri="{FF2B5EF4-FFF2-40B4-BE49-F238E27FC236}">
                <a16:creationId xmlns:a16="http://schemas.microsoft.com/office/drawing/2014/main" id="{F1AA79A4-ACDA-4AD4-A90D-996B6B03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145411" name="灯片编号占位符 5">
            <a:extLst>
              <a:ext uri="{FF2B5EF4-FFF2-40B4-BE49-F238E27FC236}">
                <a16:creationId xmlns:a16="http://schemas.microsoft.com/office/drawing/2014/main" id="{8E58110C-64ED-40C2-A47E-F8923E26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5BC0C1-F35A-43F8-8E6A-129A4BA5DCC9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145412" name="Rectangle 2">
            <a:extLst>
              <a:ext uri="{FF2B5EF4-FFF2-40B4-BE49-F238E27FC236}">
                <a16:creationId xmlns:a16="http://schemas.microsoft.com/office/drawing/2014/main" id="{43420673-2C33-4795-ACFA-82F268519D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Outer Join</a:t>
            </a:r>
          </a:p>
        </p:txBody>
      </p:sp>
      <p:sp>
        <p:nvSpPr>
          <p:cNvPr id="145413" name="Rectangle 3">
            <a:extLst>
              <a:ext uri="{FF2B5EF4-FFF2-40B4-BE49-F238E27FC236}">
                <a16:creationId xmlns:a16="http://schemas.microsoft.com/office/drawing/2014/main" id="{88385387-AB80-4F29-BF00-4547762A0A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An extension of the join operation that avoids loss of information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Computes the join and then adds tuples form one relation that does not match tuples in the other relation to the result of the join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Uses </a:t>
            </a:r>
            <a:r>
              <a:rPr lang="en-US" altLang="zh-CN" sz="2800" i="1"/>
              <a:t>null</a:t>
            </a:r>
            <a:r>
              <a:rPr lang="en-US" altLang="zh-CN" sz="2800"/>
              <a:t> values: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i="1"/>
              <a:t>null </a:t>
            </a:r>
            <a:r>
              <a:rPr lang="en-US" altLang="zh-CN" sz="2400"/>
              <a:t>signifies that the value is unknown or does not exist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All comparisons involving </a:t>
            </a:r>
            <a:r>
              <a:rPr lang="en-US" altLang="zh-CN" sz="2400" i="1"/>
              <a:t>null</a:t>
            </a:r>
            <a:r>
              <a:rPr lang="en-US" altLang="zh-CN" sz="2400"/>
              <a:t> are (roughly speaking) </a:t>
            </a:r>
            <a:r>
              <a:rPr lang="en-US" altLang="zh-CN" sz="2400" b="1"/>
              <a:t>false</a:t>
            </a:r>
            <a:r>
              <a:rPr lang="en-US" altLang="zh-CN" sz="2400"/>
              <a:t> by definition.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页脚占位符 2">
            <a:extLst>
              <a:ext uri="{FF2B5EF4-FFF2-40B4-BE49-F238E27FC236}">
                <a16:creationId xmlns:a16="http://schemas.microsoft.com/office/drawing/2014/main" id="{6625E212-1FCA-423D-B8D7-E9A940F26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147459" name="灯片编号占位符 3">
            <a:extLst>
              <a:ext uri="{FF2B5EF4-FFF2-40B4-BE49-F238E27FC236}">
                <a16:creationId xmlns:a16="http://schemas.microsoft.com/office/drawing/2014/main" id="{3E11355E-27E0-4E47-ACC8-D9DCCDD8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8143AE-29DD-4731-AD83-D2E0533DE632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420868" name="Rectangle 4">
            <a:extLst>
              <a:ext uri="{FF2B5EF4-FFF2-40B4-BE49-F238E27FC236}">
                <a16:creationId xmlns:a16="http://schemas.microsoft.com/office/drawing/2014/main" id="{B54BCD83-8542-4898-AFBF-C08E2F870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60350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  <p:sp>
        <p:nvSpPr>
          <p:cNvPr id="147461" name="Rectangle 5">
            <a:extLst>
              <a:ext uri="{FF2B5EF4-FFF2-40B4-BE49-F238E27FC236}">
                <a16:creationId xmlns:a16="http://schemas.microsoft.com/office/drawing/2014/main" id="{DFA52ABE-8066-4305-890D-C26F080B5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717925"/>
            <a:ext cx="31972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>
                <a:latin typeface="Helvetica" panose="020B0604020202020204" pitchFamily="34" charset="0"/>
              </a:rPr>
              <a:t>Relation </a:t>
            </a:r>
            <a:r>
              <a:rPr kumimoji="1" lang="en-US" altLang="zh-CN" sz="2400" i="1">
                <a:latin typeface="Helvetica" panose="020B0604020202020204" pitchFamily="34" charset="0"/>
              </a:rPr>
              <a:t>borrower</a:t>
            </a:r>
            <a:endParaRPr kumimoji="1" lang="en-US" altLang="zh-CN" sz="2400">
              <a:latin typeface="Helvetica" panose="020B0604020202020204" pitchFamily="34" charset="0"/>
            </a:endParaRPr>
          </a:p>
        </p:txBody>
      </p:sp>
      <p:grpSp>
        <p:nvGrpSpPr>
          <p:cNvPr id="147462" name="Group 23">
            <a:extLst>
              <a:ext uri="{FF2B5EF4-FFF2-40B4-BE49-F238E27FC236}">
                <a16:creationId xmlns:a16="http://schemas.microsoft.com/office/drawing/2014/main" id="{A5266C6F-BFF6-4DFA-899F-41ABE327CC1E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4275138"/>
            <a:ext cx="4537075" cy="1649412"/>
            <a:chOff x="1519" y="2478"/>
            <a:chExt cx="2858" cy="1039"/>
          </a:xfrm>
        </p:grpSpPr>
        <p:grpSp>
          <p:nvGrpSpPr>
            <p:cNvPr id="147477" name="Group 20">
              <a:extLst>
                <a:ext uri="{FF2B5EF4-FFF2-40B4-BE49-F238E27FC236}">
                  <a16:creationId xmlns:a16="http://schemas.microsoft.com/office/drawing/2014/main" id="{0E213241-E37F-4002-9A7A-F03B611DF4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9" y="2478"/>
              <a:ext cx="2858" cy="282"/>
              <a:chOff x="1519" y="2568"/>
              <a:chExt cx="2064" cy="192"/>
            </a:xfrm>
          </p:grpSpPr>
          <p:sp>
            <p:nvSpPr>
              <p:cNvPr id="147481" name="Rectangle 7">
                <a:extLst>
                  <a:ext uri="{FF2B5EF4-FFF2-40B4-BE49-F238E27FC236}">
                    <a16:creationId xmlns:a16="http://schemas.microsoft.com/office/drawing/2014/main" id="{6D8FC085-FE2B-41B2-BD71-D914369F3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2568"/>
                <a:ext cx="1056" cy="192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customer_name</a:t>
                </a:r>
                <a:endParaRPr lang="en-US" altLang="zh-CN" sz="2400">
                  <a:latin typeface="Helvetica" panose="020B0604020202020204" pitchFamily="34" charset="0"/>
                </a:endParaRPr>
              </a:p>
            </p:txBody>
          </p:sp>
          <p:sp>
            <p:nvSpPr>
              <p:cNvPr id="147482" name="Rectangle 8">
                <a:extLst>
                  <a:ext uri="{FF2B5EF4-FFF2-40B4-BE49-F238E27FC236}">
                    <a16:creationId xmlns:a16="http://schemas.microsoft.com/office/drawing/2014/main" id="{64EF86FB-E535-4D58-897E-88EB6E456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5" y="2568"/>
                <a:ext cx="1008" cy="192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loan_number</a:t>
                </a:r>
                <a:endParaRPr lang="en-US" altLang="zh-CN" sz="2400">
                  <a:latin typeface="Helvetica" panose="020B0604020202020204" pitchFamily="34" charset="0"/>
                </a:endParaRPr>
              </a:p>
            </p:txBody>
          </p:sp>
        </p:grpSp>
        <p:grpSp>
          <p:nvGrpSpPr>
            <p:cNvPr id="147478" name="Group 21">
              <a:extLst>
                <a:ext uri="{FF2B5EF4-FFF2-40B4-BE49-F238E27FC236}">
                  <a16:creationId xmlns:a16="http://schemas.microsoft.com/office/drawing/2014/main" id="{4EE478FC-7BDD-43E1-A1FB-54941BCC7E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9" y="2795"/>
              <a:ext cx="2858" cy="722"/>
              <a:chOff x="1519" y="3080"/>
              <a:chExt cx="2064" cy="528"/>
            </a:xfrm>
          </p:grpSpPr>
          <p:sp>
            <p:nvSpPr>
              <p:cNvPr id="147479" name="Rectangle 9">
                <a:extLst>
                  <a:ext uri="{FF2B5EF4-FFF2-40B4-BE49-F238E27FC236}">
                    <a16:creationId xmlns:a16="http://schemas.microsoft.com/office/drawing/2014/main" id="{C7FFEC62-464E-47FD-A504-83E628D4A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3080"/>
                <a:ext cx="1056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</a:rPr>
                  <a:t>Jones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</a:rPr>
                  <a:t>Smith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</a:rPr>
                  <a:t>Hayes</a:t>
                </a:r>
              </a:p>
            </p:txBody>
          </p:sp>
          <p:sp>
            <p:nvSpPr>
              <p:cNvPr id="147480" name="Rectangle 10">
                <a:extLst>
                  <a:ext uri="{FF2B5EF4-FFF2-40B4-BE49-F238E27FC236}">
                    <a16:creationId xmlns:a16="http://schemas.microsoft.com/office/drawing/2014/main" id="{A67A3DDD-C380-4412-BF72-DC4D8FDE6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5" y="3080"/>
                <a:ext cx="1008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</a:rPr>
                  <a:t>L-170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</a:rPr>
                  <a:t>L-230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</a:rPr>
                  <a:t>L-155</a:t>
                </a:r>
              </a:p>
            </p:txBody>
          </p:sp>
        </p:grpSp>
      </p:grpSp>
      <p:grpSp>
        <p:nvGrpSpPr>
          <p:cNvPr id="147463" name="Group 24">
            <a:extLst>
              <a:ext uri="{FF2B5EF4-FFF2-40B4-BE49-F238E27FC236}">
                <a16:creationId xmlns:a16="http://schemas.microsoft.com/office/drawing/2014/main" id="{942C43D7-61FA-4B85-A572-646407FC18C1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1538288"/>
            <a:ext cx="5832475" cy="1873250"/>
            <a:chOff x="930" y="980"/>
            <a:chExt cx="3674" cy="1180"/>
          </a:xfrm>
        </p:grpSpPr>
        <p:grpSp>
          <p:nvGrpSpPr>
            <p:cNvPr id="147469" name="Group 18">
              <a:extLst>
                <a:ext uri="{FF2B5EF4-FFF2-40B4-BE49-F238E27FC236}">
                  <a16:creationId xmlns:a16="http://schemas.microsoft.com/office/drawing/2014/main" id="{634DF207-E280-44C2-A8E8-A6DEF2C57A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" y="980"/>
              <a:ext cx="3674" cy="377"/>
              <a:chOff x="884" y="663"/>
              <a:chExt cx="3674" cy="286"/>
            </a:xfrm>
          </p:grpSpPr>
          <p:sp>
            <p:nvSpPr>
              <p:cNvPr id="147474" name="Rectangle 13">
                <a:extLst>
                  <a:ext uri="{FF2B5EF4-FFF2-40B4-BE49-F238E27FC236}">
                    <a16:creationId xmlns:a16="http://schemas.microsoft.com/office/drawing/2014/main" id="{EE09BA8C-292B-487C-AC59-0596ADA8D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663"/>
                <a:ext cx="1406" cy="28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loan_number</a:t>
                </a:r>
                <a:endParaRPr lang="en-US" altLang="zh-CN" sz="2400">
                  <a:latin typeface="Helvetica" panose="020B0604020202020204" pitchFamily="34" charset="0"/>
                </a:endParaRPr>
              </a:p>
            </p:txBody>
          </p:sp>
          <p:sp>
            <p:nvSpPr>
              <p:cNvPr id="147475" name="Rectangle 14">
                <a:extLst>
                  <a:ext uri="{FF2B5EF4-FFF2-40B4-BE49-F238E27FC236}">
                    <a16:creationId xmlns:a16="http://schemas.microsoft.com/office/drawing/2014/main" id="{63D07058-CE10-4BCD-854D-78C88A8B9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663"/>
                <a:ext cx="907" cy="286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amount</a:t>
                </a:r>
                <a:endParaRPr lang="en-US" altLang="zh-CN" sz="2400">
                  <a:latin typeface="Helvetica" panose="020B0604020202020204" pitchFamily="34" charset="0"/>
                </a:endParaRPr>
              </a:p>
            </p:txBody>
          </p:sp>
          <p:sp>
            <p:nvSpPr>
              <p:cNvPr id="147476" name="Rectangle 16">
                <a:extLst>
                  <a:ext uri="{FF2B5EF4-FFF2-40B4-BE49-F238E27FC236}">
                    <a16:creationId xmlns:a16="http://schemas.microsoft.com/office/drawing/2014/main" id="{44282F1C-6D0D-45D8-AC75-B891D62B5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1" y="663"/>
                <a:ext cx="1370" cy="283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branch_name</a:t>
                </a:r>
                <a:endParaRPr lang="en-US" altLang="zh-CN" sz="2400">
                  <a:latin typeface="Helvetica" panose="020B0604020202020204" pitchFamily="34" charset="0"/>
                </a:endParaRPr>
              </a:p>
            </p:txBody>
          </p:sp>
        </p:grpSp>
        <p:grpSp>
          <p:nvGrpSpPr>
            <p:cNvPr id="147470" name="Group 22">
              <a:extLst>
                <a:ext uri="{FF2B5EF4-FFF2-40B4-BE49-F238E27FC236}">
                  <a16:creationId xmlns:a16="http://schemas.microsoft.com/office/drawing/2014/main" id="{E5409F78-591A-4DD3-87C5-AFEA994422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" y="1389"/>
              <a:ext cx="3674" cy="771"/>
              <a:chOff x="884" y="1071"/>
              <a:chExt cx="3674" cy="771"/>
            </a:xfrm>
          </p:grpSpPr>
          <p:sp>
            <p:nvSpPr>
              <p:cNvPr id="147471" name="Rectangle 12">
                <a:extLst>
                  <a:ext uri="{FF2B5EF4-FFF2-40B4-BE49-F238E27FC236}">
                    <a16:creationId xmlns:a16="http://schemas.microsoft.com/office/drawing/2014/main" id="{4DB77683-0BF1-4961-839D-67E78391C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0" y="1071"/>
                <a:ext cx="978" cy="7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</a:rPr>
                  <a:t>3000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</a:rPr>
                  <a:t>4000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</a:rPr>
                  <a:t>1700</a:t>
                </a:r>
              </a:p>
            </p:txBody>
          </p:sp>
          <p:sp>
            <p:nvSpPr>
              <p:cNvPr id="147472" name="Rectangle 15">
                <a:extLst>
                  <a:ext uri="{FF2B5EF4-FFF2-40B4-BE49-F238E27FC236}">
                    <a16:creationId xmlns:a16="http://schemas.microsoft.com/office/drawing/2014/main" id="{C1AB09FF-6C2E-4F3F-BFAE-22478FB27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1071"/>
                <a:ext cx="1406" cy="7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</a:rPr>
                  <a:t>L-170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</a:rPr>
                  <a:t>L-230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</a:rPr>
                  <a:t>L-260</a:t>
                </a:r>
              </a:p>
            </p:txBody>
          </p:sp>
          <p:sp>
            <p:nvSpPr>
              <p:cNvPr id="147473" name="Rectangle 17">
                <a:extLst>
                  <a:ext uri="{FF2B5EF4-FFF2-40B4-BE49-F238E27FC236}">
                    <a16:creationId xmlns:a16="http://schemas.microsoft.com/office/drawing/2014/main" id="{2B659DB5-96D9-4E5A-9636-71F2E3FA2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0" y="1071"/>
                <a:ext cx="1361" cy="7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</a:rPr>
                  <a:t>Downtown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</a:rPr>
                  <a:t>Redwood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</a:rPr>
                  <a:t>Perryridge</a:t>
                </a:r>
              </a:p>
            </p:txBody>
          </p:sp>
        </p:grpSp>
      </p:grpSp>
      <p:sp>
        <p:nvSpPr>
          <p:cNvPr id="147464" name="Rectangle 25">
            <a:extLst>
              <a:ext uri="{FF2B5EF4-FFF2-40B4-BE49-F238E27FC236}">
                <a16:creationId xmlns:a16="http://schemas.microsoft.com/office/drawing/2014/main" id="{A522B0CF-E796-4156-BB59-AD94CB481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052513"/>
            <a:ext cx="31972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>
                <a:latin typeface="Helvetica" panose="020B0604020202020204" pitchFamily="34" charset="0"/>
              </a:rPr>
              <a:t>Relation </a:t>
            </a:r>
            <a:r>
              <a:rPr kumimoji="1" lang="en-US" altLang="zh-CN" sz="2400" i="1">
                <a:latin typeface="Helvetica" panose="020B0604020202020204" pitchFamily="34" charset="0"/>
              </a:rPr>
              <a:t>loan</a:t>
            </a:r>
            <a:endParaRPr kumimoji="1" lang="en-US" altLang="zh-CN" sz="2400">
              <a:latin typeface="Helvetica" panose="020B0604020202020204" pitchFamily="34" charset="0"/>
            </a:endParaRPr>
          </a:p>
        </p:txBody>
      </p:sp>
      <p:sp>
        <p:nvSpPr>
          <p:cNvPr id="420890" name="Freeform 26">
            <a:extLst>
              <a:ext uri="{FF2B5EF4-FFF2-40B4-BE49-F238E27FC236}">
                <a16:creationId xmlns:a16="http://schemas.microsoft.com/office/drawing/2014/main" id="{0CD40514-BFB4-41FD-A843-BBF17252F3F9}"/>
              </a:ext>
            </a:extLst>
          </p:cNvPr>
          <p:cNvSpPr>
            <a:spLocks/>
          </p:cNvSpPr>
          <p:nvPr/>
        </p:nvSpPr>
        <p:spPr bwMode="auto">
          <a:xfrm>
            <a:off x="6659563" y="2420938"/>
            <a:ext cx="1500187" cy="2616200"/>
          </a:xfrm>
          <a:custGeom>
            <a:avLst/>
            <a:gdLst>
              <a:gd name="T0" fmla="*/ 2147483646 w 945"/>
              <a:gd name="T1" fmla="*/ 0 h 1648"/>
              <a:gd name="T2" fmla="*/ 2147483646 w 945"/>
              <a:gd name="T3" fmla="*/ 2147483646 h 1648"/>
              <a:gd name="T4" fmla="*/ 2147483646 w 945"/>
              <a:gd name="T5" fmla="*/ 2147483646 h 1648"/>
              <a:gd name="T6" fmla="*/ 2147483646 w 945"/>
              <a:gd name="T7" fmla="*/ 2147483646 h 1648"/>
              <a:gd name="T8" fmla="*/ 2147483646 w 945"/>
              <a:gd name="T9" fmla="*/ 2147483646 h 1648"/>
              <a:gd name="T10" fmla="*/ 0 w 945"/>
              <a:gd name="T11" fmla="*/ 2147483646 h 16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45" h="1648">
                <a:moveTo>
                  <a:pt x="454" y="0"/>
                </a:moveTo>
                <a:cubicBezTo>
                  <a:pt x="510" y="0"/>
                  <a:pt x="567" y="0"/>
                  <a:pt x="635" y="45"/>
                </a:cubicBezTo>
                <a:cubicBezTo>
                  <a:pt x="703" y="90"/>
                  <a:pt x="824" y="113"/>
                  <a:pt x="862" y="272"/>
                </a:cubicBezTo>
                <a:cubicBezTo>
                  <a:pt x="900" y="431"/>
                  <a:pt x="945" y="786"/>
                  <a:pt x="862" y="998"/>
                </a:cubicBezTo>
                <a:cubicBezTo>
                  <a:pt x="779" y="1210"/>
                  <a:pt x="507" y="1436"/>
                  <a:pt x="363" y="1542"/>
                </a:cubicBezTo>
                <a:cubicBezTo>
                  <a:pt x="219" y="1648"/>
                  <a:pt x="109" y="1640"/>
                  <a:pt x="0" y="1633"/>
                </a:cubicBezTo>
              </a:path>
            </a:pathLst>
          </a:custGeom>
          <a:noFill/>
          <a:ln w="28575" cap="flat" cmpd="sng">
            <a:solidFill>
              <a:srgbClr val="0066FF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891" name="Freeform 27">
            <a:extLst>
              <a:ext uri="{FF2B5EF4-FFF2-40B4-BE49-F238E27FC236}">
                <a16:creationId xmlns:a16="http://schemas.microsoft.com/office/drawing/2014/main" id="{176E400E-D387-42AB-B140-4210B642F798}"/>
              </a:ext>
            </a:extLst>
          </p:cNvPr>
          <p:cNvSpPr>
            <a:spLocks/>
          </p:cNvSpPr>
          <p:nvPr/>
        </p:nvSpPr>
        <p:spPr bwMode="auto">
          <a:xfrm>
            <a:off x="6659563" y="2781300"/>
            <a:ext cx="1296987" cy="2555875"/>
          </a:xfrm>
          <a:custGeom>
            <a:avLst/>
            <a:gdLst>
              <a:gd name="T0" fmla="*/ 2147483646 w 817"/>
              <a:gd name="T1" fmla="*/ 0 h 1610"/>
              <a:gd name="T2" fmla="*/ 2147483646 w 817"/>
              <a:gd name="T3" fmla="*/ 2147483646 h 1610"/>
              <a:gd name="T4" fmla="*/ 2147483646 w 817"/>
              <a:gd name="T5" fmla="*/ 2147483646 h 1610"/>
              <a:gd name="T6" fmla="*/ 2147483646 w 817"/>
              <a:gd name="T7" fmla="*/ 2147483646 h 1610"/>
              <a:gd name="T8" fmla="*/ 2147483646 w 817"/>
              <a:gd name="T9" fmla="*/ 2147483646 h 1610"/>
              <a:gd name="T10" fmla="*/ 2147483646 w 817"/>
              <a:gd name="T11" fmla="*/ 2147483646 h 1610"/>
              <a:gd name="T12" fmla="*/ 2147483646 w 817"/>
              <a:gd name="T13" fmla="*/ 2147483646 h 1610"/>
              <a:gd name="T14" fmla="*/ 0 w 817"/>
              <a:gd name="T15" fmla="*/ 2147483646 h 16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17" h="1610">
                <a:moveTo>
                  <a:pt x="454" y="0"/>
                </a:moveTo>
                <a:cubicBezTo>
                  <a:pt x="522" y="7"/>
                  <a:pt x="590" y="15"/>
                  <a:pt x="635" y="45"/>
                </a:cubicBezTo>
                <a:cubicBezTo>
                  <a:pt x="680" y="75"/>
                  <a:pt x="696" y="83"/>
                  <a:pt x="726" y="181"/>
                </a:cubicBezTo>
                <a:cubicBezTo>
                  <a:pt x="756" y="279"/>
                  <a:pt x="817" y="469"/>
                  <a:pt x="817" y="635"/>
                </a:cubicBezTo>
                <a:cubicBezTo>
                  <a:pt x="817" y="801"/>
                  <a:pt x="779" y="1043"/>
                  <a:pt x="726" y="1179"/>
                </a:cubicBezTo>
                <a:cubicBezTo>
                  <a:pt x="673" y="1315"/>
                  <a:pt x="597" y="1383"/>
                  <a:pt x="499" y="1451"/>
                </a:cubicBezTo>
                <a:cubicBezTo>
                  <a:pt x="401" y="1519"/>
                  <a:pt x="220" y="1564"/>
                  <a:pt x="137" y="1587"/>
                </a:cubicBezTo>
                <a:cubicBezTo>
                  <a:pt x="54" y="1610"/>
                  <a:pt x="27" y="1598"/>
                  <a:pt x="0" y="1587"/>
                </a:cubicBezTo>
              </a:path>
            </a:pathLst>
          </a:custGeom>
          <a:noFill/>
          <a:ln w="28575" cap="flat" cmpd="sng">
            <a:solidFill>
              <a:srgbClr val="CC0066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892" name="Rectangle 28">
            <a:extLst>
              <a:ext uri="{FF2B5EF4-FFF2-40B4-BE49-F238E27FC236}">
                <a16:creationId xmlns:a16="http://schemas.microsoft.com/office/drawing/2014/main" id="{3B22CE0D-ED53-45BA-96D9-1E6D6A936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997200"/>
            <a:ext cx="5113337" cy="360363"/>
          </a:xfrm>
          <a:prstGeom prst="rect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20893" name="Rectangle 29">
            <a:extLst>
              <a:ext uri="{FF2B5EF4-FFF2-40B4-BE49-F238E27FC236}">
                <a16:creationId xmlns:a16="http://schemas.microsoft.com/office/drawing/2014/main" id="{8F900500-F433-4796-A25E-84BFF5231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5516563"/>
            <a:ext cx="3889375" cy="360362"/>
          </a:xfrm>
          <a:prstGeom prst="rect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2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2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92" grpId="0" animBg="1"/>
      <p:bldP spid="42089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页脚占位符 2">
            <a:extLst>
              <a:ext uri="{FF2B5EF4-FFF2-40B4-BE49-F238E27FC236}">
                <a16:creationId xmlns:a16="http://schemas.microsoft.com/office/drawing/2014/main" id="{74599079-03C5-421C-A0C2-372741FD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149507" name="灯片编号占位符 3">
            <a:extLst>
              <a:ext uri="{FF2B5EF4-FFF2-40B4-BE49-F238E27FC236}">
                <a16:creationId xmlns:a16="http://schemas.microsoft.com/office/drawing/2014/main" id="{6613FAC7-A50D-4D54-ABAA-11166F0C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8EA334-33E9-4D04-8ED7-64DC5EDF6A66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grpSp>
        <p:nvGrpSpPr>
          <p:cNvPr id="149508" name="Group 41">
            <a:extLst>
              <a:ext uri="{FF2B5EF4-FFF2-40B4-BE49-F238E27FC236}">
                <a16:creationId xmlns:a16="http://schemas.microsoft.com/office/drawing/2014/main" id="{5B2330DF-3D41-4510-9E29-24A6EAF2EEBD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700213"/>
            <a:ext cx="8353425" cy="1635125"/>
            <a:chOff x="295" y="1026"/>
            <a:chExt cx="5262" cy="1030"/>
          </a:xfrm>
        </p:grpSpPr>
        <p:grpSp>
          <p:nvGrpSpPr>
            <p:cNvPr id="149529" name="Group 13">
              <a:extLst>
                <a:ext uri="{FF2B5EF4-FFF2-40B4-BE49-F238E27FC236}">
                  <a16:creationId xmlns:a16="http://schemas.microsoft.com/office/drawing/2014/main" id="{413EF738-EB79-4582-835E-FD7A260293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1026"/>
              <a:ext cx="5262" cy="334"/>
              <a:chOff x="295" y="709"/>
              <a:chExt cx="5262" cy="334"/>
            </a:xfrm>
          </p:grpSpPr>
          <p:sp>
            <p:nvSpPr>
              <p:cNvPr id="149535" name="Rectangle 5">
                <a:extLst>
                  <a:ext uri="{FF2B5EF4-FFF2-40B4-BE49-F238E27FC236}">
                    <a16:creationId xmlns:a16="http://schemas.microsoft.com/office/drawing/2014/main" id="{B735D6BA-8AE8-4F89-AF76-6A8136440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709"/>
                <a:ext cx="1399" cy="33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loan_number</a:t>
                </a:r>
                <a:endParaRPr lang="en-US" altLang="zh-CN" sz="2400">
                  <a:latin typeface="Helvetica" panose="020B0604020202020204" pitchFamily="34" charset="0"/>
                </a:endParaRPr>
              </a:p>
            </p:txBody>
          </p:sp>
          <p:sp>
            <p:nvSpPr>
              <p:cNvPr id="149536" name="Rectangle 6">
                <a:extLst>
                  <a:ext uri="{FF2B5EF4-FFF2-40B4-BE49-F238E27FC236}">
                    <a16:creationId xmlns:a16="http://schemas.microsoft.com/office/drawing/2014/main" id="{48FE4259-35CD-4406-AECE-09F5BE4470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3" y="709"/>
                <a:ext cx="999" cy="33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amount</a:t>
                </a:r>
                <a:endParaRPr lang="en-US" altLang="zh-CN" sz="2400">
                  <a:latin typeface="Helvetica" panose="020B0604020202020204" pitchFamily="34" charset="0"/>
                </a:endParaRPr>
              </a:p>
            </p:txBody>
          </p:sp>
          <p:sp>
            <p:nvSpPr>
              <p:cNvPr id="149537" name="Rectangle 9">
                <a:extLst>
                  <a:ext uri="{FF2B5EF4-FFF2-40B4-BE49-F238E27FC236}">
                    <a16:creationId xmlns:a16="http://schemas.microsoft.com/office/drawing/2014/main" id="{6D5F2A35-EF6B-4C2A-874D-5F1D861FF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2" y="709"/>
                <a:ext cx="1465" cy="33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customer_name</a:t>
                </a:r>
                <a:endParaRPr lang="en-US" altLang="zh-CN" sz="2400">
                  <a:latin typeface="Helvetica" panose="020B0604020202020204" pitchFamily="34" charset="0"/>
                </a:endParaRPr>
              </a:p>
            </p:txBody>
          </p:sp>
          <p:sp>
            <p:nvSpPr>
              <p:cNvPr id="149538" name="Rectangle 11">
                <a:extLst>
                  <a:ext uri="{FF2B5EF4-FFF2-40B4-BE49-F238E27FC236}">
                    <a16:creationId xmlns:a16="http://schemas.microsoft.com/office/drawing/2014/main" id="{AEB5AE95-D6FA-41CA-A6C3-56E2E0C99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4" y="709"/>
                <a:ext cx="1399" cy="33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Helvetica" panose="020B0604020202020204" pitchFamily="34" charset="0"/>
                  </a:rPr>
                  <a:t>branch_name</a:t>
                </a:r>
                <a:endParaRPr lang="en-US" altLang="zh-CN" sz="2400">
                  <a:latin typeface="Helvetica" panose="020B0604020202020204" pitchFamily="34" charset="0"/>
                </a:endParaRPr>
              </a:p>
            </p:txBody>
          </p:sp>
        </p:grpSp>
        <p:grpSp>
          <p:nvGrpSpPr>
            <p:cNvPr id="149530" name="Group 14">
              <a:extLst>
                <a:ext uri="{FF2B5EF4-FFF2-40B4-BE49-F238E27FC236}">
                  <a16:creationId xmlns:a16="http://schemas.microsoft.com/office/drawing/2014/main" id="{511D5A60-7643-4318-B912-B4EC9BB198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1388"/>
              <a:ext cx="5262" cy="668"/>
              <a:chOff x="295" y="1071"/>
              <a:chExt cx="5262" cy="668"/>
            </a:xfrm>
          </p:grpSpPr>
          <p:sp>
            <p:nvSpPr>
              <p:cNvPr id="149531" name="Rectangle 7">
                <a:extLst>
                  <a:ext uri="{FF2B5EF4-FFF2-40B4-BE49-F238E27FC236}">
                    <a16:creationId xmlns:a16="http://schemas.microsoft.com/office/drawing/2014/main" id="{59C4EBF5-27B7-4E3E-B15E-C5AD3B717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1071"/>
                <a:ext cx="1399" cy="6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</a:rPr>
                  <a:t>L-170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</a:rPr>
                  <a:t>L-230</a:t>
                </a:r>
              </a:p>
            </p:txBody>
          </p:sp>
          <p:sp>
            <p:nvSpPr>
              <p:cNvPr id="149532" name="Rectangle 8">
                <a:extLst>
                  <a:ext uri="{FF2B5EF4-FFF2-40B4-BE49-F238E27FC236}">
                    <a16:creationId xmlns:a16="http://schemas.microsoft.com/office/drawing/2014/main" id="{6900F0E4-345B-4B1F-BD6D-AD58E1BB4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3" y="1071"/>
                <a:ext cx="999" cy="6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</a:rPr>
                  <a:t>3000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</a:rPr>
                  <a:t>4000</a:t>
                </a:r>
              </a:p>
            </p:txBody>
          </p:sp>
          <p:sp>
            <p:nvSpPr>
              <p:cNvPr id="149533" name="Rectangle 10">
                <a:extLst>
                  <a:ext uri="{FF2B5EF4-FFF2-40B4-BE49-F238E27FC236}">
                    <a16:creationId xmlns:a16="http://schemas.microsoft.com/office/drawing/2014/main" id="{C3749372-5610-466E-8E24-12218021A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2" y="1071"/>
                <a:ext cx="1465" cy="6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</a:rPr>
                  <a:t>Jones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</a:rPr>
                  <a:t>Smith</a:t>
                </a:r>
              </a:p>
            </p:txBody>
          </p:sp>
          <p:sp>
            <p:nvSpPr>
              <p:cNvPr id="149534" name="Rectangle 12">
                <a:extLst>
                  <a:ext uri="{FF2B5EF4-FFF2-40B4-BE49-F238E27FC236}">
                    <a16:creationId xmlns:a16="http://schemas.microsoft.com/office/drawing/2014/main" id="{EEC032C3-171E-449A-9C9A-9900CAAB4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4" y="1071"/>
                <a:ext cx="1399" cy="6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</a:rPr>
                  <a:t>Downtown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Helvetica" panose="020B0604020202020204" pitchFamily="34" charset="0"/>
                  </a:rPr>
                  <a:t>Redwood</a:t>
                </a:r>
              </a:p>
            </p:txBody>
          </p:sp>
        </p:grpSp>
      </p:grpSp>
      <p:grpSp>
        <p:nvGrpSpPr>
          <p:cNvPr id="149509" name="Group 24">
            <a:extLst>
              <a:ext uri="{FF2B5EF4-FFF2-40B4-BE49-F238E27FC236}">
                <a16:creationId xmlns:a16="http://schemas.microsoft.com/office/drawing/2014/main" id="{17D907F8-25BD-4E04-931D-F4D0821B7497}"/>
              </a:ext>
            </a:extLst>
          </p:cNvPr>
          <p:cNvGrpSpPr>
            <a:grpSpLocks/>
          </p:cNvGrpSpPr>
          <p:nvPr/>
        </p:nvGrpSpPr>
        <p:grpSpPr bwMode="auto">
          <a:xfrm>
            <a:off x="415925" y="4297363"/>
            <a:ext cx="8477250" cy="495300"/>
            <a:chOff x="262" y="2363"/>
            <a:chExt cx="5316" cy="312"/>
          </a:xfrm>
        </p:grpSpPr>
        <p:sp>
          <p:nvSpPr>
            <p:cNvPr id="149525" name="Rectangle 17">
              <a:extLst>
                <a:ext uri="{FF2B5EF4-FFF2-40B4-BE49-F238E27FC236}">
                  <a16:creationId xmlns:a16="http://schemas.microsoft.com/office/drawing/2014/main" id="{76907EBE-A4CF-4235-AD7F-F86E65B65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" y="2363"/>
              <a:ext cx="1413" cy="31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</a:rPr>
                <a:t>loan_number</a:t>
              </a:r>
              <a:endParaRPr lang="en-US" altLang="zh-CN" sz="2400">
                <a:latin typeface="Helvetica" panose="020B0604020202020204" pitchFamily="34" charset="0"/>
              </a:endParaRPr>
            </a:p>
          </p:txBody>
        </p:sp>
        <p:sp>
          <p:nvSpPr>
            <p:cNvPr id="149526" name="Rectangle 18">
              <a:extLst>
                <a:ext uri="{FF2B5EF4-FFF2-40B4-BE49-F238E27FC236}">
                  <a16:creationId xmlns:a16="http://schemas.microsoft.com/office/drawing/2014/main" id="{55F7100B-3901-4490-B33B-FC3F544B1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9" y="2363"/>
              <a:ext cx="1010" cy="31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</a:rPr>
                <a:t>amount</a:t>
              </a:r>
              <a:endParaRPr lang="en-US" altLang="zh-CN" sz="2400">
                <a:latin typeface="Helvetica" panose="020B0604020202020204" pitchFamily="34" charset="0"/>
              </a:endParaRPr>
            </a:p>
          </p:txBody>
        </p:sp>
        <p:sp>
          <p:nvSpPr>
            <p:cNvPr id="149527" name="Rectangle 21">
              <a:extLst>
                <a:ext uri="{FF2B5EF4-FFF2-40B4-BE49-F238E27FC236}">
                  <a16:creationId xmlns:a16="http://schemas.microsoft.com/office/drawing/2014/main" id="{D080516D-5F5A-431F-B6B6-C63B614EB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7" y="2363"/>
              <a:ext cx="1481" cy="31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</a:rPr>
                <a:t>customer_name</a:t>
              </a:r>
              <a:endParaRPr lang="en-US" altLang="zh-CN" sz="2400">
                <a:latin typeface="Helvetica" panose="020B0604020202020204" pitchFamily="34" charset="0"/>
              </a:endParaRPr>
            </a:p>
          </p:txBody>
        </p:sp>
        <p:sp>
          <p:nvSpPr>
            <p:cNvPr id="149528" name="Rectangle 22">
              <a:extLst>
                <a:ext uri="{FF2B5EF4-FFF2-40B4-BE49-F238E27FC236}">
                  <a16:creationId xmlns:a16="http://schemas.microsoft.com/office/drawing/2014/main" id="{409AC1FF-63E6-463B-996D-FA53102B2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5" y="2363"/>
              <a:ext cx="1414" cy="31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</a:rPr>
                <a:t>branch_name</a:t>
              </a:r>
              <a:endParaRPr lang="en-US" altLang="zh-CN" sz="2400">
                <a:latin typeface="Helvetica" panose="020B0604020202020204" pitchFamily="34" charset="0"/>
              </a:endParaRPr>
            </a:p>
          </p:txBody>
        </p:sp>
      </p:grpSp>
      <p:grpSp>
        <p:nvGrpSpPr>
          <p:cNvPr id="149510" name="Group 25">
            <a:extLst>
              <a:ext uri="{FF2B5EF4-FFF2-40B4-BE49-F238E27FC236}">
                <a16:creationId xmlns:a16="http://schemas.microsoft.com/office/drawing/2014/main" id="{3ACAED36-D4F1-4D5C-9428-CBCF2139291E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4873625"/>
            <a:ext cx="8497887" cy="1363663"/>
            <a:chOff x="249" y="2753"/>
            <a:chExt cx="5305" cy="859"/>
          </a:xfrm>
        </p:grpSpPr>
        <p:sp>
          <p:nvSpPr>
            <p:cNvPr id="149521" name="Rectangle 16">
              <a:extLst>
                <a:ext uri="{FF2B5EF4-FFF2-40B4-BE49-F238E27FC236}">
                  <a16:creationId xmlns:a16="http://schemas.microsoft.com/office/drawing/2014/main" id="{9926CF8A-874E-474E-A871-F24D56FFB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3" y="2753"/>
              <a:ext cx="1481" cy="85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Jones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Smith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</a:rPr>
                <a:t>null</a:t>
              </a:r>
              <a:endParaRPr lang="en-US" altLang="zh-CN" sz="2400">
                <a:latin typeface="Helvetica" panose="020B0604020202020204" pitchFamily="34" charset="0"/>
              </a:endParaRPr>
            </a:p>
          </p:txBody>
        </p:sp>
        <p:sp>
          <p:nvSpPr>
            <p:cNvPr id="149522" name="Rectangle 19">
              <a:extLst>
                <a:ext uri="{FF2B5EF4-FFF2-40B4-BE49-F238E27FC236}">
                  <a16:creationId xmlns:a16="http://schemas.microsoft.com/office/drawing/2014/main" id="{EE03ACF9-C08E-4E20-AE27-732C05F0B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2753"/>
              <a:ext cx="1414" cy="85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L-170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L-230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L-260</a:t>
              </a:r>
            </a:p>
          </p:txBody>
        </p:sp>
        <p:sp>
          <p:nvSpPr>
            <p:cNvPr id="149523" name="Rectangle 20">
              <a:extLst>
                <a:ext uri="{FF2B5EF4-FFF2-40B4-BE49-F238E27FC236}">
                  <a16:creationId xmlns:a16="http://schemas.microsoft.com/office/drawing/2014/main" id="{23107184-F981-47EB-8652-87754CC28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4" y="2753"/>
              <a:ext cx="1009" cy="85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3000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4000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1700</a:t>
              </a:r>
            </a:p>
          </p:txBody>
        </p:sp>
        <p:sp>
          <p:nvSpPr>
            <p:cNvPr id="149524" name="Rectangle 23">
              <a:extLst>
                <a:ext uri="{FF2B5EF4-FFF2-40B4-BE49-F238E27FC236}">
                  <a16:creationId xmlns:a16="http://schemas.microsoft.com/office/drawing/2014/main" id="{55B1D821-72E3-4CBE-9150-5BCB70AC6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" y="2753"/>
              <a:ext cx="1414" cy="85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Downtown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Redwood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Perryridge</a:t>
              </a:r>
            </a:p>
          </p:txBody>
        </p:sp>
      </p:grpSp>
      <p:grpSp>
        <p:nvGrpSpPr>
          <p:cNvPr id="149511" name="Group 32">
            <a:extLst>
              <a:ext uri="{FF2B5EF4-FFF2-40B4-BE49-F238E27FC236}">
                <a16:creationId xmlns:a16="http://schemas.microsoft.com/office/drawing/2014/main" id="{C47F2BDA-06C4-4E1F-B1F8-A8676651137A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3487738"/>
            <a:ext cx="4319588" cy="804862"/>
            <a:chOff x="204" y="1888"/>
            <a:chExt cx="2721" cy="507"/>
          </a:xfrm>
        </p:grpSpPr>
        <p:sp>
          <p:nvSpPr>
            <p:cNvPr id="149516" name="Rectangle 27">
              <a:extLst>
                <a:ext uri="{FF2B5EF4-FFF2-40B4-BE49-F238E27FC236}">
                  <a16:creationId xmlns:a16="http://schemas.microsoft.com/office/drawing/2014/main" id="{666D93C4-8A14-4EA2-BBF3-F7DF9AEA7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1888"/>
              <a:ext cx="2721" cy="5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</a:pPr>
              <a:r>
                <a:rPr kumimoji="1" lang="en-US" altLang="zh-CN" sz="2400" b="1">
                  <a:latin typeface="Helvetica" panose="020B0604020202020204" pitchFamily="34" charset="0"/>
                </a:rPr>
                <a:t>  </a:t>
              </a:r>
              <a:r>
                <a:rPr kumimoji="1" lang="en-US" altLang="zh-CN" sz="2400">
                  <a:latin typeface="Helvetica" panose="020B0604020202020204" pitchFamily="34" charset="0"/>
                </a:rPr>
                <a:t>Left Outer Join</a:t>
              </a:r>
            </a:p>
            <a:p>
              <a:pPr>
                <a:lnSpc>
                  <a:spcPct val="80000"/>
                </a:lnSpc>
                <a:spcBef>
                  <a:spcPct val="35000"/>
                </a:spcBef>
                <a:buClr>
                  <a:schemeClr val="tx2"/>
                </a:buClr>
                <a:buFont typeface="Monotype Sorts" pitchFamily="2" charset="2"/>
                <a:buNone/>
              </a:pPr>
              <a:r>
                <a:rPr kumimoji="1" lang="en-US" altLang="zh-CN" sz="2400" i="1">
                  <a:latin typeface="Helvetica" panose="020B0604020202020204" pitchFamily="34" charset="0"/>
                </a:rPr>
                <a:t>    loan        borrower</a:t>
              </a:r>
              <a:endParaRPr kumimoji="1" lang="en-US" altLang="zh-CN" sz="2400" b="1">
                <a:latin typeface="Helvetica" panose="020B0604020202020204" pitchFamily="34" charset="0"/>
              </a:endParaRPr>
            </a:p>
          </p:txBody>
        </p:sp>
        <p:grpSp>
          <p:nvGrpSpPr>
            <p:cNvPr id="149517" name="Group 28">
              <a:extLst>
                <a:ext uri="{FF2B5EF4-FFF2-40B4-BE49-F238E27FC236}">
                  <a16:creationId xmlns:a16="http://schemas.microsoft.com/office/drawing/2014/main" id="{F067B348-E93F-45FA-A763-E860689D7C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" y="2205"/>
              <a:ext cx="266" cy="132"/>
              <a:chOff x="1225" y="2417"/>
              <a:chExt cx="261" cy="132"/>
            </a:xfrm>
          </p:grpSpPr>
          <p:sp>
            <p:nvSpPr>
              <p:cNvPr id="149518" name="AutoShape 29">
                <a:extLst>
                  <a:ext uri="{FF2B5EF4-FFF2-40B4-BE49-F238E27FC236}">
                    <a16:creationId xmlns:a16="http://schemas.microsoft.com/office/drawing/2014/main" id="{E91A3C52-CC8B-49D7-AC5F-B8348A50AE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1354" y="2417"/>
                <a:ext cx="132" cy="132"/>
              </a:xfrm>
              <a:prstGeom prst="flowChartCollat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49519" name="Line 30">
                <a:extLst>
                  <a:ext uri="{FF2B5EF4-FFF2-40B4-BE49-F238E27FC236}">
                    <a16:creationId xmlns:a16="http://schemas.microsoft.com/office/drawing/2014/main" id="{6F2F7732-1165-4165-9EB7-8C3CDFD315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28" y="2419"/>
                <a:ext cx="1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9520" name="Line 31">
                <a:extLst>
                  <a:ext uri="{FF2B5EF4-FFF2-40B4-BE49-F238E27FC236}">
                    <a16:creationId xmlns:a16="http://schemas.microsoft.com/office/drawing/2014/main" id="{2100C087-4A52-4CB6-AF57-3D93170702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25" y="2542"/>
                <a:ext cx="1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49512" name="Group 40">
            <a:extLst>
              <a:ext uri="{FF2B5EF4-FFF2-40B4-BE49-F238E27FC236}">
                <a16:creationId xmlns:a16="http://schemas.microsoft.com/office/drawing/2014/main" id="{0EFF8757-C7B5-426E-8DC8-EDE2EBB86BDD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895350"/>
            <a:ext cx="4319587" cy="804863"/>
            <a:chOff x="295" y="482"/>
            <a:chExt cx="2721" cy="507"/>
          </a:xfrm>
        </p:grpSpPr>
        <p:sp>
          <p:nvSpPr>
            <p:cNvPr id="149514" name="Rectangle 34">
              <a:extLst>
                <a:ext uri="{FF2B5EF4-FFF2-40B4-BE49-F238E27FC236}">
                  <a16:creationId xmlns:a16="http://schemas.microsoft.com/office/drawing/2014/main" id="{E5530C71-178B-42C1-A069-FFE560F9B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482"/>
              <a:ext cx="2721" cy="5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</a:pPr>
              <a:r>
                <a:rPr kumimoji="1" lang="en-US" altLang="zh-CN" sz="2400">
                  <a:latin typeface="Helvetica" panose="020B0604020202020204" pitchFamily="34" charset="0"/>
                </a:rPr>
                <a:t>  Join</a:t>
              </a:r>
            </a:p>
            <a:p>
              <a:pPr>
                <a:lnSpc>
                  <a:spcPct val="80000"/>
                </a:lnSpc>
                <a:spcBef>
                  <a:spcPct val="35000"/>
                </a:spcBef>
                <a:buClr>
                  <a:schemeClr val="tx2"/>
                </a:buClr>
                <a:buFont typeface="Monotype Sorts" pitchFamily="2" charset="2"/>
                <a:buNone/>
              </a:pPr>
              <a:r>
                <a:rPr kumimoji="1" lang="en-US" altLang="zh-CN" sz="2400" i="1">
                  <a:latin typeface="Helvetica" panose="020B0604020202020204" pitchFamily="34" charset="0"/>
                </a:rPr>
                <a:t>    loan        borrower</a:t>
              </a:r>
              <a:endParaRPr kumimoji="1" lang="en-US" altLang="zh-CN" sz="2400" b="1">
                <a:latin typeface="Helvetica" panose="020B0604020202020204" pitchFamily="34" charset="0"/>
              </a:endParaRPr>
            </a:p>
          </p:txBody>
        </p:sp>
        <p:sp>
          <p:nvSpPr>
            <p:cNvPr id="149515" name="AutoShape 39">
              <a:extLst>
                <a:ext uri="{FF2B5EF4-FFF2-40B4-BE49-F238E27FC236}">
                  <a16:creationId xmlns:a16="http://schemas.microsoft.com/office/drawing/2014/main" id="{85FB54C2-C9BA-4659-8A21-9638422688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1057" y="762"/>
              <a:ext cx="136" cy="210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</p:grpSp>
      <p:sp>
        <p:nvSpPr>
          <p:cNvPr id="421930" name="Rectangle 42">
            <a:extLst>
              <a:ext uri="{FF2B5EF4-FFF2-40B4-BE49-F238E27FC236}">
                <a16:creationId xmlns:a16="http://schemas.microsoft.com/office/drawing/2014/main" id="{CCE9C668-AA2B-4A62-AE26-F4BF1A8BA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60350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页脚占位符 2">
            <a:extLst>
              <a:ext uri="{FF2B5EF4-FFF2-40B4-BE49-F238E27FC236}">
                <a16:creationId xmlns:a16="http://schemas.microsoft.com/office/drawing/2014/main" id="{C5BEE0DE-5050-46F5-9425-F7CBBA6B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151555" name="灯片编号占位符 3">
            <a:extLst>
              <a:ext uri="{FF2B5EF4-FFF2-40B4-BE49-F238E27FC236}">
                <a16:creationId xmlns:a16="http://schemas.microsoft.com/office/drawing/2014/main" id="{E1998AF3-0E3C-4287-95F6-23BC3E26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586A59-12D6-40EE-A173-FFBD57B37C0E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73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422916" name="Rectangle 4">
            <a:extLst>
              <a:ext uri="{FF2B5EF4-FFF2-40B4-BE49-F238E27FC236}">
                <a16:creationId xmlns:a16="http://schemas.microsoft.com/office/drawing/2014/main" id="{82B2EF37-0E57-4BED-8434-9E7162512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60350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  <p:grpSp>
        <p:nvGrpSpPr>
          <p:cNvPr id="151557" name="Group 32">
            <a:extLst>
              <a:ext uri="{FF2B5EF4-FFF2-40B4-BE49-F238E27FC236}">
                <a16:creationId xmlns:a16="http://schemas.microsoft.com/office/drawing/2014/main" id="{63F4CD97-945D-4A3D-B4C4-1660C6A1B4A1}"/>
              </a:ext>
            </a:extLst>
          </p:cNvPr>
          <p:cNvGrpSpPr>
            <a:grpSpLocks/>
          </p:cNvGrpSpPr>
          <p:nvPr/>
        </p:nvGrpSpPr>
        <p:grpSpPr bwMode="auto">
          <a:xfrm>
            <a:off x="293688" y="981075"/>
            <a:ext cx="4565650" cy="842963"/>
            <a:chOff x="204" y="618"/>
            <a:chExt cx="2876" cy="531"/>
          </a:xfrm>
        </p:grpSpPr>
        <p:sp>
          <p:nvSpPr>
            <p:cNvPr id="151586" name="Rectangle 6">
              <a:extLst>
                <a:ext uri="{FF2B5EF4-FFF2-40B4-BE49-F238E27FC236}">
                  <a16:creationId xmlns:a16="http://schemas.microsoft.com/office/drawing/2014/main" id="{9658BFA7-99DC-483E-8169-09154DAA5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618"/>
              <a:ext cx="2876" cy="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</a:pPr>
              <a:r>
                <a:rPr kumimoji="1" lang="en-US" altLang="zh-CN" sz="2400">
                  <a:latin typeface="Helvetica" panose="020B0604020202020204" pitchFamily="34" charset="0"/>
                </a:rPr>
                <a:t> Right Outer Join</a:t>
              </a:r>
            </a:p>
            <a:p>
              <a:pPr>
                <a:lnSpc>
                  <a:spcPct val="85000"/>
                </a:lnSpc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CN" sz="2400" i="1">
                  <a:latin typeface="Helvetica" panose="020B0604020202020204" pitchFamily="34" charset="0"/>
                </a:rPr>
                <a:t>    loan        borrower</a:t>
              </a:r>
            </a:p>
          </p:txBody>
        </p:sp>
        <p:grpSp>
          <p:nvGrpSpPr>
            <p:cNvPr id="151587" name="Group 7">
              <a:extLst>
                <a:ext uri="{FF2B5EF4-FFF2-40B4-BE49-F238E27FC236}">
                  <a16:creationId xmlns:a16="http://schemas.microsoft.com/office/drawing/2014/main" id="{7FAF88E1-E44B-443B-9290-0D55258F8F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2" y="981"/>
              <a:ext cx="233" cy="99"/>
              <a:chOff x="1050" y="991"/>
              <a:chExt cx="167" cy="99"/>
            </a:xfrm>
          </p:grpSpPr>
          <p:sp>
            <p:nvSpPr>
              <p:cNvPr id="151588" name="AutoShape 8">
                <a:extLst>
                  <a:ext uri="{FF2B5EF4-FFF2-40B4-BE49-F238E27FC236}">
                    <a16:creationId xmlns:a16="http://schemas.microsoft.com/office/drawing/2014/main" id="{832CA8ED-1CE9-4F4B-8BBD-86F5918A1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1050" y="992"/>
                <a:ext cx="96" cy="96"/>
              </a:xfrm>
              <a:prstGeom prst="flowChartCollat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51589" name="Line 9">
                <a:extLst>
                  <a:ext uri="{FF2B5EF4-FFF2-40B4-BE49-F238E27FC236}">
                    <a16:creationId xmlns:a16="http://schemas.microsoft.com/office/drawing/2014/main" id="{CC7C4C93-099B-4A0F-B93F-B55522E0E3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3" y="991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590" name="Line 10">
                <a:extLst>
                  <a:ext uri="{FF2B5EF4-FFF2-40B4-BE49-F238E27FC236}">
                    <a16:creationId xmlns:a16="http://schemas.microsoft.com/office/drawing/2014/main" id="{25A1F9A3-4BB9-4C1E-88C7-A20476F7C4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3" y="1090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51558" name="Group 20">
            <a:extLst>
              <a:ext uri="{FF2B5EF4-FFF2-40B4-BE49-F238E27FC236}">
                <a16:creationId xmlns:a16="http://schemas.microsoft.com/office/drawing/2014/main" id="{C129D04A-1AE6-4891-A0AC-B2878CDBFED0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824038"/>
            <a:ext cx="8353425" cy="414337"/>
            <a:chOff x="385" y="1299"/>
            <a:chExt cx="5262" cy="261"/>
          </a:xfrm>
        </p:grpSpPr>
        <p:sp>
          <p:nvSpPr>
            <p:cNvPr id="151582" name="Rectangle 12">
              <a:extLst>
                <a:ext uri="{FF2B5EF4-FFF2-40B4-BE49-F238E27FC236}">
                  <a16:creationId xmlns:a16="http://schemas.microsoft.com/office/drawing/2014/main" id="{34B8EB6A-844D-4201-908B-8AC92AF10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1299"/>
              <a:ext cx="1399" cy="26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</a:rPr>
                <a:t>loan_number</a:t>
              </a:r>
              <a:endParaRPr lang="en-US" altLang="zh-CN" sz="2400">
                <a:latin typeface="Helvetica" panose="020B0604020202020204" pitchFamily="34" charset="0"/>
              </a:endParaRPr>
            </a:p>
          </p:txBody>
        </p:sp>
        <p:sp>
          <p:nvSpPr>
            <p:cNvPr id="151583" name="Rectangle 13">
              <a:extLst>
                <a:ext uri="{FF2B5EF4-FFF2-40B4-BE49-F238E27FC236}">
                  <a16:creationId xmlns:a16="http://schemas.microsoft.com/office/drawing/2014/main" id="{6CE5F60A-AAC3-4B1C-A93B-1DA2F6C55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" y="1299"/>
              <a:ext cx="999" cy="26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</a:rPr>
                <a:t>amount</a:t>
              </a:r>
              <a:endParaRPr lang="en-US" altLang="zh-CN" sz="2400">
                <a:latin typeface="Helvetica" panose="020B0604020202020204" pitchFamily="34" charset="0"/>
              </a:endParaRPr>
            </a:p>
          </p:txBody>
        </p:sp>
        <p:sp>
          <p:nvSpPr>
            <p:cNvPr id="151584" name="Rectangle 16">
              <a:extLst>
                <a:ext uri="{FF2B5EF4-FFF2-40B4-BE49-F238E27FC236}">
                  <a16:creationId xmlns:a16="http://schemas.microsoft.com/office/drawing/2014/main" id="{6306C10D-E401-4B54-B0F9-FE5E044B9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" y="1299"/>
              <a:ext cx="1465" cy="26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</a:rPr>
                <a:t>customer_name</a:t>
              </a:r>
              <a:endParaRPr lang="en-US" altLang="zh-CN" sz="2400">
                <a:latin typeface="Helvetica" panose="020B0604020202020204" pitchFamily="34" charset="0"/>
              </a:endParaRPr>
            </a:p>
          </p:txBody>
        </p:sp>
        <p:sp>
          <p:nvSpPr>
            <p:cNvPr id="151585" name="Rectangle 18">
              <a:extLst>
                <a:ext uri="{FF2B5EF4-FFF2-40B4-BE49-F238E27FC236}">
                  <a16:creationId xmlns:a16="http://schemas.microsoft.com/office/drawing/2014/main" id="{2AEDCAD4-9663-451B-BE6D-7E9190444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4" y="1299"/>
              <a:ext cx="1399" cy="26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</a:rPr>
                <a:t>branch_name</a:t>
              </a:r>
              <a:endParaRPr lang="en-US" altLang="zh-CN" sz="2400">
                <a:latin typeface="Helvetica" panose="020B0604020202020204" pitchFamily="34" charset="0"/>
              </a:endParaRPr>
            </a:p>
          </p:txBody>
        </p:sp>
      </p:grpSp>
      <p:grpSp>
        <p:nvGrpSpPr>
          <p:cNvPr id="151559" name="Group 21">
            <a:extLst>
              <a:ext uri="{FF2B5EF4-FFF2-40B4-BE49-F238E27FC236}">
                <a16:creationId xmlns:a16="http://schemas.microsoft.com/office/drawing/2014/main" id="{7937A023-BC84-4888-8CCF-D22775D86747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270125"/>
            <a:ext cx="8353425" cy="1136650"/>
            <a:chOff x="385" y="1625"/>
            <a:chExt cx="5262" cy="716"/>
          </a:xfrm>
        </p:grpSpPr>
        <p:sp>
          <p:nvSpPr>
            <p:cNvPr id="151578" name="Rectangle 14">
              <a:extLst>
                <a:ext uri="{FF2B5EF4-FFF2-40B4-BE49-F238E27FC236}">
                  <a16:creationId xmlns:a16="http://schemas.microsoft.com/office/drawing/2014/main" id="{83E86831-5568-409F-91FE-3BFF4D64B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1625"/>
              <a:ext cx="1399" cy="7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L-170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L-230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L-155</a:t>
              </a:r>
            </a:p>
          </p:txBody>
        </p:sp>
        <p:sp>
          <p:nvSpPr>
            <p:cNvPr id="151579" name="Rectangle 15">
              <a:extLst>
                <a:ext uri="{FF2B5EF4-FFF2-40B4-BE49-F238E27FC236}">
                  <a16:creationId xmlns:a16="http://schemas.microsoft.com/office/drawing/2014/main" id="{4CDD027B-1FA8-4D9C-ACFB-16E99DD9D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" y="1625"/>
              <a:ext cx="999" cy="7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3000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4000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</a:rPr>
                <a:t>null</a:t>
              </a:r>
            </a:p>
          </p:txBody>
        </p:sp>
        <p:sp>
          <p:nvSpPr>
            <p:cNvPr id="151580" name="Rectangle 17">
              <a:extLst>
                <a:ext uri="{FF2B5EF4-FFF2-40B4-BE49-F238E27FC236}">
                  <a16:creationId xmlns:a16="http://schemas.microsoft.com/office/drawing/2014/main" id="{6DDA8E0F-BE0D-4DC4-BE18-C3D7D4CCC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" y="1625"/>
              <a:ext cx="1465" cy="7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Jones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Smith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Hayes</a:t>
              </a:r>
            </a:p>
          </p:txBody>
        </p:sp>
        <p:sp>
          <p:nvSpPr>
            <p:cNvPr id="151581" name="Rectangle 19">
              <a:extLst>
                <a:ext uri="{FF2B5EF4-FFF2-40B4-BE49-F238E27FC236}">
                  <a16:creationId xmlns:a16="http://schemas.microsoft.com/office/drawing/2014/main" id="{6F0924E0-9FDA-4104-9FB3-459B8332D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4" y="1625"/>
              <a:ext cx="1399" cy="7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Downtown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Redwood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</a:rPr>
                <a:t>null</a:t>
              </a:r>
              <a:endParaRPr lang="en-US" altLang="zh-CN" sz="2400">
                <a:latin typeface="Helvetica" panose="020B0604020202020204" pitchFamily="34" charset="0"/>
              </a:endParaRPr>
            </a:p>
          </p:txBody>
        </p:sp>
      </p:grpSp>
      <p:grpSp>
        <p:nvGrpSpPr>
          <p:cNvPr id="151560" name="Group 31">
            <a:extLst>
              <a:ext uri="{FF2B5EF4-FFF2-40B4-BE49-F238E27FC236}">
                <a16:creationId xmlns:a16="http://schemas.microsoft.com/office/drawing/2014/main" id="{E24C6F8E-9231-4792-9456-C5AE5D281A41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552825"/>
            <a:ext cx="4070350" cy="842963"/>
            <a:chOff x="158" y="2296"/>
            <a:chExt cx="2564" cy="531"/>
          </a:xfrm>
        </p:grpSpPr>
        <p:sp>
          <p:nvSpPr>
            <p:cNvPr id="151571" name="Rectangle 24">
              <a:extLst>
                <a:ext uri="{FF2B5EF4-FFF2-40B4-BE49-F238E27FC236}">
                  <a16:creationId xmlns:a16="http://schemas.microsoft.com/office/drawing/2014/main" id="{F45E0A71-0DD6-4CC2-B772-25F6676CE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2296"/>
              <a:ext cx="2564" cy="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</a:pPr>
              <a:r>
                <a:rPr kumimoji="1" lang="en-US" altLang="zh-CN" sz="2400">
                  <a:latin typeface="Helvetica" panose="020B0604020202020204" pitchFamily="34" charset="0"/>
                </a:rPr>
                <a:t> Full Outer Join</a:t>
              </a:r>
            </a:p>
            <a:p>
              <a:pPr>
                <a:lnSpc>
                  <a:spcPct val="85000"/>
                </a:lnSpc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CN" sz="2400" i="1">
                  <a:latin typeface="Helvetica" panose="020B0604020202020204" pitchFamily="34" charset="0"/>
                </a:rPr>
                <a:t>    loan        borrower</a:t>
              </a:r>
            </a:p>
          </p:txBody>
        </p:sp>
        <p:grpSp>
          <p:nvGrpSpPr>
            <p:cNvPr id="151572" name="Group 25">
              <a:extLst>
                <a:ext uri="{FF2B5EF4-FFF2-40B4-BE49-F238E27FC236}">
                  <a16:creationId xmlns:a16="http://schemas.microsoft.com/office/drawing/2014/main" id="{257D06ED-3CB4-42B3-A4F8-7931553C90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9" y="2614"/>
              <a:ext cx="318" cy="136"/>
              <a:chOff x="1141" y="2444"/>
              <a:chExt cx="244" cy="96"/>
            </a:xfrm>
          </p:grpSpPr>
          <p:sp>
            <p:nvSpPr>
              <p:cNvPr id="151573" name="AutoShape 26">
                <a:extLst>
                  <a:ext uri="{FF2B5EF4-FFF2-40B4-BE49-F238E27FC236}">
                    <a16:creationId xmlns:a16="http://schemas.microsoft.com/office/drawing/2014/main" id="{FBADD423-EF67-4BBE-965A-9354E108A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1213" y="2444"/>
                <a:ext cx="96" cy="96"/>
              </a:xfrm>
              <a:prstGeom prst="flowChartCollat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51574" name="Line 27">
                <a:extLst>
                  <a:ext uri="{FF2B5EF4-FFF2-40B4-BE49-F238E27FC236}">
                    <a16:creationId xmlns:a16="http://schemas.microsoft.com/office/drawing/2014/main" id="{F57C4305-5305-4585-BC2B-973EA100D3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44" y="2450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575" name="Line 28">
                <a:extLst>
                  <a:ext uri="{FF2B5EF4-FFF2-40B4-BE49-F238E27FC236}">
                    <a16:creationId xmlns:a16="http://schemas.microsoft.com/office/drawing/2014/main" id="{47E4EA1F-C3F8-4FA9-8625-E3A647CEE2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41" y="2537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576" name="Line 29">
                <a:extLst>
                  <a:ext uri="{FF2B5EF4-FFF2-40B4-BE49-F238E27FC236}">
                    <a16:creationId xmlns:a16="http://schemas.microsoft.com/office/drawing/2014/main" id="{345F21CA-8AC9-481D-869B-CDC4DBBBC5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21" y="2537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577" name="Line 30">
                <a:extLst>
                  <a:ext uri="{FF2B5EF4-FFF2-40B4-BE49-F238E27FC236}">
                    <a16:creationId xmlns:a16="http://schemas.microsoft.com/office/drawing/2014/main" id="{61FDAB40-A312-4DE8-91CC-68BDC70C44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09" y="2444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51561" name="Group 43">
            <a:extLst>
              <a:ext uri="{FF2B5EF4-FFF2-40B4-BE49-F238E27FC236}">
                <a16:creationId xmlns:a16="http://schemas.microsoft.com/office/drawing/2014/main" id="{FFF0789A-97AA-46E6-952C-973A85D9840D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4416425"/>
            <a:ext cx="8280400" cy="388938"/>
            <a:chOff x="295" y="2886"/>
            <a:chExt cx="5216" cy="245"/>
          </a:xfrm>
        </p:grpSpPr>
        <p:sp>
          <p:nvSpPr>
            <p:cNvPr id="151567" name="Rectangle 34">
              <a:extLst>
                <a:ext uri="{FF2B5EF4-FFF2-40B4-BE49-F238E27FC236}">
                  <a16:creationId xmlns:a16="http://schemas.microsoft.com/office/drawing/2014/main" id="{E3627C90-4DCC-421F-8ED5-22E3DAB97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886"/>
              <a:ext cx="1387" cy="24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</a:rPr>
                <a:t>loan_number</a:t>
              </a:r>
              <a:endParaRPr lang="en-US" altLang="zh-CN" sz="2400">
                <a:latin typeface="Helvetica" panose="020B0604020202020204" pitchFamily="34" charset="0"/>
              </a:endParaRPr>
            </a:p>
          </p:txBody>
        </p:sp>
        <p:sp>
          <p:nvSpPr>
            <p:cNvPr id="151568" name="Rectangle 35">
              <a:extLst>
                <a:ext uri="{FF2B5EF4-FFF2-40B4-BE49-F238E27FC236}">
                  <a16:creationId xmlns:a16="http://schemas.microsoft.com/office/drawing/2014/main" id="{A4A760C9-C8B6-4CFD-A78B-93F98B641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" y="2886"/>
              <a:ext cx="990" cy="24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</a:rPr>
                <a:t>amount</a:t>
              </a:r>
              <a:endParaRPr lang="en-US" altLang="zh-CN" sz="2400">
                <a:latin typeface="Helvetica" panose="020B0604020202020204" pitchFamily="34" charset="0"/>
              </a:endParaRPr>
            </a:p>
          </p:txBody>
        </p:sp>
        <p:sp>
          <p:nvSpPr>
            <p:cNvPr id="151569" name="Rectangle 38">
              <a:extLst>
                <a:ext uri="{FF2B5EF4-FFF2-40B4-BE49-F238E27FC236}">
                  <a16:creationId xmlns:a16="http://schemas.microsoft.com/office/drawing/2014/main" id="{8D189DFB-9722-471E-9159-E3EEB7F51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" y="2886"/>
              <a:ext cx="1453" cy="24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</a:rPr>
                <a:t>customer_name</a:t>
              </a:r>
              <a:endParaRPr lang="en-US" altLang="zh-CN" sz="2400">
                <a:latin typeface="Helvetica" panose="020B0604020202020204" pitchFamily="34" charset="0"/>
              </a:endParaRPr>
            </a:p>
          </p:txBody>
        </p:sp>
        <p:sp>
          <p:nvSpPr>
            <p:cNvPr id="151570" name="Rectangle 40">
              <a:extLst>
                <a:ext uri="{FF2B5EF4-FFF2-40B4-BE49-F238E27FC236}">
                  <a16:creationId xmlns:a16="http://schemas.microsoft.com/office/drawing/2014/main" id="{CC5DC67F-BE64-4C8A-A00A-72645B1BC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" y="2886"/>
              <a:ext cx="1386" cy="24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</a:rPr>
                <a:t>branch_name</a:t>
              </a:r>
              <a:endParaRPr lang="en-US" altLang="zh-CN" sz="2400">
                <a:latin typeface="Helvetica" panose="020B0604020202020204" pitchFamily="34" charset="0"/>
              </a:endParaRPr>
            </a:p>
          </p:txBody>
        </p:sp>
      </p:grpSp>
      <p:grpSp>
        <p:nvGrpSpPr>
          <p:cNvPr id="151562" name="Group 42">
            <a:extLst>
              <a:ext uri="{FF2B5EF4-FFF2-40B4-BE49-F238E27FC236}">
                <a16:creationId xmlns:a16="http://schemas.microsoft.com/office/drawing/2014/main" id="{3AB9AB42-341A-42DF-BB9E-68D0A3D495E2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4848225"/>
            <a:ext cx="8280400" cy="1457325"/>
            <a:chOff x="295" y="3192"/>
            <a:chExt cx="5216" cy="918"/>
          </a:xfrm>
        </p:grpSpPr>
        <p:sp>
          <p:nvSpPr>
            <p:cNvPr id="151563" name="Rectangle 36">
              <a:extLst>
                <a:ext uri="{FF2B5EF4-FFF2-40B4-BE49-F238E27FC236}">
                  <a16:creationId xmlns:a16="http://schemas.microsoft.com/office/drawing/2014/main" id="{3E153715-BE50-4132-B82E-574BB7ADD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3192"/>
              <a:ext cx="1387" cy="9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L-170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L-230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L-260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L-155</a:t>
              </a:r>
            </a:p>
          </p:txBody>
        </p:sp>
        <p:sp>
          <p:nvSpPr>
            <p:cNvPr id="151564" name="Rectangle 37">
              <a:extLst>
                <a:ext uri="{FF2B5EF4-FFF2-40B4-BE49-F238E27FC236}">
                  <a16:creationId xmlns:a16="http://schemas.microsoft.com/office/drawing/2014/main" id="{C88FBE62-7CD3-4205-9A1A-DAB692E70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" y="3192"/>
              <a:ext cx="990" cy="9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3000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4000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1700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</a:rPr>
                <a:t>null</a:t>
              </a:r>
            </a:p>
          </p:txBody>
        </p:sp>
        <p:sp>
          <p:nvSpPr>
            <p:cNvPr id="151565" name="Rectangle 39">
              <a:extLst>
                <a:ext uri="{FF2B5EF4-FFF2-40B4-BE49-F238E27FC236}">
                  <a16:creationId xmlns:a16="http://schemas.microsoft.com/office/drawing/2014/main" id="{2F342070-18F5-4C6F-8BDD-80BD5A718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" y="3192"/>
              <a:ext cx="1453" cy="9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Jones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Smith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</a:rPr>
                <a:t>null</a:t>
              </a:r>
              <a:endParaRPr lang="en-US" altLang="zh-CN" sz="2400">
                <a:latin typeface="Helvetica" panose="020B0604020202020204" pitchFamily="34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Hayes</a:t>
              </a:r>
            </a:p>
          </p:txBody>
        </p:sp>
        <p:sp>
          <p:nvSpPr>
            <p:cNvPr id="151566" name="Rectangle 41">
              <a:extLst>
                <a:ext uri="{FF2B5EF4-FFF2-40B4-BE49-F238E27FC236}">
                  <a16:creationId xmlns:a16="http://schemas.microsoft.com/office/drawing/2014/main" id="{79936468-88D2-4890-9B7B-06D364301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" y="3192"/>
              <a:ext cx="1386" cy="9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Downtown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Redwood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Helvetica" panose="020B0604020202020204" pitchFamily="34" charset="0"/>
                </a:rPr>
                <a:t>Perryridge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Helvetica" panose="020B0604020202020204" pitchFamily="34" charset="0"/>
                </a:rPr>
                <a:t>null</a:t>
              </a:r>
              <a:endParaRPr lang="en-US" altLang="zh-CN" sz="2400">
                <a:latin typeface="Helvetica" panose="020B0604020202020204" pitchFamily="34" charset="0"/>
              </a:endParaRPr>
            </a:p>
          </p:txBody>
        </p:sp>
      </p:grp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页脚占位符 4">
            <a:extLst>
              <a:ext uri="{FF2B5EF4-FFF2-40B4-BE49-F238E27FC236}">
                <a16:creationId xmlns:a16="http://schemas.microsoft.com/office/drawing/2014/main" id="{BCA049A4-B3EC-467F-B1E5-1000F0D1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153603" name="灯片编号占位符 5">
            <a:extLst>
              <a:ext uri="{FF2B5EF4-FFF2-40B4-BE49-F238E27FC236}">
                <a16:creationId xmlns:a16="http://schemas.microsoft.com/office/drawing/2014/main" id="{D43CD563-0216-4D59-BCEB-67E2A23C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7C124E-9BAB-4126-B738-D8B961E27E6E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74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153604" name="Rectangle 2">
            <a:extLst>
              <a:ext uri="{FF2B5EF4-FFF2-40B4-BE49-F238E27FC236}">
                <a16:creationId xmlns:a16="http://schemas.microsoft.com/office/drawing/2014/main" id="{088F7532-4F07-4425-BFE3-5F5CA4921B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Null Values</a:t>
            </a:r>
          </a:p>
        </p:txBody>
      </p:sp>
      <p:sp>
        <p:nvSpPr>
          <p:cNvPr id="153605" name="Rectangle 4">
            <a:extLst>
              <a:ext uri="{FF2B5EF4-FFF2-40B4-BE49-F238E27FC236}">
                <a16:creationId xmlns:a16="http://schemas.microsoft.com/office/drawing/2014/main" id="{8A981311-8D4E-473D-80A0-8A98CC8A3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800"/>
              <a:t>It is possible for tuples to have a null value, denoted by </a:t>
            </a:r>
            <a:r>
              <a:rPr lang="en-US" altLang="zh-CN" sz="2800" i="1"/>
              <a:t>null</a:t>
            </a:r>
            <a:r>
              <a:rPr lang="en-US" altLang="zh-CN" sz="2800"/>
              <a:t>, for some of their attributes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i="1"/>
              <a:t>null</a:t>
            </a:r>
            <a:r>
              <a:rPr lang="en-US" altLang="zh-CN" sz="2800"/>
              <a:t> signifies an unknown value or that a value does not exist.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/>
              <a:t>The result of any arithmetic expression involving </a:t>
            </a:r>
            <a:r>
              <a:rPr lang="en-US" altLang="zh-CN" sz="2800" i="1"/>
              <a:t>null</a:t>
            </a:r>
            <a:r>
              <a:rPr lang="en-US" altLang="zh-CN" sz="2800"/>
              <a:t> is </a:t>
            </a:r>
            <a:r>
              <a:rPr lang="en-US" altLang="zh-CN" sz="2800" i="1"/>
              <a:t>null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/>
              <a:t>Aggregate functions simply ignore null values (as in SQL)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页脚占位符 4">
            <a:extLst>
              <a:ext uri="{FF2B5EF4-FFF2-40B4-BE49-F238E27FC236}">
                <a16:creationId xmlns:a16="http://schemas.microsoft.com/office/drawing/2014/main" id="{973E7B71-71BF-4CF7-8B91-DA12C20D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155651" name="灯片编号占位符 5">
            <a:extLst>
              <a:ext uri="{FF2B5EF4-FFF2-40B4-BE49-F238E27FC236}">
                <a16:creationId xmlns:a16="http://schemas.microsoft.com/office/drawing/2014/main" id="{040B9159-A115-4F2F-B6E9-C0CDEC5FD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442C16-EE54-494A-9C49-76849D01EA51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75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424964" name="Rectangle 4">
            <a:extLst>
              <a:ext uri="{FF2B5EF4-FFF2-40B4-BE49-F238E27FC236}">
                <a16:creationId xmlns:a16="http://schemas.microsoft.com/office/drawing/2014/main" id="{D29E1E4A-8893-4637-8ACE-2760C53F1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398463"/>
            <a:ext cx="935037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mic Sans MS" panose="030F0702030302020204" pitchFamily="66" charset="0"/>
              </a:rPr>
              <a:t>Cont</a:t>
            </a:r>
            <a:r>
              <a:rPr lang="en-US" altLang="zh-CN" sz="280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155653" name="Rectangle 2">
            <a:extLst>
              <a:ext uri="{FF2B5EF4-FFF2-40B4-BE49-F238E27FC236}">
                <a16:creationId xmlns:a16="http://schemas.microsoft.com/office/drawing/2014/main" id="{3919BD4D-9C12-424F-8375-7D28F2F6D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400050"/>
            <a:ext cx="8359775" cy="941388"/>
          </a:xfrm>
        </p:spPr>
        <p:txBody>
          <a:bodyPr/>
          <a:lstStyle/>
          <a:p>
            <a:pPr eaLnBrk="1" hangingPunct="1"/>
            <a:r>
              <a:rPr lang="en-US" altLang="zh-CN"/>
              <a:t>Null Values</a:t>
            </a:r>
          </a:p>
        </p:txBody>
      </p:sp>
      <p:sp>
        <p:nvSpPr>
          <p:cNvPr id="155654" name="Rectangle 3">
            <a:extLst>
              <a:ext uri="{FF2B5EF4-FFF2-40B4-BE49-F238E27FC236}">
                <a16:creationId xmlns:a16="http://schemas.microsoft.com/office/drawing/2014/main" id="{A1523E4C-EB82-4AB0-BD3D-29DCECE2AD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353425" cy="4608512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2800"/>
              <a:t>For duplicate elimination and grouping, null is treated like any other value, and two nulls are are assumed to be  the same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/>
              <a:t>Comparisons with null values return the special truth value: </a:t>
            </a:r>
            <a:r>
              <a:rPr lang="en-US" altLang="zh-CN" sz="2800" i="1"/>
              <a:t>unknown</a:t>
            </a:r>
          </a:p>
          <a:p>
            <a:pPr eaLnBrk="1" hangingPunct="1"/>
            <a:r>
              <a:rPr lang="en-US" altLang="zh-CN" sz="2800"/>
              <a:t>Result of select</a:t>
            </a:r>
            <a:r>
              <a:rPr lang="en-US" altLang="zh-CN" sz="2800" b="1"/>
              <a:t> </a:t>
            </a:r>
            <a:r>
              <a:rPr lang="en-US" altLang="zh-CN" sz="2800"/>
              <a:t>predicate is treated as </a:t>
            </a:r>
            <a:r>
              <a:rPr lang="en-US" altLang="zh-CN" sz="2800" i="1"/>
              <a:t>false </a:t>
            </a:r>
            <a:r>
              <a:rPr lang="en-US" altLang="zh-CN" sz="2800"/>
              <a:t>if it evaluates to </a:t>
            </a:r>
            <a:r>
              <a:rPr lang="en-US" altLang="zh-CN" sz="2800" i="1"/>
              <a:t>unknown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页脚占位符 4">
            <a:extLst>
              <a:ext uri="{FF2B5EF4-FFF2-40B4-BE49-F238E27FC236}">
                <a16:creationId xmlns:a16="http://schemas.microsoft.com/office/drawing/2014/main" id="{AE38A5DB-137E-40F0-A6B2-133E44AC9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157699" name="灯片编号占位符 5">
            <a:extLst>
              <a:ext uri="{FF2B5EF4-FFF2-40B4-BE49-F238E27FC236}">
                <a16:creationId xmlns:a16="http://schemas.microsoft.com/office/drawing/2014/main" id="{47538726-2915-4984-997F-B33F96BC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DFB912-0C3F-4755-B74F-0A27CAE38819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76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157700" name="Rectangle 3">
            <a:extLst>
              <a:ext uri="{FF2B5EF4-FFF2-40B4-BE49-F238E27FC236}">
                <a16:creationId xmlns:a16="http://schemas.microsoft.com/office/drawing/2014/main" id="{28E3A77B-10FF-4784-9112-9EB9A78874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Three-valued logic using the truth value </a:t>
            </a:r>
            <a:r>
              <a:rPr lang="en-US" altLang="zh-CN" sz="2800" i="1"/>
              <a:t>unknown</a:t>
            </a:r>
            <a:r>
              <a:rPr lang="en-US" altLang="zh-CN" sz="2800"/>
              <a:t>:</a:t>
            </a:r>
          </a:p>
          <a:p>
            <a:pPr lvl="1" eaLnBrk="1" hangingPunct="1"/>
            <a:r>
              <a:rPr lang="en-US" altLang="zh-CN" sz="2400"/>
              <a:t>OR: (</a:t>
            </a:r>
            <a:r>
              <a:rPr lang="en-US" altLang="zh-CN" sz="2400" i="1"/>
              <a:t>unknown</a:t>
            </a:r>
            <a:r>
              <a:rPr lang="en-US" altLang="zh-CN" sz="2400"/>
              <a:t> </a:t>
            </a:r>
            <a:r>
              <a:rPr lang="en-US" altLang="zh-CN" sz="2400" b="1"/>
              <a:t>or</a:t>
            </a:r>
            <a:r>
              <a:rPr lang="en-US" altLang="zh-CN" sz="2400"/>
              <a:t> </a:t>
            </a:r>
            <a:r>
              <a:rPr lang="en-US" altLang="zh-CN" sz="2400" i="1"/>
              <a:t>true</a:t>
            </a:r>
            <a:r>
              <a:rPr lang="en-US" altLang="zh-CN" sz="2400"/>
              <a:t>)         = </a:t>
            </a:r>
            <a:r>
              <a:rPr lang="en-US" altLang="zh-CN" sz="2400" i="1"/>
              <a:t>true</a:t>
            </a:r>
            <a:r>
              <a:rPr lang="en-US" altLang="zh-CN" sz="2400"/>
              <a:t>, </a:t>
            </a:r>
            <a:br>
              <a:rPr lang="en-US" altLang="zh-CN" sz="2400"/>
            </a:br>
            <a:r>
              <a:rPr lang="en-US" altLang="zh-CN" sz="2400"/>
              <a:t>       (</a:t>
            </a:r>
            <a:r>
              <a:rPr lang="en-US" altLang="zh-CN" sz="2400" i="1"/>
              <a:t>unknown</a:t>
            </a:r>
            <a:r>
              <a:rPr lang="en-US" altLang="zh-CN" sz="2400"/>
              <a:t> </a:t>
            </a:r>
            <a:r>
              <a:rPr lang="en-US" altLang="zh-CN" sz="2400" b="1"/>
              <a:t>or</a:t>
            </a:r>
            <a:r>
              <a:rPr lang="en-US" altLang="zh-CN" sz="2400"/>
              <a:t> </a:t>
            </a:r>
            <a:r>
              <a:rPr lang="en-US" altLang="zh-CN" sz="2400" i="1"/>
              <a:t>false</a:t>
            </a:r>
            <a:r>
              <a:rPr lang="en-US" altLang="zh-CN" sz="2400"/>
              <a:t>)        = </a:t>
            </a:r>
            <a:r>
              <a:rPr lang="en-US" altLang="zh-CN" sz="2400" i="1"/>
              <a:t>unknown</a:t>
            </a:r>
            <a:br>
              <a:rPr lang="en-US" altLang="zh-CN" sz="2400"/>
            </a:br>
            <a:r>
              <a:rPr lang="en-US" altLang="zh-CN" sz="2400"/>
              <a:t>       (</a:t>
            </a:r>
            <a:r>
              <a:rPr lang="en-US" altLang="zh-CN" sz="2400" i="1"/>
              <a:t>unknown </a:t>
            </a:r>
            <a:r>
              <a:rPr lang="en-US" altLang="zh-CN" sz="2400" b="1"/>
              <a:t>or</a:t>
            </a:r>
            <a:r>
              <a:rPr lang="en-US" altLang="zh-CN" sz="2400" i="1"/>
              <a:t> unknown</a:t>
            </a:r>
            <a:r>
              <a:rPr lang="en-US" altLang="zh-CN" sz="2400"/>
              <a:t>)</a:t>
            </a:r>
            <a:r>
              <a:rPr lang="en-US" altLang="zh-CN" sz="2400" i="1"/>
              <a:t> = unknown</a:t>
            </a:r>
          </a:p>
          <a:p>
            <a:pPr lvl="1" eaLnBrk="1" hangingPunct="1"/>
            <a:r>
              <a:rPr lang="en-US" altLang="zh-CN" sz="2400"/>
              <a:t>AND:</a:t>
            </a:r>
            <a:r>
              <a:rPr lang="en-US" altLang="zh-CN" sz="2400" i="1"/>
              <a:t>   </a:t>
            </a:r>
            <a:r>
              <a:rPr lang="en-US" altLang="zh-CN" sz="2400"/>
              <a:t>(</a:t>
            </a:r>
            <a:r>
              <a:rPr lang="en-US" altLang="zh-CN" sz="2400" i="1"/>
              <a:t>true</a:t>
            </a:r>
            <a:r>
              <a:rPr lang="en-US" altLang="zh-CN" sz="2400" b="1"/>
              <a:t> and </a:t>
            </a:r>
            <a:r>
              <a:rPr lang="en-US" altLang="zh-CN" sz="2400" i="1"/>
              <a:t>unknown</a:t>
            </a:r>
            <a:r>
              <a:rPr lang="en-US" altLang="zh-CN" sz="2400"/>
              <a:t>)</a:t>
            </a:r>
            <a:r>
              <a:rPr lang="en-US" altLang="zh-CN" sz="2400" i="1"/>
              <a:t>         = unknown,   </a:t>
            </a:r>
            <a:br>
              <a:rPr lang="en-US" altLang="zh-CN" sz="2400" i="1"/>
            </a:br>
            <a:r>
              <a:rPr lang="en-US" altLang="zh-CN" sz="2400" i="1"/>
              <a:t>           </a:t>
            </a:r>
            <a:r>
              <a:rPr lang="en-US" altLang="zh-CN" sz="2400"/>
              <a:t>(</a:t>
            </a:r>
            <a:r>
              <a:rPr lang="en-US" altLang="zh-CN" sz="2400" i="1"/>
              <a:t>false</a:t>
            </a:r>
            <a:r>
              <a:rPr lang="en-US" altLang="zh-CN" sz="2400" b="1"/>
              <a:t> and </a:t>
            </a:r>
            <a:r>
              <a:rPr lang="en-US" altLang="zh-CN" sz="2400" i="1"/>
              <a:t>unknown</a:t>
            </a:r>
            <a:r>
              <a:rPr lang="en-US" altLang="zh-CN" sz="2400"/>
              <a:t>)</a:t>
            </a:r>
            <a:r>
              <a:rPr lang="en-US" altLang="zh-CN" sz="2400" i="1"/>
              <a:t>        = false,</a:t>
            </a:r>
            <a:br>
              <a:rPr lang="en-US" altLang="zh-CN" sz="2400" i="1"/>
            </a:br>
            <a:r>
              <a:rPr lang="en-US" altLang="zh-CN" sz="2400" i="1"/>
              <a:t>           </a:t>
            </a:r>
            <a:r>
              <a:rPr lang="en-US" altLang="zh-CN" sz="2400"/>
              <a:t>(</a:t>
            </a:r>
            <a:r>
              <a:rPr lang="en-US" altLang="zh-CN" sz="2400" i="1"/>
              <a:t>unknown </a:t>
            </a:r>
            <a:r>
              <a:rPr lang="en-US" altLang="zh-CN" sz="2400" b="1"/>
              <a:t>and</a:t>
            </a:r>
            <a:r>
              <a:rPr lang="en-US" altLang="zh-CN" sz="2400" i="1"/>
              <a:t> unknown</a:t>
            </a:r>
            <a:r>
              <a:rPr lang="en-US" altLang="zh-CN" sz="2400"/>
              <a:t>)</a:t>
            </a:r>
            <a:r>
              <a:rPr lang="en-US" altLang="zh-CN" sz="2400" i="1"/>
              <a:t> = unknown</a:t>
            </a:r>
          </a:p>
          <a:p>
            <a:pPr lvl="1" eaLnBrk="1" hangingPunct="1"/>
            <a:r>
              <a:rPr lang="en-US" altLang="zh-CN" sz="2400"/>
              <a:t>NOT</a:t>
            </a:r>
            <a:r>
              <a:rPr lang="en-US" altLang="zh-CN" sz="2400" i="1"/>
              <a:t>:  </a:t>
            </a:r>
            <a:r>
              <a:rPr lang="en-US" altLang="zh-CN" sz="2400"/>
              <a:t>(</a:t>
            </a:r>
            <a:r>
              <a:rPr lang="en-US" altLang="zh-CN" sz="2400" b="1"/>
              <a:t>not</a:t>
            </a:r>
            <a:r>
              <a:rPr lang="en-US" altLang="zh-CN" sz="2400" i="1"/>
              <a:t> unknown</a:t>
            </a:r>
            <a:r>
              <a:rPr lang="en-US" altLang="zh-CN" sz="2400"/>
              <a:t>)</a:t>
            </a:r>
            <a:r>
              <a:rPr lang="en-US" altLang="zh-CN" sz="2400" i="1"/>
              <a:t> = unknown</a:t>
            </a:r>
          </a:p>
          <a:p>
            <a:pPr lvl="1" eaLnBrk="1" hangingPunct="1"/>
            <a:r>
              <a:rPr lang="en-US" altLang="zh-CN" sz="2400"/>
              <a:t>In SQL </a:t>
            </a:r>
            <a:r>
              <a:rPr lang="en-US" altLang="zh-CN" sz="2400">
                <a:latin typeface="Helvetica" panose="020B0604020202020204" pitchFamily="34" charset="0"/>
              </a:rPr>
              <a:t>“</a:t>
            </a:r>
            <a:r>
              <a:rPr lang="en-US" altLang="zh-CN" sz="2400" i="1"/>
              <a:t>P</a:t>
            </a:r>
            <a:r>
              <a:rPr lang="en-US" altLang="zh-CN" sz="2400" b="1"/>
              <a:t> is unknown</a:t>
            </a:r>
            <a:r>
              <a:rPr lang="en-US" altLang="zh-CN" sz="2400">
                <a:latin typeface="Helvetica" panose="020B0604020202020204" pitchFamily="34" charset="0"/>
              </a:rPr>
              <a:t>”</a:t>
            </a:r>
            <a:r>
              <a:rPr lang="en-US" altLang="zh-CN" sz="2400" b="1"/>
              <a:t> </a:t>
            </a:r>
            <a:r>
              <a:rPr lang="en-US" altLang="zh-CN" sz="2400"/>
              <a:t>evaluates to true if predicate </a:t>
            </a:r>
            <a:r>
              <a:rPr lang="en-US" altLang="zh-CN" sz="2400" i="1"/>
              <a:t>P</a:t>
            </a:r>
            <a:r>
              <a:rPr lang="en-US" altLang="zh-CN" sz="2400"/>
              <a:t> evaluates to </a:t>
            </a:r>
            <a:r>
              <a:rPr lang="en-US" altLang="zh-CN" sz="2400" i="1"/>
              <a:t>unknown</a:t>
            </a:r>
          </a:p>
        </p:txBody>
      </p:sp>
      <p:sp>
        <p:nvSpPr>
          <p:cNvPr id="425988" name="Rectangle 4">
            <a:extLst>
              <a:ext uri="{FF2B5EF4-FFF2-40B4-BE49-F238E27FC236}">
                <a16:creationId xmlns:a16="http://schemas.microsoft.com/office/drawing/2014/main" id="{064C805E-8C08-4C0D-AB61-66B9C1A05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476250"/>
            <a:ext cx="935037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Comic Sans MS" panose="030F0702030302020204" pitchFamily="66" charset="0"/>
              </a:rPr>
              <a:t>Cont</a:t>
            </a:r>
            <a:r>
              <a:rPr lang="en-US" altLang="zh-CN" sz="280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157702" name="Rectangle 5">
            <a:extLst>
              <a:ext uri="{FF2B5EF4-FFF2-40B4-BE49-F238E27FC236}">
                <a16:creationId xmlns:a16="http://schemas.microsoft.com/office/drawing/2014/main" id="{5ADD12F4-06EC-401A-809A-0D092A983B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Null Values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页脚占位符 4">
            <a:extLst>
              <a:ext uri="{FF2B5EF4-FFF2-40B4-BE49-F238E27FC236}">
                <a16:creationId xmlns:a16="http://schemas.microsoft.com/office/drawing/2014/main" id="{7E6ED1DD-2CAF-4445-A27B-0DEA7744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159747" name="灯片编号占位符 5">
            <a:extLst>
              <a:ext uri="{FF2B5EF4-FFF2-40B4-BE49-F238E27FC236}">
                <a16:creationId xmlns:a16="http://schemas.microsoft.com/office/drawing/2014/main" id="{F2FACAB8-CA67-4E62-B2B6-66F4F916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28A983-B2CA-4798-86DC-8B13AA2AB624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77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159748" name="Rectangle 2">
            <a:extLst>
              <a:ext uri="{FF2B5EF4-FFF2-40B4-BE49-F238E27FC236}">
                <a16:creationId xmlns:a16="http://schemas.microsoft.com/office/drawing/2014/main" id="{A2D22F8D-9CFC-4C60-95ED-4BE6BA7BB5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Modification of the Database</a:t>
            </a:r>
          </a:p>
        </p:txBody>
      </p:sp>
      <p:sp>
        <p:nvSpPr>
          <p:cNvPr id="159749" name="Rectangle 3">
            <a:extLst>
              <a:ext uri="{FF2B5EF4-FFF2-40B4-BE49-F238E27FC236}">
                <a16:creationId xmlns:a16="http://schemas.microsoft.com/office/drawing/2014/main" id="{0FCAE6AE-04A1-4040-8CE8-14D0283AD0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content of the database may be modified using the following operations:</a:t>
            </a:r>
          </a:p>
          <a:p>
            <a:pPr lvl="1" eaLnBrk="1" hangingPunct="1"/>
            <a:r>
              <a:rPr lang="en-US" altLang="zh-CN"/>
              <a:t>Deletion</a:t>
            </a:r>
          </a:p>
          <a:p>
            <a:pPr lvl="1" eaLnBrk="1" hangingPunct="1"/>
            <a:r>
              <a:rPr lang="en-US" altLang="zh-CN"/>
              <a:t>Insertion</a:t>
            </a:r>
          </a:p>
          <a:p>
            <a:pPr lvl="1" eaLnBrk="1" hangingPunct="1"/>
            <a:r>
              <a:rPr lang="en-US" altLang="zh-CN"/>
              <a:t>Updating</a:t>
            </a:r>
          </a:p>
          <a:p>
            <a:pPr eaLnBrk="1" hangingPunct="1"/>
            <a:r>
              <a:rPr lang="en-US" altLang="zh-CN"/>
              <a:t>All these operations are expressed using the assignment operator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页脚占位符 4">
            <a:extLst>
              <a:ext uri="{FF2B5EF4-FFF2-40B4-BE49-F238E27FC236}">
                <a16:creationId xmlns:a16="http://schemas.microsoft.com/office/drawing/2014/main" id="{B1957770-02BE-49A7-B579-6CFD1B17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161795" name="灯片编号占位符 5">
            <a:extLst>
              <a:ext uri="{FF2B5EF4-FFF2-40B4-BE49-F238E27FC236}">
                <a16:creationId xmlns:a16="http://schemas.microsoft.com/office/drawing/2014/main" id="{5B0D7A62-3BD4-47CA-BDE8-9BBB6D1B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54DDF6-9D94-4A20-8AA3-98593C786C1B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78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429060" name="Rectangle 4">
            <a:extLst>
              <a:ext uri="{FF2B5EF4-FFF2-40B4-BE49-F238E27FC236}">
                <a16:creationId xmlns:a16="http://schemas.microsoft.com/office/drawing/2014/main" id="{08B5830C-D193-4FE5-BF58-52F181AB5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581525"/>
            <a:ext cx="2232025" cy="503238"/>
          </a:xfrm>
          <a:prstGeom prst="rect">
            <a:avLst/>
          </a:prstGeom>
          <a:solidFill>
            <a:schemeClr val="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61797" name="Rectangle 2">
            <a:extLst>
              <a:ext uri="{FF2B5EF4-FFF2-40B4-BE49-F238E27FC236}">
                <a16:creationId xmlns:a16="http://schemas.microsoft.com/office/drawing/2014/main" id="{53AB380C-3417-43E9-BEF9-86A932BCB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Deletion</a:t>
            </a:r>
          </a:p>
        </p:txBody>
      </p:sp>
      <p:sp>
        <p:nvSpPr>
          <p:cNvPr id="161798" name="Rectangle 3">
            <a:extLst>
              <a:ext uri="{FF2B5EF4-FFF2-40B4-BE49-F238E27FC236}">
                <a16:creationId xmlns:a16="http://schemas.microsoft.com/office/drawing/2014/main" id="{169E2658-9519-4EA3-8C25-1F0A3A91F9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A delete request is expressed similarly to a query, except instead of displaying tuples to the user, the selected tuples are removed from the database.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Can delete only whole tuples; cannot delete values on only particular attributes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A deletion is expressed in relational algebra by: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/>
              <a:t>		</a:t>
            </a:r>
            <a:r>
              <a:rPr lang="en-US" altLang="zh-CN" sz="2800" i="1"/>
              <a:t>r</a:t>
            </a:r>
            <a:r>
              <a:rPr lang="en-US" altLang="zh-CN" sz="2800"/>
              <a:t> </a:t>
            </a:r>
            <a:r>
              <a:rPr lang="en-US" altLang="zh-CN" sz="2800">
                <a:sym typeface="Symbol" panose="05050102010706020507" pitchFamily="18" charset="2"/>
              </a:rPr>
              <a:t> </a:t>
            </a:r>
            <a:r>
              <a:rPr lang="en-US" altLang="zh-CN" sz="2800" i="1">
                <a:sym typeface="Symbol" panose="05050102010706020507" pitchFamily="18" charset="2"/>
              </a:rPr>
              <a:t>r</a:t>
            </a:r>
            <a:r>
              <a:rPr lang="en-US" altLang="zh-CN" sz="2800">
                <a:sym typeface="Symbol" panose="05050102010706020507" pitchFamily="18" charset="2"/>
              </a:rPr>
              <a:t> </a:t>
            </a:r>
            <a:r>
              <a:rPr lang="en-US" altLang="zh-CN" sz="2800">
                <a:latin typeface="Helvetica" panose="020B0604020202020204" pitchFamily="34" charset="0"/>
                <a:sym typeface="Symbol" panose="05050102010706020507" pitchFamily="18" charset="2"/>
              </a:rPr>
              <a:t>–</a:t>
            </a:r>
            <a:r>
              <a:rPr lang="en-US" altLang="zh-CN" sz="2800">
                <a:sym typeface="Symbol" panose="05050102010706020507" pitchFamily="18" charset="2"/>
              </a:rPr>
              <a:t> </a:t>
            </a:r>
            <a:r>
              <a:rPr lang="en-US" altLang="zh-CN" sz="2800" i="1">
                <a:sym typeface="Symbol" panose="05050102010706020507" pitchFamily="18" charset="2"/>
              </a:rPr>
              <a:t>E</a:t>
            </a:r>
            <a:endParaRPr lang="en-US" altLang="zh-CN" sz="280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>
                <a:sym typeface="Symbol" panose="05050102010706020507" pitchFamily="18" charset="2"/>
              </a:rPr>
              <a:t>	where </a:t>
            </a:r>
            <a:r>
              <a:rPr lang="en-US" altLang="zh-CN" sz="2800" i="1">
                <a:sym typeface="Symbol" panose="05050102010706020507" pitchFamily="18" charset="2"/>
              </a:rPr>
              <a:t>r</a:t>
            </a:r>
            <a:r>
              <a:rPr lang="en-US" altLang="zh-CN" sz="2800">
                <a:sym typeface="Symbol" panose="05050102010706020507" pitchFamily="18" charset="2"/>
              </a:rPr>
              <a:t> is a relation and </a:t>
            </a:r>
            <a:r>
              <a:rPr lang="en-US" altLang="zh-CN" sz="2800" i="1">
                <a:sym typeface="Symbol" panose="05050102010706020507" pitchFamily="18" charset="2"/>
              </a:rPr>
              <a:t>E</a:t>
            </a:r>
            <a:r>
              <a:rPr lang="en-US" altLang="zh-CN" sz="2800">
                <a:sym typeface="Symbol" panose="05050102010706020507" pitchFamily="18" charset="2"/>
              </a:rPr>
              <a:t> is a relational algebra query</a:t>
            </a:r>
            <a:endParaRPr lang="en-US" altLang="zh-CN" sz="2800"/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页脚占位符 2">
            <a:extLst>
              <a:ext uri="{FF2B5EF4-FFF2-40B4-BE49-F238E27FC236}">
                <a16:creationId xmlns:a16="http://schemas.microsoft.com/office/drawing/2014/main" id="{2168EB93-52FF-48EE-AA82-AA0DF3A7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163843" name="灯片编号占位符 3">
            <a:extLst>
              <a:ext uri="{FF2B5EF4-FFF2-40B4-BE49-F238E27FC236}">
                <a16:creationId xmlns:a16="http://schemas.microsoft.com/office/drawing/2014/main" id="{97E89E8D-48D9-4421-AA6E-0B4ED309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565951-66DA-43AD-8E73-81E56CC643B5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79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163844" name="Rectangle 18">
            <a:extLst>
              <a:ext uri="{FF2B5EF4-FFF2-40B4-BE49-F238E27FC236}">
                <a16:creationId xmlns:a16="http://schemas.microsoft.com/office/drawing/2014/main" id="{C3462143-0E29-4981-8355-3D969C375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716338"/>
            <a:ext cx="8174037" cy="1008062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63845" name="Rectangle 17">
            <a:extLst>
              <a:ext uri="{FF2B5EF4-FFF2-40B4-BE49-F238E27FC236}">
                <a16:creationId xmlns:a16="http://schemas.microsoft.com/office/drawing/2014/main" id="{DEB44FD8-BBEA-4E17-9446-F883FC7A6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700213"/>
            <a:ext cx="8351837" cy="1008062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44422" name="Rectangle 6">
            <a:extLst>
              <a:ext uri="{FF2B5EF4-FFF2-40B4-BE49-F238E27FC236}">
                <a16:creationId xmlns:a16="http://schemas.microsoft.com/office/drawing/2014/main" id="{1C7F7BD4-7AE9-4992-89F0-ADB790A08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60350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  <p:sp>
        <p:nvSpPr>
          <p:cNvPr id="163847" name="Text Box 7">
            <a:extLst>
              <a:ext uri="{FF2B5EF4-FFF2-40B4-BE49-F238E27FC236}">
                <a16:creationId xmlns:a16="http://schemas.microsoft.com/office/drawing/2014/main" id="{04B4A213-970B-4285-952A-D30ED15C8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852738"/>
            <a:ext cx="7848600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>
                <a:latin typeface="Comic Sans MS" panose="030F0702030302020204" pitchFamily="66" charset="0"/>
              </a:rPr>
              <a:t>Delete</a:t>
            </a:r>
            <a:r>
              <a:rPr kumimoji="1" lang="en-US" altLang="zh-CN" sz="2800">
                <a:latin typeface="Comic Sans MS" panose="030F0702030302020204" pitchFamily="66" charset="0"/>
              </a:rPr>
              <a:t> </a:t>
            </a:r>
            <a:r>
              <a:rPr kumimoji="1" lang="en-US" altLang="zh-CN" sz="2400">
                <a:latin typeface="Comic Sans MS" panose="030F0702030302020204" pitchFamily="66" charset="0"/>
              </a:rPr>
              <a:t>all loan records with amount in the range of 0 to 50</a:t>
            </a:r>
            <a:endParaRPr lang="en-US" altLang="zh-CN" sz="2400">
              <a:latin typeface="Comic Sans MS" panose="030F0702030302020204" pitchFamily="66" charset="0"/>
            </a:endParaRPr>
          </a:p>
        </p:txBody>
      </p:sp>
      <p:sp>
        <p:nvSpPr>
          <p:cNvPr id="163848" name="Text Box 9">
            <a:extLst>
              <a:ext uri="{FF2B5EF4-FFF2-40B4-BE49-F238E27FC236}">
                <a16:creationId xmlns:a16="http://schemas.microsoft.com/office/drawing/2014/main" id="{2ECF717D-05F8-46C3-B987-DDA6B2759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25538"/>
            <a:ext cx="7716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lang="en-US" altLang="zh-CN" sz="2400">
                <a:latin typeface="Comic Sans MS" panose="030F0702030302020204" pitchFamily="66" charset="0"/>
              </a:rPr>
              <a:t>Delete all account records in the Perryridge branch</a:t>
            </a:r>
          </a:p>
        </p:txBody>
      </p:sp>
      <p:sp>
        <p:nvSpPr>
          <p:cNvPr id="163849" name="Text Box 11">
            <a:extLst>
              <a:ext uri="{FF2B5EF4-FFF2-40B4-BE49-F238E27FC236}">
                <a16:creationId xmlns:a16="http://schemas.microsoft.com/office/drawing/2014/main" id="{A10C4777-047F-4EB7-AA98-D8CFF7E81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812925"/>
            <a:ext cx="81978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400" i="1">
                <a:latin typeface="Helvetica" panose="020B0604020202020204" pitchFamily="34" charset="0"/>
              </a:rPr>
              <a:t>account </a:t>
            </a:r>
            <a: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 </a:t>
            </a:r>
            <a:r>
              <a:rPr kumimoji="1" lang="en-US" altLang="zh-CN" sz="2400" i="1">
                <a:latin typeface="Helvetica" panose="020B0604020202020204" pitchFamily="34" charset="0"/>
                <a:sym typeface="Symbol" panose="05050102010706020507" pitchFamily="18" charset="2"/>
              </a:rPr>
              <a:t>account </a:t>
            </a:r>
            <a: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– </a:t>
            </a:r>
            <a:r>
              <a:rPr kumimoji="1" lang="en-US" altLang="zh-CN" sz="2800">
                <a:latin typeface="Helvetica" panose="020B0604020202020204" pitchFamily="34" charset="0"/>
                <a:sym typeface="Symbol" panose="05050102010706020507" pitchFamily="18" charset="2"/>
              </a:rPr>
              <a:t></a:t>
            </a:r>
            <a:r>
              <a:rPr kumimoji="1" lang="en-US" altLang="zh-CN" i="1" baseline="-25000">
                <a:latin typeface="Helvetica" panose="020B0604020202020204" pitchFamily="34" charset="0"/>
                <a:sym typeface="Symbol" panose="05050102010706020507" pitchFamily="18" charset="2"/>
              </a:rPr>
              <a:t>branch_name = “Perryridge”</a:t>
            </a:r>
            <a:r>
              <a:rPr kumimoji="1" lang="en-US" altLang="zh-CN" sz="2400" i="1">
                <a:latin typeface="Helvetica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(</a:t>
            </a:r>
            <a:r>
              <a:rPr kumimoji="1" lang="en-US" altLang="zh-CN" sz="2400" i="1">
                <a:latin typeface="Helvetica" panose="020B0604020202020204" pitchFamily="34" charset="0"/>
                <a:sym typeface="Symbol" panose="05050102010706020507" pitchFamily="18" charset="2"/>
              </a:rPr>
              <a:t>account </a:t>
            </a:r>
            <a: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zh-CN" sz="2000">
              <a:latin typeface="Helvetica" panose="020B0604020202020204" pitchFamily="34" charset="0"/>
            </a:endParaRPr>
          </a:p>
        </p:txBody>
      </p:sp>
      <p:sp>
        <p:nvSpPr>
          <p:cNvPr id="163850" name="Text Box 12">
            <a:extLst>
              <a:ext uri="{FF2B5EF4-FFF2-40B4-BE49-F238E27FC236}">
                <a16:creationId xmlns:a16="http://schemas.microsoft.com/office/drawing/2014/main" id="{BFD2AB59-5C8B-4E98-892E-A21EF616B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00" y="3897313"/>
            <a:ext cx="668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400" i="1">
                <a:latin typeface="Helvetica" panose="020B0604020202020204" pitchFamily="34" charset="0"/>
              </a:rPr>
              <a:t>loan </a:t>
            </a:r>
            <a: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 </a:t>
            </a:r>
            <a:r>
              <a:rPr kumimoji="1" lang="en-US" altLang="zh-CN" sz="2400" i="1">
                <a:latin typeface="Helvetica" panose="020B0604020202020204" pitchFamily="34" charset="0"/>
                <a:sym typeface="Symbol" panose="05050102010706020507" pitchFamily="18" charset="2"/>
              </a:rPr>
              <a:t>loan</a:t>
            </a:r>
            <a: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 – </a:t>
            </a:r>
            <a:r>
              <a:rPr kumimoji="1" lang="en-US" altLang="zh-CN" sz="2800">
                <a:latin typeface="Helvetica" panose="020B0604020202020204" pitchFamily="34" charset="0"/>
                <a:sym typeface="Symbol" panose="05050102010706020507" pitchFamily="18" charset="2"/>
              </a:rPr>
              <a:t></a:t>
            </a:r>
            <a: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</a:t>
            </a:r>
            <a:r>
              <a:rPr kumimoji="1" lang="en-US" altLang="zh-CN" i="1" baseline="-25000">
                <a:latin typeface="Helvetica" panose="020B0604020202020204" pitchFamily="34" charset="0"/>
                <a:sym typeface="Symbol" panose="05050102010706020507" pitchFamily="18" charset="2"/>
              </a:rPr>
              <a:t>amount 0and amount  50</a:t>
            </a:r>
            <a: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 (</a:t>
            </a:r>
            <a:r>
              <a:rPr kumimoji="1" lang="en-US" altLang="zh-CN" sz="2400" i="1">
                <a:latin typeface="Helvetica" panose="020B0604020202020204" pitchFamily="34" charset="0"/>
                <a:sym typeface="Symbol" panose="05050102010706020507" pitchFamily="18" charset="2"/>
              </a:rPr>
              <a:t>loan</a:t>
            </a:r>
            <a: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)</a:t>
            </a:r>
            <a:endParaRPr lang="en-US" altLang="zh-CN" sz="200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页脚占位符 4">
            <a:extLst>
              <a:ext uri="{FF2B5EF4-FFF2-40B4-BE49-F238E27FC236}">
                <a16:creationId xmlns:a16="http://schemas.microsoft.com/office/drawing/2014/main" id="{1839BFA2-5037-4E38-B911-1317F512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18435" name="灯片编号占位符 5">
            <a:extLst>
              <a:ext uri="{FF2B5EF4-FFF2-40B4-BE49-F238E27FC236}">
                <a16:creationId xmlns:a16="http://schemas.microsoft.com/office/drawing/2014/main" id="{0E41B6BE-6CF7-4945-91D5-77D42307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BEA73D-E9B2-4EAC-A9F8-F7E0ABB58A01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4A4A873E-D996-4CB7-AE1E-F77684B440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2263" y="981075"/>
            <a:ext cx="8497887" cy="5256213"/>
          </a:xfrm>
          <a:solidFill>
            <a:schemeClr val="bg1">
              <a:alpha val="50980"/>
            </a:schemeClr>
          </a:solidFill>
          <a:ln w="28575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/>
          <a:lstStyle/>
          <a:p>
            <a:pPr marL="522288" lvl="1" indent="-65088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400" i="1"/>
              <a:t>customer_name</a:t>
            </a:r>
            <a:r>
              <a:rPr lang="en-US" altLang="zh-CN" sz="2400"/>
              <a:t> =  {Jones, Smith, Curry, Lindsay, </a:t>
            </a:r>
            <a:r>
              <a:rPr lang="en-US" altLang="zh-CN" sz="2400">
                <a:latin typeface="Helvetica" panose="020B0604020202020204" pitchFamily="34" charset="0"/>
              </a:rPr>
              <a:t>…</a:t>
            </a:r>
            <a:r>
              <a:rPr lang="en-US" altLang="zh-CN" sz="2400"/>
              <a:t>} </a:t>
            </a:r>
          </a:p>
          <a:p>
            <a:pPr marL="522288" lvl="1" indent="-65088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400" i="1"/>
              <a:t>customer_street</a:t>
            </a:r>
            <a:r>
              <a:rPr lang="en-US" altLang="zh-CN" sz="2400"/>
              <a:t> =  {Main, North, Park, </a:t>
            </a:r>
            <a:r>
              <a:rPr lang="en-US" altLang="zh-CN" sz="2400">
                <a:latin typeface="Helvetica" panose="020B0604020202020204" pitchFamily="34" charset="0"/>
              </a:rPr>
              <a:t>…</a:t>
            </a:r>
            <a:r>
              <a:rPr lang="en-US" altLang="zh-CN" sz="2400"/>
              <a:t>} </a:t>
            </a:r>
          </a:p>
          <a:p>
            <a:pPr marL="522288" lvl="1" indent="-65088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400" i="1"/>
              <a:t>customer_city</a:t>
            </a:r>
            <a:r>
              <a:rPr lang="en-US" altLang="zh-CN" sz="2400"/>
              <a:t>     =  {Harrison, Rye, Pittsfield, </a:t>
            </a:r>
            <a:r>
              <a:rPr lang="en-US" altLang="zh-CN" sz="2400">
                <a:latin typeface="Helvetica" panose="020B0604020202020204" pitchFamily="34" charset="0"/>
              </a:rPr>
              <a:t>…</a:t>
            </a:r>
            <a:r>
              <a:rPr lang="en-US" altLang="zh-CN" sz="2400"/>
              <a:t>} </a:t>
            </a:r>
          </a:p>
          <a:p>
            <a:pPr marL="522288" lvl="1" indent="-65088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Then relation </a:t>
            </a:r>
            <a:r>
              <a:rPr lang="en-US" altLang="zh-CN" sz="2400" i="1"/>
              <a:t>r</a:t>
            </a:r>
            <a:endParaRPr lang="en-US" altLang="zh-CN" sz="2400"/>
          </a:p>
          <a:p>
            <a:pPr marL="522288" lvl="1" indent="-65088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customer_name  customer_street  customer_city  </a:t>
            </a:r>
          </a:p>
          <a:p>
            <a:pPr marL="522288" lvl="1" indent="-65088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 Jones                       Main                   Harrison </a:t>
            </a:r>
            <a:br>
              <a:rPr lang="en-US" altLang="zh-CN" sz="2400"/>
            </a:br>
            <a:r>
              <a:rPr lang="en-US" altLang="zh-CN" sz="2400"/>
              <a:t>Smith                      North                   Rye</a:t>
            </a:r>
            <a:br>
              <a:rPr lang="en-US" altLang="zh-CN" sz="2400"/>
            </a:br>
            <a:r>
              <a:rPr lang="en-US" altLang="zh-CN" sz="2400"/>
              <a:t>Curry                       North                   Rye</a:t>
            </a:r>
            <a:br>
              <a:rPr lang="en-US" altLang="zh-CN" sz="2400"/>
            </a:br>
            <a:r>
              <a:rPr lang="en-US" altLang="zh-CN" sz="2400"/>
              <a:t>Lindsay                    Park                     Pittsfield </a:t>
            </a:r>
          </a:p>
          <a:p>
            <a:pPr marL="522288" lvl="1" indent="-65088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is a relation over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400" i="1"/>
              <a:t>	customer_name  x  customer_street  x  customer_city</a:t>
            </a:r>
            <a:endParaRPr lang="en-US" altLang="zh-CN" sz="2400"/>
          </a:p>
        </p:txBody>
      </p:sp>
      <p:grpSp>
        <p:nvGrpSpPr>
          <p:cNvPr id="18437" name="Group 19">
            <a:extLst>
              <a:ext uri="{FF2B5EF4-FFF2-40B4-BE49-F238E27FC236}">
                <a16:creationId xmlns:a16="http://schemas.microsoft.com/office/drawing/2014/main" id="{CE69C142-E23E-45E1-BB58-9E21F2B6AD7F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2924175"/>
            <a:ext cx="7127875" cy="2160588"/>
            <a:chOff x="567" y="1842"/>
            <a:chExt cx="4490" cy="1361"/>
          </a:xfrm>
        </p:grpSpPr>
        <p:sp>
          <p:nvSpPr>
            <p:cNvPr id="18439" name="Rectangle 18">
              <a:extLst>
                <a:ext uri="{FF2B5EF4-FFF2-40B4-BE49-F238E27FC236}">
                  <a16:creationId xmlns:a16="http://schemas.microsoft.com/office/drawing/2014/main" id="{4B1870E2-EB73-4DFC-8DAD-99C1DE90B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842"/>
              <a:ext cx="4490" cy="273"/>
            </a:xfrm>
            <a:prstGeom prst="rect">
              <a:avLst/>
            </a:prstGeom>
            <a:solidFill>
              <a:schemeClr val="hlink">
                <a:alpha val="2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grpSp>
          <p:nvGrpSpPr>
            <p:cNvPr id="18440" name="Group 17">
              <a:extLst>
                <a:ext uri="{FF2B5EF4-FFF2-40B4-BE49-F238E27FC236}">
                  <a16:creationId xmlns:a16="http://schemas.microsoft.com/office/drawing/2014/main" id="{25FFA862-3A01-42AE-8550-12D325C0C2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7" y="1842"/>
              <a:ext cx="4490" cy="1361"/>
              <a:chOff x="567" y="1842"/>
              <a:chExt cx="4490" cy="1361"/>
            </a:xfrm>
          </p:grpSpPr>
          <p:sp>
            <p:nvSpPr>
              <p:cNvPr id="18441" name="Line 7">
                <a:extLst>
                  <a:ext uri="{FF2B5EF4-FFF2-40B4-BE49-F238E27FC236}">
                    <a16:creationId xmlns:a16="http://schemas.microsoft.com/office/drawing/2014/main" id="{27A4E399-E6CD-4CEF-9AFC-53B3A4016D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7" y="2115"/>
                <a:ext cx="4490" cy="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42" name="Line 8">
                <a:extLst>
                  <a:ext uri="{FF2B5EF4-FFF2-40B4-BE49-F238E27FC236}">
                    <a16:creationId xmlns:a16="http://schemas.microsoft.com/office/drawing/2014/main" id="{6F274518-31A2-48CC-B1E4-C5FF7D357C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7" y="2387"/>
                <a:ext cx="4490" cy="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43" name="Line 9">
                <a:extLst>
                  <a:ext uri="{FF2B5EF4-FFF2-40B4-BE49-F238E27FC236}">
                    <a16:creationId xmlns:a16="http://schemas.microsoft.com/office/drawing/2014/main" id="{3344167D-DA97-4955-B1DF-05A499C72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7" y="2659"/>
                <a:ext cx="4490" cy="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44" name="Line 10">
                <a:extLst>
                  <a:ext uri="{FF2B5EF4-FFF2-40B4-BE49-F238E27FC236}">
                    <a16:creationId xmlns:a16="http://schemas.microsoft.com/office/drawing/2014/main" id="{3FBFC25C-03C5-4C05-9431-D657E9FBBF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7" y="2931"/>
                <a:ext cx="4490" cy="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45" name="Line 11">
                <a:extLst>
                  <a:ext uri="{FF2B5EF4-FFF2-40B4-BE49-F238E27FC236}">
                    <a16:creationId xmlns:a16="http://schemas.microsoft.com/office/drawing/2014/main" id="{84791295-72AA-4FEC-A788-D8B4A92A5C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7" y="3203"/>
                <a:ext cx="4490" cy="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46" name="Line 12">
                <a:extLst>
                  <a:ext uri="{FF2B5EF4-FFF2-40B4-BE49-F238E27FC236}">
                    <a16:creationId xmlns:a16="http://schemas.microsoft.com/office/drawing/2014/main" id="{F959083E-7610-4DB2-8A1B-642373B724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7" y="1842"/>
                <a:ext cx="0" cy="1361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47" name="Line 13">
                <a:extLst>
                  <a:ext uri="{FF2B5EF4-FFF2-40B4-BE49-F238E27FC236}">
                    <a16:creationId xmlns:a16="http://schemas.microsoft.com/office/drawing/2014/main" id="{F1ABB0FE-F660-43A1-8577-73060359D6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7" y="1842"/>
                <a:ext cx="4490" cy="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48" name="Line 14">
                <a:extLst>
                  <a:ext uri="{FF2B5EF4-FFF2-40B4-BE49-F238E27FC236}">
                    <a16:creationId xmlns:a16="http://schemas.microsoft.com/office/drawing/2014/main" id="{F71CC28F-AA28-4387-8282-9ECA67E4A1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8" y="1842"/>
                <a:ext cx="0" cy="1361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49" name="Line 15">
                <a:extLst>
                  <a:ext uri="{FF2B5EF4-FFF2-40B4-BE49-F238E27FC236}">
                    <a16:creationId xmlns:a16="http://schemas.microsoft.com/office/drawing/2014/main" id="{3B7A7182-9E32-4E11-BA0C-8F09AEE109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1842"/>
                <a:ext cx="0" cy="1361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0" name="Line 16">
                <a:extLst>
                  <a:ext uri="{FF2B5EF4-FFF2-40B4-BE49-F238E27FC236}">
                    <a16:creationId xmlns:a16="http://schemas.microsoft.com/office/drawing/2014/main" id="{309E2FAC-A78B-4DAD-AB01-D11D3F18D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7" y="1842"/>
                <a:ext cx="0" cy="1361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71366" name="Rectangle 6">
            <a:extLst>
              <a:ext uri="{FF2B5EF4-FFF2-40B4-BE49-F238E27FC236}">
                <a16:creationId xmlns:a16="http://schemas.microsoft.com/office/drawing/2014/main" id="{C6450C69-30DA-48A8-AA6E-DBCB9C828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60350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页脚占位符 2">
            <a:extLst>
              <a:ext uri="{FF2B5EF4-FFF2-40B4-BE49-F238E27FC236}">
                <a16:creationId xmlns:a16="http://schemas.microsoft.com/office/drawing/2014/main" id="{5AA80199-98EF-422F-9B12-F5DC19A98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165891" name="灯片编号占位符 3">
            <a:extLst>
              <a:ext uri="{FF2B5EF4-FFF2-40B4-BE49-F238E27FC236}">
                <a16:creationId xmlns:a16="http://schemas.microsoft.com/office/drawing/2014/main" id="{80D9D469-72A1-4DB9-B06C-269F1475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1946B3-CB84-417A-B86F-1620E0BC6347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80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165892" name="Rectangle 11">
            <a:extLst>
              <a:ext uri="{FF2B5EF4-FFF2-40B4-BE49-F238E27FC236}">
                <a16:creationId xmlns:a16="http://schemas.microsoft.com/office/drawing/2014/main" id="{D7D8F853-F1AD-4A4F-8CE0-2FBFC7B76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060575"/>
            <a:ext cx="8174037" cy="3024188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65893" name="Text Box 4">
            <a:extLst>
              <a:ext uri="{FF2B5EF4-FFF2-40B4-BE49-F238E27FC236}">
                <a16:creationId xmlns:a16="http://schemas.microsoft.com/office/drawing/2014/main" id="{EE3FD97E-0390-4BA7-8F2E-116117C9D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268413"/>
            <a:ext cx="8088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9388" indent="-1793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>
                <a:latin typeface="Comic Sans MS" panose="030F0702030302020204" pitchFamily="66" charset="0"/>
                <a:sym typeface="Symbol" panose="05050102010706020507" pitchFamily="18" charset="2"/>
              </a:rPr>
              <a:t> Delete all accounts at branches located in Needham.</a:t>
            </a:r>
            <a:endParaRPr lang="en-US" altLang="zh-CN" sz="2400">
              <a:latin typeface="Comic Sans MS" panose="030F0702030302020204" pitchFamily="66" charset="0"/>
            </a:endParaRPr>
          </a:p>
        </p:txBody>
      </p:sp>
      <p:grpSp>
        <p:nvGrpSpPr>
          <p:cNvPr id="165894" name="Group 9">
            <a:extLst>
              <a:ext uri="{FF2B5EF4-FFF2-40B4-BE49-F238E27FC236}">
                <a16:creationId xmlns:a16="http://schemas.microsoft.com/office/drawing/2014/main" id="{6CA96242-398E-4BCF-9AB1-C1094C47C3F5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903413"/>
            <a:ext cx="7777163" cy="3038475"/>
            <a:chOff x="476" y="1253"/>
            <a:chExt cx="4899" cy="1914"/>
          </a:xfrm>
        </p:grpSpPr>
        <p:sp>
          <p:nvSpPr>
            <p:cNvPr id="165896" name="AutoShape 6">
              <a:extLst>
                <a:ext uri="{FF2B5EF4-FFF2-40B4-BE49-F238E27FC236}">
                  <a16:creationId xmlns:a16="http://schemas.microsoft.com/office/drawing/2014/main" id="{162C1AE6-3921-4492-8E95-730FECD6D2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4025" y="2217"/>
              <a:ext cx="142" cy="19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65897" name="AutoShape 7">
              <a:extLst>
                <a:ext uri="{FF2B5EF4-FFF2-40B4-BE49-F238E27FC236}">
                  <a16:creationId xmlns:a16="http://schemas.microsoft.com/office/drawing/2014/main" id="{E51D78EE-9320-40D7-984F-3A78C8BF660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3946" y="1457"/>
              <a:ext cx="136" cy="182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65898" name="Text Box 8">
              <a:extLst>
                <a:ext uri="{FF2B5EF4-FFF2-40B4-BE49-F238E27FC236}">
                  <a16:creationId xmlns:a16="http://schemas.microsoft.com/office/drawing/2014/main" id="{A3480225-2B0C-462F-9670-626B6F8E0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1253"/>
              <a:ext cx="4899" cy="19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CN" sz="2400" i="1">
                  <a:latin typeface="Helvetica" panose="020B0604020202020204" pitchFamily="34" charset="0"/>
                  <a:sym typeface="Symbol" panose="05050102010706020507" pitchFamily="18" charset="2"/>
                </a:rPr>
                <a:t>r</a:t>
              </a:r>
              <a:r>
                <a:rPr kumimoji="1" lang="en-US" altLang="zh-CN" sz="2400" baseline="-25000">
                  <a:latin typeface="Helvetica" panose="020B0604020202020204" pitchFamily="34" charset="0"/>
                  <a:sym typeface="Symbol" panose="05050102010706020507" pitchFamily="18" charset="2"/>
                </a:rPr>
                <a:t>1</a:t>
              </a:r>
              <a:r>
                <a:rPr kumimoji="1" lang="en-US" altLang="zh-CN" sz="2400">
                  <a:latin typeface="Helvetica" panose="020B0604020202020204" pitchFamily="34" charset="0"/>
                  <a:sym typeface="Symbol" panose="05050102010706020507" pitchFamily="18" charset="2"/>
                </a:rPr>
                <a:t>  </a:t>
              </a:r>
              <a:r>
                <a:rPr kumimoji="1" lang="en-US" altLang="zh-CN">
                  <a:latin typeface="Helvetica" panose="020B0604020202020204" pitchFamily="34" charset="0"/>
                  <a:sym typeface="Symbol" panose="05050102010706020507" pitchFamily="18" charset="2"/>
                </a:rPr>
                <a:t></a:t>
              </a:r>
              <a:r>
                <a:rPr kumimoji="1" lang="en-US" altLang="zh-CN" sz="2400" baseline="-25000">
                  <a:latin typeface="Helvetica" panose="020B0604020202020204" pitchFamily="34" charset="0"/>
                  <a:sym typeface="Symbol" panose="05050102010706020507" pitchFamily="18" charset="2"/>
                </a:rPr>
                <a:t></a:t>
              </a:r>
              <a:r>
                <a:rPr kumimoji="1" lang="en-US" altLang="zh-CN" i="1" baseline="-25000">
                  <a:latin typeface="Helvetica" panose="020B0604020202020204" pitchFamily="34" charset="0"/>
                  <a:sym typeface="Symbol" panose="05050102010706020507" pitchFamily="18" charset="2"/>
                </a:rPr>
                <a:t>branch_city = “Needham”</a:t>
              </a:r>
              <a:r>
                <a:rPr kumimoji="1" lang="en-US" altLang="zh-CN" sz="2800" i="1">
                  <a:latin typeface="Helvetica" panose="020B0604020202020204" pitchFamily="34" charset="0"/>
                  <a:sym typeface="Symbol" panose="05050102010706020507" pitchFamily="18" charset="2"/>
                </a:rPr>
                <a:t> </a:t>
              </a:r>
              <a:r>
                <a:rPr kumimoji="1" lang="en-US" altLang="zh-CN" sz="2400">
                  <a:latin typeface="Helvetica" panose="020B0604020202020204" pitchFamily="34" charset="0"/>
                  <a:sym typeface="Symbol" panose="05050102010706020507" pitchFamily="18" charset="2"/>
                </a:rPr>
                <a:t>(</a:t>
              </a:r>
              <a:r>
                <a:rPr kumimoji="1" lang="en-US" altLang="zh-CN" sz="2400" i="1">
                  <a:latin typeface="Helvetica" panose="020B0604020202020204" pitchFamily="34" charset="0"/>
                  <a:sym typeface="Symbol" panose="05050102010706020507" pitchFamily="18" charset="2"/>
                </a:rPr>
                <a:t>account      branch </a:t>
              </a:r>
              <a:r>
                <a:rPr kumimoji="1" lang="en-US" altLang="zh-CN" sz="2400">
                  <a:latin typeface="Helvetica" panose="020B0604020202020204" pitchFamily="34" charset="0"/>
                  <a:sym typeface="Symbol" panose="05050102010706020507" pitchFamily="18" charset="2"/>
                </a:rPr>
                <a:t>)</a:t>
              </a:r>
              <a:endParaRPr kumimoji="1" lang="en-US" altLang="zh-CN" sz="2400" i="1">
                <a:latin typeface="Helvetica" panose="020B0604020202020204" pitchFamily="34" charset="0"/>
                <a:sym typeface="Symbol" panose="05050102010706020507" pitchFamily="18" charset="2"/>
              </a:endParaRPr>
            </a:p>
            <a:p>
              <a:pPr>
                <a:lnSpc>
                  <a:spcPct val="120000"/>
                </a:lnSpc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CN" sz="2400">
                  <a:latin typeface="Helvetica" panose="020B0604020202020204" pitchFamily="34" charset="0"/>
                  <a:sym typeface="Symbol" panose="05050102010706020507" pitchFamily="18" charset="2"/>
                </a:rPr>
                <a:t>r</a:t>
              </a:r>
              <a:r>
                <a:rPr kumimoji="1" lang="en-US" altLang="zh-CN" sz="2400" i="1" baseline="-25000">
                  <a:latin typeface="Helvetica" panose="020B0604020202020204" pitchFamily="34" charset="0"/>
                  <a:sym typeface="Symbol" panose="05050102010706020507" pitchFamily="18" charset="2"/>
                </a:rPr>
                <a:t>2 </a:t>
              </a:r>
              <a:r>
                <a:rPr kumimoji="1" lang="en-US" altLang="zh-CN" sz="2400">
                  <a:latin typeface="Helvetica" panose="020B0604020202020204" pitchFamily="34" charset="0"/>
                  <a:sym typeface="Symbol" panose="05050102010706020507" pitchFamily="18" charset="2"/>
                </a:rPr>
                <a:t>  </a:t>
              </a:r>
              <a:r>
                <a:rPr kumimoji="1" lang="en-US" altLang="zh-CN" i="1" baseline="-25000">
                  <a:latin typeface="Helvetica" panose="020B0604020202020204" pitchFamily="34" charset="0"/>
                  <a:sym typeface="Symbol" panose="05050102010706020507" pitchFamily="18" charset="2"/>
                </a:rPr>
                <a:t>account_number</a:t>
              </a:r>
              <a:r>
                <a:rPr kumimoji="1" lang="en-US" altLang="zh-CN" sz="2400" i="1" baseline="-25000">
                  <a:latin typeface="Helvetica" panose="020B0604020202020204" pitchFamily="34" charset="0"/>
                  <a:sym typeface="Symbol" panose="05050102010706020507" pitchFamily="18" charset="2"/>
                </a:rPr>
                <a:t>,</a:t>
              </a:r>
              <a:r>
                <a:rPr kumimoji="1" lang="en-US" altLang="zh-CN" sz="2000">
                  <a:latin typeface="Helvetica" panose="020B0604020202020204" pitchFamily="34" charset="0"/>
                  <a:sym typeface="Symbol" panose="05050102010706020507" pitchFamily="18" charset="2"/>
                </a:rPr>
                <a:t> </a:t>
              </a:r>
              <a:r>
                <a:rPr kumimoji="1" lang="en-US" altLang="zh-CN" i="1" baseline="-25000">
                  <a:latin typeface="Helvetica" panose="020B0604020202020204" pitchFamily="34" charset="0"/>
                  <a:sym typeface="Symbol" panose="05050102010706020507" pitchFamily="18" charset="2"/>
                </a:rPr>
                <a:t>branch_name, balance</a:t>
              </a:r>
              <a:r>
                <a:rPr kumimoji="1" lang="en-US" altLang="zh-CN" sz="2400">
                  <a:latin typeface="Helvetica" panose="020B0604020202020204" pitchFamily="34" charset="0"/>
                  <a:sym typeface="Symbol" panose="05050102010706020507" pitchFamily="18" charset="2"/>
                </a:rPr>
                <a:t> (</a:t>
              </a:r>
              <a:r>
                <a:rPr kumimoji="1" lang="en-US" altLang="zh-CN" sz="2400" i="1">
                  <a:latin typeface="Helvetica" panose="020B0604020202020204" pitchFamily="34" charset="0"/>
                  <a:sym typeface="Symbol" panose="05050102010706020507" pitchFamily="18" charset="2"/>
                </a:rPr>
                <a:t>r</a:t>
              </a:r>
              <a:r>
                <a:rPr kumimoji="1" lang="en-US" altLang="zh-CN" sz="2400" baseline="-25000">
                  <a:latin typeface="Helvetica" panose="020B0604020202020204" pitchFamily="34" charset="0"/>
                  <a:sym typeface="Symbol" panose="05050102010706020507" pitchFamily="18" charset="2"/>
                </a:rPr>
                <a:t>1</a:t>
              </a:r>
              <a:r>
                <a:rPr kumimoji="1" lang="en-US" altLang="zh-CN" sz="2400">
                  <a:latin typeface="Helvetica" panose="020B0604020202020204" pitchFamily="34" charset="0"/>
                  <a:sym typeface="Symbol" panose="05050102010706020507" pitchFamily="18" charset="2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CN" sz="2400" i="1">
                  <a:latin typeface="Helvetica" panose="020B0604020202020204" pitchFamily="34" charset="0"/>
                  <a:sym typeface="Symbol" panose="05050102010706020507" pitchFamily="18" charset="2"/>
                </a:rPr>
                <a:t>r</a:t>
              </a:r>
              <a:r>
                <a:rPr kumimoji="1" lang="en-US" altLang="zh-CN" sz="2400" baseline="-25000">
                  <a:latin typeface="Helvetica" panose="020B0604020202020204" pitchFamily="34" charset="0"/>
                  <a:sym typeface="Symbol" panose="05050102010706020507" pitchFamily="18" charset="2"/>
                </a:rPr>
                <a:t>3 </a:t>
              </a:r>
              <a:r>
                <a:rPr kumimoji="1" lang="en-US" altLang="zh-CN" sz="2400">
                  <a:latin typeface="Helvetica" panose="020B0604020202020204" pitchFamily="34" charset="0"/>
                  <a:sym typeface="Symbol" panose="05050102010706020507" pitchFamily="18" charset="2"/>
                </a:rPr>
                <a:t> </a:t>
              </a:r>
              <a:r>
                <a:rPr kumimoji="1" lang="en-US" altLang="zh-CN" sz="1800" i="1">
                  <a:latin typeface="Helvetica" panose="020B0604020202020204" pitchFamily="34" charset="0"/>
                  <a:sym typeface="Symbol" panose="05050102010706020507" pitchFamily="18" charset="2"/>
                </a:rPr>
                <a:t> </a:t>
              </a:r>
              <a:r>
                <a:rPr kumimoji="1" lang="en-US" altLang="zh-CN" i="1" baseline="-25000">
                  <a:latin typeface="Helvetica" panose="020B0604020202020204" pitchFamily="34" charset="0"/>
                  <a:sym typeface="Symbol" panose="05050102010706020507" pitchFamily="18" charset="2"/>
                </a:rPr>
                <a:t>customer_name, account_number</a:t>
              </a:r>
              <a:r>
                <a:rPr kumimoji="1" lang="en-US" altLang="zh-CN" sz="2800">
                  <a:latin typeface="Helvetica" panose="020B0604020202020204" pitchFamily="34" charset="0"/>
                  <a:sym typeface="Symbol" panose="05050102010706020507" pitchFamily="18" charset="2"/>
                </a:rPr>
                <a:t> </a:t>
              </a:r>
              <a:r>
                <a:rPr kumimoji="1" lang="en-US" altLang="zh-CN" sz="2400">
                  <a:latin typeface="Helvetica" panose="020B0604020202020204" pitchFamily="34" charset="0"/>
                  <a:sym typeface="Symbol" panose="05050102010706020507" pitchFamily="18" charset="2"/>
                </a:rPr>
                <a:t>(</a:t>
              </a:r>
              <a:r>
                <a:rPr kumimoji="1" lang="en-US" altLang="zh-CN" sz="2400" i="1">
                  <a:latin typeface="Helvetica" panose="020B0604020202020204" pitchFamily="34" charset="0"/>
                  <a:sym typeface="Symbol" panose="05050102010706020507" pitchFamily="18" charset="2"/>
                </a:rPr>
                <a:t>r</a:t>
              </a:r>
              <a:r>
                <a:rPr kumimoji="1" lang="en-US" altLang="zh-CN" sz="2400" baseline="-25000">
                  <a:latin typeface="Helvetica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kumimoji="1" lang="en-US" altLang="zh-CN" sz="2400">
                  <a:latin typeface="Helvetica" panose="020B0604020202020204" pitchFamily="34" charset="0"/>
                  <a:sym typeface="Symbol" panose="05050102010706020507" pitchFamily="18" charset="2"/>
                </a:rPr>
                <a:t>     depositor)</a:t>
              </a:r>
            </a:p>
            <a:p>
              <a:pPr>
                <a:lnSpc>
                  <a:spcPct val="120000"/>
                </a:lnSpc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CN" sz="2400" i="1">
                  <a:latin typeface="Helvetica" panose="020B0604020202020204" pitchFamily="34" charset="0"/>
                  <a:sym typeface="Symbol" panose="05050102010706020507" pitchFamily="18" charset="2"/>
                </a:rPr>
                <a:t>account </a:t>
              </a:r>
              <a:r>
                <a:rPr kumimoji="1" lang="en-US" altLang="zh-CN" sz="2400">
                  <a:latin typeface="Helvetica" panose="020B0604020202020204" pitchFamily="34" charset="0"/>
                  <a:sym typeface="Symbol" panose="05050102010706020507" pitchFamily="18" charset="2"/>
                </a:rPr>
                <a:t> account – </a:t>
              </a:r>
              <a:r>
                <a:rPr kumimoji="1" lang="en-US" altLang="zh-CN" sz="2400" i="1">
                  <a:latin typeface="Helvetica" panose="020B0604020202020204" pitchFamily="34" charset="0"/>
                  <a:sym typeface="Symbol" panose="05050102010706020507" pitchFamily="18" charset="2"/>
                </a:rPr>
                <a:t>r</a:t>
              </a:r>
              <a:r>
                <a:rPr kumimoji="1" lang="en-US" altLang="zh-CN" sz="2400" baseline="-25000">
                  <a:latin typeface="Helvetica" panose="020B0604020202020204" pitchFamily="34" charset="0"/>
                  <a:sym typeface="Symbol" panose="05050102010706020507" pitchFamily="18" charset="2"/>
                </a:rPr>
                <a:t>2</a:t>
              </a:r>
              <a:endPara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endParaRPr>
            </a:p>
            <a:p>
              <a:pPr>
                <a:lnSpc>
                  <a:spcPct val="120000"/>
                </a:lnSpc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CN" sz="2400" i="1">
                  <a:latin typeface="Helvetica" panose="020B0604020202020204" pitchFamily="34" charset="0"/>
                  <a:sym typeface="Symbol" panose="05050102010706020507" pitchFamily="18" charset="2"/>
                </a:rPr>
                <a:t>depositor </a:t>
              </a:r>
              <a:r>
                <a:rPr kumimoji="1" lang="en-US" altLang="zh-CN" sz="2400">
                  <a:latin typeface="Helvetica" panose="020B0604020202020204" pitchFamily="34" charset="0"/>
                  <a:sym typeface="Symbol" panose="05050102010706020507" pitchFamily="18" charset="2"/>
                </a:rPr>
                <a:t> depositor – </a:t>
              </a:r>
              <a:r>
                <a:rPr kumimoji="1" lang="en-US" altLang="zh-CN" sz="2400" i="1">
                  <a:latin typeface="Helvetica" panose="020B0604020202020204" pitchFamily="34" charset="0"/>
                  <a:sym typeface="Symbol" panose="05050102010706020507" pitchFamily="18" charset="2"/>
                </a:rPr>
                <a:t>r</a:t>
              </a:r>
              <a:r>
                <a:rPr kumimoji="1" lang="en-US" altLang="zh-CN" sz="2400" baseline="-25000">
                  <a:latin typeface="Helvetica" panose="020B0604020202020204" pitchFamily="34" charset="0"/>
                  <a:sym typeface="Symbol" panose="05050102010706020507" pitchFamily="18" charset="2"/>
                </a:rPr>
                <a:t>3</a:t>
              </a:r>
            </a:p>
          </p:txBody>
        </p:sp>
      </p:grpSp>
      <p:sp>
        <p:nvSpPr>
          <p:cNvPr id="446474" name="Rectangle 10">
            <a:extLst>
              <a:ext uri="{FF2B5EF4-FFF2-40B4-BE49-F238E27FC236}">
                <a16:creationId xmlns:a16="http://schemas.microsoft.com/office/drawing/2014/main" id="{50B76747-96A3-4C58-916F-465BCACD4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60350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页脚占位符 4">
            <a:extLst>
              <a:ext uri="{FF2B5EF4-FFF2-40B4-BE49-F238E27FC236}">
                <a16:creationId xmlns:a16="http://schemas.microsoft.com/office/drawing/2014/main" id="{3D12E19E-6556-49D5-AD59-8CFD6517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167939" name="灯片编号占位符 5">
            <a:extLst>
              <a:ext uri="{FF2B5EF4-FFF2-40B4-BE49-F238E27FC236}">
                <a16:creationId xmlns:a16="http://schemas.microsoft.com/office/drawing/2014/main" id="{35B32A69-3150-4672-AFC7-77120B9E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7CC5A6-95FC-4750-A3A4-3CA532CC2CFC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81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167940" name="Rectangle 2">
            <a:extLst>
              <a:ext uri="{FF2B5EF4-FFF2-40B4-BE49-F238E27FC236}">
                <a16:creationId xmlns:a16="http://schemas.microsoft.com/office/drawing/2014/main" id="{C99C7E0F-ADB9-4134-B732-BCC2228547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Insertion</a:t>
            </a:r>
          </a:p>
        </p:txBody>
      </p:sp>
      <p:sp>
        <p:nvSpPr>
          <p:cNvPr id="167941" name="Rectangle 3">
            <a:extLst>
              <a:ext uri="{FF2B5EF4-FFF2-40B4-BE49-F238E27FC236}">
                <a16:creationId xmlns:a16="http://schemas.microsoft.com/office/drawing/2014/main" id="{470C0398-4226-4B81-ABB2-60CD897F1D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/>
              <a:t>To insert data into a relation, we either: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/>
              <a:t>specify a tuple to be inserted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/>
              <a:t>write a query whose result is a set of tuples to be inserted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/>
              <a:t>in relational algebra, an insertion is expressed by: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/>
              <a:t>		             </a:t>
            </a:r>
            <a:r>
              <a:rPr lang="en-US" altLang="zh-CN" sz="2800" i="1"/>
              <a:t>r </a:t>
            </a:r>
            <a:r>
              <a:rPr lang="en-US" altLang="zh-CN" sz="2800">
                <a:sym typeface="Symbol" panose="05050102010706020507" pitchFamily="18" charset="2"/>
              </a:rPr>
              <a:t> </a:t>
            </a:r>
            <a:r>
              <a:rPr lang="en-US" altLang="zh-CN" sz="2800" i="1">
                <a:sym typeface="Symbol" panose="05050102010706020507" pitchFamily="18" charset="2"/>
              </a:rPr>
              <a:t> r</a:t>
            </a:r>
            <a:r>
              <a:rPr lang="en-US" altLang="zh-CN" sz="2800">
                <a:sym typeface="Symbol" panose="05050102010706020507" pitchFamily="18" charset="2"/>
              </a:rPr>
              <a:t>    </a:t>
            </a:r>
            <a:r>
              <a:rPr lang="en-US" altLang="zh-CN" sz="2800" i="1">
                <a:sym typeface="Symbol" panose="05050102010706020507" pitchFamily="18" charset="2"/>
              </a:rPr>
              <a:t>E</a:t>
            </a:r>
            <a:endParaRPr lang="en-US" altLang="zh-CN" sz="280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/>
              <a:t>	where </a:t>
            </a:r>
            <a:r>
              <a:rPr lang="en-US" altLang="zh-CN" sz="2800" i="1"/>
              <a:t>r</a:t>
            </a:r>
            <a:r>
              <a:rPr lang="en-US" altLang="zh-CN" sz="2800"/>
              <a:t> is a relation and </a:t>
            </a:r>
            <a:r>
              <a:rPr lang="en-US" altLang="zh-CN" sz="2800" i="1"/>
              <a:t>E</a:t>
            </a:r>
            <a:r>
              <a:rPr lang="en-US" altLang="zh-CN" sz="2800"/>
              <a:t> is a relational algebra expression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/>
              <a:t>The insertion of a single tuple is expressed by letting </a:t>
            </a:r>
            <a:r>
              <a:rPr lang="en-US" altLang="zh-CN" sz="2800" i="1"/>
              <a:t>E</a:t>
            </a:r>
            <a:r>
              <a:rPr lang="en-US" altLang="zh-CN" sz="2800"/>
              <a:t>  be a constant relation containing one tuple. </a:t>
            </a:r>
          </a:p>
        </p:txBody>
      </p:sp>
      <p:sp>
        <p:nvSpPr>
          <p:cNvPr id="447492" name="Rectangle 4">
            <a:extLst>
              <a:ext uri="{FF2B5EF4-FFF2-40B4-BE49-F238E27FC236}">
                <a16:creationId xmlns:a16="http://schemas.microsoft.com/office/drawing/2014/main" id="{AF043728-C5B0-4003-AC65-6405D5F7F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3789363"/>
            <a:ext cx="2592387" cy="431800"/>
          </a:xfrm>
          <a:prstGeom prst="rect">
            <a:avLst/>
          </a:prstGeom>
          <a:solidFill>
            <a:schemeClr val="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7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2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页脚占位符 2">
            <a:extLst>
              <a:ext uri="{FF2B5EF4-FFF2-40B4-BE49-F238E27FC236}">
                <a16:creationId xmlns:a16="http://schemas.microsoft.com/office/drawing/2014/main" id="{F5AD0F26-4172-4A2B-A062-8D288E7E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169987" name="灯片编号占位符 3">
            <a:extLst>
              <a:ext uri="{FF2B5EF4-FFF2-40B4-BE49-F238E27FC236}">
                <a16:creationId xmlns:a16="http://schemas.microsoft.com/office/drawing/2014/main" id="{B9411D98-CF5C-42CD-B188-39A8013A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4CC728-E3C2-4F81-AE6F-5A1D798C4A96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82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169988" name="Rectangle 12">
            <a:extLst>
              <a:ext uri="{FF2B5EF4-FFF2-40B4-BE49-F238E27FC236}">
                <a16:creationId xmlns:a16="http://schemas.microsoft.com/office/drawing/2014/main" id="{55AFAA96-CC5D-49DB-A9EA-7D5FD37DA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083175"/>
            <a:ext cx="7670800" cy="1512888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50564" name="Rectangle 4">
            <a:extLst>
              <a:ext uri="{FF2B5EF4-FFF2-40B4-BE49-F238E27FC236}">
                <a16:creationId xmlns:a16="http://schemas.microsoft.com/office/drawing/2014/main" id="{C4F2788B-AE4E-413A-9DDD-4C485CB83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60350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  <p:sp>
        <p:nvSpPr>
          <p:cNvPr id="169990" name="Text Box 5">
            <a:extLst>
              <a:ext uri="{FF2B5EF4-FFF2-40B4-BE49-F238E27FC236}">
                <a16:creationId xmlns:a16="http://schemas.microsoft.com/office/drawing/2014/main" id="{8E12B7AF-9574-49E7-99FA-B29256396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908050"/>
            <a:ext cx="81375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9875" indent="-2698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lang="en-US" altLang="zh-CN" sz="2400">
                <a:latin typeface="Comic Sans MS" panose="030F0702030302020204" pitchFamily="66" charset="0"/>
              </a:rPr>
              <a:t>Insert information in the database specifying that Smith has $1200 in account A-973 at the Perryridge branch</a:t>
            </a:r>
          </a:p>
        </p:txBody>
      </p:sp>
      <p:sp>
        <p:nvSpPr>
          <p:cNvPr id="169991" name="Rectangle 6">
            <a:extLst>
              <a:ext uri="{FF2B5EF4-FFF2-40B4-BE49-F238E27FC236}">
                <a16:creationId xmlns:a16="http://schemas.microsoft.com/office/drawing/2014/main" id="{56221031-7F44-46DB-8137-0B4625D6B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8" y="2058988"/>
            <a:ext cx="7670800" cy="1223962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69992" name="Text Box 7">
            <a:extLst>
              <a:ext uri="{FF2B5EF4-FFF2-40B4-BE49-F238E27FC236}">
                <a16:creationId xmlns:a16="http://schemas.microsoft.com/office/drawing/2014/main" id="{5D4AE142-4461-438B-AB48-FFF3BF0A5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3" y="2130425"/>
            <a:ext cx="747395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400" i="1">
                <a:latin typeface="Helvetica" panose="020B0604020202020204" pitchFamily="34" charset="0"/>
              </a:rPr>
              <a:t>account </a:t>
            </a:r>
            <a: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 </a:t>
            </a:r>
            <a:r>
              <a:rPr kumimoji="1" lang="en-US" altLang="zh-CN" sz="2400" i="1">
                <a:latin typeface="Helvetica" panose="020B0604020202020204" pitchFamily="34" charset="0"/>
                <a:sym typeface="Symbol" panose="05050102010706020507" pitchFamily="18" charset="2"/>
              </a:rPr>
              <a:t> account</a:t>
            </a:r>
            <a: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    {(“A-973”,</a:t>
            </a:r>
            <a:r>
              <a:rPr kumimoji="1" lang="en-US" altLang="zh-CN" sz="1800">
                <a:latin typeface="Helvetica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“Perryridge”, 1200)}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depositor  </a:t>
            </a:r>
            <a:r>
              <a:rPr kumimoji="1" lang="en-US" altLang="zh-CN" sz="2400" i="1">
                <a:latin typeface="Helvetica" panose="020B0604020202020204" pitchFamily="34" charset="0"/>
                <a:sym typeface="Symbol" panose="05050102010706020507" pitchFamily="18" charset="2"/>
              </a:rPr>
              <a:t> depositor</a:t>
            </a:r>
            <a: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    {(“Smith”, “A-973”)}</a:t>
            </a:r>
          </a:p>
        </p:txBody>
      </p:sp>
      <p:sp>
        <p:nvSpPr>
          <p:cNvPr id="169993" name="Text Box 8">
            <a:extLst>
              <a:ext uri="{FF2B5EF4-FFF2-40B4-BE49-F238E27FC236}">
                <a16:creationId xmlns:a16="http://schemas.microsoft.com/office/drawing/2014/main" id="{5E1CC2AC-18FC-47C3-9C1A-B255CA2F5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3427413"/>
            <a:ext cx="81375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9875" indent="-2698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>
                <a:latin typeface="Comic Sans MS" panose="030F0702030302020204" pitchFamily="66" charset="0"/>
                <a:sym typeface="Symbol" panose="05050102010706020507" pitchFamily="18" charset="2"/>
              </a:rPr>
              <a:t>Provide as a gift for all loan customers in the Perryridge branch, a $200 savings account.  Let the loan number serve as the account number for the new savings account.</a:t>
            </a:r>
            <a:endParaRPr kumimoji="1" lang="en-US" altLang="zh-CN" sz="2400" i="1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grpSp>
        <p:nvGrpSpPr>
          <p:cNvPr id="169994" name="Group 13">
            <a:extLst>
              <a:ext uri="{FF2B5EF4-FFF2-40B4-BE49-F238E27FC236}">
                <a16:creationId xmlns:a16="http://schemas.microsoft.com/office/drawing/2014/main" id="{C4E7F052-EA55-4A95-990C-97B5E2ECE02C}"/>
              </a:ext>
            </a:extLst>
          </p:cNvPr>
          <p:cNvGrpSpPr>
            <a:grpSpLocks/>
          </p:cNvGrpSpPr>
          <p:nvPr/>
        </p:nvGrpSpPr>
        <p:grpSpPr bwMode="auto">
          <a:xfrm>
            <a:off x="779463" y="5083175"/>
            <a:ext cx="7032625" cy="1444625"/>
            <a:chOff x="612" y="3203"/>
            <a:chExt cx="4430" cy="910"/>
          </a:xfrm>
        </p:grpSpPr>
        <p:sp>
          <p:nvSpPr>
            <p:cNvPr id="169995" name="AutoShape 10">
              <a:extLst>
                <a:ext uri="{FF2B5EF4-FFF2-40B4-BE49-F238E27FC236}">
                  <a16:creationId xmlns:a16="http://schemas.microsoft.com/office/drawing/2014/main" id="{857EE71B-3C76-4019-B6C4-2BC58892D8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3807" y="3314"/>
              <a:ext cx="91" cy="141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169996" name="Text Box 11">
              <a:extLst>
                <a:ext uri="{FF2B5EF4-FFF2-40B4-BE49-F238E27FC236}">
                  <a16:creationId xmlns:a16="http://schemas.microsoft.com/office/drawing/2014/main" id="{08CC6B26-AA12-4A37-84F8-FB9D2BEA2D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3203"/>
              <a:ext cx="4430" cy="9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CN" sz="2400" i="1">
                  <a:latin typeface="Helvetica" panose="020B0604020202020204" pitchFamily="34" charset="0"/>
                  <a:sym typeface="Symbol" panose="05050102010706020507" pitchFamily="18" charset="2"/>
                </a:rPr>
                <a:t>r</a:t>
              </a:r>
              <a:r>
                <a:rPr kumimoji="1" lang="en-US" altLang="zh-CN" sz="2400" baseline="-25000">
                  <a:latin typeface="Helvetica" panose="020B0604020202020204" pitchFamily="34" charset="0"/>
                  <a:sym typeface="Symbol" panose="05050102010706020507" pitchFamily="18" charset="2"/>
                </a:rPr>
                <a:t>1</a:t>
              </a:r>
              <a:r>
                <a:rPr kumimoji="1" lang="en-US" altLang="zh-CN" sz="2400">
                  <a:latin typeface="Helvetica" panose="020B0604020202020204" pitchFamily="34" charset="0"/>
                  <a:sym typeface="Symbol" panose="05050102010706020507" pitchFamily="18" charset="2"/>
                </a:rPr>
                <a:t>  (</a:t>
              </a:r>
              <a:r>
                <a:rPr kumimoji="1" lang="en-US" altLang="zh-CN" sz="2400" i="1" baseline="-25000">
                  <a:latin typeface="Helvetica" panose="020B0604020202020204" pitchFamily="34" charset="0"/>
                  <a:sym typeface="Symbol" panose="05050102010706020507" pitchFamily="18" charset="2"/>
                </a:rPr>
                <a:t>branch_name = “Perryridge” </a:t>
              </a:r>
              <a:r>
                <a:rPr kumimoji="1" lang="en-US" altLang="zh-CN" sz="2400">
                  <a:latin typeface="Helvetica" panose="020B0604020202020204" pitchFamily="34" charset="0"/>
                  <a:sym typeface="Symbol" panose="05050102010706020507" pitchFamily="18" charset="2"/>
                </a:rPr>
                <a:t>(</a:t>
              </a:r>
              <a:r>
                <a:rPr kumimoji="1" lang="en-US" altLang="zh-CN" sz="2400" i="1">
                  <a:latin typeface="Helvetica" panose="020B0604020202020204" pitchFamily="34" charset="0"/>
                  <a:sym typeface="Symbol" panose="05050102010706020507" pitchFamily="18" charset="2"/>
                </a:rPr>
                <a:t>borrower    </a:t>
              </a:r>
              <a:r>
                <a:rPr kumimoji="1" lang="en-US" altLang="zh-CN" sz="2400">
                  <a:latin typeface="Helvetica" panose="020B0604020202020204" pitchFamily="34" charset="0"/>
                  <a:sym typeface="Symbol" panose="05050102010706020507" pitchFamily="18" charset="2"/>
                </a:rPr>
                <a:t>loan))</a:t>
              </a:r>
            </a:p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CN" sz="2400" i="1">
                  <a:latin typeface="Helvetica" panose="020B0604020202020204" pitchFamily="34" charset="0"/>
                  <a:sym typeface="Symbol" panose="05050102010706020507" pitchFamily="18" charset="2"/>
                </a:rPr>
                <a:t>account </a:t>
              </a:r>
              <a:r>
                <a:rPr kumimoji="1" lang="en-US" altLang="zh-CN" sz="2400">
                  <a:latin typeface="Helvetica" panose="020B0604020202020204" pitchFamily="34" charset="0"/>
                  <a:sym typeface="Symbol" panose="05050102010706020507" pitchFamily="18" charset="2"/>
                </a:rPr>
                <a:t> </a:t>
              </a:r>
              <a:r>
                <a:rPr kumimoji="1" lang="en-US" altLang="zh-CN" sz="2400" i="1">
                  <a:latin typeface="Helvetica" panose="020B0604020202020204" pitchFamily="34" charset="0"/>
                  <a:sym typeface="Symbol" panose="05050102010706020507" pitchFamily="18" charset="2"/>
                </a:rPr>
                <a:t>account</a:t>
              </a:r>
              <a:r>
                <a:rPr kumimoji="1" lang="en-US" altLang="zh-CN" sz="2400">
                  <a:latin typeface="Helvetica" panose="020B0604020202020204" pitchFamily="34" charset="0"/>
                  <a:sym typeface="Symbol" panose="05050102010706020507" pitchFamily="18" charset="2"/>
                </a:rPr>
                <a:t>  </a:t>
              </a:r>
              <a:r>
                <a:rPr kumimoji="1" lang="en-US" altLang="zh-CN" sz="2400" i="1" baseline="-25000">
                  <a:latin typeface="Helvetica" panose="020B0604020202020204" pitchFamily="34" charset="0"/>
                  <a:sym typeface="Symbol" panose="05050102010706020507" pitchFamily="18" charset="2"/>
                </a:rPr>
                <a:t>loan_number</a:t>
              </a:r>
              <a:r>
                <a:rPr kumimoji="1" lang="en-US" altLang="zh-CN" sz="2000" i="1" baseline="-25000">
                  <a:latin typeface="Helvetica" panose="020B0604020202020204" pitchFamily="34" charset="0"/>
                  <a:sym typeface="Symbol" panose="05050102010706020507" pitchFamily="18" charset="2"/>
                </a:rPr>
                <a:t>,</a:t>
              </a:r>
              <a:r>
                <a:rPr kumimoji="1" lang="en-US" altLang="zh-CN" sz="2400" i="1" baseline="-25000">
                  <a:latin typeface="Helvetica" panose="020B0604020202020204" pitchFamily="34" charset="0"/>
                  <a:sym typeface="Symbol" panose="05050102010706020507" pitchFamily="18" charset="2"/>
                </a:rPr>
                <a:t> branch_name</a:t>
              </a:r>
              <a:r>
                <a:rPr kumimoji="1" lang="en-US" altLang="zh-CN" sz="1800" i="1" baseline="-25000">
                  <a:latin typeface="Helvetica" panose="020B0604020202020204" pitchFamily="34" charset="0"/>
                  <a:sym typeface="Symbol" panose="05050102010706020507" pitchFamily="18" charset="2"/>
                </a:rPr>
                <a:t>,</a:t>
              </a:r>
              <a:r>
                <a:rPr kumimoji="1" lang="en-US" altLang="zh-CN" sz="1800" baseline="-25000">
                  <a:latin typeface="Helvetica" panose="020B0604020202020204" pitchFamily="34" charset="0"/>
                  <a:sym typeface="Symbol" panose="05050102010706020507" pitchFamily="18" charset="2"/>
                </a:rPr>
                <a:t> </a:t>
              </a:r>
              <a:r>
                <a:rPr kumimoji="1" lang="en-US" altLang="zh-CN" sz="2400" i="1" baseline="-25000">
                  <a:latin typeface="Helvetica" panose="020B0604020202020204" pitchFamily="34" charset="0"/>
                  <a:sym typeface="Symbol" panose="05050102010706020507" pitchFamily="18" charset="2"/>
                </a:rPr>
                <a:t>200</a:t>
              </a:r>
              <a:r>
                <a:rPr kumimoji="1" lang="en-US" altLang="zh-CN" sz="1800" i="1">
                  <a:latin typeface="Helvetica" panose="020B0604020202020204" pitchFamily="34" charset="0"/>
                  <a:sym typeface="Symbol" panose="05050102010706020507" pitchFamily="18" charset="2"/>
                </a:rPr>
                <a:t> </a:t>
              </a:r>
              <a:r>
                <a:rPr kumimoji="1" lang="en-US" altLang="zh-CN" sz="2400">
                  <a:latin typeface="Helvetica" panose="020B0604020202020204" pitchFamily="34" charset="0"/>
                  <a:sym typeface="Symbol" panose="05050102010706020507" pitchFamily="18" charset="2"/>
                </a:rPr>
                <a:t>(</a:t>
              </a:r>
              <a:r>
                <a:rPr kumimoji="1" lang="en-US" altLang="zh-CN" sz="2400" i="1">
                  <a:latin typeface="Helvetica" panose="020B0604020202020204" pitchFamily="34" charset="0"/>
                  <a:sym typeface="Symbol" panose="05050102010706020507" pitchFamily="18" charset="2"/>
                </a:rPr>
                <a:t>r</a:t>
              </a:r>
              <a:r>
                <a:rPr kumimoji="1" lang="en-US" altLang="zh-CN" sz="2400" baseline="-25000">
                  <a:latin typeface="Helvetica" panose="020B0604020202020204" pitchFamily="34" charset="0"/>
                  <a:sym typeface="Symbol" panose="05050102010706020507" pitchFamily="18" charset="2"/>
                </a:rPr>
                <a:t>1</a:t>
              </a:r>
              <a:r>
                <a:rPr kumimoji="1" lang="en-US" altLang="zh-CN" sz="2400">
                  <a:latin typeface="Helvetica" panose="020B0604020202020204" pitchFamily="34" charset="0"/>
                  <a:sym typeface="Symbol" panose="05050102010706020507" pitchFamily="18" charset="2"/>
                </a:rPr>
                <a:t>)</a:t>
              </a:r>
            </a:p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CN" sz="2400">
                  <a:latin typeface="Helvetica" panose="020B0604020202020204" pitchFamily="34" charset="0"/>
                  <a:sym typeface="Symbol" panose="05050102010706020507" pitchFamily="18" charset="2"/>
                </a:rPr>
                <a:t>depositor  </a:t>
              </a:r>
              <a:r>
                <a:rPr kumimoji="1" lang="en-US" altLang="zh-CN" sz="2400" i="1">
                  <a:latin typeface="Helvetica" panose="020B0604020202020204" pitchFamily="34" charset="0"/>
                  <a:sym typeface="Symbol" panose="05050102010706020507" pitchFamily="18" charset="2"/>
                </a:rPr>
                <a:t>depositor </a:t>
              </a:r>
              <a:r>
                <a:rPr kumimoji="1" lang="en-US" altLang="zh-CN" sz="2400">
                  <a:latin typeface="Helvetica" panose="020B0604020202020204" pitchFamily="34" charset="0"/>
                  <a:sym typeface="Symbol" panose="05050102010706020507" pitchFamily="18" charset="2"/>
                </a:rPr>
                <a:t> </a:t>
              </a:r>
              <a:r>
                <a:rPr kumimoji="1" lang="en-US" altLang="zh-CN" sz="2400" i="1" baseline="-25000">
                  <a:latin typeface="Helvetica" panose="020B0604020202020204" pitchFamily="34" charset="0"/>
                  <a:sym typeface="Symbol" panose="05050102010706020507" pitchFamily="18" charset="2"/>
                </a:rPr>
                <a:t>customer_name, loan_number </a:t>
              </a:r>
              <a:r>
                <a:rPr kumimoji="1" lang="en-US" altLang="zh-CN" sz="2400">
                  <a:latin typeface="Helvetica" panose="020B0604020202020204" pitchFamily="34" charset="0"/>
                  <a:sym typeface="Symbol" panose="05050102010706020507" pitchFamily="18" charset="2"/>
                </a:rPr>
                <a:t>(</a:t>
              </a:r>
              <a:r>
                <a:rPr kumimoji="1" lang="en-US" altLang="zh-CN" sz="2400" i="1">
                  <a:latin typeface="Helvetica" panose="020B0604020202020204" pitchFamily="34" charset="0"/>
                  <a:sym typeface="Symbol" panose="05050102010706020507" pitchFamily="18" charset="2"/>
                </a:rPr>
                <a:t>r</a:t>
              </a:r>
              <a:r>
                <a:rPr kumimoji="1" lang="en-US" altLang="zh-CN" sz="2400" baseline="-25000">
                  <a:latin typeface="Helvetica" panose="020B0604020202020204" pitchFamily="34" charset="0"/>
                  <a:sym typeface="Symbol" panose="05050102010706020507" pitchFamily="18" charset="2"/>
                </a:rPr>
                <a:t>1</a:t>
              </a:r>
              <a:r>
                <a:rPr kumimoji="1" lang="en-US" altLang="zh-CN" sz="2400">
                  <a:latin typeface="Helvetica" panose="020B0604020202020204" pitchFamily="34" charset="0"/>
                  <a:sym typeface="Symbol" panose="05050102010706020507" pitchFamily="18" charset="2"/>
                </a:rPr>
                <a:t>)</a:t>
              </a:r>
            </a:p>
          </p:txBody>
        </p:sp>
      </p:grp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页脚占位符 4">
            <a:extLst>
              <a:ext uri="{FF2B5EF4-FFF2-40B4-BE49-F238E27FC236}">
                <a16:creationId xmlns:a16="http://schemas.microsoft.com/office/drawing/2014/main" id="{5C188F10-71AF-41F4-9120-557AEECF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172035" name="灯片编号占位符 5">
            <a:extLst>
              <a:ext uri="{FF2B5EF4-FFF2-40B4-BE49-F238E27FC236}">
                <a16:creationId xmlns:a16="http://schemas.microsoft.com/office/drawing/2014/main" id="{96A3A3EE-B5A3-42B0-B212-F14BCB89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85D4FE-5E13-43DF-B7D1-1D00213E70C1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83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172036" name="Rectangle 2">
            <a:extLst>
              <a:ext uri="{FF2B5EF4-FFF2-40B4-BE49-F238E27FC236}">
                <a16:creationId xmlns:a16="http://schemas.microsoft.com/office/drawing/2014/main" id="{A3E4359E-FD2F-462C-B338-29BE9127CA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Updating</a:t>
            </a:r>
          </a:p>
        </p:txBody>
      </p:sp>
      <p:sp>
        <p:nvSpPr>
          <p:cNvPr id="172037" name="Rectangle 3">
            <a:extLst>
              <a:ext uri="{FF2B5EF4-FFF2-40B4-BE49-F238E27FC236}">
                <a16:creationId xmlns:a16="http://schemas.microsoft.com/office/drawing/2014/main" id="{BFF2D244-537A-4CA8-9B23-3A6A50523C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A mechanism to change a value in a tuple without charging </a:t>
            </a:r>
            <a:r>
              <a:rPr lang="en-US" altLang="zh-CN" sz="2800" i="1"/>
              <a:t>all</a:t>
            </a:r>
            <a:r>
              <a:rPr lang="en-US" altLang="zh-CN" sz="2800"/>
              <a:t> values in the tuple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Use the generalized projection operator to do this task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/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sym typeface="Symbol" panose="05050102010706020507" pitchFamily="18" charset="2"/>
              </a:rPr>
              <a:t>Each </a:t>
            </a:r>
            <a:r>
              <a:rPr lang="en-US" altLang="zh-CN" sz="2800" i="1">
                <a:sym typeface="Symbol" panose="05050102010706020507" pitchFamily="18" charset="2"/>
              </a:rPr>
              <a:t>F</a:t>
            </a:r>
            <a:r>
              <a:rPr lang="en-US" altLang="zh-CN" sz="3600" i="1" baseline="-25000">
                <a:sym typeface="Symbol" panose="05050102010706020507" pitchFamily="18" charset="2"/>
              </a:rPr>
              <a:t>i</a:t>
            </a:r>
            <a:r>
              <a:rPr lang="en-US" altLang="zh-CN" sz="2800">
                <a:sym typeface="Symbol" panose="05050102010706020507" pitchFamily="18" charset="2"/>
              </a:rPr>
              <a:t> is either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sym typeface="Symbol" panose="05050102010706020507" pitchFamily="18" charset="2"/>
              </a:rPr>
              <a:t>the </a:t>
            </a:r>
            <a:r>
              <a:rPr lang="en-US" altLang="zh-CN" sz="2400" i="1">
                <a:sym typeface="Symbol" panose="05050102010706020507" pitchFamily="18" charset="2"/>
              </a:rPr>
              <a:t>I </a:t>
            </a:r>
            <a:r>
              <a:rPr lang="en-US" altLang="zh-CN" sz="2400" baseline="30000">
                <a:sym typeface="Symbol" panose="05050102010706020507" pitchFamily="18" charset="2"/>
              </a:rPr>
              <a:t>th</a:t>
            </a:r>
            <a:r>
              <a:rPr lang="en-US" altLang="zh-CN" sz="2400">
                <a:sym typeface="Symbol" panose="05050102010706020507" pitchFamily="18" charset="2"/>
              </a:rPr>
              <a:t> attribute of </a:t>
            </a:r>
            <a:r>
              <a:rPr lang="en-US" altLang="zh-CN" sz="2400" i="1">
                <a:sym typeface="Symbol" panose="05050102010706020507" pitchFamily="18" charset="2"/>
              </a:rPr>
              <a:t>r</a:t>
            </a:r>
            <a:r>
              <a:rPr lang="en-US" altLang="zh-CN" sz="2400">
                <a:sym typeface="Symbol" panose="05050102010706020507" pitchFamily="18" charset="2"/>
              </a:rPr>
              <a:t>, if the </a:t>
            </a:r>
            <a:r>
              <a:rPr lang="en-US" altLang="zh-CN" sz="2400" i="1">
                <a:sym typeface="Symbol" panose="05050102010706020507" pitchFamily="18" charset="2"/>
              </a:rPr>
              <a:t>I </a:t>
            </a:r>
            <a:r>
              <a:rPr lang="en-US" altLang="zh-CN" sz="2400" baseline="30000">
                <a:sym typeface="Symbol" panose="05050102010706020507" pitchFamily="18" charset="2"/>
              </a:rPr>
              <a:t>th </a:t>
            </a:r>
            <a:r>
              <a:rPr lang="en-US" altLang="zh-CN" sz="2400">
                <a:sym typeface="Symbol" panose="05050102010706020507" pitchFamily="18" charset="2"/>
              </a:rPr>
              <a:t>attribute is not updated, or,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sym typeface="Symbol" panose="05050102010706020507" pitchFamily="18" charset="2"/>
              </a:rPr>
              <a:t>if the attribute is to be updated F</a:t>
            </a:r>
            <a:r>
              <a:rPr lang="en-US" altLang="zh-CN" sz="2400" i="1" baseline="-25000">
                <a:sym typeface="Symbol" panose="05050102010706020507" pitchFamily="18" charset="2"/>
              </a:rPr>
              <a:t>i</a:t>
            </a:r>
            <a:r>
              <a:rPr lang="en-US" altLang="zh-CN" sz="2400" baseline="-25000">
                <a:sym typeface="Symbol" panose="05050102010706020507" pitchFamily="18" charset="2"/>
              </a:rPr>
              <a:t> </a:t>
            </a:r>
            <a:r>
              <a:rPr lang="en-US" altLang="zh-CN" sz="2400">
                <a:sym typeface="Symbol" panose="05050102010706020507" pitchFamily="18" charset="2"/>
              </a:rPr>
              <a:t> is an expression, involving only constants and the attributes of </a:t>
            </a:r>
            <a:r>
              <a:rPr lang="en-US" altLang="zh-CN" sz="2400" i="1">
                <a:sym typeface="Symbol" panose="05050102010706020507" pitchFamily="18" charset="2"/>
              </a:rPr>
              <a:t>r</a:t>
            </a:r>
            <a:r>
              <a:rPr lang="en-US" altLang="zh-CN" sz="2400">
                <a:sym typeface="Symbol" panose="05050102010706020507" pitchFamily="18" charset="2"/>
              </a:rPr>
              <a:t>, which gives the new value for the attribute</a:t>
            </a:r>
          </a:p>
        </p:txBody>
      </p:sp>
      <p:graphicFrame>
        <p:nvGraphicFramePr>
          <p:cNvPr id="172038" name="Object 4">
            <a:extLst>
              <a:ext uri="{FF2B5EF4-FFF2-40B4-BE49-F238E27FC236}">
                <a16:creationId xmlns:a16="http://schemas.microsoft.com/office/drawing/2014/main" id="{01045D90-45FD-493E-9089-B8FB14E474EE}"/>
              </a:ext>
            </a:extLst>
          </p:cNvPr>
          <p:cNvGraphicFramePr>
            <a:graphicFrameLocks noChangeAspect="1"/>
          </p:cNvGraphicFramePr>
          <p:nvPr>
            <p:ph sz="half" idx="4294967295"/>
          </p:nvPr>
        </p:nvGraphicFramePr>
        <p:xfrm>
          <a:off x="2700338" y="3141663"/>
          <a:ext cx="37433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40" name="Equation" r:id="rId5" imgW="1701800" imgH="355600" progId="Equation.3">
                  <p:embed/>
                </p:oleObj>
              </mc:Choice>
              <mc:Fallback>
                <p:oleObj name="Equation" r:id="rId5" imgW="1701800" imgH="355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141663"/>
                        <a:ext cx="37433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590" name="Rectangle 6">
            <a:extLst>
              <a:ext uri="{FF2B5EF4-FFF2-40B4-BE49-F238E27FC236}">
                <a16:creationId xmlns:a16="http://schemas.microsoft.com/office/drawing/2014/main" id="{F30C102E-BBB6-4B4A-9B73-083273AF3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3068638"/>
            <a:ext cx="4032250" cy="792162"/>
          </a:xfrm>
          <a:prstGeom prst="rect">
            <a:avLst/>
          </a:prstGeom>
          <a:solidFill>
            <a:schemeClr val="hlink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med">
    <p:fade/>
    <p:sndAc>
      <p:stSnd>
        <p:snd r:embed="rId4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90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页脚占位符 2">
            <a:extLst>
              <a:ext uri="{FF2B5EF4-FFF2-40B4-BE49-F238E27FC236}">
                <a16:creationId xmlns:a16="http://schemas.microsoft.com/office/drawing/2014/main" id="{EFB70772-C826-4A10-B7B2-289056A0A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174083" name="灯片编号占位符 3">
            <a:extLst>
              <a:ext uri="{FF2B5EF4-FFF2-40B4-BE49-F238E27FC236}">
                <a16:creationId xmlns:a16="http://schemas.microsoft.com/office/drawing/2014/main" id="{C2B9833A-0E62-4721-9233-5EB30E75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D582A1-E2DD-4C59-B73F-4B4D563296BB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84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174084" name="Rectangle 12">
            <a:extLst>
              <a:ext uri="{FF2B5EF4-FFF2-40B4-BE49-F238E27FC236}">
                <a16:creationId xmlns:a16="http://schemas.microsoft.com/office/drawing/2014/main" id="{9947D0C4-784F-4631-954A-27F68DEF2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700213"/>
            <a:ext cx="8569325" cy="93662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174085" name="Rectangle 7">
            <a:extLst>
              <a:ext uri="{FF2B5EF4-FFF2-40B4-BE49-F238E27FC236}">
                <a16:creationId xmlns:a16="http://schemas.microsoft.com/office/drawing/2014/main" id="{0ABF166C-6616-4722-A9A7-3FE4549BA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076700"/>
            <a:ext cx="8424863" cy="1512888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459780" name="Rectangle 4">
            <a:extLst>
              <a:ext uri="{FF2B5EF4-FFF2-40B4-BE49-F238E27FC236}">
                <a16:creationId xmlns:a16="http://schemas.microsoft.com/office/drawing/2014/main" id="{2556AAE0-72A0-4661-902A-046ADE54C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60350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  <p:sp>
        <p:nvSpPr>
          <p:cNvPr id="174087" name="Text Box 5">
            <a:extLst>
              <a:ext uri="{FF2B5EF4-FFF2-40B4-BE49-F238E27FC236}">
                <a16:creationId xmlns:a16="http://schemas.microsoft.com/office/drawing/2014/main" id="{3A9EEEB2-5D95-49BC-B1D5-DF00967A9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068638"/>
            <a:ext cx="84248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9875" indent="-2698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>
                <a:latin typeface="Comic Sans MS" panose="030F0702030302020204" pitchFamily="66" charset="0"/>
                <a:sym typeface="Symbol" panose="05050102010706020507" pitchFamily="18" charset="2"/>
              </a:rPr>
              <a:t>Pay all accounts with balances over $10,000 6 percent interest and pay all others 5 percent </a:t>
            </a:r>
            <a:endParaRPr kumimoji="1" lang="en-US" altLang="zh-CN" sz="2400" i="1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174088" name="Text Box 6">
            <a:extLst>
              <a:ext uri="{FF2B5EF4-FFF2-40B4-BE49-F238E27FC236}">
                <a16:creationId xmlns:a16="http://schemas.microsoft.com/office/drawing/2014/main" id="{B270B541-8A0D-4510-84BD-BE1DAD154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149725"/>
            <a:ext cx="84978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400" i="1">
                <a:latin typeface="Helvetica" panose="020B0604020202020204" pitchFamily="34" charset="0"/>
                <a:sym typeface="Symbol" panose="05050102010706020507" pitchFamily="18" charset="2"/>
              </a:rPr>
              <a:t> account</a:t>
            </a:r>
            <a: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    </a:t>
            </a:r>
            <a:r>
              <a:rPr kumimoji="1" lang="en-US" altLang="zh-CN" sz="2800" i="1" baseline="-25000">
                <a:latin typeface="Helvetica" panose="020B0604020202020204" pitchFamily="34" charset="0"/>
                <a:sym typeface="Symbol" panose="05050102010706020507" pitchFamily="18" charset="2"/>
              </a:rPr>
              <a:t>account_number</a:t>
            </a:r>
            <a:r>
              <a:rPr kumimoji="1" lang="en-US" altLang="zh-CN" sz="2800" baseline="-25000">
                <a:latin typeface="Helvetica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1" lang="en-US" altLang="zh-CN" sz="2800" i="1" baseline="-25000">
                <a:latin typeface="Helvetica" panose="020B0604020202020204" pitchFamily="34" charset="0"/>
                <a:sym typeface="Symbol" panose="05050102010706020507" pitchFamily="18" charset="2"/>
              </a:rPr>
              <a:t>branch_name</a:t>
            </a:r>
            <a:r>
              <a:rPr kumimoji="1" lang="en-US" altLang="zh-CN" sz="2800" baseline="-25000">
                <a:latin typeface="Helvetica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1" lang="en-US" altLang="zh-CN" sz="2800" i="1" baseline="-25000">
                <a:latin typeface="Helvetica" panose="020B0604020202020204" pitchFamily="34" charset="0"/>
                <a:sym typeface="Symbol" panose="05050102010706020507" pitchFamily="18" charset="2"/>
              </a:rPr>
              <a:t>balance </a:t>
            </a:r>
            <a:r>
              <a:rPr kumimoji="1" lang="en-US" altLang="zh-CN" sz="2400" baseline="-25000">
                <a:latin typeface="Helvetica" panose="020B0604020202020204" pitchFamily="34" charset="0"/>
                <a:sym typeface="Symbol" panose="05050102010706020507" pitchFamily="18" charset="2"/>
              </a:rPr>
              <a:t>* 1.06 </a:t>
            </a:r>
            <a: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( </a:t>
            </a:r>
            <a:r>
              <a:rPr kumimoji="1" lang="en-US" altLang="zh-CN" sz="2400" i="1" baseline="-25000">
                <a:latin typeface="Helvetica" panose="020B0604020202020204" pitchFamily="34" charset="0"/>
                <a:sym typeface="Symbol" panose="05050102010706020507" pitchFamily="18" charset="2"/>
              </a:rPr>
              <a:t>BAL  10000 </a:t>
            </a:r>
            <a: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(</a:t>
            </a:r>
            <a:r>
              <a:rPr kumimoji="1" lang="en-US" altLang="zh-CN" sz="2400" i="1">
                <a:latin typeface="Helvetica" panose="020B0604020202020204" pitchFamily="34" charset="0"/>
                <a:sym typeface="Symbol" panose="05050102010706020507" pitchFamily="18" charset="2"/>
              </a:rPr>
              <a:t>account </a:t>
            </a:r>
            <a: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))    </a:t>
            </a:r>
            <a:r>
              <a:rPr kumimoji="1" lang="en-US" altLang="zh-CN" sz="2800" i="1" baseline="-25000">
                <a:latin typeface="Helvetica" panose="020B0604020202020204" pitchFamily="34" charset="0"/>
                <a:sym typeface="Symbol" panose="05050102010706020507" pitchFamily="18" charset="2"/>
              </a:rPr>
              <a:t>account_number</a:t>
            </a:r>
            <a:r>
              <a:rPr kumimoji="1" lang="en-US" altLang="zh-CN" sz="2800" baseline="-25000">
                <a:latin typeface="Helvetica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1" lang="en-US" altLang="zh-CN" sz="2800" i="1" baseline="-25000">
                <a:latin typeface="Helvetica" panose="020B0604020202020204" pitchFamily="34" charset="0"/>
                <a:sym typeface="Symbol" panose="05050102010706020507" pitchFamily="18" charset="2"/>
              </a:rPr>
              <a:t>branch_name</a:t>
            </a:r>
            <a:r>
              <a:rPr kumimoji="1" lang="en-US" altLang="zh-CN" sz="2800" baseline="-25000">
                <a:latin typeface="Helvetica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1" lang="en-US" altLang="zh-CN" sz="2800" i="1" baseline="-25000">
                <a:latin typeface="Helvetica" panose="020B0604020202020204" pitchFamily="34" charset="0"/>
                <a:sym typeface="Symbol" panose="05050102010706020507" pitchFamily="18" charset="2"/>
              </a:rPr>
              <a:t>balance </a:t>
            </a:r>
            <a:r>
              <a:rPr kumimoji="1" lang="en-US" altLang="zh-CN" sz="2400" i="1" baseline="-25000">
                <a:latin typeface="Helvetica" panose="020B0604020202020204" pitchFamily="34" charset="0"/>
                <a:sym typeface="Symbol" panose="05050102010706020507" pitchFamily="18" charset="2"/>
              </a:rPr>
              <a:t>* </a:t>
            </a:r>
            <a:r>
              <a:rPr kumimoji="1" lang="en-US" altLang="zh-CN" sz="2400" baseline="-25000">
                <a:latin typeface="Helvetica" panose="020B0604020202020204" pitchFamily="34" charset="0"/>
                <a:sym typeface="Symbol" panose="05050102010706020507" pitchFamily="18" charset="2"/>
              </a:rPr>
              <a:t>1.05 </a:t>
            </a:r>
            <a: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(</a:t>
            </a:r>
            <a:r>
              <a:rPr kumimoji="1" lang="en-US" altLang="zh-CN" sz="2400" i="1" baseline="-25000">
                <a:latin typeface="Helvetica" panose="020B0604020202020204" pitchFamily="34" charset="0"/>
                <a:sym typeface="Symbol" panose="05050102010706020507" pitchFamily="18" charset="2"/>
              </a:rPr>
              <a:t>BAL  10000 </a:t>
            </a:r>
            <a: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(</a:t>
            </a:r>
            <a:r>
              <a:rPr kumimoji="1" lang="en-US" altLang="zh-CN" sz="2400" i="1">
                <a:latin typeface="Helvetica" panose="020B0604020202020204" pitchFamily="34" charset="0"/>
                <a:sym typeface="Symbol" panose="05050102010706020507" pitchFamily="18" charset="2"/>
              </a:rPr>
              <a:t>account</a:t>
            </a:r>
            <a: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))</a:t>
            </a:r>
          </a:p>
        </p:txBody>
      </p:sp>
      <p:sp>
        <p:nvSpPr>
          <p:cNvPr id="174089" name="Text Box 8">
            <a:extLst>
              <a:ext uri="{FF2B5EF4-FFF2-40B4-BE49-F238E27FC236}">
                <a16:creationId xmlns:a16="http://schemas.microsoft.com/office/drawing/2014/main" id="{2598F9A9-75D6-426B-A3A7-98700756F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093788"/>
            <a:ext cx="8353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9875" indent="-2698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>
                <a:latin typeface="Comic Sans MS" panose="030F0702030302020204" pitchFamily="66" charset="0"/>
                <a:sym typeface="Symbol" panose="05050102010706020507" pitchFamily="18" charset="2"/>
              </a:rPr>
              <a:t>Pay all accounts 5 percent interest</a:t>
            </a:r>
          </a:p>
        </p:txBody>
      </p:sp>
      <p:sp>
        <p:nvSpPr>
          <p:cNvPr id="174090" name="Text Box 10">
            <a:extLst>
              <a:ext uri="{FF2B5EF4-FFF2-40B4-BE49-F238E27FC236}">
                <a16:creationId xmlns:a16="http://schemas.microsoft.com/office/drawing/2014/main" id="{7906D0DB-9304-4F19-A0A4-E197A498E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16113"/>
            <a:ext cx="856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400" i="1">
                <a:latin typeface="Helvetica" panose="020B0604020202020204" pitchFamily="34" charset="0"/>
              </a:rPr>
              <a:t>account </a:t>
            </a:r>
            <a: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  </a:t>
            </a:r>
            <a:r>
              <a:rPr kumimoji="1" lang="en-US" altLang="zh-CN" sz="2800" i="1" baseline="-25000">
                <a:latin typeface="Helvetica" panose="020B0604020202020204" pitchFamily="34" charset="0"/>
                <a:sym typeface="Symbol" panose="05050102010706020507" pitchFamily="18" charset="2"/>
              </a:rPr>
              <a:t>account_number</a:t>
            </a:r>
            <a:r>
              <a:rPr kumimoji="1" lang="en-US" altLang="zh-CN" sz="2800" baseline="-25000">
                <a:latin typeface="Helvetica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1" lang="en-US" altLang="zh-CN" sz="2800" i="1" baseline="-25000">
                <a:latin typeface="Helvetica" panose="020B0604020202020204" pitchFamily="34" charset="0"/>
                <a:sym typeface="Symbol" panose="05050102010706020507" pitchFamily="18" charset="2"/>
              </a:rPr>
              <a:t>branch_name</a:t>
            </a:r>
            <a:r>
              <a:rPr kumimoji="1" lang="en-US" altLang="zh-CN" sz="2800" baseline="-25000">
                <a:latin typeface="Helvetica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1" lang="en-US" altLang="zh-CN" sz="2800" i="1" baseline="-25000">
                <a:latin typeface="Helvetica" panose="020B0604020202020204" pitchFamily="34" charset="0"/>
                <a:sym typeface="Symbol" panose="05050102010706020507" pitchFamily="18" charset="2"/>
              </a:rPr>
              <a:t>balance </a:t>
            </a:r>
            <a:r>
              <a:rPr kumimoji="1" lang="en-US" altLang="zh-CN" sz="2800" baseline="-25000">
                <a:latin typeface="Helvetica" panose="020B0604020202020204" pitchFamily="34" charset="0"/>
                <a:sym typeface="Symbol" panose="05050102010706020507" pitchFamily="18" charset="2"/>
              </a:rPr>
              <a:t>* 1.05</a:t>
            </a:r>
            <a:r>
              <a:rPr kumimoji="1" lang="en-US" altLang="zh-CN" sz="2400" i="1" baseline="-25000">
                <a:latin typeface="Helvetica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(</a:t>
            </a:r>
            <a:r>
              <a:rPr kumimoji="1" lang="en-US" altLang="zh-CN" sz="2400" i="1">
                <a:latin typeface="Helvetica" panose="020B0604020202020204" pitchFamily="34" charset="0"/>
                <a:sym typeface="Symbol" panose="05050102010706020507" pitchFamily="18" charset="2"/>
              </a:rPr>
              <a:t>account</a:t>
            </a:r>
            <a:r>
              <a:rPr kumimoji="1" lang="en-US" altLang="zh-CN" sz="2400">
                <a:latin typeface="Helvetica" panose="020B0604020202020204" pitchFamily="34" charset="0"/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页脚占位符 2">
            <a:extLst>
              <a:ext uri="{FF2B5EF4-FFF2-40B4-BE49-F238E27FC236}">
                <a16:creationId xmlns:a16="http://schemas.microsoft.com/office/drawing/2014/main" id="{F7C89BA5-B00F-416E-8174-BA40EBB6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176131" name="灯片编号占位符 3">
            <a:extLst>
              <a:ext uri="{FF2B5EF4-FFF2-40B4-BE49-F238E27FC236}">
                <a16:creationId xmlns:a16="http://schemas.microsoft.com/office/drawing/2014/main" id="{FBCC1872-2F2E-4A78-B1EA-F71F8496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42BE9A-9E44-4F9A-BBAF-3B5F1570D403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85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pic>
        <p:nvPicPr>
          <p:cNvPr id="176132" name="Picture 4" descr="j0092099">
            <a:extLst>
              <a:ext uri="{FF2B5EF4-FFF2-40B4-BE49-F238E27FC236}">
                <a16:creationId xmlns:a16="http://schemas.microsoft.com/office/drawing/2014/main" id="{4F7F2E50-7E80-48DB-8E38-51421947B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628775"/>
            <a:ext cx="23558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33" name="Text Box 6">
            <a:extLst>
              <a:ext uri="{FF2B5EF4-FFF2-40B4-BE49-F238E27FC236}">
                <a16:creationId xmlns:a16="http://schemas.microsoft.com/office/drawing/2014/main" id="{12007328-42FC-421A-B1BC-18374638A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2708275"/>
            <a:ext cx="49926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5400" b="1">
                <a:latin typeface="Verdana" panose="020B0604030504040204" pitchFamily="34" charset="0"/>
              </a:rPr>
              <a:t>Conclusions</a:t>
            </a:r>
            <a:endParaRPr lang="en-US" altLang="zh-CN" b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页脚占位符 2">
            <a:extLst>
              <a:ext uri="{FF2B5EF4-FFF2-40B4-BE49-F238E27FC236}">
                <a16:creationId xmlns:a16="http://schemas.microsoft.com/office/drawing/2014/main" id="{8363C748-DBFA-463E-8BDF-612AE7751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178179" name="灯片编号占位符 3">
            <a:extLst>
              <a:ext uri="{FF2B5EF4-FFF2-40B4-BE49-F238E27FC236}">
                <a16:creationId xmlns:a16="http://schemas.microsoft.com/office/drawing/2014/main" id="{2070B116-3AE4-4DA1-B0B6-6E802999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C0143D-7AE3-4621-8CB1-550EB9E404B0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86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pic>
        <p:nvPicPr>
          <p:cNvPr id="178180" name="Picture 4" descr="PE06567_">
            <a:extLst>
              <a:ext uri="{FF2B5EF4-FFF2-40B4-BE49-F238E27FC236}">
                <a16:creationId xmlns:a16="http://schemas.microsoft.com/office/drawing/2014/main" id="{C5D4C935-BBF3-4A4B-8150-4FC1C06BF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05038"/>
            <a:ext cx="1830387" cy="183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8181" name="Text Box 5">
            <a:extLst>
              <a:ext uri="{FF2B5EF4-FFF2-40B4-BE49-F238E27FC236}">
                <a16:creationId xmlns:a16="http://schemas.microsoft.com/office/drawing/2014/main" id="{127334FF-580E-4347-B4EA-35AD48527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708275"/>
            <a:ext cx="44545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5400" b="1">
                <a:latin typeface="Verdana" panose="020B0604030504040204" pitchFamily="34" charset="0"/>
              </a:rPr>
              <a:t>Questions?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34E3BEF2-1FCA-48C2-AFE7-CA4E2FDF740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>
                <a:solidFill>
                  <a:srgbClr val="CC0066"/>
                </a:solidFill>
              </a:rPr>
              <a:t>End of Chapter 2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4">
            <a:extLst>
              <a:ext uri="{FF2B5EF4-FFF2-40B4-BE49-F238E27FC236}">
                <a16:creationId xmlns:a16="http://schemas.microsoft.com/office/drawing/2014/main" id="{DE6548D4-5DEC-4E2B-923F-2ACAD8789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A3D1FF"/>
                </a:solidFill>
                <a:latin typeface="Comic Sans MS" panose="030F0702030302020204" pitchFamily="66" charset="0"/>
              </a:rPr>
              <a:t>Chapter2 Relational Model</a:t>
            </a:r>
          </a:p>
        </p:txBody>
      </p:sp>
      <p:sp>
        <p:nvSpPr>
          <p:cNvPr id="20483" name="灯片编号占位符 5">
            <a:extLst>
              <a:ext uri="{FF2B5EF4-FFF2-40B4-BE49-F238E27FC236}">
                <a16:creationId xmlns:a16="http://schemas.microsoft.com/office/drawing/2014/main" id="{2945984C-A851-426F-8676-FF90050BE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1BE2BF-7D10-4C1C-8530-ABB095B58BC3}" type="slidenum">
              <a:rPr lang="en-US" altLang="zh-CN" sz="1800">
                <a:latin typeface="Comic Sans MS" panose="030F07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800">
              <a:latin typeface="Comic Sans MS" panose="030F0702030302020204" pitchFamily="66" charset="0"/>
            </a:endParaRPr>
          </a:p>
        </p:txBody>
      </p:sp>
      <p:sp>
        <p:nvSpPr>
          <p:cNvPr id="291856" name="Text Box 16">
            <a:extLst>
              <a:ext uri="{FF2B5EF4-FFF2-40B4-BE49-F238E27FC236}">
                <a16:creationId xmlns:a16="http://schemas.microsoft.com/office/drawing/2014/main" id="{D442E827-DABC-4496-936B-D51371C3A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4149725"/>
            <a:ext cx="1150938" cy="396875"/>
          </a:xfrm>
          <a:prstGeom prst="rect">
            <a:avLst/>
          </a:prstGeom>
          <a:solidFill>
            <a:srgbClr val="FFFBD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Comic Sans MS" panose="030F0702030302020204" pitchFamily="66" charset="0"/>
              </a:rPr>
              <a:t>A-102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AE2B4840-344A-486E-A4AA-9C0BF46AA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353425" cy="1943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>
                <a:solidFill>
                  <a:srgbClr val="CC0066"/>
                </a:solidFill>
              </a:rPr>
              <a:t>Tuple variable</a:t>
            </a:r>
            <a:r>
              <a:rPr lang="en-US" altLang="zh-CN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is a variable that stands for a tuple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Whose domain is the set of all tuples of a particular relation</a:t>
            </a:r>
          </a:p>
        </p:txBody>
      </p:sp>
      <p:sp>
        <p:nvSpPr>
          <p:cNvPr id="20486" name="Rectangle 5">
            <a:extLst>
              <a:ext uri="{FF2B5EF4-FFF2-40B4-BE49-F238E27FC236}">
                <a16:creationId xmlns:a16="http://schemas.microsoft.com/office/drawing/2014/main" id="{28F5579F-54A3-447C-BBF0-0AC24164F6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Tuple Variable</a:t>
            </a:r>
          </a:p>
        </p:txBody>
      </p:sp>
      <p:pic>
        <p:nvPicPr>
          <p:cNvPr id="291846" name="Picture 6">
            <a:extLst>
              <a:ext uri="{FF2B5EF4-FFF2-40B4-BE49-F238E27FC236}">
                <a16:creationId xmlns:a16="http://schemas.microsoft.com/office/drawing/2014/main" id="{2FFB0FFA-5135-4B0E-9AC5-8BD457C61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DEDFDE"/>
              </a:clrFrom>
              <a:clrTo>
                <a:srgbClr val="DEDFD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t="13158" r="395" b="12631"/>
          <a:stretch>
            <a:fillRect/>
          </a:stretch>
        </p:blipFill>
        <p:spPr bwMode="auto">
          <a:xfrm>
            <a:off x="322263" y="4149725"/>
            <a:ext cx="3889375" cy="2232025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1849" name="Rectangle 9">
            <a:extLst>
              <a:ext uri="{FF2B5EF4-FFF2-40B4-BE49-F238E27FC236}">
                <a16:creationId xmlns:a16="http://schemas.microsoft.com/office/drawing/2014/main" id="{8FAD9C83-E0F2-48F6-8F41-71F1CD1D7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3448050"/>
            <a:ext cx="6264275" cy="485775"/>
          </a:xfrm>
          <a:prstGeom prst="rect">
            <a:avLst/>
          </a:prstGeom>
          <a:solidFill>
            <a:schemeClr val="bg1">
              <a:alpha val="50999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0C4C6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50000"/>
              </a:spcBef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is a variable refer to a tuple in </a:t>
            </a:r>
            <a:r>
              <a:rPr lang="en-US" altLang="zh-CN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Account</a:t>
            </a:r>
          </a:p>
        </p:txBody>
      </p:sp>
      <p:sp>
        <p:nvSpPr>
          <p:cNvPr id="291852" name="Text Box 12">
            <a:extLst>
              <a:ext uri="{FF2B5EF4-FFF2-40B4-BE49-F238E27FC236}">
                <a16:creationId xmlns:a16="http://schemas.microsoft.com/office/drawing/2014/main" id="{A960B0BA-3ABF-4985-A929-E4B1DA391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4078288"/>
            <a:ext cx="3455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t[Account_number]=</a:t>
            </a:r>
          </a:p>
        </p:txBody>
      </p:sp>
      <p:sp>
        <p:nvSpPr>
          <p:cNvPr id="291853" name="Text Box 13">
            <a:extLst>
              <a:ext uri="{FF2B5EF4-FFF2-40B4-BE49-F238E27FC236}">
                <a16:creationId xmlns:a16="http://schemas.microsoft.com/office/drawing/2014/main" id="{16D23BF3-D718-4B76-8673-11078C164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4557713"/>
            <a:ext cx="3455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t[branch_name]=</a:t>
            </a:r>
          </a:p>
        </p:txBody>
      </p:sp>
      <p:sp>
        <p:nvSpPr>
          <p:cNvPr id="291854" name="Text Box 14">
            <a:extLst>
              <a:ext uri="{FF2B5EF4-FFF2-40B4-BE49-F238E27FC236}">
                <a16:creationId xmlns:a16="http://schemas.microsoft.com/office/drawing/2014/main" id="{D7346F44-A798-4C04-BA9E-AFDCF9722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5086350"/>
            <a:ext cx="3455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t[balance]=</a:t>
            </a:r>
          </a:p>
        </p:txBody>
      </p:sp>
      <p:sp>
        <p:nvSpPr>
          <p:cNvPr id="291855" name="Rectangle 15">
            <a:extLst>
              <a:ext uri="{FF2B5EF4-FFF2-40B4-BE49-F238E27FC236}">
                <a16:creationId xmlns:a16="http://schemas.microsoft.com/office/drawing/2014/main" id="{14BDF869-691A-4120-BA47-8187D1FB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799013"/>
            <a:ext cx="3382963" cy="215900"/>
          </a:xfrm>
          <a:prstGeom prst="rect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291857" name="Text Box 17">
            <a:extLst>
              <a:ext uri="{FF2B5EF4-FFF2-40B4-BE49-F238E27FC236}">
                <a16:creationId xmlns:a16="http://schemas.microsoft.com/office/drawing/2014/main" id="{6B495C38-F19B-49CC-A8C2-1989AA3C6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4581525"/>
            <a:ext cx="1584325" cy="396875"/>
          </a:xfrm>
          <a:prstGeom prst="rect">
            <a:avLst/>
          </a:prstGeom>
          <a:solidFill>
            <a:srgbClr val="FFFBD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Comic Sans MS" panose="030F0702030302020204" pitchFamily="66" charset="0"/>
              </a:rPr>
              <a:t>Perryridge</a:t>
            </a:r>
          </a:p>
        </p:txBody>
      </p:sp>
      <p:sp>
        <p:nvSpPr>
          <p:cNvPr id="291858" name="Text Box 18">
            <a:extLst>
              <a:ext uri="{FF2B5EF4-FFF2-40B4-BE49-F238E27FC236}">
                <a16:creationId xmlns:a16="http://schemas.microsoft.com/office/drawing/2014/main" id="{FE18D042-8B43-40AB-873E-B30A67E77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5157788"/>
            <a:ext cx="1584325" cy="396875"/>
          </a:xfrm>
          <a:prstGeom prst="rect">
            <a:avLst/>
          </a:prstGeom>
          <a:solidFill>
            <a:srgbClr val="FFFBD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Comic Sans MS" panose="030F0702030302020204" pitchFamily="66" charset="0"/>
              </a:rPr>
              <a:t>400</a:t>
            </a:r>
          </a:p>
        </p:txBody>
      </p:sp>
      <p:pic>
        <p:nvPicPr>
          <p:cNvPr id="291859" name="Picture 19">
            <a:extLst>
              <a:ext uri="{FF2B5EF4-FFF2-40B4-BE49-F238E27FC236}">
                <a16:creationId xmlns:a16="http://schemas.microsoft.com/office/drawing/2014/main" id="{97353E34-4EF6-4743-8C7A-0D8452FEF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DEDFDE"/>
              </a:clrFrom>
              <a:clrTo>
                <a:srgbClr val="DEDFD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t="13158" r="395" b="12631"/>
          <a:stretch>
            <a:fillRect/>
          </a:stretch>
        </p:blipFill>
        <p:spPr bwMode="auto">
          <a:xfrm>
            <a:off x="322263" y="4149725"/>
            <a:ext cx="3889375" cy="2232025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1860" name="Rectangle 20">
            <a:extLst>
              <a:ext uri="{FF2B5EF4-FFF2-40B4-BE49-F238E27FC236}">
                <a16:creationId xmlns:a16="http://schemas.microsoft.com/office/drawing/2014/main" id="{CAAAD866-61E1-4D07-B34D-4EC546672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6094413"/>
            <a:ext cx="3382963" cy="215900"/>
          </a:xfrm>
          <a:prstGeom prst="rect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702030302020204" pitchFamily="66" charset="0"/>
            </a:endParaRPr>
          </a:p>
        </p:txBody>
      </p:sp>
      <p:sp>
        <p:nvSpPr>
          <p:cNvPr id="291861" name="Text Box 21">
            <a:extLst>
              <a:ext uri="{FF2B5EF4-FFF2-40B4-BE49-F238E27FC236}">
                <a16:creationId xmlns:a16="http://schemas.microsoft.com/office/drawing/2014/main" id="{3D39EECB-DE40-430A-96ED-E36262FF3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13" y="4149725"/>
            <a:ext cx="1150937" cy="396875"/>
          </a:xfrm>
          <a:prstGeom prst="rect">
            <a:avLst/>
          </a:prstGeom>
          <a:solidFill>
            <a:srgbClr val="FFFBD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Comic Sans MS" panose="030F0702030302020204" pitchFamily="66" charset="0"/>
              </a:rPr>
              <a:t>A-305</a:t>
            </a:r>
          </a:p>
        </p:txBody>
      </p:sp>
      <p:sp>
        <p:nvSpPr>
          <p:cNvPr id="291862" name="Text Box 22">
            <a:extLst>
              <a:ext uri="{FF2B5EF4-FFF2-40B4-BE49-F238E27FC236}">
                <a16:creationId xmlns:a16="http://schemas.microsoft.com/office/drawing/2014/main" id="{893CD48E-EAB8-4A0D-A0F8-CB42CE519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4618038"/>
            <a:ext cx="1584325" cy="396875"/>
          </a:xfrm>
          <a:prstGeom prst="rect">
            <a:avLst/>
          </a:prstGeom>
          <a:solidFill>
            <a:srgbClr val="FFFBD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Comic Sans MS" panose="030F0702030302020204" pitchFamily="66" charset="0"/>
              </a:rPr>
              <a:t>Round Hill</a:t>
            </a:r>
          </a:p>
        </p:txBody>
      </p:sp>
      <p:sp>
        <p:nvSpPr>
          <p:cNvPr id="291863" name="Text Box 23">
            <a:extLst>
              <a:ext uri="{FF2B5EF4-FFF2-40B4-BE49-F238E27FC236}">
                <a16:creationId xmlns:a16="http://schemas.microsoft.com/office/drawing/2014/main" id="{6291AA05-C91B-4BF5-92AB-DBFE53536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5121275"/>
            <a:ext cx="1584325" cy="396875"/>
          </a:xfrm>
          <a:prstGeom prst="rect">
            <a:avLst/>
          </a:prstGeom>
          <a:solidFill>
            <a:srgbClr val="FFFBD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Comic Sans MS" panose="030F0702030302020204" pitchFamily="66" charset="0"/>
              </a:rPr>
              <a:t>350</a:t>
            </a:r>
          </a:p>
        </p:txBody>
      </p:sp>
      <p:sp>
        <p:nvSpPr>
          <p:cNvPr id="291864" name="Rectangle 24">
            <a:extLst>
              <a:ext uri="{FF2B5EF4-FFF2-40B4-BE49-F238E27FC236}">
                <a16:creationId xmlns:a16="http://schemas.microsoft.com/office/drawing/2014/main" id="{3126F44D-BE94-4E1F-B65B-B8C33EF06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430588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" dur="500"/>
                                        <p:tgtEl>
                                          <p:spTgt spid="29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1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1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9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29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29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91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9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9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9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9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9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29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56" grpId="0" animBg="1"/>
      <p:bldP spid="291849" grpId="0" animBg="1"/>
      <p:bldP spid="291852" grpId="0"/>
      <p:bldP spid="291853" grpId="0"/>
      <p:bldP spid="291854" grpId="0"/>
      <p:bldP spid="291855" grpId="0" animBg="1"/>
      <p:bldP spid="291857" grpId="0" animBg="1"/>
      <p:bldP spid="291858" grpId="0" animBg="1"/>
      <p:bldP spid="291860" grpId="0" animBg="1"/>
      <p:bldP spid="291861" grpId="0" animBg="1"/>
      <p:bldP spid="291862" grpId="0" animBg="1"/>
      <p:bldP spid="291863" grpId="0" animBg="1"/>
      <p:bldP spid="291864" grpId="0" animBg="1"/>
    </p:bldLst>
  </p:timing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0066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0066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7735</TotalTime>
  <Words>5216</Words>
  <Application>Microsoft Office PowerPoint</Application>
  <PresentationFormat>全屏显示(4:3)</PresentationFormat>
  <Paragraphs>1395</Paragraphs>
  <Slides>87</Slides>
  <Notes>87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87</vt:i4>
      </vt:variant>
    </vt:vector>
  </HeadingPairs>
  <TitlesOfParts>
    <vt:vector size="103" baseType="lpstr">
      <vt:lpstr>Comic Sans MS</vt:lpstr>
      <vt:lpstr>宋体</vt:lpstr>
      <vt:lpstr>Arial</vt:lpstr>
      <vt:lpstr>Tahoma</vt:lpstr>
      <vt:lpstr>Wingdings</vt:lpstr>
      <vt:lpstr>Helvetica</vt:lpstr>
      <vt:lpstr>Symbol</vt:lpstr>
      <vt:lpstr>Monotype Sorts</vt:lpstr>
      <vt:lpstr>Wingdings 2</vt:lpstr>
      <vt:lpstr>Times New Roman</vt:lpstr>
      <vt:lpstr>Wingdings 3</vt:lpstr>
      <vt:lpstr>Lucida Sans Unicode</vt:lpstr>
      <vt:lpstr>Verdana</vt:lpstr>
      <vt:lpstr>Crayons</vt:lpstr>
      <vt:lpstr>Microsoft 公式 3.0</vt:lpstr>
      <vt:lpstr>Microsoft Equation 3.0</vt:lpstr>
      <vt:lpstr>Chapter 2:     Relational Model</vt:lpstr>
      <vt:lpstr>Contents </vt:lpstr>
      <vt:lpstr>PowerPoint 演示文稿</vt:lpstr>
      <vt:lpstr>Basic Structure</vt:lpstr>
      <vt:lpstr>Basic structure</vt:lpstr>
      <vt:lpstr>PowerPoint 演示文稿</vt:lpstr>
      <vt:lpstr>Relation</vt:lpstr>
      <vt:lpstr>PowerPoint 演示文稿</vt:lpstr>
      <vt:lpstr>Tuple Variable</vt:lpstr>
      <vt:lpstr>Relation Schema</vt:lpstr>
      <vt:lpstr>Relations are Unordered</vt:lpstr>
      <vt:lpstr>Relational Database</vt:lpstr>
      <vt:lpstr>Relational Database</vt:lpstr>
      <vt:lpstr>The Account Relation</vt:lpstr>
      <vt:lpstr>The customer Relation</vt:lpstr>
      <vt:lpstr>The depositor Relation</vt:lpstr>
      <vt:lpstr>Keys</vt:lpstr>
      <vt:lpstr>PowerPoint 演示文稿</vt:lpstr>
      <vt:lpstr>Keys</vt:lpstr>
      <vt:lpstr>Keys</vt:lpstr>
      <vt:lpstr>Foreign Keys</vt:lpstr>
      <vt:lpstr>PowerPoint 演示文稿</vt:lpstr>
      <vt:lpstr>Referencing Constraint</vt:lpstr>
      <vt:lpstr>Schema Diagram</vt:lpstr>
      <vt:lpstr>Query Languages</vt:lpstr>
      <vt:lpstr>Relational Algebra</vt:lpstr>
      <vt:lpstr>Select Operation</vt:lpstr>
      <vt:lpstr>Select Operation</vt:lpstr>
      <vt:lpstr>PowerPoint 演示文稿</vt:lpstr>
      <vt:lpstr>Project Operation</vt:lpstr>
      <vt:lpstr>Project Operation</vt:lpstr>
      <vt:lpstr>PowerPoint 演示文稿</vt:lpstr>
      <vt:lpstr>Union Operation</vt:lpstr>
      <vt:lpstr>Union Operation</vt:lpstr>
      <vt:lpstr>Set Difference Operation</vt:lpstr>
      <vt:lpstr>Set Difference Operation</vt:lpstr>
      <vt:lpstr>Cartesian-Product Operation</vt:lpstr>
      <vt:lpstr>Cartesian-Product Operation</vt:lpstr>
      <vt:lpstr>Composition of Operations</vt:lpstr>
      <vt:lpstr>PowerPoint 演示文稿</vt:lpstr>
      <vt:lpstr>Rename Operation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Additional Operations</vt:lpstr>
      <vt:lpstr>Set-Intersection Operation</vt:lpstr>
      <vt:lpstr>PowerPoint 演示文稿</vt:lpstr>
      <vt:lpstr>Natural-Join Operation</vt:lpstr>
      <vt:lpstr>PowerPoint 演示文稿</vt:lpstr>
      <vt:lpstr>Division Operation</vt:lpstr>
      <vt:lpstr>PowerPoint 演示文稿</vt:lpstr>
      <vt:lpstr>PowerPoint 演示文稿</vt:lpstr>
      <vt:lpstr>Division Operation</vt:lpstr>
      <vt:lpstr>Assignment Operation</vt:lpstr>
      <vt:lpstr>Assignment Operation</vt:lpstr>
      <vt:lpstr>PowerPoint 演示文稿</vt:lpstr>
      <vt:lpstr>PowerPoint 演示文稿</vt:lpstr>
      <vt:lpstr>PowerPoint 演示文稿</vt:lpstr>
      <vt:lpstr>Extended Operations</vt:lpstr>
      <vt:lpstr>Generalized Projection</vt:lpstr>
      <vt:lpstr>Generalized Projection</vt:lpstr>
      <vt:lpstr>Aggregate Functions</vt:lpstr>
      <vt:lpstr>Aggregate Operations</vt:lpstr>
      <vt:lpstr>PowerPoint 演示文稿</vt:lpstr>
      <vt:lpstr>PowerPoint 演示文稿</vt:lpstr>
      <vt:lpstr>Aggregate Operations</vt:lpstr>
      <vt:lpstr>Outer Join</vt:lpstr>
      <vt:lpstr>PowerPoint 演示文稿</vt:lpstr>
      <vt:lpstr>PowerPoint 演示文稿</vt:lpstr>
      <vt:lpstr>PowerPoint 演示文稿</vt:lpstr>
      <vt:lpstr>Null Values</vt:lpstr>
      <vt:lpstr>Null Values</vt:lpstr>
      <vt:lpstr>Null Values</vt:lpstr>
      <vt:lpstr>Modification of the Database</vt:lpstr>
      <vt:lpstr>Deletion</vt:lpstr>
      <vt:lpstr>PowerPoint 演示文稿</vt:lpstr>
      <vt:lpstr>PowerPoint 演示文稿</vt:lpstr>
      <vt:lpstr>Insertion</vt:lpstr>
      <vt:lpstr>PowerPoint 演示文稿</vt:lpstr>
      <vt:lpstr>Updating</vt:lpstr>
      <vt:lpstr>PowerPoint 演示文稿</vt:lpstr>
      <vt:lpstr>PowerPoint 演示文稿</vt:lpstr>
      <vt:lpstr>PowerPoint 演示文稿</vt:lpstr>
      <vt:lpstr>End of Chapter 2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s1mple</cp:lastModifiedBy>
  <cp:revision>104</cp:revision>
  <dcterms:created xsi:type="dcterms:W3CDTF">2007-04-29T00:23:17Z</dcterms:created>
  <dcterms:modified xsi:type="dcterms:W3CDTF">2022-03-21T08:53:42Z</dcterms:modified>
</cp:coreProperties>
</file>