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91"/>
  </p:notesMasterIdLst>
  <p:sldIdLst>
    <p:sldId id="262" r:id="rId2"/>
    <p:sldId id="263" r:id="rId3"/>
    <p:sldId id="264" r:id="rId4"/>
    <p:sldId id="328" r:id="rId5"/>
    <p:sldId id="329" r:id="rId6"/>
    <p:sldId id="330" r:id="rId7"/>
    <p:sldId id="331" r:id="rId8"/>
    <p:sldId id="332" r:id="rId9"/>
    <p:sldId id="333" r:id="rId10"/>
    <p:sldId id="334" r:id="rId11"/>
    <p:sldId id="336" r:id="rId12"/>
    <p:sldId id="337" r:id="rId13"/>
    <p:sldId id="338" r:id="rId14"/>
    <p:sldId id="339" r:id="rId15"/>
    <p:sldId id="340" r:id="rId16"/>
    <p:sldId id="341" r:id="rId17"/>
    <p:sldId id="342" r:id="rId18"/>
    <p:sldId id="343" r:id="rId19"/>
    <p:sldId id="344" r:id="rId20"/>
    <p:sldId id="345" r:id="rId21"/>
    <p:sldId id="346" r:id="rId22"/>
    <p:sldId id="347" r:id="rId23"/>
    <p:sldId id="348" r:id="rId24"/>
    <p:sldId id="349" r:id="rId25"/>
    <p:sldId id="350" r:id="rId26"/>
    <p:sldId id="351" r:id="rId27"/>
    <p:sldId id="352" r:id="rId28"/>
    <p:sldId id="353" r:id="rId29"/>
    <p:sldId id="354" r:id="rId30"/>
    <p:sldId id="355" r:id="rId31"/>
    <p:sldId id="356" r:id="rId32"/>
    <p:sldId id="357" r:id="rId33"/>
    <p:sldId id="358" r:id="rId34"/>
    <p:sldId id="359" r:id="rId35"/>
    <p:sldId id="360" r:id="rId36"/>
    <p:sldId id="361" r:id="rId37"/>
    <p:sldId id="362" r:id="rId38"/>
    <p:sldId id="363" r:id="rId39"/>
    <p:sldId id="365" r:id="rId40"/>
    <p:sldId id="366" r:id="rId41"/>
    <p:sldId id="367" r:id="rId42"/>
    <p:sldId id="368" r:id="rId43"/>
    <p:sldId id="369" r:id="rId44"/>
    <p:sldId id="370" r:id="rId45"/>
    <p:sldId id="372" r:id="rId46"/>
    <p:sldId id="373" r:id="rId47"/>
    <p:sldId id="374" r:id="rId48"/>
    <p:sldId id="375" r:id="rId49"/>
    <p:sldId id="377" r:id="rId50"/>
    <p:sldId id="376" r:id="rId51"/>
    <p:sldId id="378" r:id="rId52"/>
    <p:sldId id="379" r:id="rId53"/>
    <p:sldId id="380" r:id="rId54"/>
    <p:sldId id="298" r:id="rId55"/>
    <p:sldId id="381" r:id="rId56"/>
    <p:sldId id="416" r:id="rId57"/>
    <p:sldId id="382" r:id="rId58"/>
    <p:sldId id="383" r:id="rId59"/>
    <p:sldId id="384" r:id="rId60"/>
    <p:sldId id="385" r:id="rId61"/>
    <p:sldId id="386" r:id="rId62"/>
    <p:sldId id="387" r:id="rId63"/>
    <p:sldId id="389" r:id="rId64"/>
    <p:sldId id="388" r:id="rId65"/>
    <p:sldId id="390" r:id="rId66"/>
    <p:sldId id="391" r:id="rId67"/>
    <p:sldId id="392" r:id="rId68"/>
    <p:sldId id="393" r:id="rId69"/>
    <p:sldId id="394" r:id="rId70"/>
    <p:sldId id="395" r:id="rId71"/>
    <p:sldId id="396" r:id="rId72"/>
    <p:sldId id="397" r:id="rId73"/>
    <p:sldId id="398" r:id="rId74"/>
    <p:sldId id="399" r:id="rId75"/>
    <p:sldId id="400" r:id="rId76"/>
    <p:sldId id="402" r:id="rId77"/>
    <p:sldId id="403" r:id="rId78"/>
    <p:sldId id="404" r:id="rId79"/>
    <p:sldId id="407" r:id="rId80"/>
    <p:sldId id="405" r:id="rId81"/>
    <p:sldId id="408" r:id="rId82"/>
    <p:sldId id="409" r:id="rId83"/>
    <p:sldId id="410" r:id="rId84"/>
    <p:sldId id="411" r:id="rId85"/>
    <p:sldId id="412" r:id="rId86"/>
    <p:sldId id="413" r:id="rId87"/>
    <p:sldId id="414" r:id="rId88"/>
    <p:sldId id="415" r:id="rId89"/>
    <p:sldId id="324" r:id="rId90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66"/>
    <a:srgbClr val="FF0066"/>
    <a:srgbClr val="BDDEFF"/>
    <a:srgbClr val="3399FF"/>
    <a:srgbClr val="0066FF"/>
    <a:srgbClr val="68FEFE"/>
    <a:srgbClr val="78EEEE"/>
    <a:srgbClr val="A0C4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15" autoAdjust="0"/>
    <p:restoredTop sz="37736" autoAdjust="0"/>
  </p:normalViewPr>
  <p:slideViewPr>
    <p:cSldViewPr>
      <p:cViewPr varScale="1">
        <p:scale>
          <a:sx n="114" d="100"/>
          <a:sy n="114" d="100"/>
        </p:scale>
        <p:origin x="1716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369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C9857B19-D2D4-A55B-AC3F-2CAC5606924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1737869C-1C0F-85A2-E933-BC8383FF857D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4DEA7A04-BD31-9686-2008-FC81529F9084}"/>
              </a:ext>
            </a:extLst>
          </p:cNvPr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D835FA44-EC2A-04D4-20E9-AA2589E78C2A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64D083D5-8765-ACF4-6CB7-BD0DE46FC08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799ECE7E-D596-5D24-0BA2-8008A981F7B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A9B62003-1E03-4141-9C50-675F2B6177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>
            <a:extLst>
              <a:ext uri="{FF2B5EF4-FFF2-40B4-BE49-F238E27FC236}">
                <a16:creationId xmlns:a16="http://schemas.microsoft.com/office/drawing/2014/main" id="{D28E3A37-3758-E8DE-34A8-3480E18EBA5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A9A9BA01-B3CB-4A82-8D33-41250ECF9582}" type="slidenum">
              <a:rPr lang="en-US" altLang="zh-CN" smtClean="0"/>
              <a:pPr>
                <a:spcBef>
                  <a:spcPct val="0"/>
                </a:spcBef>
              </a:pPr>
              <a:t>1</a:t>
            </a:fld>
            <a:endParaRPr lang="en-US" altLang="zh-CN"/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73D74B90-5A19-024B-2FCF-057E2F4E9D57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4FD44974-3B71-D55E-8BF4-3543BA4E19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>
            <a:extLst>
              <a:ext uri="{FF2B5EF4-FFF2-40B4-BE49-F238E27FC236}">
                <a16:creationId xmlns:a16="http://schemas.microsoft.com/office/drawing/2014/main" id="{56343B95-2E63-C39D-6866-07F968B682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92A2C3C0-112B-4B09-B028-B2A9A82DB138}" type="slidenum">
              <a:rPr lang="en-US" altLang="zh-CN" smtClean="0"/>
              <a:pPr>
                <a:spcBef>
                  <a:spcPct val="0"/>
                </a:spcBef>
              </a:pPr>
              <a:t>10</a:t>
            </a:fld>
            <a:endParaRPr lang="en-US" altLang="zh-CN"/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9A8CBF44-8023-1815-440C-C4BC8887CCFC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98153DAF-39F9-D6EB-021E-22A4645516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>
            <a:extLst>
              <a:ext uri="{FF2B5EF4-FFF2-40B4-BE49-F238E27FC236}">
                <a16:creationId xmlns:a16="http://schemas.microsoft.com/office/drawing/2014/main" id="{12D0EEF8-C859-E067-FA4E-23FCC9CE680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5067799-B0AC-4D7A-9562-6595793444E0}" type="slidenum">
              <a:rPr lang="en-US" altLang="zh-CN" smtClean="0"/>
              <a:pPr>
                <a:spcBef>
                  <a:spcPct val="0"/>
                </a:spcBef>
              </a:pPr>
              <a:t>11</a:t>
            </a:fld>
            <a:endParaRPr lang="en-US" altLang="zh-CN"/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FD25E6CC-045B-9763-4896-C1E29CCDEE7E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FB5FA76D-5493-671A-18E7-61C73965A1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>
            <a:extLst>
              <a:ext uri="{FF2B5EF4-FFF2-40B4-BE49-F238E27FC236}">
                <a16:creationId xmlns:a16="http://schemas.microsoft.com/office/drawing/2014/main" id="{E36528A8-27E5-94D1-EAE7-38BBDEAC9EE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195896D-8304-493F-B057-18D8B501E8D1}" type="slidenum">
              <a:rPr lang="en-US" altLang="zh-CN" smtClean="0"/>
              <a:pPr>
                <a:spcBef>
                  <a:spcPct val="0"/>
                </a:spcBef>
              </a:pPr>
              <a:t>12</a:t>
            </a:fld>
            <a:endParaRPr lang="en-US" altLang="zh-CN"/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C76AEFCC-EF1A-456E-EA88-AFC111872D4D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0AA05125-80EB-CE2A-2A59-F1C6948DDD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>
            <a:extLst>
              <a:ext uri="{FF2B5EF4-FFF2-40B4-BE49-F238E27FC236}">
                <a16:creationId xmlns:a16="http://schemas.microsoft.com/office/drawing/2014/main" id="{8D3D829A-DB59-6EDD-BFBC-F032017FEF8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FF21681A-F0A1-4ECA-A347-7AE893189610}" type="slidenum">
              <a:rPr lang="en-US" altLang="zh-CN" smtClean="0"/>
              <a:pPr>
                <a:spcBef>
                  <a:spcPct val="0"/>
                </a:spcBef>
              </a:pPr>
              <a:t>13</a:t>
            </a:fld>
            <a:endParaRPr lang="en-US" altLang="zh-CN"/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EA910575-9E6E-708D-2452-2963910C2C30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BC717E8A-638E-3ED0-16DA-BD3CAB18DC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>
            <a:extLst>
              <a:ext uri="{FF2B5EF4-FFF2-40B4-BE49-F238E27FC236}">
                <a16:creationId xmlns:a16="http://schemas.microsoft.com/office/drawing/2014/main" id="{12DB452D-A637-0158-C592-3C70AE130F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98D7D94-6E16-486D-9E50-2B143871414F}" type="slidenum">
              <a:rPr lang="en-US" altLang="zh-CN" smtClean="0"/>
              <a:pPr>
                <a:spcBef>
                  <a:spcPct val="0"/>
                </a:spcBef>
              </a:pPr>
              <a:t>14</a:t>
            </a:fld>
            <a:endParaRPr lang="en-US" altLang="zh-CN"/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AD7AE63B-577A-594E-020D-0EFF6E70ABED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C45CBB4D-C658-21F3-4118-CA35FE303B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>
            <a:extLst>
              <a:ext uri="{FF2B5EF4-FFF2-40B4-BE49-F238E27FC236}">
                <a16:creationId xmlns:a16="http://schemas.microsoft.com/office/drawing/2014/main" id="{AF293BB3-7B46-5E10-9C82-253120F960A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CE7554B-020D-4EEA-9C66-F657DC0350B1}" type="slidenum">
              <a:rPr lang="en-US" altLang="zh-CN" smtClean="0"/>
              <a:pPr>
                <a:spcBef>
                  <a:spcPct val="0"/>
                </a:spcBef>
              </a:pPr>
              <a:t>15</a:t>
            </a:fld>
            <a:endParaRPr lang="en-US" altLang="zh-CN"/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149CCE13-BA71-1DE5-878C-7814E6F81652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9D915C3A-20B4-EE29-C673-3CA92DB1B9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>
            <a:extLst>
              <a:ext uri="{FF2B5EF4-FFF2-40B4-BE49-F238E27FC236}">
                <a16:creationId xmlns:a16="http://schemas.microsoft.com/office/drawing/2014/main" id="{B5EC73F3-8317-9E0B-E942-CAF0A5BACB8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35432E09-56F9-4130-B542-4FB33C92ABAE}" type="slidenum">
              <a:rPr lang="en-US" altLang="zh-CN" smtClean="0"/>
              <a:pPr>
                <a:spcBef>
                  <a:spcPct val="0"/>
                </a:spcBef>
              </a:pPr>
              <a:t>16</a:t>
            </a:fld>
            <a:endParaRPr lang="en-US" altLang="zh-CN"/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830E60BF-CA82-921E-9CCD-58CA8AA0931D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BDB1B79B-4904-D4EB-0F54-3F493BE31E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>
            <a:extLst>
              <a:ext uri="{FF2B5EF4-FFF2-40B4-BE49-F238E27FC236}">
                <a16:creationId xmlns:a16="http://schemas.microsoft.com/office/drawing/2014/main" id="{B62B0F98-168D-BA24-9F9E-05751A61938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A93B52ED-3211-4031-934D-5DA42F43C946}" type="slidenum">
              <a:rPr lang="en-US" altLang="zh-CN" smtClean="0"/>
              <a:pPr>
                <a:spcBef>
                  <a:spcPct val="0"/>
                </a:spcBef>
              </a:pPr>
              <a:t>17</a:t>
            </a:fld>
            <a:endParaRPr lang="en-US" altLang="zh-CN"/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72FC9B6E-3453-16FC-F4AC-A7E425A2BE76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4731F518-497B-5580-2BF1-879B1C555A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A1A84B41-24F8-AF7C-15E9-4A8640E003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5615593-B494-4267-A287-903216F1CF63}" type="slidenum">
              <a:rPr lang="en-US" altLang="zh-CN" smtClean="0"/>
              <a:pPr>
                <a:spcBef>
                  <a:spcPct val="0"/>
                </a:spcBef>
              </a:pPr>
              <a:t>18</a:t>
            </a:fld>
            <a:endParaRPr lang="en-US" altLang="zh-CN"/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95ED3C38-3DED-75FA-4880-D9E0AC0E6CCD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CCB82464-0042-018E-B81C-F84CC61CF9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>
            <a:extLst>
              <a:ext uri="{FF2B5EF4-FFF2-40B4-BE49-F238E27FC236}">
                <a16:creationId xmlns:a16="http://schemas.microsoft.com/office/drawing/2014/main" id="{211B15FC-4E96-702B-5174-3FB0F7C07B6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D878A8A-2D0B-4D57-A57C-8C4CF51B2D67}" type="slidenum">
              <a:rPr lang="en-US" altLang="zh-CN" smtClean="0"/>
              <a:pPr>
                <a:spcBef>
                  <a:spcPct val="0"/>
                </a:spcBef>
              </a:pPr>
              <a:t>19</a:t>
            </a:fld>
            <a:endParaRPr lang="en-US" altLang="zh-CN"/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E0BFC6BE-79C1-20AC-EDF6-4963DFDEDEBB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A394E81C-CDE4-3393-3F7B-9EE05CEAF3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E31F3402-50F8-3264-AAEE-448C29DCF7C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9F19F59-1A82-45D1-9AD2-1B00B0933ACF}" type="slidenum">
              <a:rPr lang="en-US" altLang="zh-CN" smtClean="0"/>
              <a:pPr>
                <a:spcBef>
                  <a:spcPct val="0"/>
                </a:spcBef>
              </a:pPr>
              <a:t>2</a:t>
            </a:fld>
            <a:endParaRPr lang="en-US" altLang="zh-CN"/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E3E6695A-0557-99B7-E523-1F993884F3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zh-CN" altLang="en-US" sz="2400">
              <a:latin typeface="Comic Sans MS" panose="030F0702030302020204" pitchFamily="66" charset="0"/>
            </a:endParaRPr>
          </a:p>
        </p:txBody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AA3D14F3-56DC-CF92-2DCF-0EF906A5EA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0" tIns="44446" rIns="90480" bIns="44446"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>
              <a:spcBef>
                <a:spcPct val="0"/>
              </a:spcBef>
            </a:pPr>
            <a:r>
              <a:rPr lang="en-US" altLang="zh-CN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7173" name="Rectangle 4">
            <a:extLst>
              <a:ext uri="{FF2B5EF4-FFF2-40B4-BE49-F238E27FC236}">
                <a16:creationId xmlns:a16="http://schemas.microsoft.com/office/drawing/2014/main" id="{3C571C55-4BCC-3111-CAD7-9D716E4870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zh-CN" altLang="en-US" sz="2400">
              <a:latin typeface="Comic Sans MS" panose="030F0702030302020204" pitchFamily="66" charset="0"/>
            </a:endParaRPr>
          </a:p>
        </p:txBody>
      </p:sp>
      <p:sp>
        <p:nvSpPr>
          <p:cNvPr id="7174" name="Rectangle 5">
            <a:extLst>
              <a:ext uri="{FF2B5EF4-FFF2-40B4-BE49-F238E27FC236}">
                <a16:creationId xmlns:a16="http://schemas.microsoft.com/office/drawing/2014/main" id="{B13A5A30-C19C-2584-6F44-EECA4999B3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zh-CN" altLang="en-US" sz="2400">
              <a:latin typeface="Comic Sans MS" panose="030F0702030302020204" pitchFamily="66" charset="0"/>
            </a:endParaRPr>
          </a:p>
        </p:txBody>
      </p:sp>
      <p:sp>
        <p:nvSpPr>
          <p:cNvPr id="7175" name="Rectangle 6">
            <a:extLst>
              <a:ext uri="{FF2B5EF4-FFF2-40B4-BE49-F238E27FC236}">
                <a16:creationId xmlns:a16="http://schemas.microsoft.com/office/drawing/2014/main" id="{E08B9B62-122D-88A4-53B3-B19EBD6046E1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  <a:ln w="12700" cap="flat"/>
        </p:spPr>
      </p:sp>
      <p:sp>
        <p:nvSpPr>
          <p:cNvPr id="7176" name="Rectangle 7">
            <a:extLst>
              <a:ext uri="{FF2B5EF4-FFF2-40B4-BE49-F238E27FC236}">
                <a16:creationId xmlns:a16="http://schemas.microsoft.com/office/drawing/2014/main" id="{E3E6873A-3E5E-51CE-37D7-E12D75F41D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0" tIns="44446" rIns="90480" bIns="44446" anchor="ctr"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>
            <a:extLst>
              <a:ext uri="{FF2B5EF4-FFF2-40B4-BE49-F238E27FC236}">
                <a16:creationId xmlns:a16="http://schemas.microsoft.com/office/drawing/2014/main" id="{51F5ACB6-A6F8-79B4-6E2C-CB2B5250CF3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02EB8A8-0112-4D2E-8F29-156D7D81658E}" type="slidenum">
              <a:rPr lang="en-US" altLang="zh-CN" smtClean="0"/>
              <a:pPr>
                <a:spcBef>
                  <a:spcPct val="0"/>
                </a:spcBef>
              </a:pPr>
              <a:t>20</a:t>
            </a:fld>
            <a:endParaRPr lang="en-US" altLang="zh-CN"/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D0CF9B07-432E-3A60-9CDE-2B0F8106A500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B91F58FA-77FE-FEAC-4A23-1669CA0AC8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>
            <a:extLst>
              <a:ext uri="{FF2B5EF4-FFF2-40B4-BE49-F238E27FC236}">
                <a16:creationId xmlns:a16="http://schemas.microsoft.com/office/drawing/2014/main" id="{324B1C5A-7DFB-61C8-F6F7-99ABAC40EFF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CF4E7399-ACAC-45FC-8EE1-8FAC0EB7E17B}" type="slidenum">
              <a:rPr lang="en-US" altLang="zh-CN" smtClean="0"/>
              <a:pPr>
                <a:spcBef>
                  <a:spcPct val="0"/>
                </a:spcBef>
              </a:pPr>
              <a:t>21</a:t>
            </a:fld>
            <a:endParaRPr lang="en-US" altLang="zh-CN"/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643677D0-C933-87F2-A718-203E52C7C4BD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11E2D38C-9D7F-0236-DAA7-FA184BFD99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>
            <a:extLst>
              <a:ext uri="{FF2B5EF4-FFF2-40B4-BE49-F238E27FC236}">
                <a16:creationId xmlns:a16="http://schemas.microsoft.com/office/drawing/2014/main" id="{7D3F02F3-59E3-AB40-8069-370863948AF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3429EC3B-5B3A-45BD-A1B5-711BB68B54D2}" type="slidenum">
              <a:rPr lang="en-US" altLang="zh-CN" smtClean="0"/>
              <a:pPr>
                <a:spcBef>
                  <a:spcPct val="0"/>
                </a:spcBef>
              </a:pPr>
              <a:t>22</a:t>
            </a:fld>
            <a:endParaRPr lang="en-US" altLang="zh-CN"/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6980D04D-E255-7BA7-2FC1-8DBB21B81531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id="{FFD348A0-B128-19FD-03F8-1537AB45EE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>
            <a:extLst>
              <a:ext uri="{FF2B5EF4-FFF2-40B4-BE49-F238E27FC236}">
                <a16:creationId xmlns:a16="http://schemas.microsoft.com/office/drawing/2014/main" id="{75955781-5DDD-C096-81EB-3D1AC5D1987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0C0199D-1E17-404D-ACC7-55E6AE18BF48}" type="slidenum">
              <a:rPr lang="en-US" altLang="zh-CN" smtClean="0"/>
              <a:pPr>
                <a:spcBef>
                  <a:spcPct val="0"/>
                </a:spcBef>
              </a:pPr>
              <a:t>23</a:t>
            </a:fld>
            <a:endParaRPr lang="en-US" altLang="zh-CN"/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741B5373-ACD8-D347-B9D0-4AB06E989A17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>
            <a:extLst>
              <a:ext uri="{FF2B5EF4-FFF2-40B4-BE49-F238E27FC236}">
                <a16:creationId xmlns:a16="http://schemas.microsoft.com/office/drawing/2014/main" id="{A71A8364-C33D-8C4D-3AAF-22CCFB57A7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>
            <a:extLst>
              <a:ext uri="{FF2B5EF4-FFF2-40B4-BE49-F238E27FC236}">
                <a16:creationId xmlns:a16="http://schemas.microsoft.com/office/drawing/2014/main" id="{D69E7FCF-A665-55D2-C41D-F1F9D31FDB5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9BC66658-39BF-4F53-8D6E-267B3F089EA6}" type="slidenum">
              <a:rPr lang="en-US" altLang="zh-CN" smtClean="0"/>
              <a:pPr>
                <a:spcBef>
                  <a:spcPct val="0"/>
                </a:spcBef>
              </a:pPr>
              <a:t>24</a:t>
            </a:fld>
            <a:endParaRPr lang="en-US" altLang="zh-CN"/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id="{82215B9F-FEC5-1BE6-EA81-0D9A5AB565E9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>
            <a:extLst>
              <a:ext uri="{FF2B5EF4-FFF2-40B4-BE49-F238E27FC236}">
                <a16:creationId xmlns:a16="http://schemas.microsoft.com/office/drawing/2014/main" id="{0ADD4D61-3EFC-1B21-8E92-7ED24A5936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>
            <a:extLst>
              <a:ext uri="{FF2B5EF4-FFF2-40B4-BE49-F238E27FC236}">
                <a16:creationId xmlns:a16="http://schemas.microsoft.com/office/drawing/2014/main" id="{0A16DC92-8123-6C09-02C5-0FBE1DF6178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95FA6A6-F3AB-49F6-9C36-E7FF0CA06ED9}" type="slidenum">
              <a:rPr lang="en-US" altLang="zh-CN" smtClean="0"/>
              <a:pPr>
                <a:spcBef>
                  <a:spcPct val="0"/>
                </a:spcBef>
              </a:pPr>
              <a:t>25</a:t>
            </a:fld>
            <a:endParaRPr lang="en-US" altLang="zh-CN"/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id="{A5FE4545-5404-36E0-97D8-99EBD30EDD82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>
            <a:extLst>
              <a:ext uri="{FF2B5EF4-FFF2-40B4-BE49-F238E27FC236}">
                <a16:creationId xmlns:a16="http://schemas.microsoft.com/office/drawing/2014/main" id="{6BC817E0-A07B-3D71-EF0A-147B9EE7A2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>
            <a:extLst>
              <a:ext uri="{FF2B5EF4-FFF2-40B4-BE49-F238E27FC236}">
                <a16:creationId xmlns:a16="http://schemas.microsoft.com/office/drawing/2014/main" id="{BD32CFEC-0B9A-E939-FD9C-6D6AF5E4324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A7CDCF17-9FF5-4B03-9951-CB6ECAE3C8ED}" type="slidenum">
              <a:rPr lang="en-US" altLang="zh-CN" smtClean="0"/>
              <a:pPr>
                <a:spcBef>
                  <a:spcPct val="0"/>
                </a:spcBef>
              </a:pPr>
              <a:t>26</a:t>
            </a:fld>
            <a:endParaRPr lang="en-US" altLang="zh-CN"/>
          </a:p>
        </p:txBody>
      </p:sp>
      <p:sp>
        <p:nvSpPr>
          <p:cNvPr id="56323" name="Rectangle 2">
            <a:extLst>
              <a:ext uri="{FF2B5EF4-FFF2-40B4-BE49-F238E27FC236}">
                <a16:creationId xmlns:a16="http://schemas.microsoft.com/office/drawing/2014/main" id="{B84DE30D-D4C2-B94D-BDEB-876FED507DD4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>
            <a:extLst>
              <a:ext uri="{FF2B5EF4-FFF2-40B4-BE49-F238E27FC236}">
                <a16:creationId xmlns:a16="http://schemas.microsoft.com/office/drawing/2014/main" id="{3E0A61EC-B9DB-FA8C-BBC9-76006CB907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>
            <a:extLst>
              <a:ext uri="{FF2B5EF4-FFF2-40B4-BE49-F238E27FC236}">
                <a16:creationId xmlns:a16="http://schemas.microsoft.com/office/drawing/2014/main" id="{B9C9F9B7-44AA-663A-1BB4-D387972FFD4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AF6BD596-5F82-407C-AF6C-FA5D35AE74B1}" type="slidenum">
              <a:rPr lang="en-US" altLang="zh-CN" smtClean="0"/>
              <a:pPr>
                <a:spcBef>
                  <a:spcPct val="0"/>
                </a:spcBef>
              </a:pPr>
              <a:t>27</a:t>
            </a:fld>
            <a:endParaRPr lang="en-US" altLang="zh-CN"/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BEA6B77D-35DF-F2D7-A5C0-A8254C2C9CDA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E4EE37E6-5518-4DC4-B012-A8968AFA31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>
            <a:extLst>
              <a:ext uri="{FF2B5EF4-FFF2-40B4-BE49-F238E27FC236}">
                <a16:creationId xmlns:a16="http://schemas.microsoft.com/office/drawing/2014/main" id="{BDF228A6-2BAC-2C6D-456C-69E8E4833A1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00E8FEEF-7B18-4F7E-87B2-251CEE5E524F}" type="slidenum">
              <a:rPr lang="en-US" altLang="zh-CN" smtClean="0"/>
              <a:pPr>
                <a:spcBef>
                  <a:spcPct val="0"/>
                </a:spcBef>
              </a:pPr>
              <a:t>28</a:t>
            </a:fld>
            <a:endParaRPr lang="en-US" altLang="zh-CN"/>
          </a:p>
        </p:txBody>
      </p:sp>
      <p:sp>
        <p:nvSpPr>
          <p:cNvPr id="60419" name="Rectangle 2">
            <a:extLst>
              <a:ext uri="{FF2B5EF4-FFF2-40B4-BE49-F238E27FC236}">
                <a16:creationId xmlns:a16="http://schemas.microsoft.com/office/drawing/2014/main" id="{90EAEF9C-030A-FF60-D9E5-7DC1D02308D9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>
            <a:extLst>
              <a:ext uri="{FF2B5EF4-FFF2-40B4-BE49-F238E27FC236}">
                <a16:creationId xmlns:a16="http://schemas.microsoft.com/office/drawing/2014/main" id="{1937C31F-F285-35BD-FFE8-7C20A78DAB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>
            <a:extLst>
              <a:ext uri="{FF2B5EF4-FFF2-40B4-BE49-F238E27FC236}">
                <a16:creationId xmlns:a16="http://schemas.microsoft.com/office/drawing/2014/main" id="{D6497DF4-AB82-7E2A-5046-0ED498E68CF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78F3020-A04F-4B22-9F36-D97226975085}" type="slidenum">
              <a:rPr lang="en-US" altLang="zh-CN" smtClean="0"/>
              <a:pPr>
                <a:spcBef>
                  <a:spcPct val="0"/>
                </a:spcBef>
              </a:pPr>
              <a:t>29</a:t>
            </a:fld>
            <a:endParaRPr lang="en-US" altLang="zh-CN"/>
          </a:p>
        </p:txBody>
      </p:sp>
      <p:sp>
        <p:nvSpPr>
          <p:cNvPr id="62467" name="Rectangle 2">
            <a:extLst>
              <a:ext uri="{FF2B5EF4-FFF2-40B4-BE49-F238E27FC236}">
                <a16:creationId xmlns:a16="http://schemas.microsoft.com/office/drawing/2014/main" id="{4B49C686-F228-DB41-77C0-9288D922636F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>
            <a:extLst>
              <a:ext uri="{FF2B5EF4-FFF2-40B4-BE49-F238E27FC236}">
                <a16:creationId xmlns:a16="http://schemas.microsoft.com/office/drawing/2014/main" id="{9F8DEB65-3FA7-E6D2-C881-CA395F7547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A001A602-8954-CFC2-09C4-E513CE71A7F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F914C2FC-AC78-4C67-B630-F44FBB4B9B40}" type="slidenum">
              <a:rPr lang="en-US" altLang="zh-CN" smtClean="0"/>
              <a:pPr>
                <a:spcBef>
                  <a:spcPct val="0"/>
                </a:spcBef>
              </a:pPr>
              <a:t>3</a:t>
            </a:fld>
            <a:endParaRPr lang="en-US" altLang="zh-CN"/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BEA5A1E6-1CFF-5735-5EDB-C6887DADBBF7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4D0C4487-FABE-0E77-F130-7DD42E7F0B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>
            <a:extLst>
              <a:ext uri="{FF2B5EF4-FFF2-40B4-BE49-F238E27FC236}">
                <a16:creationId xmlns:a16="http://schemas.microsoft.com/office/drawing/2014/main" id="{51BBEAF0-E0AB-8E6E-7948-F749711E5AD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B02477B4-5180-403E-A3E7-3A21BDB7903B}" type="slidenum">
              <a:rPr lang="en-US" altLang="zh-CN" smtClean="0"/>
              <a:pPr>
                <a:spcBef>
                  <a:spcPct val="0"/>
                </a:spcBef>
              </a:pPr>
              <a:t>30</a:t>
            </a:fld>
            <a:endParaRPr lang="en-US" altLang="zh-CN"/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E5DC80C5-4F69-8DE3-D487-5ED0E38EB1C5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CFEDC26C-3F99-5707-B65D-6C0625433A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>
            <a:extLst>
              <a:ext uri="{FF2B5EF4-FFF2-40B4-BE49-F238E27FC236}">
                <a16:creationId xmlns:a16="http://schemas.microsoft.com/office/drawing/2014/main" id="{B51AA54E-C76A-75C5-11A8-435087DC352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BD06FADA-DFF9-44DB-9AA6-3CF5785FD99E}" type="slidenum">
              <a:rPr lang="en-US" altLang="zh-CN" smtClean="0"/>
              <a:pPr>
                <a:spcBef>
                  <a:spcPct val="0"/>
                </a:spcBef>
              </a:pPr>
              <a:t>31</a:t>
            </a:fld>
            <a:endParaRPr lang="en-US" altLang="zh-CN"/>
          </a:p>
        </p:txBody>
      </p:sp>
      <p:sp>
        <p:nvSpPr>
          <p:cNvPr id="66563" name="Rectangle 2">
            <a:extLst>
              <a:ext uri="{FF2B5EF4-FFF2-40B4-BE49-F238E27FC236}">
                <a16:creationId xmlns:a16="http://schemas.microsoft.com/office/drawing/2014/main" id="{864721AC-F367-DCE5-0B6E-BA252F4D5872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>
            <a:extLst>
              <a:ext uri="{FF2B5EF4-FFF2-40B4-BE49-F238E27FC236}">
                <a16:creationId xmlns:a16="http://schemas.microsoft.com/office/drawing/2014/main" id="{CF776A98-E4EC-56D5-5983-4858172B4B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>
            <a:extLst>
              <a:ext uri="{FF2B5EF4-FFF2-40B4-BE49-F238E27FC236}">
                <a16:creationId xmlns:a16="http://schemas.microsoft.com/office/drawing/2014/main" id="{52D46BB1-CC0A-CC78-9521-413ACC1FE6E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6956DB7-FE3B-417E-876A-9129DF77187A}" type="slidenum">
              <a:rPr lang="en-US" altLang="zh-CN" smtClean="0"/>
              <a:pPr>
                <a:spcBef>
                  <a:spcPct val="0"/>
                </a:spcBef>
              </a:pPr>
              <a:t>32</a:t>
            </a:fld>
            <a:endParaRPr lang="en-US" altLang="zh-CN"/>
          </a:p>
        </p:txBody>
      </p:sp>
      <p:sp>
        <p:nvSpPr>
          <p:cNvPr id="68611" name="Rectangle 2">
            <a:extLst>
              <a:ext uri="{FF2B5EF4-FFF2-40B4-BE49-F238E27FC236}">
                <a16:creationId xmlns:a16="http://schemas.microsoft.com/office/drawing/2014/main" id="{2301E861-B3F7-50FE-B539-9C81816B5895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>
            <a:extLst>
              <a:ext uri="{FF2B5EF4-FFF2-40B4-BE49-F238E27FC236}">
                <a16:creationId xmlns:a16="http://schemas.microsoft.com/office/drawing/2014/main" id="{4B935095-6F34-7DC5-1B4C-4E0AD6DB78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>
            <a:extLst>
              <a:ext uri="{FF2B5EF4-FFF2-40B4-BE49-F238E27FC236}">
                <a16:creationId xmlns:a16="http://schemas.microsoft.com/office/drawing/2014/main" id="{400EE0AB-458C-EAFD-73BB-D6DF2F766AD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EEEDC08-AA86-4F17-8DAC-B3673CB65A49}" type="slidenum">
              <a:rPr lang="en-US" altLang="zh-CN" smtClean="0"/>
              <a:pPr>
                <a:spcBef>
                  <a:spcPct val="0"/>
                </a:spcBef>
              </a:pPr>
              <a:t>33</a:t>
            </a:fld>
            <a:endParaRPr lang="en-US" altLang="zh-CN"/>
          </a:p>
        </p:txBody>
      </p:sp>
      <p:sp>
        <p:nvSpPr>
          <p:cNvPr id="70659" name="Rectangle 2">
            <a:extLst>
              <a:ext uri="{FF2B5EF4-FFF2-40B4-BE49-F238E27FC236}">
                <a16:creationId xmlns:a16="http://schemas.microsoft.com/office/drawing/2014/main" id="{CB7F1057-8A19-A4B1-3164-3F6EBD13BB39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>
            <a:extLst>
              <a:ext uri="{FF2B5EF4-FFF2-40B4-BE49-F238E27FC236}">
                <a16:creationId xmlns:a16="http://schemas.microsoft.com/office/drawing/2014/main" id="{80AFD016-1588-FF2B-A5F4-9BF815BA83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>
            <a:extLst>
              <a:ext uri="{FF2B5EF4-FFF2-40B4-BE49-F238E27FC236}">
                <a16:creationId xmlns:a16="http://schemas.microsoft.com/office/drawing/2014/main" id="{EA03CFE8-DE8A-AA36-E267-B8E32AB99BE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10CC991-4122-4062-BE2D-2D9E4A34066B}" type="slidenum">
              <a:rPr lang="en-US" altLang="zh-CN" smtClean="0"/>
              <a:pPr>
                <a:spcBef>
                  <a:spcPct val="0"/>
                </a:spcBef>
              </a:pPr>
              <a:t>34</a:t>
            </a:fld>
            <a:endParaRPr lang="en-US" altLang="zh-CN"/>
          </a:p>
        </p:txBody>
      </p:sp>
      <p:sp>
        <p:nvSpPr>
          <p:cNvPr id="72707" name="Rectangle 2">
            <a:extLst>
              <a:ext uri="{FF2B5EF4-FFF2-40B4-BE49-F238E27FC236}">
                <a16:creationId xmlns:a16="http://schemas.microsoft.com/office/drawing/2014/main" id="{1E2C3E19-04AE-EF82-14F8-701D268016AF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>
            <a:extLst>
              <a:ext uri="{FF2B5EF4-FFF2-40B4-BE49-F238E27FC236}">
                <a16:creationId xmlns:a16="http://schemas.microsoft.com/office/drawing/2014/main" id="{06135C28-04E1-FA17-4232-AE46A5CF6D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>
            <a:extLst>
              <a:ext uri="{FF2B5EF4-FFF2-40B4-BE49-F238E27FC236}">
                <a16:creationId xmlns:a16="http://schemas.microsoft.com/office/drawing/2014/main" id="{03C658DB-BB89-C6E6-4B68-09BA348785B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341804BB-453C-4B80-BFD0-429685B8C729}" type="slidenum">
              <a:rPr lang="en-US" altLang="zh-CN" smtClean="0"/>
              <a:pPr>
                <a:spcBef>
                  <a:spcPct val="0"/>
                </a:spcBef>
              </a:pPr>
              <a:t>35</a:t>
            </a:fld>
            <a:endParaRPr lang="en-US" altLang="zh-CN"/>
          </a:p>
        </p:txBody>
      </p:sp>
      <p:sp>
        <p:nvSpPr>
          <p:cNvPr id="74755" name="Rectangle 2">
            <a:extLst>
              <a:ext uri="{FF2B5EF4-FFF2-40B4-BE49-F238E27FC236}">
                <a16:creationId xmlns:a16="http://schemas.microsoft.com/office/drawing/2014/main" id="{EA42DB0C-F915-029F-3826-FE2D73E5D81E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>
            <a:extLst>
              <a:ext uri="{FF2B5EF4-FFF2-40B4-BE49-F238E27FC236}">
                <a16:creationId xmlns:a16="http://schemas.microsoft.com/office/drawing/2014/main" id="{ECD8B575-F7E3-AB13-6E2F-13238F415D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>
            <a:extLst>
              <a:ext uri="{FF2B5EF4-FFF2-40B4-BE49-F238E27FC236}">
                <a16:creationId xmlns:a16="http://schemas.microsoft.com/office/drawing/2014/main" id="{A4A1F770-182E-89A6-54E4-73BAB4BA665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3C81A10-1E7E-4FA9-AD17-99073890C15A}" type="slidenum">
              <a:rPr lang="en-US" altLang="zh-CN" smtClean="0"/>
              <a:pPr>
                <a:spcBef>
                  <a:spcPct val="0"/>
                </a:spcBef>
              </a:pPr>
              <a:t>36</a:t>
            </a:fld>
            <a:endParaRPr lang="en-US" altLang="zh-CN"/>
          </a:p>
        </p:txBody>
      </p:sp>
      <p:sp>
        <p:nvSpPr>
          <p:cNvPr id="76803" name="Rectangle 2">
            <a:extLst>
              <a:ext uri="{FF2B5EF4-FFF2-40B4-BE49-F238E27FC236}">
                <a16:creationId xmlns:a16="http://schemas.microsoft.com/office/drawing/2014/main" id="{976645C8-420D-1144-7679-D910309DCEA5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>
            <a:extLst>
              <a:ext uri="{FF2B5EF4-FFF2-40B4-BE49-F238E27FC236}">
                <a16:creationId xmlns:a16="http://schemas.microsoft.com/office/drawing/2014/main" id="{5E761DA7-D7E8-E7D4-AAE4-8CCCC107F5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>
            <a:extLst>
              <a:ext uri="{FF2B5EF4-FFF2-40B4-BE49-F238E27FC236}">
                <a16:creationId xmlns:a16="http://schemas.microsoft.com/office/drawing/2014/main" id="{F9EC1106-71AE-3A5B-2262-A4732ECCBB9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D637DA7-EB14-49AD-86CE-254D1C05E639}" type="slidenum">
              <a:rPr lang="en-US" altLang="zh-CN" smtClean="0"/>
              <a:pPr>
                <a:spcBef>
                  <a:spcPct val="0"/>
                </a:spcBef>
              </a:pPr>
              <a:t>37</a:t>
            </a:fld>
            <a:endParaRPr lang="en-US" altLang="zh-CN"/>
          </a:p>
        </p:txBody>
      </p:sp>
      <p:sp>
        <p:nvSpPr>
          <p:cNvPr id="78851" name="Rectangle 2">
            <a:extLst>
              <a:ext uri="{FF2B5EF4-FFF2-40B4-BE49-F238E27FC236}">
                <a16:creationId xmlns:a16="http://schemas.microsoft.com/office/drawing/2014/main" id="{336B6B19-5ED8-96A4-C74B-557E74174B5C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>
            <a:extLst>
              <a:ext uri="{FF2B5EF4-FFF2-40B4-BE49-F238E27FC236}">
                <a16:creationId xmlns:a16="http://schemas.microsoft.com/office/drawing/2014/main" id="{3CF41449-475A-1E93-044B-01AC468D2B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>
            <a:extLst>
              <a:ext uri="{FF2B5EF4-FFF2-40B4-BE49-F238E27FC236}">
                <a16:creationId xmlns:a16="http://schemas.microsoft.com/office/drawing/2014/main" id="{9440365F-76E1-D0CB-D0AD-84B3031B8A4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0D4D50E-EAE6-46AD-BFE7-6388FEE1CC8A}" type="slidenum">
              <a:rPr lang="en-US" altLang="zh-CN" smtClean="0"/>
              <a:pPr>
                <a:spcBef>
                  <a:spcPct val="0"/>
                </a:spcBef>
              </a:pPr>
              <a:t>38</a:t>
            </a:fld>
            <a:endParaRPr lang="en-US" altLang="zh-CN"/>
          </a:p>
        </p:txBody>
      </p:sp>
      <p:sp>
        <p:nvSpPr>
          <p:cNvPr id="80899" name="Rectangle 2">
            <a:extLst>
              <a:ext uri="{FF2B5EF4-FFF2-40B4-BE49-F238E27FC236}">
                <a16:creationId xmlns:a16="http://schemas.microsoft.com/office/drawing/2014/main" id="{A7094653-96DF-DF12-DDBB-BDBC9B4E64D4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>
            <a:extLst>
              <a:ext uri="{FF2B5EF4-FFF2-40B4-BE49-F238E27FC236}">
                <a16:creationId xmlns:a16="http://schemas.microsoft.com/office/drawing/2014/main" id="{1F567540-3142-F349-A821-71889B219C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>
            <a:extLst>
              <a:ext uri="{FF2B5EF4-FFF2-40B4-BE49-F238E27FC236}">
                <a16:creationId xmlns:a16="http://schemas.microsoft.com/office/drawing/2014/main" id="{156C4D5F-07EF-A296-E89F-C9A99AA9E24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C367972-02F1-49DF-BCC0-AED02A3E861B}" type="slidenum">
              <a:rPr lang="en-US" altLang="zh-CN" smtClean="0"/>
              <a:pPr>
                <a:spcBef>
                  <a:spcPct val="0"/>
                </a:spcBef>
              </a:pPr>
              <a:t>39</a:t>
            </a:fld>
            <a:endParaRPr lang="en-US" altLang="zh-CN"/>
          </a:p>
        </p:txBody>
      </p:sp>
      <p:sp>
        <p:nvSpPr>
          <p:cNvPr id="82947" name="Rectangle 2">
            <a:extLst>
              <a:ext uri="{FF2B5EF4-FFF2-40B4-BE49-F238E27FC236}">
                <a16:creationId xmlns:a16="http://schemas.microsoft.com/office/drawing/2014/main" id="{EF9FB03D-8293-0145-0E3C-3202DD165ACE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>
            <a:extLst>
              <a:ext uri="{FF2B5EF4-FFF2-40B4-BE49-F238E27FC236}">
                <a16:creationId xmlns:a16="http://schemas.microsoft.com/office/drawing/2014/main" id="{85C25EAF-2159-5C48-4FA7-67B202F07C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>
            <a:extLst>
              <a:ext uri="{FF2B5EF4-FFF2-40B4-BE49-F238E27FC236}">
                <a16:creationId xmlns:a16="http://schemas.microsoft.com/office/drawing/2014/main" id="{71B0D829-584C-39C9-00D4-2D95880173B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3237BBC-D466-400E-82AF-A58D6C570FDF}" type="slidenum">
              <a:rPr lang="en-US" altLang="zh-CN" smtClean="0"/>
              <a:pPr>
                <a:spcBef>
                  <a:spcPct val="0"/>
                </a:spcBef>
              </a:pPr>
              <a:t>4</a:t>
            </a:fld>
            <a:endParaRPr lang="en-US" altLang="zh-CN"/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43818C9D-ECA1-DFA3-D6CB-A2B765E164E5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9A880CB2-FEFB-89A1-0872-1AC4E16269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>
            <a:extLst>
              <a:ext uri="{FF2B5EF4-FFF2-40B4-BE49-F238E27FC236}">
                <a16:creationId xmlns:a16="http://schemas.microsoft.com/office/drawing/2014/main" id="{3C121AC2-1F11-D04A-A462-5EE28DEEAFF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02E2A0EB-3ABD-4AAC-A06C-86D10248D1DB}" type="slidenum">
              <a:rPr lang="en-US" altLang="zh-CN" smtClean="0"/>
              <a:pPr>
                <a:spcBef>
                  <a:spcPct val="0"/>
                </a:spcBef>
              </a:pPr>
              <a:t>40</a:t>
            </a:fld>
            <a:endParaRPr lang="en-US" altLang="zh-CN"/>
          </a:p>
        </p:txBody>
      </p:sp>
      <p:sp>
        <p:nvSpPr>
          <p:cNvPr id="84995" name="Rectangle 2">
            <a:extLst>
              <a:ext uri="{FF2B5EF4-FFF2-40B4-BE49-F238E27FC236}">
                <a16:creationId xmlns:a16="http://schemas.microsoft.com/office/drawing/2014/main" id="{56B05C00-42C9-8515-3F42-6EC5C8562750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>
            <a:extLst>
              <a:ext uri="{FF2B5EF4-FFF2-40B4-BE49-F238E27FC236}">
                <a16:creationId xmlns:a16="http://schemas.microsoft.com/office/drawing/2014/main" id="{FA6AF95C-DA21-E3EC-2241-B499E7D46A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>
            <a:extLst>
              <a:ext uri="{FF2B5EF4-FFF2-40B4-BE49-F238E27FC236}">
                <a16:creationId xmlns:a16="http://schemas.microsoft.com/office/drawing/2014/main" id="{88C8C7B4-327A-DC51-3E6C-DDED33A4153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C72B66E-03FF-48F7-AD04-A9EABAB9FA5A}" type="slidenum">
              <a:rPr lang="en-US" altLang="zh-CN" smtClean="0"/>
              <a:pPr>
                <a:spcBef>
                  <a:spcPct val="0"/>
                </a:spcBef>
              </a:pPr>
              <a:t>41</a:t>
            </a:fld>
            <a:endParaRPr lang="en-US" altLang="zh-CN"/>
          </a:p>
        </p:txBody>
      </p:sp>
      <p:sp>
        <p:nvSpPr>
          <p:cNvPr id="87043" name="Rectangle 2">
            <a:extLst>
              <a:ext uri="{FF2B5EF4-FFF2-40B4-BE49-F238E27FC236}">
                <a16:creationId xmlns:a16="http://schemas.microsoft.com/office/drawing/2014/main" id="{B5A687B1-DB30-6708-7278-172D061F5A46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>
            <a:extLst>
              <a:ext uri="{FF2B5EF4-FFF2-40B4-BE49-F238E27FC236}">
                <a16:creationId xmlns:a16="http://schemas.microsoft.com/office/drawing/2014/main" id="{1A464F81-2DC1-F0D5-92BF-3213033D15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>
            <a:extLst>
              <a:ext uri="{FF2B5EF4-FFF2-40B4-BE49-F238E27FC236}">
                <a16:creationId xmlns:a16="http://schemas.microsoft.com/office/drawing/2014/main" id="{DC1EB61F-2456-5714-0B40-74B3DD8498F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7886050-4D62-4E23-9706-E56F474BFCBC}" type="slidenum">
              <a:rPr lang="en-US" altLang="zh-CN" smtClean="0"/>
              <a:pPr>
                <a:spcBef>
                  <a:spcPct val="0"/>
                </a:spcBef>
              </a:pPr>
              <a:t>42</a:t>
            </a:fld>
            <a:endParaRPr lang="en-US" altLang="zh-CN"/>
          </a:p>
        </p:txBody>
      </p:sp>
      <p:sp>
        <p:nvSpPr>
          <p:cNvPr id="89091" name="Rectangle 2">
            <a:extLst>
              <a:ext uri="{FF2B5EF4-FFF2-40B4-BE49-F238E27FC236}">
                <a16:creationId xmlns:a16="http://schemas.microsoft.com/office/drawing/2014/main" id="{4845C791-12F4-C860-4376-B76C517904E1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>
            <a:extLst>
              <a:ext uri="{FF2B5EF4-FFF2-40B4-BE49-F238E27FC236}">
                <a16:creationId xmlns:a16="http://schemas.microsoft.com/office/drawing/2014/main" id="{896A6E2A-0B17-4286-7E5B-F2E87CFD8D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>
            <a:extLst>
              <a:ext uri="{FF2B5EF4-FFF2-40B4-BE49-F238E27FC236}">
                <a16:creationId xmlns:a16="http://schemas.microsoft.com/office/drawing/2014/main" id="{E93C08D5-50EE-6B5C-0D23-F4A3FFE6300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C9C4D03-0BFE-43EE-BAE0-8D12FB9C0B30}" type="slidenum">
              <a:rPr lang="en-US" altLang="zh-CN" smtClean="0"/>
              <a:pPr>
                <a:spcBef>
                  <a:spcPct val="0"/>
                </a:spcBef>
              </a:pPr>
              <a:t>43</a:t>
            </a:fld>
            <a:endParaRPr lang="en-US" altLang="zh-CN"/>
          </a:p>
        </p:txBody>
      </p:sp>
      <p:sp>
        <p:nvSpPr>
          <p:cNvPr id="91139" name="Rectangle 2">
            <a:extLst>
              <a:ext uri="{FF2B5EF4-FFF2-40B4-BE49-F238E27FC236}">
                <a16:creationId xmlns:a16="http://schemas.microsoft.com/office/drawing/2014/main" id="{A930EA89-BB8A-9A96-F26E-BF2A4AE713A9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>
            <a:extLst>
              <a:ext uri="{FF2B5EF4-FFF2-40B4-BE49-F238E27FC236}">
                <a16:creationId xmlns:a16="http://schemas.microsoft.com/office/drawing/2014/main" id="{394EED7C-CE1D-BFF8-94DD-0E94690A5A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>
            <a:extLst>
              <a:ext uri="{FF2B5EF4-FFF2-40B4-BE49-F238E27FC236}">
                <a16:creationId xmlns:a16="http://schemas.microsoft.com/office/drawing/2014/main" id="{BB86359C-20B7-3409-74D5-C4DF64F7CDB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F4FB9DB-DD09-422A-88D5-59AB59503ACA}" type="slidenum">
              <a:rPr lang="en-US" altLang="zh-CN" smtClean="0"/>
              <a:pPr>
                <a:spcBef>
                  <a:spcPct val="0"/>
                </a:spcBef>
              </a:pPr>
              <a:t>44</a:t>
            </a:fld>
            <a:endParaRPr lang="en-US" altLang="zh-CN"/>
          </a:p>
        </p:txBody>
      </p:sp>
      <p:sp>
        <p:nvSpPr>
          <p:cNvPr id="93187" name="Rectangle 2">
            <a:extLst>
              <a:ext uri="{FF2B5EF4-FFF2-40B4-BE49-F238E27FC236}">
                <a16:creationId xmlns:a16="http://schemas.microsoft.com/office/drawing/2014/main" id="{EBA3BE3A-9E1B-20D7-38BE-7F071AD206DE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>
            <a:extLst>
              <a:ext uri="{FF2B5EF4-FFF2-40B4-BE49-F238E27FC236}">
                <a16:creationId xmlns:a16="http://schemas.microsoft.com/office/drawing/2014/main" id="{664338DE-7644-5028-A9F2-FC271AEA19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>
            <a:extLst>
              <a:ext uri="{FF2B5EF4-FFF2-40B4-BE49-F238E27FC236}">
                <a16:creationId xmlns:a16="http://schemas.microsoft.com/office/drawing/2014/main" id="{787186F4-B7D3-7351-6DB4-DD464A7DC61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AE10E7B-8339-4901-8906-F562B90C8CFF}" type="slidenum">
              <a:rPr lang="en-US" altLang="zh-CN" smtClean="0"/>
              <a:pPr>
                <a:spcBef>
                  <a:spcPct val="0"/>
                </a:spcBef>
              </a:pPr>
              <a:t>45</a:t>
            </a:fld>
            <a:endParaRPr lang="en-US" altLang="zh-CN"/>
          </a:p>
        </p:txBody>
      </p:sp>
      <p:sp>
        <p:nvSpPr>
          <p:cNvPr id="95235" name="Rectangle 2">
            <a:extLst>
              <a:ext uri="{FF2B5EF4-FFF2-40B4-BE49-F238E27FC236}">
                <a16:creationId xmlns:a16="http://schemas.microsoft.com/office/drawing/2014/main" id="{8547A2F9-731F-8499-57BF-3B8F059B280B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>
            <a:extLst>
              <a:ext uri="{FF2B5EF4-FFF2-40B4-BE49-F238E27FC236}">
                <a16:creationId xmlns:a16="http://schemas.microsoft.com/office/drawing/2014/main" id="{03BFA752-EAA3-72AF-4B8C-B61A6A4ACE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>
            <a:extLst>
              <a:ext uri="{FF2B5EF4-FFF2-40B4-BE49-F238E27FC236}">
                <a16:creationId xmlns:a16="http://schemas.microsoft.com/office/drawing/2014/main" id="{BA89E8FC-4DFE-540A-F4AB-370DF30DA49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B8F7787-A2F7-4F34-9DEB-B45ECBA0839D}" type="slidenum">
              <a:rPr lang="en-US" altLang="zh-CN" smtClean="0"/>
              <a:pPr>
                <a:spcBef>
                  <a:spcPct val="0"/>
                </a:spcBef>
              </a:pPr>
              <a:t>46</a:t>
            </a:fld>
            <a:endParaRPr lang="en-US" altLang="zh-CN"/>
          </a:p>
        </p:txBody>
      </p:sp>
      <p:sp>
        <p:nvSpPr>
          <p:cNvPr id="97283" name="Rectangle 2">
            <a:extLst>
              <a:ext uri="{FF2B5EF4-FFF2-40B4-BE49-F238E27FC236}">
                <a16:creationId xmlns:a16="http://schemas.microsoft.com/office/drawing/2014/main" id="{74DC06A3-D8F7-C0C3-BDEE-C858AF8E6F09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>
            <a:extLst>
              <a:ext uri="{FF2B5EF4-FFF2-40B4-BE49-F238E27FC236}">
                <a16:creationId xmlns:a16="http://schemas.microsoft.com/office/drawing/2014/main" id="{9E26EC41-B7BC-9F62-1387-FCC6795A09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>
            <a:extLst>
              <a:ext uri="{FF2B5EF4-FFF2-40B4-BE49-F238E27FC236}">
                <a16:creationId xmlns:a16="http://schemas.microsoft.com/office/drawing/2014/main" id="{E9160CF1-3606-5A41-8BEC-157C9654CAC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A873C97-66B5-4C5B-B8F4-F78B9CD15C7F}" type="slidenum">
              <a:rPr lang="en-US" altLang="zh-CN" smtClean="0"/>
              <a:pPr>
                <a:spcBef>
                  <a:spcPct val="0"/>
                </a:spcBef>
              </a:pPr>
              <a:t>47</a:t>
            </a:fld>
            <a:endParaRPr lang="en-US" altLang="zh-CN"/>
          </a:p>
        </p:txBody>
      </p:sp>
      <p:sp>
        <p:nvSpPr>
          <p:cNvPr id="99331" name="Rectangle 2">
            <a:extLst>
              <a:ext uri="{FF2B5EF4-FFF2-40B4-BE49-F238E27FC236}">
                <a16:creationId xmlns:a16="http://schemas.microsoft.com/office/drawing/2014/main" id="{006F0AFE-D859-0269-06B0-4D1E093A5DA8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>
            <a:extLst>
              <a:ext uri="{FF2B5EF4-FFF2-40B4-BE49-F238E27FC236}">
                <a16:creationId xmlns:a16="http://schemas.microsoft.com/office/drawing/2014/main" id="{20182833-64E5-21C0-24D3-E96A09004F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>
            <a:extLst>
              <a:ext uri="{FF2B5EF4-FFF2-40B4-BE49-F238E27FC236}">
                <a16:creationId xmlns:a16="http://schemas.microsoft.com/office/drawing/2014/main" id="{DEBB9A82-4753-180C-AD1C-375777A4371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0767193-46CE-49D5-8F01-709F3C99127E}" type="slidenum">
              <a:rPr lang="en-US" altLang="zh-CN" smtClean="0"/>
              <a:pPr>
                <a:spcBef>
                  <a:spcPct val="0"/>
                </a:spcBef>
              </a:pPr>
              <a:t>48</a:t>
            </a:fld>
            <a:endParaRPr lang="en-US" altLang="zh-CN"/>
          </a:p>
        </p:txBody>
      </p:sp>
      <p:sp>
        <p:nvSpPr>
          <p:cNvPr id="101379" name="Rectangle 2">
            <a:extLst>
              <a:ext uri="{FF2B5EF4-FFF2-40B4-BE49-F238E27FC236}">
                <a16:creationId xmlns:a16="http://schemas.microsoft.com/office/drawing/2014/main" id="{3A5596E8-98F7-9D35-F4B1-D9737BEB5A1F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>
            <a:extLst>
              <a:ext uri="{FF2B5EF4-FFF2-40B4-BE49-F238E27FC236}">
                <a16:creationId xmlns:a16="http://schemas.microsoft.com/office/drawing/2014/main" id="{3BC962BD-A229-1092-A46A-74CAC7539E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>
            <a:extLst>
              <a:ext uri="{FF2B5EF4-FFF2-40B4-BE49-F238E27FC236}">
                <a16:creationId xmlns:a16="http://schemas.microsoft.com/office/drawing/2014/main" id="{ADB60103-C5B8-2A6A-6204-7A1BDB12052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23A5390-62B4-4C22-A3B0-60FFF104E751}" type="slidenum">
              <a:rPr lang="en-US" altLang="zh-CN" smtClean="0"/>
              <a:pPr>
                <a:spcBef>
                  <a:spcPct val="0"/>
                </a:spcBef>
              </a:pPr>
              <a:t>49</a:t>
            </a:fld>
            <a:endParaRPr lang="en-US" altLang="zh-CN"/>
          </a:p>
        </p:txBody>
      </p:sp>
      <p:sp>
        <p:nvSpPr>
          <p:cNvPr id="103427" name="Rectangle 2">
            <a:extLst>
              <a:ext uri="{FF2B5EF4-FFF2-40B4-BE49-F238E27FC236}">
                <a16:creationId xmlns:a16="http://schemas.microsoft.com/office/drawing/2014/main" id="{6C00BEB3-F7DC-AFCB-9485-5469FC4CE8F2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>
            <a:extLst>
              <a:ext uri="{FF2B5EF4-FFF2-40B4-BE49-F238E27FC236}">
                <a16:creationId xmlns:a16="http://schemas.microsoft.com/office/drawing/2014/main" id="{6652DDDF-53C5-C97A-5A34-1B220BDC87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>
            <a:extLst>
              <a:ext uri="{FF2B5EF4-FFF2-40B4-BE49-F238E27FC236}">
                <a16:creationId xmlns:a16="http://schemas.microsoft.com/office/drawing/2014/main" id="{8D28F1C8-C822-79C6-A097-2B82A9B9D72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3C1C9C44-290A-4D6A-9094-C6CC8BA65F13}" type="slidenum">
              <a:rPr lang="en-US" altLang="zh-CN" smtClean="0"/>
              <a:pPr>
                <a:spcBef>
                  <a:spcPct val="0"/>
                </a:spcBef>
              </a:pPr>
              <a:t>5</a:t>
            </a:fld>
            <a:endParaRPr lang="en-US" altLang="zh-CN"/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3476FB9F-0545-D4F9-EF24-0B43346DF0A3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FCDB1832-F680-B129-307B-78A8B3476D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>
            <a:extLst>
              <a:ext uri="{FF2B5EF4-FFF2-40B4-BE49-F238E27FC236}">
                <a16:creationId xmlns:a16="http://schemas.microsoft.com/office/drawing/2014/main" id="{9AA1E8B7-CFA9-E937-9743-27A82F806AE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923F286D-FD0B-49A4-A506-C5D39091A011}" type="slidenum">
              <a:rPr lang="en-US" altLang="zh-CN" smtClean="0"/>
              <a:pPr>
                <a:spcBef>
                  <a:spcPct val="0"/>
                </a:spcBef>
              </a:pPr>
              <a:t>50</a:t>
            </a:fld>
            <a:endParaRPr lang="en-US" altLang="zh-CN"/>
          </a:p>
        </p:txBody>
      </p:sp>
      <p:sp>
        <p:nvSpPr>
          <p:cNvPr id="105475" name="Rectangle 2">
            <a:extLst>
              <a:ext uri="{FF2B5EF4-FFF2-40B4-BE49-F238E27FC236}">
                <a16:creationId xmlns:a16="http://schemas.microsoft.com/office/drawing/2014/main" id="{9344C113-4349-3B0C-B2EB-0F930D070E2B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>
            <a:extLst>
              <a:ext uri="{FF2B5EF4-FFF2-40B4-BE49-F238E27FC236}">
                <a16:creationId xmlns:a16="http://schemas.microsoft.com/office/drawing/2014/main" id="{7D0DF090-64A3-CE20-CEA8-4164A54F59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>
            <a:extLst>
              <a:ext uri="{FF2B5EF4-FFF2-40B4-BE49-F238E27FC236}">
                <a16:creationId xmlns:a16="http://schemas.microsoft.com/office/drawing/2014/main" id="{6FE2471C-0302-77DC-9D19-F1A8026F4C0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AACD9EBF-36C9-41AE-8C39-8770F2F0379E}" type="slidenum">
              <a:rPr lang="en-US" altLang="zh-CN" smtClean="0"/>
              <a:pPr>
                <a:spcBef>
                  <a:spcPct val="0"/>
                </a:spcBef>
              </a:pPr>
              <a:t>51</a:t>
            </a:fld>
            <a:endParaRPr lang="en-US" altLang="zh-CN"/>
          </a:p>
        </p:txBody>
      </p:sp>
      <p:sp>
        <p:nvSpPr>
          <p:cNvPr id="107523" name="Rectangle 2">
            <a:extLst>
              <a:ext uri="{FF2B5EF4-FFF2-40B4-BE49-F238E27FC236}">
                <a16:creationId xmlns:a16="http://schemas.microsoft.com/office/drawing/2014/main" id="{946B3E2E-64F5-AAA1-4460-DBB30558635F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>
            <a:extLst>
              <a:ext uri="{FF2B5EF4-FFF2-40B4-BE49-F238E27FC236}">
                <a16:creationId xmlns:a16="http://schemas.microsoft.com/office/drawing/2014/main" id="{6E3DD877-7297-DFAE-505A-C2BD43A6F5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>
            <a:extLst>
              <a:ext uri="{FF2B5EF4-FFF2-40B4-BE49-F238E27FC236}">
                <a16:creationId xmlns:a16="http://schemas.microsoft.com/office/drawing/2014/main" id="{1502B6F8-0243-A209-A5E8-D54B1D35377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F02E893B-75FA-4908-9435-007F43241237}" type="slidenum">
              <a:rPr lang="en-US" altLang="zh-CN" smtClean="0"/>
              <a:pPr>
                <a:spcBef>
                  <a:spcPct val="0"/>
                </a:spcBef>
              </a:pPr>
              <a:t>52</a:t>
            </a:fld>
            <a:endParaRPr lang="en-US" altLang="zh-CN"/>
          </a:p>
        </p:txBody>
      </p:sp>
      <p:sp>
        <p:nvSpPr>
          <p:cNvPr id="109571" name="Rectangle 2">
            <a:extLst>
              <a:ext uri="{FF2B5EF4-FFF2-40B4-BE49-F238E27FC236}">
                <a16:creationId xmlns:a16="http://schemas.microsoft.com/office/drawing/2014/main" id="{EC223870-A3CF-BB18-8AD2-E1FA4E975FCB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>
            <a:extLst>
              <a:ext uri="{FF2B5EF4-FFF2-40B4-BE49-F238E27FC236}">
                <a16:creationId xmlns:a16="http://schemas.microsoft.com/office/drawing/2014/main" id="{30AD7275-2A1F-BF41-4019-6FA17DED65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>
            <a:extLst>
              <a:ext uri="{FF2B5EF4-FFF2-40B4-BE49-F238E27FC236}">
                <a16:creationId xmlns:a16="http://schemas.microsoft.com/office/drawing/2014/main" id="{C299350E-CA84-A4FD-8369-17056890BDE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CA94D5DC-15ED-4AA9-8E38-1E2C8A7BD0BC}" type="slidenum">
              <a:rPr lang="en-US" altLang="zh-CN" smtClean="0"/>
              <a:pPr>
                <a:spcBef>
                  <a:spcPct val="0"/>
                </a:spcBef>
              </a:pPr>
              <a:t>53</a:t>
            </a:fld>
            <a:endParaRPr lang="en-US" altLang="zh-CN"/>
          </a:p>
        </p:txBody>
      </p:sp>
      <p:sp>
        <p:nvSpPr>
          <p:cNvPr id="111619" name="Rectangle 2">
            <a:extLst>
              <a:ext uri="{FF2B5EF4-FFF2-40B4-BE49-F238E27FC236}">
                <a16:creationId xmlns:a16="http://schemas.microsoft.com/office/drawing/2014/main" id="{C98CCFA9-BDC2-A6B6-1432-E50581F9128C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>
            <a:extLst>
              <a:ext uri="{FF2B5EF4-FFF2-40B4-BE49-F238E27FC236}">
                <a16:creationId xmlns:a16="http://schemas.microsoft.com/office/drawing/2014/main" id="{237D7AAD-D52D-A3FC-8939-5860F87917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>
            <a:extLst>
              <a:ext uri="{FF2B5EF4-FFF2-40B4-BE49-F238E27FC236}">
                <a16:creationId xmlns:a16="http://schemas.microsoft.com/office/drawing/2014/main" id="{B40A0FE7-C67C-5E44-6D21-5BA2A4A7351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6C2C416-1DD9-4531-AF0F-4408D94CC8F7}" type="slidenum">
              <a:rPr lang="en-US" altLang="zh-CN" smtClean="0"/>
              <a:pPr>
                <a:spcBef>
                  <a:spcPct val="0"/>
                </a:spcBef>
              </a:pPr>
              <a:t>54</a:t>
            </a:fld>
            <a:endParaRPr lang="en-US" altLang="zh-CN"/>
          </a:p>
        </p:txBody>
      </p:sp>
      <p:sp>
        <p:nvSpPr>
          <p:cNvPr id="113667" name="Rectangle 2">
            <a:extLst>
              <a:ext uri="{FF2B5EF4-FFF2-40B4-BE49-F238E27FC236}">
                <a16:creationId xmlns:a16="http://schemas.microsoft.com/office/drawing/2014/main" id="{0D7DEE71-F9F1-350A-C236-3E1DE0A62D0F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  <a:ln/>
        </p:spPr>
      </p:sp>
      <p:sp>
        <p:nvSpPr>
          <p:cNvPr id="113668" name="Rectangle 3">
            <a:extLst>
              <a:ext uri="{FF2B5EF4-FFF2-40B4-BE49-F238E27FC236}">
                <a16:creationId xmlns:a16="http://schemas.microsoft.com/office/drawing/2014/main" id="{4973F929-C39D-80F4-6198-B559D4EB52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>
            <a:extLst>
              <a:ext uri="{FF2B5EF4-FFF2-40B4-BE49-F238E27FC236}">
                <a16:creationId xmlns:a16="http://schemas.microsoft.com/office/drawing/2014/main" id="{985F6582-5965-5202-38C0-023E3E42D02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54801AA-34B9-4A03-80A0-E3E94D49F508}" type="slidenum">
              <a:rPr lang="en-US" altLang="zh-CN" smtClean="0"/>
              <a:pPr>
                <a:spcBef>
                  <a:spcPct val="0"/>
                </a:spcBef>
              </a:pPr>
              <a:t>55</a:t>
            </a:fld>
            <a:endParaRPr lang="en-US" altLang="zh-CN"/>
          </a:p>
        </p:txBody>
      </p:sp>
      <p:sp>
        <p:nvSpPr>
          <p:cNvPr id="115715" name="Rectangle 2">
            <a:extLst>
              <a:ext uri="{FF2B5EF4-FFF2-40B4-BE49-F238E27FC236}">
                <a16:creationId xmlns:a16="http://schemas.microsoft.com/office/drawing/2014/main" id="{3C8B256A-DCBE-E480-83B8-E2EBABF68890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>
            <a:extLst>
              <a:ext uri="{FF2B5EF4-FFF2-40B4-BE49-F238E27FC236}">
                <a16:creationId xmlns:a16="http://schemas.microsoft.com/office/drawing/2014/main" id="{534945F0-9300-27D7-54C7-E355408BE7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en-US" altLang="zh-CN">
                <a:latin typeface="Arial" panose="020B0604020202020204" pitchFamily="34" charset="0"/>
              </a:rPr>
              <a:t> SELECT Sname</a:t>
            </a:r>
          </a:p>
          <a:p>
            <a:pPr eaLnBrk="1" hangingPunct="1"/>
            <a:r>
              <a:rPr lang="en-US" altLang="zh-CN">
                <a:latin typeface="Arial" panose="020B0604020202020204" pitchFamily="34" charset="0"/>
              </a:rPr>
              <a:t>     FROM Student</a:t>
            </a:r>
          </a:p>
          <a:p>
            <a:pPr eaLnBrk="1" hangingPunct="1"/>
            <a:r>
              <a:rPr lang="en-US" altLang="zh-CN">
                <a:latin typeface="Arial" panose="020B0604020202020204" pitchFamily="34" charset="0"/>
              </a:rPr>
              <a:t>     WHERE (not) EXISTS</a:t>
            </a:r>
          </a:p>
          <a:p>
            <a:pPr eaLnBrk="1" hangingPunct="1"/>
            <a:r>
              <a:rPr lang="en-US" altLang="zh-CN">
                <a:latin typeface="Arial" panose="020B0604020202020204" pitchFamily="34" charset="0"/>
              </a:rPr>
              <a:t>       (SELECT *</a:t>
            </a:r>
          </a:p>
          <a:p>
            <a:pPr eaLnBrk="1" hangingPunct="1"/>
            <a:r>
              <a:rPr lang="en-US" altLang="zh-CN">
                <a:latin typeface="Arial" panose="020B0604020202020204" pitchFamily="34" charset="0"/>
              </a:rPr>
              <a:t>        FROM SC          </a:t>
            </a:r>
          </a:p>
          <a:p>
            <a:pPr eaLnBrk="1" hangingPunct="1"/>
            <a:r>
              <a:rPr lang="en-US" altLang="zh-CN">
                <a:latin typeface="Arial" panose="020B0604020202020204" pitchFamily="34" charset="0"/>
              </a:rPr>
              <a:t>        WHERE Sno=Student.Sno )</a:t>
            </a:r>
          </a:p>
          <a:p>
            <a:pPr eaLnBrk="1" hangingPunct="1"/>
            <a:endParaRPr lang="en-US" altLang="zh-CN">
              <a:latin typeface="Arial" panose="020B0604020202020204" pitchFamily="34" charset="0"/>
            </a:endParaRPr>
          </a:p>
          <a:p>
            <a:pPr algn="just" eaLnBrk="1" hangingPunct="1">
              <a:lnSpc>
                <a:spcPct val="110000"/>
              </a:lnSpc>
            </a:pPr>
            <a:r>
              <a:rPr lang="zh-CN" altLang="en-US">
                <a:latin typeface="Arial" panose="020B0604020202020204" pitchFamily="34" charset="0"/>
              </a:rPr>
              <a:t>查询没有选修</a:t>
            </a:r>
            <a:r>
              <a:rPr lang="en-US" altLang="zh-CN">
                <a:latin typeface="宋体" panose="02010600030101010101" pitchFamily="2" charset="-122"/>
              </a:rPr>
              <a:t>1</a:t>
            </a:r>
            <a:r>
              <a:rPr lang="zh-CN" altLang="en-US">
                <a:latin typeface="Arial" panose="020B0604020202020204" pitchFamily="34" charset="0"/>
              </a:rPr>
              <a:t>号课程的学生姓名。此例用连接运算难于实现</a:t>
            </a:r>
            <a:r>
              <a:rPr lang="zh-CN" altLang="en-US">
                <a:latin typeface="宋体" panose="02010600030101010101" pitchFamily="2" charset="-122"/>
              </a:rPr>
              <a:t> </a:t>
            </a:r>
          </a:p>
          <a:p>
            <a:pPr algn="just" eaLnBrk="1" hangingPunct="1">
              <a:lnSpc>
                <a:spcPct val="110000"/>
              </a:lnSpc>
            </a:pPr>
            <a:r>
              <a:rPr lang="zh-CN" altLang="en-US">
                <a:latin typeface="宋体" panose="02010600030101010101" pitchFamily="2" charset="-122"/>
              </a:rPr>
              <a:t>     </a:t>
            </a:r>
            <a:r>
              <a:rPr lang="en-US" altLang="zh-CN">
                <a:latin typeface="宋体" panose="02010600030101010101" pitchFamily="2" charset="-122"/>
              </a:rPr>
              <a:t>SELECT Sname</a:t>
            </a:r>
          </a:p>
          <a:p>
            <a:pPr algn="just" eaLnBrk="1" hangingPunct="1">
              <a:lnSpc>
                <a:spcPct val="110000"/>
              </a:lnSpc>
            </a:pPr>
            <a:r>
              <a:rPr lang="en-US" altLang="zh-CN">
                <a:latin typeface="宋体" panose="02010600030101010101" pitchFamily="2" charset="-122"/>
              </a:rPr>
              <a:t>     FROM </a:t>
            </a:r>
            <a:r>
              <a:rPr lang="en-US" altLang="zh-CN">
                <a:solidFill>
                  <a:schemeClr val="hlink"/>
                </a:solidFill>
                <a:latin typeface="宋体" panose="02010600030101010101" pitchFamily="2" charset="-122"/>
              </a:rPr>
              <a:t>Student</a:t>
            </a:r>
          </a:p>
          <a:p>
            <a:pPr algn="just" eaLnBrk="1" hangingPunct="1">
              <a:lnSpc>
                <a:spcPct val="110000"/>
              </a:lnSpc>
            </a:pPr>
            <a:r>
              <a:rPr lang="en-US" altLang="zh-CN">
                <a:latin typeface="宋体" panose="02010600030101010101" pitchFamily="2" charset="-122"/>
              </a:rPr>
              <a:t>     WHERE NOT EXISTS</a:t>
            </a:r>
          </a:p>
          <a:p>
            <a:pPr algn="just" eaLnBrk="1" hangingPunct="1">
              <a:lnSpc>
                <a:spcPct val="110000"/>
              </a:lnSpc>
            </a:pPr>
            <a:r>
              <a:rPr lang="en-US" altLang="zh-CN">
                <a:latin typeface="宋体" panose="02010600030101010101" pitchFamily="2" charset="-122"/>
              </a:rPr>
              <a:t>            (SELECT *</a:t>
            </a:r>
          </a:p>
          <a:p>
            <a:pPr algn="just" eaLnBrk="1" hangingPunct="1">
              <a:lnSpc>
                <a:spcPct val="110000"/>
              </a:lnSpc>
            </a:pPr>
            <a:r>
              <a:rPr lang="en-US" altLang="zh-CN">
                <a:latin typeface="宋体" panose="02010600030101010101" pitchFamily="2" charset="-122"/>
              </a:rPr>
              <a:t>             FROM SC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>
                <a:latin typeface="宋体" panose="02010600030101010101" pitchFamily="2" charset="-122"/>
              </a:rPr>
              <a:t>             WHERE Sno = </a:t>
            </a:r>
            <a:r>
              <a:rPr lang="en-US" altLang="zh-CN">
                <a:solidFill>
                  <a:schemeClr val="hlink"/>
                </a:solidFill>
                <a:latin typeface="宋体" panose="02010600030101010101" pitchFamily="2" charset="-122"/>
              </a:rPr>
              <a:t>Student.</a:t>
            </a:r>
            <a:r>
              <a:rPr lang="en-US" altLang="zh-CN">
                <a:latin typeface="宋体" panose="02010600030101010101" pitchFamily="2" charset="-122"/>
              </a:rPr>
              <a:t>Sno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>
                <a:latin typeface="宋体" panose="02010600030101010101" pitchFamily="2" charset="-122"/>
              </a:rPr>
              <a:t> 			      AND Cno='1')</a:t>
            </a:r>
            <a:r>
              <a:rPr lang="zh-CN" altLang="en-US">
                <a:latin typeface="Arial" panose="020B0604020202020204" pitchFamily="34" charset="0"/>
              </a:rPr>
              <a:t>；</a:t>
            </a:r>
          </a:p>
          <a:p>
            <a:pPr eaLnBrk="1" hangingPunct="1"/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>
            <a:extLst>
              <a:ext uri="{FF2B5EF4-FFF2-40B4-BE49-F238E27FC236}">
                <a16:creationId xmlns:a16="http://schemas.microsoft.com/office/drawing/2014/main" id="{B2F0CC2A-3398-7EE6-6409-865EA7C37AF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0066047C-4ECF-4C1A-A71B-6E78CD1C8025}" type="slidenum">
              <a:rPr lang="en-US" altLang="zh-CN" smtClean="0"/>
              <a:pPr>
                <a:spcBef>
                  <a:spcPct val="0"/>
                </a:spcBef>
              </a:pPr>
              <a:t>57</a:t>
            </a:fld>
            <a:endParaRPr lang="en-US" altLang="zh-CN"/>
          </a:p>
        </p:txBody>
      </p:sp>
      <p:sp>
        <p:nvSpPr>
          <p:cNvPr id="118787" name="Rectangle 2">
            <a:extLst>
              <a:ext uri="{FF2B5EF4-FFF2-40B4-BE49-F238E27FC236}">
                <a16:creationId xmlns:a16="http://schemas.microsoft.com/office/drawing/2014/main" id="{147978D8-1179-3916-CC64-0C4552C82E2F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8" name="Rectangle 3">
            <a:extLst>
              <a:ext uri="{FF2B5EF4-FFF2-40B4-BE49-F238E27FC236}">
                <a16:creationId xmlns:a16="http://schemas.microsoft.com/office/drawing/2014/main" id="{F4569AEA-8BFE-0AA8-FBF7-427D008B8D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查询选修了全部课程的学生姓名。</a:t>
            </a:r>
            <a:endParaRPr lang="zh-CN" altLang="en-US">
              <a:latin typeface="宋体" panose="02010600030101010101" pitchFamily="2" charset="-122"/>
            </a:endParaRPr>
          </a:p>
          <a:p>
            <a:pPr lvl="1" eaLnBrk="1" hangingPunct="1"/>
            <a:r>
              <a:rPr lang="zh-CN" altLang="en-US">
                <a:latin typeface="宋体" panose="02010600030101010101" pitchFamily="2" charset="-122"/>
              </a:rPr>
              <a:t>        </a:t>
            </a:r>
            <a:r>
              <a:rPr lang="en-US" altLang="zh-CN">
                <a:latin typeface="宋体" panose="02010600030101010101" pitchFamily="2" charset="-122"/>
              </a:rPr>
              <a:t>SELECT Sname</a:t>
            </a:r>
          </a:p>
          <a:p>
            <a:pPr lvl="1" eaLnBrk="1" hangingPunct="1"/>
            <a:r>
              <a:rPr lang="en-US" altLang="zh-CN">
                <a:latin typeface="宋体" panose="02010600030101010101" pitchFamily="2" charset="-122"/>
              </a:rPr>
              <a:t>         FROM Student</a:t>
            </a:r>
          </a:p>
          <a:p>
            <a:pPr lvl="1" eaLnBrk="1" hangingPunct="1"/>
            <a:r>
              <a:rPr lang="en-US" altLang="zh-CN">
                <a:latin typeface="宋体" panose="02010600030101010101" pitchFamily="2" charset="-122"/>
              </a:rPr>
              <a:t>         WHERE NOT EXISTS</a:t>
            </a:r>
          </a:p>
          <a:p>
            <a:pPr lvl="1" eaLnBrk="1" hangingPunct="1"/>
            <a:r>
              <a:rPr lang="en-US" altLang="zh-CN">
                <a:latin typeface="宋体" panose="02010600030101010101" pitchFamily="2" charset="-122"/>
              </a:rPr>
              <a:t>            </a:t>
            </a:r>
            <a:r>
              <a:rPr lang="zh-CN" altLang="en-US">
                <a:latin typeface="Arial" panose="020B0604020202020204" pitchFamily="34" charset="0"/>
              </a:rPr>
              <a:t>（</a:t>
            </a:r>
            <a:r>
              <a:rPr lang="en-US" altLang="zh-CN">
                <a:latin typeface="宋体" panose="02010600030101010101" pitchFamily="2" charset="-122"/>
              </a:rPr>
              <a:t>SELECT *</a:t>
            </a:r>
          </a:p>
          <a:p>
            <a:pPr lvl="1" eaLnBrk="1" hangingPunct="1"/>
            <a:r>
              <a:rPr lang="en-US" altLang="zh-CN">
                <a:latin typeface="宋体" panose="02010600030101010101" pitchFamily="2" charset="-122"/>
              </a:rPr>
              <a:t>              FROM Course</a:t>
            </a:r>
          </a:p>
          <a:p>
            <a:pPr lvl="1" eaLnBrk="1" hangingPunct="1"/>
            <a:r>
              <a:rPr lang="en-US" altLang="zh-CN">
                <a:latin typeface="宋体" panose="02010600030101010101" pitchFamily="2" charset="-122"/>
              </a:rPr>
              <a:t>              WHERE NOT EXISTS</a:t>
            </a:r>
          </a:p>
          <a:p>
            <a:pPr lvl="1" eaLnBrk="1" hangingPunct="1"/>
            <a:r>
              <a:rPr lang="en-US" altLang="zh-CN">
                <a:latin typeface="宋体" panose="02010600030101010101" pitchFamily="2" charset="-122"/>
              </a:rPr>
              <a:t>                  (SELECT *</a:t>
            </a:r>
          </a:p>
          <a:p>
            <a:pPr lvl="1" eaLnBrk="1" hangingPunct="1"/>
            <a:r>
              <a:rPr lang="en-US" altLang="zh-CN">
                <a:latin typeface="宋体" panose="02010600030101010101" pitchFamily="2" charset="-122"/>
              </a:rPr>
              <a:t>                   FROM SC</a:t>
            </a:r>
          </a:p>
          <a:p>
            <a:pPr lvl="1" eaLnBrk="1" hangingPunct="1"/>
            <a:r>
              <a:rPr lang="en-US" altLang="zh-CN">
                <a:latin typeface="宋体" panose="02010600030101010101" pitchFamily="2" charset="-122"/>
              </a:rPr>
              <a:t>                   WHERE Sno= Student.Sno</a:t>
            </a:r>
          </a:p>
          <a:p>
            <a:pPr lvl="1" eaLnBrk="1" hangingPunct="1"/>
            <a:r>
              <a:rPr lang="en-US" altLang="zh-CN">
                <a:latin typeface="宋体" panose="02010600030101010101" pitchFamily="2" charset="-122"/>
              </a:rPr>
              <a:t>                      AND Cno= Course.Cno</a:t>
            </a:r>
            <a:r>
              <a:rPr lang="zh-CN" altLang="en-US">
                <a:latin typeface="Arial" panose="020B0604020202020204" pitchFamily="34" charset="0"/>
              </a:rPr>
              <a:t>）；</a:t>
            </a:r>
          </a:p>
          <a:p>
            <a:pPr lvl="1" eaLnBrk="1" hangingPunct="1"/>
            <a:r>
              <a:rPr lang="zh-CN" altLang="en-US" sz="1400">
                <a:latin typeface="宋体" panose="02010600030101010101" pitchFamily="2" charset="-122"/>
              </a:rPr>
              <a:t>查询至少选修了学生</a:t>
            </a:r>
            <a:r>
              <a:rPr lang="en-US" altLang="zh-CN" sz="1400">
                <a:latin typeface="宋体" panose="02010600030101010101" pitchFamily="2" charset="-122"/>
              </a:rPr>
              <a:t>95002</a:t>
            </a:r>
            <a:r>
              <a:rPr lang="zh-CN" altLang="en-US" sz="1400">
                <a:latin typeface="宋体" panose="02010600030101010101" pitchFamily="2" charset="-122"/>
              </a:rPr>
              <a:t>选修的全部课程的学生号码。</a:t>
            </a:r>
          </a:p>
          <a:p>
            <a:pPr eaLnBrk="1" hangingPunct="1">
              <a:lnSpc>
                <a:spcPct val="70000"/>
              </a:lnSpc>
              <a:buSzPct val="50000"/>
              <a:buFont typeface="宋体" panose="02010600030101010101" pitchFamily="2" charset="-122"/>
              <a:buNone/>
            </a:pPr>
            <a:r>
              <a:rPr lang="en-US" altLang="zh-CN">
                <a:latin typeface="Arial" panose="020B0604020202020204" pitchFamily="34" charset="0"/>
              </a:rPr>
              <a:t>SELECT DISTINCT Sno</a:t>
            </a:r>
          </a:p>
          <a:p>
            <a:pPr eaLnBrk="1" hangingPunct="1">
              <a:lnSpc>
                <a:spcPct val="70000"/>
              </a:lnSpc>
              <a:buSzPct val="50000"/>
              <a:buFont typeface="宋体" panose="02010600030101010101" pitchFamily="2" charset="-122"/>
              <a:buNone/>
            </a:pPr>
            <a:r>
              <a:rPr lang="en-US" altLang="zh-CN">
                <a:latin typeface="Arial" panose="020B0604020202020204" pitchFamily="34" charset="0"/>
              </a:rPr>
              <a:t>         FROM SC </a:t>
            </a:r>
            <a:r>
              <a:rPr lang="en-US" altLang="zh-CN">
                <a:solidFill>
                  <a:srgbClr val="FF3399"/>
                </a:solidFill>
                <a:latin typeface="Arial" panose="020B0604020202020204" pitchFamily="34" charset="0"/>
              </a:rPr>
              <a:t>SCX</a:t>
            </a:r>
            <a:endParaRPr lang="en-US" altLang="zh-CN">
              <a:latin typeface="Arial" panose="020B0604020202020204" pitchFamily="34" charset="0"/>
            </a:endParaRPr>
          </a:p>
          <a:p>
            <a:pPr eaLnBrk="1" hangingPunct="1">
              <a:lnSpc>
                <a:spcPct val="70000"/>
              </a:lnSpc>
              <a:buSzPct val="50000"/>
              <a:buFont typeface="宋体" panose="02010600030101010101" pitchFamily="2" charset="-122"/>
              <a:buNone/>
            </a:pPr>
            <a:r>
              <a:rPr lang="en-US" altLang="zh-CN">
                <a:latin typeface="Arial" panose="020B0604020202020204" pitchFamily="34" charset="0"/>
              </a:rPr>
              <a:t>         WHERE NOT EXISTS</a:t>
            </a:r>
          </a:p>
          <a:p>
            <a:pPr eaLnBrk="1" hangingPunct="1">
              <a:lnSpc>
                <a:spcPct val="70000"/>
              </a:lnSpc>
              <a:buSzPct val="50000"/>
              <a:buFont typeface="宋体" panose="02010600030101010101" pitchFamily="2" charset="-122"/>
              <a:buNone/>
            </a:pPr>
            <a:r>
              <a:rPr lang="en-US" altLang="zh-CN">
                <a:latin typeface="Arial" panose="020B0604020202020204" pitchFamily="34" charset="0"/>
              </a:rPr>
              <a:t>               (SELECT *</a:t>
            </a:r>
          </a:p>
          <a:p>
            <a:pPr eaLnBrk="1" hangingPunct="1">
              <a:lnSpc>
                <a:spcPct val="70000"/>
              </a:lnSpc>
              <a:buSzPct val="50000"/>
              <a:buFont typeface="宋体" panose="02010600030101010101" pitchFamily="2" charset="-122"/>
              <a:buNone/>
            </a:pPr>
            <a:r>
              <a:rPr lang="en-US" altLang="zh-CN">
                <a:latin typeface="Arial" panose="020B0604020202020204" pitchFamily="34" charset="0"/>
              </a:rPr>
              <a:t>                FROM SC </a:t>
            </a:r>
            <a:r>
              <a:rPr lang="en-US" altLang="zh-CN">
                <a:solidFill>
                  <a:srgbClr val="0099FF"/>
                </a:solidFill>
                <a:latin typeface="Arial" panose="020B0604020202020204" pitchFamily="34" charset="0"/>
              </a:rPr>
              <a:t>SCY</a:t>
            </a:r>
            <a:endParaRPr lang="en-US" altLang="zh-CN">
              <a:latin typeface="Arial" panose="020B0604020202020204" pitchFamily="34" charset="0"/>
            </a:endParaRPr>
          </a:p>
          <a:p>
            <a:pPr eaLnBrk="1" hangingPunct="1">
              <a:lnSpc>
                <a:spcPct val="70000"/>
              </a:lnSpc>
              <a:buSzPct val="50000"/>
              <a:buFont typeface="宋体" panose="02010600030101010101" pitchFamily="2" charset="-122"/>
              <a:buNone/>
            </a:pPr>
            <a:r>
              <a:rPr lang="en-US" altLang="zh-CN">
                <a:latin typeface="Arial" panose="020B0604020202020204" pitchFamily="34" charset="0"/>
              </a:rPr>
              <a:t>                WHERE SCY.Sno = ' 95002 '  AND</a:t>
            </a:r>
          </a:p>
          <a:p>
            <a:pPr eaLnBrk="1" hangingPunct="1">
              <a:lnSpc>
                <a:spcPct val="70000"/>
              </a:lnSpc>
              <a:buSzPct val="50000"/>
              <a:buFont typeface="宋体" panose="02010600030101010101" pitchFamily="2" charset="-122"/>
              <a:buNone/>
            </a:pPr>
            <a:r>
              <a:rPr lang="en-US" altLang="zh-CN">
                <a:latin typeface="Arial" panose="020B0604020202020204" pitchFamily="34" charset="0"/>
              </a:rPr>
              <a:t>                     NOT EXISTS</a:t>
            </a:r>
          </a:p>
          <a:p>
            <a:pPr eaLnBrk="1" hangingPunct="1">
              <a:lnSpc>
                <a:spcPct val="70000"/>
              </a:lnSpc>
              <a:buSzPct val="50000"/>
              <a:buFont typeface="宋体" panose="02010600030101010101" pitchFamily="2" charset="-122"/>
              <a:buNone/>
            </a:pPr>
            <a:r>
              <a:rPr lang="en-US" altLang="zh-CN">
                <a:latin typeface="Arial" panose="020B0604020202020204" pitchFamily="34" charset="0"/>
              </a:rPr>
              <a:t>                          (SELECT *</a:t>
            </a:r>
          </a:p>
          <a:p>
            <a:pPr eaLnBrk="1" hangingPunct="1">
              <a:lnSpc>
                <a:spcPct val="70000"/>
              </a:lnSpc>
              <a:buSzPct val="50000"/>
              <a:buFont typeface="宋体" panose="02010600030101010101" pitchFamily="2" charset="-122"/>
              <a:buNone/>
            </a:pPr>
            <a:r>
              <a:rPr lang="en-US" altLang="zh-CN">
                <a:latin typeface="Arial" panose="020B0604020202020204" pitchFamily="34" charset="0"/>
              </a:rPr>
              <a:t>                           FROM SC SCZ</a:t>
            </a:r>
          </a:p>
          <a:p>
            <a:pPr eaLnBrk="1" hangingPunct="1">
              <a:lnSpc>
                <a:spcPct val="70000"/>
              </a:lnSpc>
              <a:buSzPct val="50000"/>
              <a:buFont typeface="宋体" panose="02010600030101010101" pitchFamily="2" charset="-122"/>
              <a:buNone/>
            </a:pPr>
            <a:r>
              <a:rPr lang="en-US" altLang="zh-CN">
                <a:latin typeface="Arial" panose="020B0604020202020204" pitchFamily="34" charset="0"/>
              </a:rPr>
              <a:t>                           WHERE SCZ.Sno=</a:t>
            </a:r>
            <a:r>
              <a:rPr lang="en-US" altLang="zh-CN">
                <a:solidFill>
                  <a:srgbClr val="FF3399"/>
                </a:solidFill>
                <a:latin typeface="Arial" panose="020B0604020202020204" pitchFamily="34" charset="0"/>
              </a:rPr>
              <a:t>SCX</a:t>
            </a:r>
            <a:r>
              <a:rPr lang="en-US" altLang="zh-CN">
                <a:latin typeface="Arial" panose="020B0604020202020204" pitchFamily="34" charset="0"/>
              </a:rPr>
              <a:t>.Sno AND</a:t>
            </a:r>
          </a:p>
          <a:p>
            <a:pPr eaLnBrk="1" hangingPunct="1">
              <a:lnSpc>
                <a:spcPct val="70000"/>
              </a:lnSpc>
              <a:buSzPct val="50000"/>
              <a:buFont typeface="宋体" panose="02010600030101010101" pitchFamily="2" charset="-122"/>
              <a:buNone/>
            </a:pPr>
            <a:r>
              <a:rPr lang="en-US" altLang="zh-CN">
                <a:latin typeface="Arial" panose="020B0604020202020204" pitchFamily="34" charset="0"/>
              </a:rPr>
              <a:t>                                           SCZ.Cno=</a:t>
            </a:r>
            <a:r>
              <a:rPr lang="en-US" altLang="zh-CN">
                <a:solidFill>
                  <a:srgbClr val="0099FF"/>
                </a:solidFill>
                <a:latin typeface="Arial" panose="020B0604020202020204" pitchFamily="34" charset="0"/>
              </a:rPr>
              <a:t>SCY</a:t>
            </a:r>
            <a:r>
              <a:rPr lang="en-US" altLang="zh-CN">
                <a:latin typeface="Arial" panose="020B0604020202020204" pitchFamily="34" charset="0"/>
              </a:rPr>
              <a:t>.Cno))</a:t>
            </a:r>
            <a:r>
              <a:rPr lang="zh-CN" altLang="en-US">
                <a:latin typeface="Arial" panose="020B0604020202020204" pitchFamily="34" charset="0"/>
              </a:rPr>
              <a:t>；</a:t>
            </a: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>
            <a:extLst>
              <a:ext uri="{FF2B5EF4-FFF2-40B4-BE49-F238E27FC236}">
                <a16:creationId xmlns:a16="http://schemas.microsoft.com/office/drawing/2014/main" id="{C869A580-DB3B-BC72-EEF5-45878F365BA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0E6464A-DBE1-4381-9764-8B0F208D6C04}" type="slidenum">
              <a:rPr lang="en-US" altLang="zh-CN" smtClean="0"/>
              <a:pPr>
                <a:spcBef>
                  <a:spcPct val="0"/>
                </a:spcBef>
              </a:pPr>
              <a:t>58</a:t>
            </a:fld>
            <a:endParaRPr lang="en-US" altLang="zh-CN"/>
          </a:p>
        </p:txBody>
      </p:sp>
      <p:sp>
        <p:nvSpPr>
          <p:cNvPr id="120835" name="Rectangle 2">
            <a:extLst>
              <a:ext uri="{FF2B5EF4-FFF2-40B4-BE49-F238E27FC236}">
                <a16:creationId xmlns:a16="http://schemas.microsoft.com/office/drawing/2014/main" id="{80AD9816-D543-6836-2AA9-590884AF7018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>
            <a:extLst>
              <a:ext uri="{FF2B5EF4-FFF2-40B4-BE49-F238E27FC236}">
                <a16:creationId xmlns:a16="http://schemas.microsoft.com/office/drawing/2014/main" id="{F64B9B16-ED16-44D0-24F8-5D2EA78593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>
            <a:extLst>
              <a:ext uri="{FF2B5EF4-FFF2-40B4-BE49-F238E27FC236}">
                <a16:creationId xmlns:a16="http://schemas.microsoft.com/office/drawing/2014/main" id="{1E8A6E73-BA22-99EC-81EF-1B0F72C07C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C3A70BDD-4C55-4DB6-B16E-1C28CFC03E9F}" type="slidenum">
              <a:rPr lang="en-US" altLang="zh-CN" smtClean="0"/>
              <a:pPr>
                <a:spcBef>
                  <a:spcPct val="0"/>
                </a:spcBef>
              </a:pPr>
              <a:t>59</a:t>
            </a:fld>
            <a:endParaRPr lang="en-US" altLang="zh-CN"/>
          </a:p>
        </p:txBody>
      </p:sp>
      <p:sp>
        <p:nvSpPr>
          <p:cNvPr id="122883" name="Rectangle 2">
            <a:extLst>
              <a:ext uri="{FF2B5EF4-FFF2-40B4-BE49-F238E27FC236}">
                <a16:creationId xmlns:a16="http://schemas.microsoft.com/office/drawing/2014/main" id="{19B4F843-EC49-7999-35A5-A57CF013F486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>
            <a:extLst>
              <a:ext uri="{FF2B5EF4-FFF2-40B4-BE49-F238E27FC236}">
                <a16:creationId xmlns:a16="http://schemas.microsoft.com/office/drawing/2014/main" id="{5C9C53F8-12F4-CEDF-6E5F-A1D8F5A283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>
            <a:extLst>
              <a:ext uri="{FF2B5EF4-FFF2-40B4-BE49-F238E27FC236}">
                <a16:creationId xmlns:a16="http://schemas.microsoft.com/office/drawing/2014/main" id="{F2C8D550-A487-3E99-334A-C511FCEA0CB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E60A672-378C-4302-8547-80C39D103668}" type="slidenum">
              <a:rPr lang="en-US" altLang="zh-CN" smtClean="0"/>
              <a:pPr>
                <a:spcBef>
                  <a:spcPct val="0"/>
                </a:spcBef>
              </a:pPr>
              <a:t>60</a:t>
            </a:fld>
            <a:endParaRPr lang="en-US" altLang="zh-CN"/>
          </a:p>
        </p:txBody>
      </p:sp>
      <p:sp>
        <p:nvSpPr>
          <p:cNvPr id="124931" name="Rectangle 2">
            <a:extLst>
              <a:ext uri="{FF2B5EF4-FFF2-40B4-BE49-F238E27FC236}">
                <a16:creationId xmlns:a16="http://schemas.microsoft.com/office/drawing/2014/main" id="{4972258D-B0E4-0A76-D5FA-CEDF5110E951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2" name="Rectangle 3">
            <a:extLst>
              <a:ext uri="{FF2B5EF4-FFF2-40B4-BE49-F238E27FC236}">
                <a16:creationId xmlns:a16="http://schemas.microsoft.com/office/drawing/2014/main" id="{C3148B9F-9EBA-0893-B463-D07099E02A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8324DFE5-4E9E-9F3D-2AFC-D69B77F50CA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B9FEFA2E-76FA-4EDE-ADA1-AC8DA89D999F}" type="slidenum">
              <a:rPr lang="en-US" altLang="zh-CN" smtClean="0"/>
              <a:pPr>
                <a:spcBef>
                  <a:spcPct val="0"/>
                </a:spcBef>
              </a:pPr>
              <a:t>6</a:t>
            </a:fld>
            <a:endParaRPr lang="en-US" altLang="zh-CN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17A4AAF6-392D-8F28-0E59-3D9272D2C6E6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5D5FE4EF-C76E-FFF6-1E49-1146FBEC97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>
            <a:extLst>
              <a:ext uri="{FF2B5EF4-FFF2-40B4-BE49-F238E27FC236}">
                <a16:creationId xmlns:a16="http://schemas.microsoft.com/office/drawing/2014/main" id="{F59BBF0F-5D9D-53FE-D5DE-0C789C8300A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1285881C-413A-40DF-A9C6-1484D4763044}" type="slidenum">
              <a:rPr lang="en-US" altLang="zh-CN" smtClean="0"/>
              <a:pPr>
                <a:spcBef>
                  <a:spcPct val="0"/>
                </a:spcBef>
              </a:pPr>
              <a:t>61</a:t>
            </a:fld>
            <a:endParaRPr lang="en-US" altLang="zh-CN"/>
          </a:p>
        </p:txBody>
      </p:sp>
      <p:sp>
        <p:nvSpPr>
          <p:cNvPr id="126979" name="Rectangle 2">
            <a:extLst>
              <a:ext uri="{FF2B5EF4-FFF2-40B4-BE49-F238E27FC236}">
                <a16:creationId xmlns:a16="http://schemas.microsoft.com/office/drawing/2014/main" id="{33FA3EE9-7CDF-FF4A-4588-38019CACCA33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>
            <a:extLst>
              <a:ext uri="{FF2B5EF4-FFF2-40B4-BE49-F238E27FC236}">
                <a16:creationId xmlns:a16="http://schemas.microsoft.com/office/drawing/2014/main" id="{1DDD1598-6905-0630-F90A-F635A15DC8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en-US" altLang="zh-CN">
                <a:latin typeface="Arial" panose="020B0604020202020204" pitchFamily="34" charset="0"/>
              </a:rPr>
              <a:t>select account_number,balance</a:t>
            </a:r>
          </a:p>
          <a:p>
            <a:pPr eaLnBrk="1" hangingPunct="1"/>
            <a:r>
              <a:rPr lang="en-US" altLang="zh-CN">
                <a:latin typeface="Arial" panose="020B0604020202020204" pitchFamily="34" charset="0"/>
              </a:rPr>
              <a:t>from account</a:t>
            </a:r>
          </a:p>
          <a:p>
            <a:pPr eaLnBrk="1" hangingPunct="1"/>
            <a:r>
              <a:rPr lang="en-US" altLang="zh-CN">
                <a:latin typeface="Arial" panose="020B0604020202020204" pitchFamily="34" charset="0"/>
              </a:rPr>
              <a:t>where  balance =   max(balance)  </a:t>
            </a:r>
          </a:p>
          <a:p>
            <a:pPr eaLnBrk="1" hangingPunct="1"/>
            <a:endParaRPr lang="en-US" altLang="zh-CN">
              <a:latin typeface="Arial" panose="020B0604020202020204" pitchFamily="34" charset="0"/>
            </a:endParaRPr>
          </a:p>
          <a:p>
            <a:pPr eaLnBrk="1" hangingPunct="1"/>
            <a:r>
              <a:rPr lang="en-US" altLang="zh-CN">
                <a:latin typeface="Arial" panose="020B0604020202020204" pitchFamily="34" charset="0"/>
              </a:rPr>
              <a:t>select account_number,balance</a:t>
            </a:r>
          </a:p>
          <a:p>
            <a:pPr eaLnBrk="1" hangingPunct="1"/>
            <a:r>
              <a:rPr lang="en-US" altLang="zh-CN">
                <a:latin typeface="Arial" panose="020B0604020202020204" pitchFamily="34" charset="0"/>
              </a:rPr>
              <a:t>from account</a:t>
            </a:r>
          </a:p>
          <a:p>
            <a:pPr eaLnBrk="1" hangingPunct="1"/>
            <a:r>
              <a:rPr lang="en-US" altLang="zh-CN">
                <a:latin typeface="Arial" panose="020B0604020202020204" pitchFamily="34" charset="0"/>
              </a:rPr>
              <a:t>where  balance = (select max(balance) from account)</a:t>
            </a: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>
            <a:extLst>
              <a:ext uri="{FF2B5EF4-FFF2-40B4-BE49-F238E27FC236}">
                <a16:creationId xmlns:a16="http://schemas.microsoft.com/office/drawing/2014/main" id="{0BA2D236-C7A8-1BFA-0CE5-7D764D37F7F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CF108579-F893-420A-9D5A-B541C3A6B997}" type="slidenum">
              <a:rPr lang="en-US" altLang="zh-CN" smtClean="0"/>
              <a:pPr>
                <a:spcBef>
                  <a:spcPct val="0"/>
                </a:spcBef>
              </a:pPr>
              <a:t>62</a:t>
            </a:fld>
            <a:endParaRPr lang="en-US" altLang="zh-CN"/>
          </a:p>
        </p:txBody>
      </p:sp>
      <p:sp>
        <p:nvSpPr>
          <p:cNvPr id="129027" name="Rectangle 2">
            <a:extLst>
              <a:ext uri="{FF2B5EF4-FFF2-40B4-BE49-F238E27FC236}">
                <a16:creationId xmlns:a16="http://schemas.microsoft.com/office/drawing/2014/main" id="{FB3F7A55-A313-5894-F4A3-7F4E156247DA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8" name="Rectangle 3">
            <a:extLst>
              <a:ext uri="{FF2B5EF4-FFF2-40B4-BE49-F238E27FC236}">
                <a16:creationId xmlns:a16="http://schemas.microsoft.com/office/drawing/2014/main" id="{9BD8FE89-3B3F-D69A-2A79-EEB0A7CB43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>
            <a:extLst>
              <a:ext uri="{FF2B5EF4-FFF2-40B4-BE49-F238E27FC236}">
                <a16:creationId xmlns:a16="http://schemas.microsoft.com/office/drawing/2014/main" id="{B701C6F4-DC03-D61B-0B32-C2ADEB2F20B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9F9C88C6-7536-4A24-A4B8-C3A465716BFB}" type="slidenum">
              <a:rPr lang="en-US" altLang="zh-CN" smtClean="0"/>
              <a:pPr>
                <a:spcBef>
                  <a:spcPct val="0"/>
                </a:spcBef>
              </a:pPr>
              <a:t>63</a:t>
            </a:fld>
            <a:endParaRPr lang="en-US" altLang="zh-CN"/>
          </a:p>
        </p:txBody>
      </p:sp>
      <p:sp>
        <p:nvSpPr>
          <p:cNvPr id="131075" name="Rectangle 2">
            <a:extLst>
              <a:ext uri="{FF2B5EF4-FFF2-40B4-BE49-F238E27FC236}">
                <a16:creationId xmlns:a16="http://schemas.microsoft.com/office/drawing/2014/main" id="{55B24502-20AB-A81A-12A0-ADE6AE5305FC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6" name="Rectangle 3">
            <a:extLst>
              <a:ext uri="{FF2B5EF4-FFF2-40B4-BE49-F238E27FC236}">
                <a16:creationId xmlns:a16="http://schemas.microsoft.com/office/drawing/2014/main" id="{BC17E9CF-FB8A-E2A4-D180-8C54E0BAF0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>
            <a:extLst>
              <a:ext uri="{FF2B5EF4-FFF2-40B4-BE49-F238E27FC236}">
                <a16:creationId xmlns:a16="http://schemas.microsoft.com/office/drawing/2014/main" id="{504EC2DF-251F-4FF3-5BA4-E0DCB6D5656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4A91878-9EB1-4D08-9DF9-8753AF323598}" type="slidenum">
              <a:rPr lang="en-US" altLang="zh-CN" smtClean="0"/>
              <a:pPr>
                <a:spcBef>
                  <a:spcPct val="0"/>
                </a:spcBef>
              </a:pPr>
              <a:t>64</a:t>
            </a:fld>
            <a:endParaRPr lang="en-US" altLang="zh-CN"/>
          </a:p>
        </p:txBody>
      </p:sp>
      <p:sp>
        <p:nvSpPr>
          <p:cNvPr id="133123" name="Rectangle 2">
            <a:extLst>
              <a:ext uri="{FF2B5EF4-FFF2-40B4-BE49-F238E27FC236}">
                <a16:creationId xmlns:a16="http://schemas.microsoft.com/office/drawing/2014/main" id="{EF9DB790-9014-2B92-F39D-E3242DB022D6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4" name="Rectangle 3">
            <a:extLst>
              <a:ext uri="{FF2B5EF4-FFF2-40B4-BE49-F238E27FC236}">
                <a16:creationId xmlns:a16="http://schemas.microsoft.com/office/drawing/2014/main" id="{B0ABCC93-EEB0-3441-DD47-C86A57AC12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>
            <a:extLst>
              <a:ext uri="{FF2B5EF4-FFF2-40B4-BE49-F238E27FC236}">
                <a16:creationId xmlns:a16="http://schemas.microsoft.com/office/drawing/2014/main" id="{DE621BAE-FA90-99C1-4B04-6D158AB1C5D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34B48BAF-9713-4E25-B449-DA028E7CE236}" type="slidenum">
              <a:rPr lang="en-US" altLang="zh-CN" smtClean="0"/>
              <a:pPr>
                <a:spcBef>
                  <a:spcPct val="0"/>
                </a:spcBef>
              </a:pPr>
              <a:t>65</a:t>
            </a:fld>
            <a:endParaRPr lang="en-US" altLang="zh-CN"/>
          </a:p>
        </p:txBody>
      </p:sp>
      <p:sp>
        <p:nvSpPr>
          <p:cNvPr id="135171" name="Rectangle 2">
            <a:extLst>
              <a:ext uri="{FF2B5EF4-FFF2-40B4-BE49-F238E27FC236}">
                <a16:creationId xmlns:a16="http://schemas.microsoft.com/office/drawing/2014/main" id="{CA1BBBBC-59BD-CDCE-E463-C33A3A915B37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2" name="Rectangle 3">
            <a:extLst>
              <a:ext uri="{FF2B5EF4-FFF2-40B4-BE49-F238E27FC236}">
                <a16:creationId xmlns:a16="http://schemas.microsoft.com/office/drawing/2014/main" id="{D25EA7D2-53FB-D373-5A47-3A7EBB8CA8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>
            <a:extLst>
              <a:ext uri="{FF2B5EF4-FFF2-40B4-BE49-F238E27FC236}">
                <a16:creationId xmlns:a16="http://schemas.microsoft.com/office/drawing/2014/main" id="{359985F9-90CD-569C-D722-5EA4AA88F68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AB5C06F-67E4-4961-8EB4-BF7747779A69}" type="slidenum">
              <a:rPr lang="en-US" altLang="zh-CN" smtClean="0"/>
              <a:pPr>
                <a:spcBef>
                  <a:spcPct val="0"/>
                </a:spcBef>
              </a:pPr>
              <a:t>66</a:t>
            </a:fld>
            <a:endParaRPr lang="en-US" altLang="zh-CN"/>
          </a:p>
        </p:txBody>
      </p:sp>
      <p:sp>
        <p:nvSpPr>
          <p:cNvPr id="137219" name="Rectangle 2">
            <a:extLst>
              <a:ext uri="{FF2B5EF4-FFF2-40B4-BE49-F238E27FC236}">
                <a16:creationId xmlns:a16="http://schemas.microsoft.com/office/drawing/2014/main" id="{291FEC23-0081-B0F5-8F22-B18EEF6736E0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20" name="Rectangle 3">
            <a:extLst>
              <a:ext uri="{FF2B5EF4-FFF2-40B4-BE49-F238E27FC236}">
                <a16:creationId xmlns:a16="http://schemas.microsoft.com/office/drawing/2014/main" id="{34B85C84-D200-79DF-F10D-6ED1FD8C7C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>
            <a:extLst>
              <a:ext uri="{FF2B5EF4-FFF2-40B4-BE49-F238E27FC236}">
                <a16:creationId xmlns:a16="http://schemas.microsoft.com/office/drawing/2014/main" id="{9EB0A2DA-24D6-2B4C-CEC7-C06BA32193B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508A4F6-5257-4C21-B33D-5184A5CDB790}" type="slidenum">
              <a:rPr lang="en-US" altLang="zh-CN" smtClean="0"/>
              <a:pPr>
                <a:spcBef>
                  <a:spcPct val="0"/>
                </a:spcBef>
              </a:pPr>
              <a:t>67</a:t>
            </a:fld>
            <a:endParaRPr lang="en-US" altLang="zh-CN"/>
          </a:p>
        </p:txBody>
      </p:sp>
      <p:sp>
        <p:nvSpPr>
          <p:cNvPr id="139267" name="Rectangle 2">
            <a:extLst>
              <a:ext uri="{FF2B5EF4-FFF2-40B4-BE49-F238E27FC236}">
                <a16:creationId xmlns:a16="http://schemas.microsoft.com/office/drawing/2014/main" id="{1CDE7E2B-BFCE-20C0-D127-EF254D68E271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8" name="Rectangle 3">
            <a:extLst>
              <a:ext uri="{FF2B5EF4-FFF2-40B4-BE49-F238E27FC236}">
                <a16:creationId xmlns:a16="http://schemas.microsoft.com/office/drawing/2014/main" id="{3166D2CA-8EFD-856F-46D2-CA2271A0C6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>
            <a:extLst>
              <a:ext uri="{FF2B5EF4-FFF2-40B4-BE49-F238E27FC236}">
                <a16:creationId xmlns:a16="http://schemas.microsoft.com/office/drawing/2014/main" id="{8CC02593-2B68-BB3D-AA64-9133EFF8124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9862D1D-3146-497C-9F58-797037A90019}" type="slidenum">
              <a:rPr lang="en-US" altLang="zh-CN" smtClean="0"/>
              <a:pPr>
                <a:spcBef>
                  <a:spcPct val="0"/>
                </a:spcBef>
              </a:pPr>
              <a:t>68</a:t>
            </a:fld>
            <a:endParaRPr lang="en-US" altLang="zh-CN"/>
          </a:p>
        </p:txBody>
      </p:sp>
      <p:sp>
        <p:nvSpPr>
          <p:cNvPr id="141315" name="Rectangle 2">
            <a:extLst>
              <a:ext uri="{FF2B5EF4-FFF2-40B4-BE49-F238E27FC236}">
                <a16:creationId xmlns:a16="http://schemas.microsoft.com/office/drawing/2014/main" id="{B7CAD122-5B0A-496B-B1B0-85B957C8C133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6" name="Rectangle 3">
            <a:extLst>
              <a:ext uri="{FF2B5EF4-FFF2-40B4-BE49-F238E27FC236}">
                <a16:creationId xmlns:a16="http://schemas.microsoft.com/office/drawing/2014/main" id="{6C32EC43-E96C-F160-C027-2A23AA7DB9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7">
            <a:extLst>
              <a:ext uri="{FF2B5EF4-FFF2-40B4-BE49-F238E27FC236}">
                <a16:creationId xmlns:a16="http://schemas.microsoft.com/office/drawing/2014/main" id="{BF1F61A1-ABE7-A571-71A9-A9D762A29F1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BCE0193A-265C-4DD3-A42B-08B20FF86EEB}" type="slidenum">
              <a:rPr lang="en-US" altLang="zh-CN" smtClean="0"/>
              <a:pPr>
                <a:spcBef>
                  <a:spcPct val="0"/>
                </a:spcBef>
              </a:pPr>
              <a:t>69</a:t>
            </a:fld>
            <a:endParaRPr lang="en-US" altLang="zh-CN"/>
          </a:p>
        </p:txBody>
      </p:sp>
      <p:sp>
        <p:nvSpPr>
          <p:cNvPr id="143363" name="Rectangle 2">
            <a:extLst>
              <a:ext uri="{FF2B5EF4-FFF2-40B4-BE49-F238E27FC236}">
                <a16:creationId xmlns:a16="http://schemas.microsoft.com/office/drawing/2014/main" id="{F80E3682-90E6-88E6-3AFE-E6E157000248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4" name="Rectangle 3">
            <a:extLst>
              <a:ext uri="{FF2B5EF4-FFF2-40B4-BE49-F238E27FC236}">
                <a16:creationId xmlns:a16="http://schemas.microsoft.com/office/drawing/2014/main" id="{DAEF4A69-2E60-711B-3853-D9FB05E5A9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7">
            <a:extLst>
              <a:ext uri="{FF2B5EF4-FFF2-40B4-BE49-F238E27FC236}">
                <a16:creationId xmlns:a16="http://schemas.microsoft.com/office/drawing/2014/main" id="{213BF7F6-0D25-DD2B-7DAC-5466A2B2891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88C180B-65B3-446F-8990-F7B3B216D308}" type="slidenum">
              <a:rPr lang="en-US" altLang="zh-CN" smtClean="0"/>
              <a:pPr>
                <a:spcBef>
                  <a:spcPct val="0"/>
                </a:spcBef>
              </a:pPr>
              <a:t>70</a:t>
            </a:fld>
            <a:endParaRPr lang="en-US" altLang="zh-CN"/>
          </a:p>
        </p:txBody>
      </p:sp>
      <p:sp>
        <p:nvSpPr>
          <p:cNvPr id="145411" name="Rectangle 2">
            <a:extLst>
              <a:ext uri="{FF2B5EF4-FFF2-40B4-BE49-F238E27FC236}">
                <a16:creationId xmlns:a16="http://schemas.microsoft.com/office/drawing/2014/main" id="{39580BB0-5274-33AD-50C2-C78378DAB49D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2" name="Rectangle 3">
            <a:extLst>
              <a:ext uri="{FF2B5EF4-FFF2-40B4-BE49-F238E27FC236}">
                <a16:creationId xmlns:a16="http://schemas.microsoft.com/office/drawing/2014/main" id="{2914518F-80BC-1A8E-12F5-E8B4B90A63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C67EF096-AE6C-D830-4006-763EA9D22AE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A2862F5-CFE4-4CED-A8EC-8ACFB3783E21}" type="slidenum">
              <a:rPr lang="en-US" altLang="zh-CN" smtClean="0"/>
              <a:pPr>
                <a:spcBef>
                  <a:spcPct val="0"/>
                </a:spcBef>
              </a:pPr>
              <a:t>7</a:t>
            </a:fld>
            <a:endParaRPr lang="en-US" altLang="zh-CN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CF9EC2ED-4721-78DD-0CE4-00196BCED5E1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E7522FE4-2F4B-9758-F260-25132DFF2B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7">
            <a:extLst>
              <a:ext uri="{FF2B5EF4-FFF2-40B4-BE49-F238E27FC236}">
                <a16:creationId xmlns:a16="http://schemas.microsoft.com/office/drawing/2014/main" id="{E5B48B14-5913-D34E-1A16-5310ECFCAE2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25366BC-1B89-492F-A620-6E9D80D20727}" type="slidenum">
              <a:rPr lang="en-US" altLang="zh-CN" smtClean="0"/>
              <a:pPr>
                <a:spcBef>
                  <a:spcPct val="0"/>
                </a:spcBef>
              </a:pPr>
              <a:t>71</a:t>
            </a:fld>
            <a:endParaRPr lang="en-US" altLang="zh-CN"/>
          </a:p>
        </p:txBody>
      </p:sp>
      <p:sp>
        <p:nvSpPr>
          <p:cNvPr id="147459" name="Rectangle 2">
            <a:extLst>
              <a:ext uri="{FF2B5EF4-FFF2-40B4-BE49-F238E27FC236}">
                <a16:creationId xmlns:a16="http://schemas.microsoft.com/office/drawing/2014/main" id="{66AABA4D-99CC-B34D-7BD1-37DB11E7B88B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60" name="Rectangle 3">
            <a:extLst>
              <a:ext uri="{FF2B5EF4-FFF2-40B4-BE49-F238E27FC236}">
                <a16:creationId xmlns:a16="http://schemas.microsoft.com/office/drawing/2014/main" id="{CA7D6C35-2577-6099-3DB4-975FDB457D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7">
            <a:extLst>
              <a:ext uri="{FF2B5EF4-FFF2-40B4-BE49-F238E27FC236}">
                <a16:creationId xmlns:a16="http://schemas.microsoft.com/office/drawing/2014/main" id="{2ECF7077-0F60-8C85-B2C4-AC3FF1C1EBE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7ACD98F-FEB5-4C5F-9B83-F53BB5272E23}" type="slidenum">
              <a:rPr lang="en-US" altLang="zh-CN" smtClean="0"/>
              <a:pPr>
                <a:spcBef>
                  <a:spcPct val="0"/>
                </a:spcBef>
              </a:pPr>
              <a:t>72</a:t>
            </a:fld>
            <a:endParaRPr lang="en-US" altLang="zh-CN"/>
          </a:p>
        </p:txBody>
      </p:sp>
      <p:sp>
        <p:nvSpPr>
          <p:cNvPr id="149507" name="Rectangle 2">
            <a:extLst>
              <a:ext uri="{FF2B5EF4-FFF2-40B4-BE49-F238E27FC236}">
                <a16:creationId xmlns:a16="http://schemas.microsoft.com/office/drawing/2014/main" id="{5A8E352D-B99D-167E-FA9D-679692F93FA0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08" name="Rectangle 3">
            <a:extLst>
              <a:ext uri="{FF2B5EF4-FFF2-40B4-BE49-F238E27FC236}">
                <a16:creationId xmlns:a16="http://schemas.microsoft.com/office/drawing/2014/main" id="{30651C84-6AB0-65AF-2AFF-8545BE472F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7">
            <a:extLst>
              <a:ext uri="{FF2B5EF4-FFF2-40B4-BE49-F238E27FC236}">
                <a16:creationId xmlns:a16="http://schemas.microsoft.com/office/drawing/2014/main" id="{97382F78-F331-4DC8-46E4-2506B21E0B1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4EC63AC-EEE5-401A-AB3C-CA673D693C1A}" type="slidenum">
              <a:rPr lang="en-US" altLang="zh-CN" smtClean="0"/>
              <a:pPr>
                <a:spcBef>
                  <a:spcPct val="0"/>
                </a:spcBef>
              </a:pPr>
              <a:t>73</a:t>
            </a:fld>
            <a:endParaRPr lang="en-US" altLang="zh-CN"/>
          </a:p>
        </p:txBody>
      </p:sp>
      <p:sp>
        <p:nvSpPr>
          <p:cNvPr id="151555" name="Rectangle 2">
            <a:extLst>
              <a:ext uri="{FF2B5EF4-FFF2-40B4-BE49-F238E27FC236}">
                <a16:creationId xmlns:a16="http://schemas.microsoft.com/office/drawing/2014/main" id="{EEE5FD70-C78A-BD30-05E1-4D7DDB7A9077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6" name="Rectangle 3">
            <a:extLst>
              <a:ext uri="{FF2B5EF4-FFF2-40B4-BE49-F238E27FC236}">
                <a16:creationId xmlns:a16="http://schemas.microsoft.com/office/drawing/2014/main" id="{894A406B-5A5F-C032-F2F8-C34D6A1F4F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7">
            <a:extLst>
              <a:ext uri="{FF2B5EF4-FFF2-40B4-BE49-F238E27FC236}">
                <a16:creationId xmlns:a16="http://schemas.microsoft.com/office/drawing/2014/main" id="{1AD87C58-51A1-BCEA-7D05-5182FCF4D78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389435AE-5EFF-4170-B047-2CBF5E3419EC}" type="slidenum">
              <a:rPr lang="en-US" altLang="zh-CN" smtClean="0"/>
              <a:pPr>
                <a:spcBef>
                  <a:spcPct val="0"/>
                </a:spcBef>
              </a:pPr>
              <a:t>74</a:t>
            </a:fld>
            <a:endParaRPr lang="en-US" altLang="zh-CN"/>
          </a:p>
        </p:txBody>
      </p:sp>
      <p:sp>
        <p:nvSpPr>
          <p:cNvPr id="153603" name="Rectangle 2">
            <a:extLst>
              <a:ext uri="{FF2B5EF4-FFF2-40B4-BE49-F238E27FC236}">
                <a16:creationId xmlns:a16="http://schemas.microsoft.com/office/drawing/2014/main" id="{CD3C11F2-01B1-B03B-717D-D9280D763DC7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4" name="Rectangle 3">
            <a:extLst>
              <a:ext uri="{FF2B5EF4-FFF2-40B4-BE49-F238E27FC236}">
                <a16:creationId xmlns:a16="http://schemas.microsoft.com/office/drawing/2014/main" id="{58DD0680-12AF-F056-9A3E-FB49CFCC3C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7">
            <a:extLst>
              <a:ext uri="{FF2B5EF4-FFF2-40B4-BE49-F238E27FC236}">
                <a16:creationId xmlns:a16="http://schemas.microsoft.com/office/drawing/2014/main" id="{6DB045F0-F924-396F-4E4D-AB2C0D44791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CD4FA745-6562-4B81-8110-1B44B7BAF7FE}" type="slidenum">
              <a:rPr lang="en-US" altLang="zh-CN" smtClean="0"/>
              <a:pPr>
                <a:spcBef>
                  <a:spcPct val="0"/>
                </a:spcBef>
              </a:pPr>
              <a:t>75</a:t>
            </a:fld>
            <a:endParaRPr lang="en-US" altLang="zh-CN"/>
          </a:p>
        </p:txBody>
      </p:sp>
      <p:sp>
        <p:nvSpPr>
          <p:cNvPr id="155651" name="Rectangle 2">
            <a:extLst>
              <a:ext uri="{FF2B5EF4-FFF2-40B4-BE49-F238E27FC236}">
                <a16:creationId xmlns:a16="http://schemas.microsoft.com/office/drawing/2014/main" id="{9FF1521C-8F20-6B67-7FB6-D8972B83F268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2" name="Rectangle 3">
            <a:extLst>
              <a:ext uri="{FF2B5EF4-FFF2-40B4-BE49-F238E27FC236}">
                <a16:creationId xmlns:a16="http://schemas.microsoft.com/office/drawing/2014/main" id="{012B38CD-26DE-D62B-8D84-4D621C0C1A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7">
            <a:extLst>
              <a:ext uri="{FF2B5EF4-FFF2-40B4-BE49-F238E27FC236}">
                <a16:creationId xmlns:a16="http://schemas.microsoft.com/office/drawing/2014/main" id="{172BDDEA-09D1-07E5-2FE2-4C65CE0F3FA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5E4C2CA-9195-4C18-9700-9F52438E9598}" type="slidenum">
              <a:rPr lang="en-US" altLang="zh-CN" smtClean="0"/>
              <a:pPr>
                <a:spcBef>
                  <a:spcPct val="0"/>
                </a:spcBef>
              </a:pPr>
              <a:t>76</a:t>
            </a:fld>
            <a:endParaRPr lang="en-US" altLang="zh-CN"/>
          </a:p>
        </p:txBody>
      </p:sp>
      <p:sp>
        <p:nvSpPr>
          <p:cNvPr id="157699" name="Rectangle 2">
            <a:extLst>
              <a:ext uri="{FF2B5EF4-FFF2-40B4-BE49-F238E27FC236}">
                <a16:creationId xmlns:a16="http://schemas.microsoft.com/office/drawing/2014/main" id="{0C1DAB87-F9BC-C60F-0BB1-EC1B9D7D24FA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700" name="Rectangle 3">
            <a:extLst>
              <a:ext uri="{FF2B5EF4-FFF2-40B4-BE49-F238E27FC236}">
                <a16:creationId xmlns:a16="http://schemas.microsoft.com/office/drawing/2014/main" id="{60D2F6B8-0DC5-2F77-E182-0477C35ED0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7">
            <a:extLst>
              <a:ext uri="{FF2B5EF4-FFF2-40B4-BE49-F238E27FC236}">
                <a16:creationId xmlns:a16="http://schemas.microsoft.com/office/drawing/2014/main" id="{F959CFF7-5E21-5476-C259-47F7461D938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A786A3D-125E-4284-9D27-E5E69A4756DE}" type="slidenum">
              <a:rPr lang="en-US" altLang="zh-CN" smtClean="0"/>
              <a:pPr>
                <a:spcBef>
                  <a:spcPct val="0"/>
                </a:spcBef>
              </a:pPr>
              <a:t>77</a:t>
            </a:fld>
            <a:endParaRPr lang="en-US" altLang="zh-CN"/>
          </a:p>
        </p:txBody>
      </p:sp>
      <p:sp>
        <p:nvSpPr>
          <p:cNvPr id="159747" name="Rectangle 2">
            <a:extLst>
              <a:ext uri="{FF2B5EF4-FFF2-40B4-BE49-F238E27FC236}">
                <a16:creationId xmlns:a16="http://schemas.microsoft.com/office/drawing/2014/main" id="{76585D31-A105-EF9A-8F1E-DC13A4791B88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8" name="Rectangle 3">
            <a:extLst>
              <a:ext uri="{FF2B5EF4-FFF2-40B4-BE49-F238E27FC236}">
                <a16:creationId xmlns:a16="http://schemas.microsoft.com/office/drawing/2014/main" id="{88758D59-E85F-15ED-1A2F-66F6314B5B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7">
            <a:extLst>
              <a:ext uri="{FF2B5EF4-FFF2-40B4-BE49-F238E27FC236}">
                <a16:creationId xmlns:a16="http://schemas.microsoft.com/office/drawing/2014/main" id="{572F0F94-02F0-1DF8-6ED0-646FA0C5DE4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8078C25-11DE-46FC-AF04-C75521201420}" type="slidenum">
              <a:rPr lang="en-US" altLang="zh-CN" smtClean="0"/>
              <a:pPr>
                <a:spcBef>
                  <a:spcPct val="0"/>
                </a:spcBef>
              </a:pPr>
              <a:t>78</a:t>
            </a:fld>
            <a:endParaRPr lang="en-US" altLang="zh-CN"/>
          </a:p>
        </p:txBody>
      </p:sp>
      <p:sp>
        <p:nvSpPr>
          <p:cNvPr id="161795" name="Rectangle 2">
            <a:extLst>
              <a:ext uri="{FF2B5EF4-FFF2-40B4-BE49-F238E27FC236}">
                <a16:creationId xmlns:a16="http://schemas.microsoft.com/office/drawing/2014/main" id="{63A7D266-C89C-B6DD-2B53-DCE23A730B00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6" name="Rectangle 3">
            <a:extLst>
              <a:ext uri="{FF2B5EF4-FFF2-40B4-BE49-F238E27FC236}">
                <a16:creationId xmlns:a16="http://schemas.microsoft.com/office/drawing/2014/main" id="{13B2B876-8E26-577B-DF66-D009628181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7">
            <a:extLst>
              <a:ext uri="{FF2B5EF4-FFF2-40B4-BE49-F238E27FC236}">
                <a16:creationId xmlns:a16="http://schemas.microsoft.com/office/drawing/2014/main" id="{A158DA49-14DC-499A-22CA-4159E32E946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24F4459-5CBA-4744-92F5-150B1227FBD8}" type="slidenum">
              <a:rPr lang="en-US" altLang="zh-CN" smtClean="0"/>
              <a:pPr>
                <a:spcBef>
                  <a:spcPct val="0"/>
                </a:spcBef>
              </a:pPr>
              <a:t>79</a:t>
            </a:fld>
            <a:endParaRPr lang="en-US" altLang="zh-CN"/>
          </a:p>
        </p:txBody>
      </p:sp>
      <p:sp>
        <p:nvSpPr>
          <p:cNvPr id="163843" name="Rectangle 2">
            <a:extLst>
              <a:ext uri="{FF2B5EF4-FFF2-40B4-BE49-F238E27FC236}">
                <a16:creationId xmlns:a16="http://schemas.microsoft.com/office/drawing/2014/main" id="{E9E8AF76-5ED0-6094-C52C-D139D424A682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4" name="Rectangle 3">
            <a:extLst>
              <a:ext uri="{FF2B5EF4-FFF2-40B4-BE49-F238E27FC236}">
                <a16:creationId xmlns:a16="http://schemas.microsoft.com/office/drawing/2014/main" id="{3632F144-AACF-278F-7F6D-9B9A77A403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7">
            <a:extLst>
              <a:ext uri="{FF2B5EF4-FFF2-40B4-BE49-F238E27FC236}">
                <a16:creationId xmlns:a16="http://schemas.microsoft.com/office/drawing/2014/main" id="{B731EF1F-4C92-4254-3D24-01A5272F2AB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C4053949-ECA7-4105-90A9-007FDFCD8E51}" type="slidenum">
              <a:rPr lang="en-US" altLang="zh-CN" smtClean="0"/>
              <a:pPr>
                <a:spcBef>
                  <a:spcPct val="0"/>
                </a:spcBef>
              </a:pPr>
              <a:t>80</a:t>
            </a:fld>
            <a:endParaRPr lang="en-US" altLang="zh-CN"/>
          </a:p>
        </p:txBody>
      </p:sp>
      <p:sp>
        <p:nvSpPr>
          <p:cNvPr id="165891" name="Rectangle 2">
            <a:extLst>
              <a:ext uri="{FF2B5EF4-FFF2-40B4-BE49-F238E27FC236}">
                <a16:creationId xmlns:a16="http://schemas.microsoft.com/office/drawing/2014/main" id="{3ADD147E-7125-AD7D-D7CA-FA06638848A3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2" name="Rectangle 3">
            <a:extLst>
              <a:ext uri="{FF2B5EF4-FFF2-40B4-BE49-F238E27FC236}">
                <a16:creationId xmlns:a16="http://schemas.microsoft.com/office/drawing/2014/main" id="{E4A0EA58-B8DC-6628-210B-E5BA2F7183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>
            <a:extLst>
              <a:ext uri="{FF2B5EF4-FFF2-40B4-BE49-F238E27FC236}">
                <a16:creationId xmlns:a16="http://schemas.microsoft.com/office/drawing/2014/main" id="{5638DAB6-7EA4-6683-CE73-B407D2A921A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EDD08EB-728D-452B-B1C0-D6894F34B58B}" type="slidenum">
              <a:rPr lang="en-US" altLang="zh-CN" smtClean="0"/>
              <a:pPr>
                <a:spcBef>
                  <a:spcPct val="0"/>
                </a:spcBef>
              </a:pPr>
              <a:t>8</a:t>
            </a:fld>
            <a:endParaRPr lang="en-US" altLang="zh-CN"/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0F78CF16-023E-0F9B-8BC5-13F1A3A45E2E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02F0847F-9D84-9F0D-6938-783537AFAC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7">
            <a:extLst>
              <a:ext uri="{FF2B5EF4-FFF2-40B4-BE49-F238E27FC236}">
                <a16:creationId xmlns:a16="http://schemas.microsoft.com/office/drawing/2014/main" id="{BA7A2604-A7AF-CD03-71CB-F0D7C00B6EC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9F47F919-3E32-4318-BA26-0A3C499E7837}" type="slidenum">
              <a:rPr lang="en-US" altLang="zh-CN" smtClean="0"/>
              <a:pPr>
                <a:spcBef>
                  <a:spcPct val="0"/>
                </a:spcBef>
              </a:pPr>
              <a:t>81</a:t>
            </a:fld>
            <a:endParaRPr lang="en-US" altLang="zh-CN"/>
          </a:p>
        </p:txBody>
      </p:sp>
      <p:sp>
        <p:nvSpPr>
          <p:cNvPr id="167939" name="Rectangle 2">
            <a:extLst>
              <a:ext uri="{FF2B5EF4-FFF2-40B4-BE49-F238E27FC236}">
                <a16:creationId xmlns:a16="http://schemas.microsoft.com/office/drawing/2014/main" id="{210995C4-4CCB-D8E4-66F5-2EB49D297FEC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7940" name="Rectangle 3">
            <a:extLst>
              <a:ext uri="{FF2B5EF4-FFF2-40B4-BE49-F238E27FC236}">
                <a16:creationId xmlns:a16="http://schemas.microsoft.com/office/drawing/2014/main" id="{2E526B66-C995-C296-B36D-37ADD25D75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7">
            <a:extLst>
              <a:ext uri="{FF2B5EF4-FFF2-40B4-BE49-F238E27FC236}">
                <a16:creationId xmlns:a16="http://schemas.microsoft.com/office/drawing/2014/main" id="{4F3D437B-B5BF-40F4-D57A-3FE9A0A0AE7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0F6C049-1792-4AA2-9A37-400F52387B34}" type="slidenum">
              <a:rPr lang="en-US" altLang="zh-CN" smtClean="0"/>
              <a:pPr>
                <a:spcBef>
                  <a:spcPct val="0"/>
                </a:spcBef>
              </a:pPr>
              <a:t>82</a:t>
            </a:fld>
            <a:endParaRPr lang="en-US" altLang="zh-CN"/>
          </a:p>
        </p:txBody>
      </p:sp>
      <p:sp>
        <p:nvSpPr>
          <p:cNvPr id="169987" name="Rectangle 2">
            <a:extLst>
              <a:ext uri="{FF2B5EF4-FFF2-40B4-BE49-F238E27FC236}">
                <a16:creationId xmlns:a16="http://schemas.microsoft.com/office/drawing/2014/main" id="{2F30E8FB-C7D6-DEEE-4888-DC0C7B7F4AF0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8" name="Rectangle 3">
            <a:extLst>
              <a:ext uri="{FF2B5EF4-FFF2-40B4-BE49-F238E27FC236}">
                <a16:creationId xmlns:a16="http://schemas.microsoft.com/office/drawing/2014/main" id="{E6395297-8060-9ADD-BA32-DD07E66AED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7">
            <a:extLst>
              <a:ext uri="{FF2B5EF4-FFF2-40B4-BE49-F238E27FC236}">
                <a16:creationId xmlns:a16="http://schemas.microsoft.com/office/drawing/2014/main" id="{6164966F-668F-EF88-A005-FCEEA2FFE5F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05FB9B2D-4649-4158-B24C-824AD6DF32A1}" type="slidenum">
              <a:rPr lang="en-US" altLang="zh-CN" smtClean="0"/>
              <a:pPr>
                <a:spcBef>
                  <a:spcPct val="0"/>
                </a:spcBef>
              </a:pPr>
              <a:t>83</a:t>
            </a:fld>
            <a:endParaRPr lang="en-US" altLang="zh-CN"/>
          </a:p>
        </p:txBody>
      </p:sp>
      <p:sp>
        <p:nvSpPr>
          <p:cNvPr id="172035" name="Rectangle 2">
            <a:extLst>
              <a:ext uri="{FF2B5EF4-FFF2-40B4-BE49-F238E27FC236}">
                <a16:creationId xmlns:a16="http://schemas.microsoft.com/office/drawing/2014/main" id="{D949CF11-6ED1-ADD3-8925-B13C786493DB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2036" name="Rectangle 3">
            <a:extLst>
              <a:ext uri="{FF2B5EF4-FFF2-40B4-BE49-F238E27FC236}">
                <a16:creationId xmlns:a16="http://schemas.microsoft.com/office/drawing/2014/main" id="{38A85E2B-404F-60EF-7B45-C8D9D79780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7">
            <a:extLst>
              <a:ext uri="{FF2B5EF4-FFF2-40B4-BE49-F238E27FC236}">
                <a16:creationId xmlns:a16="http://schemas.microsoft.com/office/drawing/2014/main" id="{221BD27C-4EE5-DDB6-04BA-6FCF4DB4E4D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71B4F5E-EED3-4034-9C96-D4BB1C07153A}" type="slidenum">
              <a:rPr lang="en-US" altLang="zh-CN" smtClean="0"/>
              <a:pPr>
                <a:spcBef>
                  <a:spcPct val="0"/>
                </a:spcBef>
              </a:pPr>
              <a:t>84</a:t>
            </a:fld>
            <a:endParaRPr lang="en-US" altLang="zh-CN"/>
          </a:p>
        </p:txBody>
      </p:sp>
      <p:sp>
        <p:nvSpPr>
          <p:cNvPr id="174083" name="Rectangle 2">
            <a:extLst>
              <a:ext uri="{FF2B5EF4-FFF2-40B4-BE49-F238E27FC236}">
                <a16:creationId xmlns:a16="http://schemas.microsoft.com/office/drawing/2014/main" id="{D82E13FC-89B7-5811-0884-D5DD430EAAED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084" name="Rectangle 3">
            <a:extLst>
              <a:ext uri="{FF2B5EF4-FFF2-40B4-BE49-F238E27FC236}">
                <a16:creationId xmlns:a16="http://schemas.microsoft.com/office/drawing/2014/main" id="{1D40EF3F-975E-A932-2691-112CA64629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7">
            <a:extLst>
              <a:ext uri="{FF2B5EF4-FFF2-40B4-BE49-F238E27FC236}">
                <a16:creationId xmlns:a16="http://schemas.microsoft.com/office/drawing/2014/main" id="{A4197B76-B56F-CD68-B875-74537F2443D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75C1C52-9187-4FE2-9512-0F99202F95C5}" type="slidenum">
              <a:rPr lang="en-US" altLang="zh-CN" smtClean="0"/>
              <a:pPr>
                <a:spcBef>
                  <a:spcPct val="0"/>
                </a:spcBef>
              </a:pPr>
              <a:t>85</a:t>
            </a:fld>
            <a:endParaRPr lang="en-US" altLang="zh-CN"/>
          </a:p>
        </p:txBody>
      </p:sp>
      <p:sp>
        <p:nvSpPr>
          <p:cNvPr id="176131" name="Rectangle 2">
            <a:extLst>
              <a:ext uri="{FF2B5EF4-FFF2-40B4-BE49-F238E27FC236}">
                <a16:creationId xmlns:a16="http://schemas.microsoft.com/office/drawing/2014/main" id="{0DF128EF-B8CC-FFC3-4C1A-3DC4627ED433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2" name="Rectangle 3">
            <a:extLst>
              <a:ext uri="{FF2B5EF4-FFF2-40B4-BE49-F238E27FC236}">
                <a16:creationId xmlns:a16="http://schemas.microsoft.com/office/drawing/2014/main" id="{6D2A5637-6BE2-7614-90E3-4B8F406B42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7">
            <a:extLst>
              <a:ext uri="{FF2B5EF4-FFF2-40B4-BE49-F238E27FC236}">
                <a16:creationId xmlns:a16="http://schemas.microsoft.com/office/drawing/2014/main" id="{2CB34B5F-7208-DEBF-EBAC-2BADF8AD1F6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F89F6E49-3D58-40D8-A017-47A15660EAFE}" type="slidenum">
              <a:rPr lang="en-US" altLang="zh-CN" smtClean="0"/>
              <a:pPr>
                <a:spcBef>
                  <a:spcPct val="0"/>
                </a:spcBef>
              </a:pPr>
              <a:t>86</a:t>
            </a:fld>
            <a:endParaRPr lang="en-US" altLang="zh-CN"/>
          </a:p>
        </p:txBody>
      </p:sp>
      <p:sp>
        <p:nvSpPr>
          <p:cNvPr id="178179" name="Rectangle 2">
            <a:extLst>
              <a:ext uri="{FF2B5EF4-FFF2-40B4-BE49-F238E27FC236}">
                <a16:creationId xmlns:a16="http://schemas.microsoft.com/office/drawing/2014/main" id="{B32A2E74-AF62-FDE7-4F98-3B71B9EEC458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8180" name="Rectangle 3">
            <a:extLst>
              <a:ext uri="{FF2B5EF4-FFF2-40B4-BE49-F238E27FC236}">
                <a16:creationId xmlns:a16="http://schemas.microsoft.com/office/drawing/2014/main" id="{0C3A9243-CCD1-6124-5378-0DFE04D8F2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7">
            <a:extLst>
              <a:ext uri="{FF2B5EF4-FFF2-40B4-BE49-F238E27FC236}">
                <a16:creationId xmlns:a16="http://schemas.microsoft.com/office/drawing/2014/main" id="{72870142-CB9D-125F-B86D-ABCDD3E54D5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6F74E42-EF85-44E0-8C10-7D7F28DBF5BB}" type="slidenum">
              <a:rPr lang="en-US" altLang="zh-CN" smtClean="0"/>
              <a:pPr>
                <a:spcBef>
                  <a:spcPct val="0"/>
                </a:spcBef>
              </a:pPr>
              <a:t>87</a:t>
            </a:fld>
            <a:endParaRPr lang="en-US" altLang="zh-CN"/>
          </a:p>
        </p:txBody>
      </p:sp>
      <p:sp>
        <p:nvSpPr>
          <p:cNvPr id="180227" name="Rectangle 2">
            <a:extLst>
              <a:ext uri="{FF2B5EF4-FFF2-40B4-BE49-F238E27FC236}">
                <a16:creationId xmlns:a16="http://schemas.microsoft.com/office/drawing/2014/main" id="{2113D3F3-D7B2-915E-3E2D-6267FF25E436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0228" name="Rectangle 3">
            <a:extLst>
              <a:ext uri="{FF2B5EF4-FFF2-40B4-BE49-F238E27FC236}">
                <a16:creationId xmlns:a16="http://schemas.microsoft.com/office/drawing/2014/main" id="{3BDE7EE3-13FA-B0AD-5E2C-C026E295FE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7">
            <a:extLst>
              <a:ext uri="{FF2B5EF4-FFF2-40B4-BE49-F238E27FC236}">
                <a16:creationId xmlns:a16="http://schemas.microsoft.com/office/drawing/2014/main" id="{D42D25B8-89F5-AC9E-137D-BF3966213FD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69CA2A2-BF94-40DD-B11F-D1339E55FF2F}" type="slidenum">
              <a:rPr lang="en-US" altLang="zh-CN" smtClean="0"/>
              <a:pPr>
                <a:spcBef>
                  <a:spcPct val="0"/>
                </a:spcBef>
              </a:pPr>
              <a:t>88</a:t>
            </a:fld>
            <a:endParaRPr lang="en-US" altLang="zh-CN"/>
          </a:p>
        </p:txBody>
      </p:sp>
      <p:sp>
        <p:nvSpPr>
          <p:cNvPr id="182275" name="Rectangle 2">
            <a:extLst>
              <a:ext uri="{FF2B5EF4-FFF2-40B4-BE49-F238E27FC236}">
                <a16:creationId xmlns:a16="http://schemas.microsoft.com/office/drawing/2014/main" id="{A1D59B05-357E-1C0E-817A-60BCCE0CE193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2276" name="Rectangle 3">
            <a:extLst>
              <a:ext uri="{FF2B5EF4-FFF2-40B4-BE49-F238E27FC236}">
                <a16:creationId xmlns:a16="http://schemas.microsoft.com/office/drawing/2014/main" id="{66786CFD-6F99-9F46-8579-6149497126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7">
            <a:extLst>
              <a:ext uri="{FF2B5EF4-FFF2-40B4-BE49-F238E27FC236}">
                <a16:creationId xmlns:a16="http://schemas.microsoft.com/office/drawing/2014/main" id="{3E858C97-C70A-DF68-C1B8-68AA0A074A6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C09232E1-80B8-4A3A-BF5A-473E5BBD3809}" type="slidenum">
              <a:rPr lang="en-US" altLang="zh-CN" smtClean="0"/>
              <a:pPr>
                <a:spcBef>
                  <a:spcPct val="0"/>
                </a:spcBef>
              </a:pPr>
              <a:t>89</a:t>
            </a:fld>
            <a:endParaRPr lang="en-US" altLang="zh-CN"/>
          </a:p>
        </p:txBody>
      </p:sp>
      <p:sp>
        <p:nvSpPr>
          <p:cNvPr id="184323" name="Rectangle 2">
            <a:extLst>
              <a:ext uri="{FF2B5EF4-FFF2-40B4-BE49-F238E27FC236}">
                <a16:creationId xmlns:a16="http://schemas.microsoft.com/office/drawing/2014/main" id="{43485185-975B-6FE6-1020-B4A79F90F614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  <a:ln/>
        </p:spPr>
      </p:sp>
      <p:sp>
        <p:nvSpPr>
          <p:cNvPr id="184324" name="Rectangle 3">
            <a:extLst>
              <a:ext uri="{FF2B5EF4-FFF2-40B4-BE49-F238E27FC236}">
                <a16:creationId xmlns:a16="http://schemas.microsoft.com/office/drawing/2014/main" id="{86642202-B2A7-BD6E-1AA2-8E3CF62ADD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>
            <a:extLst>
              <a:ext uri="{FF2B5EF4-FFF2-40B4-BE49-F238E27FC236}">
                <a16:creationId xmlns:a16="http://schemas.microsoft.com/office/drawing/2014/main" id="{D8B558B7-FAB8-7EFC-A65A-D7D8D4E4562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115E4351-F78A-4529-A5EA-4C696C6A021E}" type="slidenum">
              <a:rPr lang="en-US" altLang="zh-CN" smtClean="0"/>
              <a:pPr>
                <a:spcBef>
                  <a:spcPct val="0"/>
                </a:spcBef>
              </a:pPr>
              <a:t>9</a:t>
            </a:fld>
            <a:endParaRPr lang="en-US" altLang="zh-CN"/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34750E11-2F0E-73EE-F986-EECC8DE3B646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32CA1A28-6575-F6D8-D8DC-73BFD4CA8D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84">
            <a:extLst>
              <a:ext uri="{FF2B5EF4-FFF2-40B4-BE49-F238E27FC236}">
                <a16:creationId xmlns:a16="http://schemas.microsoft.com/office/drawing/2014/main" id="{44DB5D11-C8FF-12EA-AE69-242B9A443056}"/>
              </a:ext>
            </a:extLst>
          </p:cNvPr>
          <p:cNvGrpSpPr>
            <a:grpSpLocks/>
          </p:cNvGrpSpPr>
          <p:nvPr/>
        </p:nvGrpSpPr>
        <p:grpSpPr bwMode="auto">
          <a:xfrm>
            <a:off x="7515225" y="5076825"/>
            <a:ext cx="1524000" cy="1714500"/>
            <a:chOff x="4734" y="3198"/>
            <a:chExt cx="960" cy="1080"/>
          </a:xfrm>
        </p:grpSpPr>
        <p:sp>
          <p:nvSpPr>
            <p:cNvPr id="5" name="Freeform 53">
              <a:extLst>
                <a:ext uri="{FF2B5EF4-FFF2-40B4-BE49-F238E27FC236}">
                  <a16:creationId xmlns:a16="http://schemas.microsoft.com/office/drawing/2014/main" id="{84A786C0-4856-34EA-08F6-C8D6A6BFEF5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734" y="3942"/>
              <a:ext cx="960" cy="336"/>
            </a:xfrm>
            <a:custGeom>
              <a:avLst/>
              <a:gdLst>
                <a:gd name="T0" fmla="*/ 7 w 1453"/>
                <a:gd name="T1" fmla="*/ 4 h 374"/>
                <a:gd name="T2" fmla="*/ 6 w 1453"/>
                <a:gd name="T3" fmla="*/ 5 h 374"/>
                <a:gd name="T4" fmla="*/ 5 w 1453"/>
                <a:gd name="T5" fmla="*/ 20 h 374"/>
                <a:gd name="T6" fmla="*/ 3 w 1453"/>
                <a:gd name="T7" fmla="*/ 31 h 374"/>
                <a:gd name="T8" fmla="*/ 2 w 1453"/>
                <a:gd name="T9" fmla="*/ 34 h 374"/>
                <a:gd name="T10" fmla="*/ 1 w 1453"/>
                <a:gd name="T11" fmla="*/ 40 h 374"/>
                <a:gd name="T12" fmla="*/ 0 w 1453"/>
                <a:gd name="T13" fmla="*/ 54 h 374"/>
                <a:gd name="T14" fmla="*/ 0 w 1453"/>
                <a:gd name="T15" fmla="*/ 71 h 374"/>
                <a:gd name="T16" fmla="*/ 1 w 1453"/>
                <a:gd name="T17" fmla="*/ 89 h 374"/>
                <a:gd name="T18" fmla="*/ 2 w 1453"/>
                <a:gd name="T19" fmla="*/ 91 h 374"/>
                <a:gd name="T20" fmla="*/ 3 w 1453"/>
                <a:gd name="T21" fmla="*/ 85 h 374"/>
                <a:gd name="T22" fmla="*/ 4 w 1453"/>
                <a:gd name="T23" fmla="*/ 91 h 374"/>
                <a:gd name="T24" fmla="*/ 5 w 1453"/>
                <a:gd name="T25" fmla="*/ 107 h 374"/>
                <a:gd name="T26" fmla="*/ 6 w 1453"/>
                <a:gd name="T27" fmla="*/ 119 h 374"/>
                <a:gd name="T28" fmla="*/ 7 w 1453"/>
                <a:gd name="T29" fmla="*/ 119 h 374"/>
                <a:gd name="T30" fmla="*/ 9 w 1453"/>
                <a:gd name="T31" fmla="*/ 117 h 374"/>
                <a:gd name="T32" fmla="*/ 10 w 1453"/>
                <a:gd name="T33" fmla="*/ 125 h 374"/>
                <a:gd name="T34" fmla="*/ 11 w 1453"/>
                <a:gd name="T35" fmla="*/ 137 h 374"/>
                <a:gd name="T36" fmla="*/ 13 w 1453"/>
                <a:gd name="T37" fmla="*/ 139 h 374"/>
                <a:gd name="T38" fmla="*/ 16 w 1453"/>
                <a:gd name="T39" fmla="*/ 139 h 374"/>
                <a:gd name="T40" fmla="*/ 17 w 1453"/>
                <a:gd name="T41" fmla="*/ 137 h 374"/>
                <a:gd name="T42" fmla="*/ 18 w 1453"/>
                <a:gd name="T43" fmla="*/ 132 h 374"/>
                <a:gd name="T44" fmla="*/ 19 w 1453"/>
                <a:gd name="T45" fmla="*/ 128 h 374"/>
                <a:gd name="T46" fmla="*/ 20 w 1453"/>
                <a:gd name="T47" fmla="*/ 125 h 374"/>
                <a:gd name="T48" fmla="*/ 22 w 1453"/>
                <a:gd name="T49" fmla="*/ 128 h 374"/>
                <a:gd name="T50" fmla="*/ 22 w 1453"/>
                <a:gd name="T51" fmla="*/ 132 h 374"/>
                <a:gd name="T52" fmla="*/ 25 w 1453"/>
                <a:gd name="T53" fmla="*/ 139 h 374"/>
                <a:gd name="T54" fmla="*/ 27 w 1453"/>
                <a:gd name="T55" fmla="*/ 139 h 374"/>
                <a:gd name="T56" fmla="*/ 29 w 1453"/>
                <a:gd name="T57" fmla="*/ 137 h 374"/>
                <a:gd name="T58" fmla="*/ 30 w 1453"/>
                <a:gd name="T59" fmla="*/ 125 h 374"/>
                <a:gd name="T60" fmla="*/ 32 w 1453"/>
                <a:gd name="T61" fmla="*/ 114 h 374"/>
                <a:gd name="T62" fmla="*/ 33 w 1453"/>
                <a:gd name="T63" fmla="*/ 107 h 374"/>
                <a:gd name="T64" fmla="*/ 34 w 1453"/>
                <a:gd name="T65" fmla="*/ 105 h 374"/>
                <a:gd name="T66" fmla="*/ 34 w 1453"/>
                <a:gd name="T67" fmla="*/ 96 h 374"/>
                <a:gd name="T68" fmla="*/ 34 w 1453"/>
                <a:gd name="T69" fmla="*/ 80 h 374"/>
                <a:gd name="T70" fmla="*/ 34 w 1453"/>
                <a:gd name="T71" fmla="*/ 62 h 374"/>
                <a:gd name="T72" fmla="*/ 34 w 1453"/>
                <a:gd name="T73" fmla="*/ 45 h 374"/>
                <a:gd name="T74" fmla="*/ 34 w 1453"/>
                <a:gd name="T75" fmla="*/ 31 h 374"/>
                <a:gd name="T76" fmla="*/ 32 w 1453"/>
                <a:gd name="T77" fmla="*/ 31 h 374"/>
                <a:gd name="T78" fmla="*/ 31 w 1453"/>
                <a:gd name="T79" fmla="*/ 31 h 374"/>
                <a:gd name="T80" fmla="*/ 30 w 1453"/>
                <a:gd name="T81" fmla="*/ 28 h 374"/>
                <a:gd name="T82" fmla="*/ 29 w 1453"/>
                <a:gd name="T83" fmla="*/ 26 h 374"/>
                <a:gd name="T84" fmla="*/ 28 w 1453"/>
                <a:gd name="T85" fmla="*/ 28 h 374"/>
                <a:gd name="T86" fmla="*/ 26 w 1453"/>
                <a:gd name="T87" fmla="*/ 22 h 374"/>
                <a:gd name="T88" fmla="*/ 25 w 1453"/>
                <a:gd name="T89" fmla="*/ 12 h 374"/>
                <a:gd name="T90" fmla="*/ 24 w 1453"/>
                <a:gd name="T91" fmla="*/ 9 h 374"/>
                <a:gd name="T92" fmla="*/ 22 w 1453"/>
                <a:gd name="T93" fmla="*/ 4 h 374"/>
                <a:gd name="T94" fmla="*/ 22 w 1453"/>
                <a:gd name="T95" fmla="*/ 9 h 374"/>
                <a:gd name="T96" fmla="*/ 20 w 1453"/>
                <a:gd name="T97" fmla="*/ 12 h 374"/>
                <a:gd name="T98" fmla="*/ 19 w 1453"/>
                <a:gd name="T99" fmla="*/ 12 h 374"/>
                <a:gd name="T100" fmla="*/ 18 w 1453"/>
                <a:gd name="T101" fmla="*/ 9 h 374"/>
                <a:gd name="T102" fmla="*/ 17 w 1453"/>
                <a:gd name="T103" fmla="*/ 4 h 374"/>
                <a:gd name="T104" fmla="*/ 16 w 1453"/>
                <a:gd name="T105" fmla="*/ 4 h 374"/>
                <a:gd name="T106" fmla="*/ 15 w 1453"/>
                <a:gd name="T107" fmla="*/ 9 h 374"/>
                <a:gd name="T108" fmla="*/ 13 w 1453"/>
                <a:gd name="T109" fmla="*/ 12 h 374"/>
                <a:gd name="T110" fmla="*/ 11 w 1453"/>
                <a:gd name="T111" fmla="*/ 4 h 374"/>
                <a:gd name="T112" fmla="*/ 11 w 1453"/>
                <a:gd name="T113" fmla="*/ 0 h 374"/>
                <a:gd name="T114" fmla="*/ 9 w 1453"/>
                <a:gd name="T115" fmla="*/ 0 h 374"/>
                <a:gd name="T116" fmla="*/ 7 w 1453"/>
                <a:gd name="T117" fmla="*/ 4 h 374"/>
                <a:gd name="T118" fmla="*/ 7 w 1453"/>
                <a:gd name="T119" fmla="*/ 22 h 374"/>
                <a:gd name="T120" fmla="*/ 6 w 1453"/>
                <a:gd name="T121" fmla="*/ 28 h 374"/>
                <a:gd name="T122" fmla="*/ 5 w 1453"/>
                <a:gd name="T123" fmla="*/ 22 h 374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1453" h="374">
                  <a:moveTo>
                    <a:pt x="319" y="12"/>
                  </a:moveTo>
                  <a:lnTo>
                    <a:pt x="285" y="7"/>
                  </a:lnTo>
                  <a:lnTo>
                    <a:pt x="260" y="7"/>
                  </a:lnTo>
                  <a:lnTo>
                    <a:pt x="234" y="15"/>
                  </a:lnTo>
                  <a:lnTo>
                    <a:pt x="209" y="37"/>
                  </a:lnTo>
                  <a:lnTo>
                    <a:pt x="184" y="52"/>
                  </a:lnTo>
                  <a:lnTo>
                    <a:pt x="159" y="67"/>
                  </a:lnTo>
                  <a:lnTo>
                    <a:pt x="133" y="82"/>
                  </a:lnTo>
                  <a:lnTo>
                    <a:pt x="109" y="89"/>
                  </a:lnTo>
                  <a:lnTo>
                    <a:pt x="83" y="89"/>
                  </a:lnTo>
                  <a:lnTo>
                    <a:pt x="58" y="89"/>
                  </a:lnTo>
                  <a:lnTo>
                    <a:pt x="34" y="104"/>
                  </a:lnTo>
                  <a:lnTo>
                    <a:pt x="8" y="119"/>
                  </a:lnTo>
                  <a:lnTo>
                    <a:pt x="0" y="141"/>
                  </a:lnTo>
                  <a:lnTo>
                    <a:pt x="0" y="164"/>
                  </a:lnTo>
                  <a:lnTo>
                    <a:pt x="0" y="186"/>
                  </a:lnTo>
                  <a:lnTo>
                    <a:pt x="8" y="208"/>
                  </a:lnTo>
                  <a:lnTo>
                    <a:pt x="17" y="231"/>
                  </a:lnTo>
                  <a:lnTo>
                    <a:pt x="42" y="231"/>
                  </a:lnTo>
                  <a:lnTo>
                    <a:pt x="66" y="238"/>
                  </a:lnTo>
                  <a:lnTo>
                    <a:pt x="92" y="238"/>
                  </a:lnTo>
                  <a:lnTo>
                    <a:pt x="117" y="223"/>
                  </a:lnTo>
                  <a:lnTo>
                    <a:pt x="142" y="216"/>
                  </a:lnTo>
                  <a:lnTo>
                    <a:pt x="159" y="238"/>
                  </a:lnTo>
                  <a:lnTo>
                    <a:pt x="176" y="261"/>
                  </a:lnTo>
                  <a:lnTo>
                    <a:pt x="201" y="283"/>
                  </a:lnTo>
                  <a:lnTo>
                    <a:pt x="226" y="298"/>
                  </a:lnTo>
                  <a:lnTo>
                    <a:pt x="251" y="313"/>
                  </a:lnTo>
                  <a:lnTo>
                    <a:pt x="285" y="321"/>
                  </a:lnTo>
                  <a:lnTo>
                    <a:pt x="310" y="313"/>
                  </a:lnTo>
                  <a:lnTo>
                    <a:pt x="335" y="305"/>
                  </a:lnTo>
                  <a:lnTo>
                    <a:pt x="361" y="305"/>
                  </a:lnTo>
                  <a:lnTo>
                    <a:pt x="385" y="313"/>
                  </a:lnTo>
                  <a:lnTo>
                    <a:pt x="411" y="328"/>
                  </a:lnTo>
                  <a:lnTo>
                    <a:pt x="436" y="335"/>
                  </a:lnTo>
                  <a:lnTo>
                    <a:pt x="461" y="357"/>
                  </a:lnTo>
                  <a:lnTo>
                    <a:pt x="486" y="365"/>
                  </a:lnTo>
                  <a:lnTo>
                    <a:pt x="536" y="365"/>
                  </a:lnTo>
                  <a:lnTo>
                    <a:pt x="587" y="365"/>
                  </a:lnTo>
                  <a:lnTo>
                    <a:pt x="654" y="365"/>
                  </a:lnTo>
                  <a:lnTo>
                    <a:pt x="680" y="365"/>
                  </a:lnTo>
                  <a:lnTo>
                    <a:pt x="704" y="357"/>
                  </a:lnTo>
                  <a:lnTo>
                    <a:pt x="730" y="357"/>
                  </a:lnTo>
                  <a:lnTo>
                    <a:pt x="755" y="350"/>
                  </a:lnTo>
                  <a:lnTo>
                    <a:pt x="780" y="342"/>
                  </a:lnTo>
                  <a:lnTo>
                    <a:pt x="805" y="335"/>
                  </a:lnTo>
                  <a:lnTo>
                    <a:pt x="831" y="328"/>
                  </a:lnTo>
                  <a:lnTo>
                    <a:pt x="855" y="328"/>
                  </a:lnTo>
                  <a:lnTo>
                    <a:pt x="881" y="335"/>
                  </a:lnTo>
                  <a:lnTo>
                    <a:pt x="906" y="335"/>
                  </a:lnTo>
                  <a:lnTo>
                    <a:pt x="931" y="342"/>
                  </a:lnTo>
                  <a:lnTo>
                    <a:pt x="956" y="350"/>
                  </a:lnTo>
                  <a:lnTo>
                    <a:pt x="990" y="365"/>
                  </a:lnTo>
                  <a:lnTo>
                    <a:pt x="1040" y="365"/>
                  </a:lnTo>
                  <a:lnTo>
                    <a:pt x="1107" y="373"/>
                  </a:lnTo>
                  <a:lnTo>
                    <a:pt x="1133" y="365"/>
                  </a:lnTo>
                  <a:lnTo>
                    <a:pt x="1183" y="365"/>
                  </a:lnTo>
                  <a:lnTo>
                    <a:pt x="1217" y="357"/>
                  </a:lnTo>
                  <a:lnTo>
                    <a:pt x="1241" y="335"/>
                  </a:lnTo>
                  <a:lnTo>
                    <a:pt x="1267" y="328"/>
                  </a:lnTo>
                  <a:lnTo>
                    <a:pt x="1301" y="313"/>
                  </a:lnTo>
                  <a:lnTo>
                    <a:pt x="1325" y="298"/>
                  </a:lnTo>
                  <a:lnTo>
                    <a:pt x="1351" y="290"/>
                  </a:lnTo>
                  <a:lnTo>
                    <a:pt x="1376" y="283"/>
                  </a:lnTo>
                  <a:lnTo>
                    <a:pt x="1400" y="275"/>
                  </a:lnTo>
                  <a:lnTo>
                    <a:pt x="1426" y="275"/>
                  </a:lnTo>
                  <a:lnTo>
                    <a:pt x="1452" y="275"/>
                  </a:lnTo>
                  <a:lnTo>
                    <a:pt x="1443" y="254"/>
                  </a:lnTo>
                  <a:lnTo>
                    <a:pt x="1426" y="231"/>
                  </a:lnTo>
                  <a:lnTo>
                    <a:pt x="1417" y="208"/>
                  </a:lnTo>
                  <a:lnTo>
                    <a:pt x="1426" y="186"/>
                  </a:lnTo>
                  <a:lnTo>
                    <a:pt x="1443" y="164"/>
                  </a:lnTo>
                  <a:lnTo>
                    <a:pt x="1452" y="141"/>
                  </a:lnTo>
                  <a:lnTo>
                    <a:pt x="1443" y="119"/>
                  </a:lnTo>
                  <a:lnTo>
                    <a:pt x="1426" y="97"/>
                  </a:lnTo>
                  <a:lnTo>
                    <a:pt x="1400" y="82"/>
                  </a:lnTo>
                  <a:lnTo>
                    <a:pt x="1376" y="82"/>
                  </a:lnTo>
                  <a:lnTo>
                    <a:pt x="1351" y="82"/>
                  </a:lnTo>
                  <a:lnTo>
                    <a:pt x="1325" y="82"/>
                  </a:lnTo>
                  <a:lnTo>
                    <a:pt x="1301" y="82"/>
                  </a:lnTo>
                  <a:lnTo>
                    <a:pt x="1275" y="82"/>
                  </a:lnTo>
                  <a:lnTo>
                    <a:pt x="1250" y="74"/>
                  </a:lnTo>
                  <a:lnTo>
                    <a:pt x="1225" y="67"/>
                  </a:lnTo>
                  <a:lnTo>
                    <a:pt x="1200" y="67"/>
                  </a:lnTo>
                  <a:lnTo>
                    <a:pt x="1174" y="67"/>
                  </a:lnTo>
                  <a:lnTo>
                    <a:pt x="1150" y="74"/>
                  </a:lnTo>
                  <a:lnTo>
                    <a:pt x="1124" y="82"/>
                  </a:lnTo>
                  <a:lnTo>
                    <a:pt x="1107" y="59"/>
                  </a:lnTo>
                  <a:lnTo>
                    <a:pt x="1082" y="45"/>
                  </a:lnTo>
                  <a:lnTo>
                    <a:pt x="1057" y="30"/>
                  </a:lnTo>
                  <a:lnTo>
                    <a:pt x="1032" y="30"/>
                  </a:lnTo>
                  <a:lnTo>
                    <a:pt x="1006" y="22"/>
                  </a:lnTo>
                  <a:lnTo>
                    <a:pt x="973" y="15"/>
                  </a:lnTo>
                  <a:lnTo>
                    <a:pt x="948" y="7"/>
                  </a:lnTo>
                  <a:lnTo>
                    <a:pt x="922" y="7"/>
                  </a:lnTo>
                  <a:lnTo>
                    <a:pt x="898" y="22"/>
                  </a:lnTo>
                  <a:lnTo>
                    <a:pt x="872" y="30"/>
                  </a:lnTo>
                  <a:lnTo>
                    <a:pt x="847" y="30"/>
                  </a:lnTo>
                  <a:lnTo>
                    <a:pt x="822" y="30"/>
                  </a:lnTo>
                  <a:lnTo>
                    <a:pt x="797" y="30"/>
                  </a:lnTo>
                  <a:lnTo>
                    <a:pt x="771" y="30"/>
                  </a:lnTo>
                  <a:lnTo>
                    <a:pt x="747" y="22"/>
                  </a:lnTo>
                  <a:lnTo>
                    <a:pt x="721" y="15"/>
                  </a:lnTo>
                  <a:lnTo>
                    <a:pt x="696" y="7"/>
                  </a:lnTo>
                  <a:lnTo>
                    <a:pt x="671" y="7"/>
                  </a:lnTo>
                  <a:lnTo>
                    <a:pt x="646" y="7"/>
                  </a:lnTo>
                  <a:lnTo>
                    <a:pt x="620" y="7"/>
                  </a:lnTo>
                  <a:lnTo>
                    <a:pt x="596" y="22"/>
                  </a:lnTo>
                  <a:lnTo>
                    <a:pt x="570" y="30"/>
                  </a:lnTo>
                  <a:lnTo>
                    <a:pt x="545" y="30"/>
                  </a:lnTo>
                  <a:lnTo>
                    <a:pt x="520" y="22"/>
                  </a:lnTo>
                  <a:lnTo>
                    <a:pt x="486" y="7"/>
                  </a:lnTo>
                  <a:lnTo>
                    <a:pt x="461" y="7"/>
                  </a:lnTo>
                  <a:lnTo>
                    <a:pt x="436" y="0"/>
                  </a:lnTo>
                  <a:lnTo>
                    <a:pt x="411" y="0"/>
                  </a:lnTo>
                  <a:lnTo>
                    <a:pt x="385" y="0"/>
                  </a:lnTo>
                  <a:lnTo>
                    <a:pt x="361" y="7"/>
                  </a:lnTo>
                  <a:lnTo>
                    <a:pt x="319" y="12"/>
                  </a:lnTo>
                  <a:lnTo>
                    <a:pt x="293" y="45"/>
                  </a:lnTo>
                  <a:lnTo>
                    <a:pt x="268" y="59"/>
                  </a:lnTo>
                  <a:lnTo>
                    <a:pt x="260" y="82"/>
                  </a:lnTo>
                  <a:lnTo>
                    <a:pt x="234" y="74"/>
                  </a:lnTo>
                  <a:lnTo>
                    <a:pt x="209" y="67"/>
                  </a:lnTo>
                  <a:lnTo>
                    <a:pt x="217" y="57"/>
                  </a:lnTo>
                </a:path>
              </a:pathLst>
            </a:custGeom>
            <a:gradFill rotWithShape="0">
              <a:gsLst>
                <a:gs pos="0">
                  <a:srgbClr val="F5EACB"/>
                </a:gs>
                <a:gs pos="100000">
                  <a:srgbClr val="CC9900"/>
                </a:gs>
              </a:gsLst>
              <a:lin ang="5400000" scaled="1"/>
            </a:gradFill>
            <a:ln w="12700" cap="rnd" cmpd="sng">
              <a:solidFill>
                <a:srgbClr val="996633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6" name="Group 54">
              <a:extLst>
                <a:ext uri="{FF2B5EF4-FFF2-40B4-BE49-F238E27FC236}">
                  <a16:creationId xmlns:a16="http://schemas.microsoft.com/office/drawing/2014/main" id="{87D9AC9C-0256-A2B5-57AE-763C87696CB3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4800" y="3198"/>
              <a:ext cx="864" cy="1008"/>
              <a:chOff x="0" y="3182"/>
              <a:chExt cx="808" cy="998"/>
            </a:xfrm>
          </p:grpSpPr>
          <p:grpSp>
            <p:nvGrpSpPr>
              <p:cNvPr id="14" name="Group 55">
                <a:extLst>
                  <a:ext uri="{FF2B5EF4-FFF2-40B4-BE49-F238E27FC236}">
                    <a16:creationId xmlns:a16="http://schemas.microsoft.com/office/drawing/2014/main" id="{6A5C4AF4-4EFD-14BD-C0F6-7300901F85D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3182"/>
                <a:ext cx="506" cy="927"/>
                <a:chOff x="1685" y="1023"/>
                <a:chExt cx="506" cy="927"/>
              </a:xfrm>
            </p:grpSpPr>
            <p:sp>
              <p:nvSpPr>
                <p:cNvPr id="27" name="Freeform 56">
                  <a:extLst>
                    <a:ext uri="{FF2B5EF4-FFF2-40B4-BE49-F238E27FC236}">
                      <a16:creationId xmlns:a16="http://schemas.microsoft.com/office/drawing/2014/main" id="{2682F827-2E52-CE40-1919-AC01DF8E32A6}"/>
                    </a:ext>
                  </a:extLst>
                </p:cNvPr>
                <p:cNvSpPr>
                  <a:spLocks/>
                </p:cNvSpPr>
                <p:nvPr/>
              </p:nvSpPr>
              <p:spPr bwMode="ltGray">
                <a:xfrm>
                  <a:off x="1733" y="1329"/>
                  <a:ext cx="76" cy="621"/>
                </a:xfrm>
                <a:custGeom>
                  <a:avLst/>
                  <a:gdLst>
                    <a:gd name="T0" fmla="*/ 0 w 76"/>
                    <a:gd name="T1" fmla="*/ 54 h 621"/>
                    <a:gd name="T2" fmla="*/ 11 w 76"/>
                    <a:gd name="T3" fmla="*/ 269 h 621"/>
                    <a:gd name="T4" fmla="*/ 22 w 76"/>
                    <a:gd name="T5" fmla="*/ 442 h 621"/>
                    <a:gd name="T6" fmla="*/ 30 w 76"/>
                    <a:gd name="T7" fmla="*/ 570 h 621"/>
                    <a:gd name="T8" fmla="*/ 28 w 76"/>
                    <a:gd name="T9" fmla="*/ 620 h 621"/>
                    <a:gd name="T10" fmla="*/ 44 w 76"/>
                    <a:gd name="T11" fmla="*/ 620 h 621"/>
                    <a:gd name="T12" fmla="*/ 49 w 76"/>
                    <a:gd name="T13" fmla="*/ 546 h 621"/>
                    <a:gd name="T14" fmla="*/ 52 w 76"/>
                    <a:gd name="T15" fmla="*/ 434 h 621"/>
                    <a:gd name="T16" fmla="*/ 58 w 76"/>
                    <a:gd name="T17" fmla="*/ 329 h 621"/>
                    <a:gd name="T18" fmla="*/ 61 w 76"/>
                    <a:gd name="T19" fmla="*/ 250 h 621"/>
                    <a:gd name="T20" fmla="*/ 67 w 76"/>
                    <a:gd name="T21" fmla="*/ 135 h 621"/>
                    <a:gd name="T22" fmla="*/ 75 w 76"/>
                    <a:gd name="T23" fmla="*/ 36 h 621"/>
                    <a:gd name="T24" fmla="*/ 70 w 76"/>
                    <a:gd name="T25" fmla="*/ 11 h 621"/>
                    <a:gd name="T26" fmla="*/ 62 w 76"/>
                    <a:gd name="T27" fmla="*/ 0 h 621"/>
                    <a:gd name="T28" fmla="*/ 53 w 76"/>
                    <a:gd name="T29" fmla="*/ 121 h 621"/>
                    <a:gd name="T30" fmla="*/ 45 w 76"/>
                    <a:gd name="T31" fmla="*/ 224 h 621"/>
                    <a:gd name="T32" fmla="*/ 43 w 76"/>
                    <a:gd name="T33" fmla="*/ 305 h 621"/>
                    <a:gd name="T34" fmla="*/ 40 w 76"/>
                    <a:gd name="T35" fmla="*/ 390 h 621"/>
                    <a:gd name="T36" fmla="*/ 34 w 76"/>
                    <a:gd name="T37" fmla="*/ 475 h 621"/>
                    <a:gd name="T38" fmla="*/ 25 w 76"/>
                    <a:gd name="T39" fmla="*/ 327 h 621"/>
                    <a:gd name="T40" fmla="*/ 15 w 76"/>
                    <a:gd name="T41" fmla="*/ 187 h 621"/>
                    <a:gd name="T42" fmla="*/ 0 w 76"/>
                    <a:gd name="T43" fmla="*/ 54 h 621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</a:gdLst>
                  <a:ahLst/>
                  <a:cxnLst>
                    <a:cxn ang="T44">
                      <a:pos x="T0" y="T1"/>
                    </a:cxn>
                    <a:cxn ang="T45">
                      <a:pos x="T2" y="T3"/>
                    </a:cxn>
                    <a:cxn ang="T46">
                      <a:pos x="T4" y="T5"/>
                    </a:cxn>
                    <a:cxn ang="T47">
                      <a:pos x="T6" y="T7"/>
                    </a:cxn>
                    <a:cxn ang="T48">
                      <a:pos x="T8" y="T9"/>
                    </a:cxn>
                    <a:cxn ang="T49">
                      <a:pos x="T10" y="T11"/>
                    </a:cxn>
                    <a:cxn ang="T50">
                      <a:pos x="T12" y="T13"/>
                    </a:cxn>
                    <a:cxn ang="T51">
                      <a:pos x="T14" y="T15"/>
                    </a:cxn>
                    <a:cxn ang="T52">
                      <a:pos x="T16" y="T17"/>
                    </a:cxn>
                    <a:cxn ang="T53">
                      <a:pos x="T18" y="T19"/>
                    </a:cxn>
                    <a:cxn ang="T54">
                      <a:pos x="T20" y="T21"/>
                    </a:cxn>
                    <a:cxn ang="T55">
                      <a:pos x="T22" y="T23"/>
                    </a:cxn>
                    <a:cxn ang="T56">
                      <a:pos x="T24" y="T25"/>
                    </a:cxn>
                    <a:cxn ang="T57">
                      <a:pos x="T26" y="T27"/>
                    </a:cxn>
                    <a:cxn ang="T58">
                      <a:pos x="T28" y="T29"/>
                    </a:cxn>
                    <a:cxn ang="T59">
                      <a:pos x="T30" y="T31"/>
                    </a:cxn>
                    <a:cxn ang="T60">
                      <a:pos x="T32" y="T33"/>
                    </a:cxn>
                    <a:cxn ang="T61">
                      <a:pos x="T34" y="T35"/>
                    </a:cxn>
                    <a:cxn ang="T62">
                      <a:pos x="T36" y="T37"/>
                    </a:cxn>
                    <a:cxn ang="T63">
                      <a:pos x="T38" y="T39"/>
                    </a:cxn>
                    <a:cxn ang="T64">
                      <a:pos x="T40" y="T41"/>
                    </a:cxn>
                    <a:cxn ang="T65">
                      <a:pos x="T42" y="T43"/>
                    </a:cxn>
                  </a:cxnLst>
                  <a:rect l="0" t="0" r="r" b="b"/>
                  <a:pathLst>
                    <a:path w="76" h="621">
                      <a:moveTo>
                        <a:pt x="0" y="54"/>
                      </a:moveTo>
                      <a:lnTo>
                        <a:pt x="11" y="269"/>
                      </a:lnTo>
                      <a:lnTo>
                        <a:pt x="22" y="442"/>
                      </a:lnTo>
                      <a:lnTo>
                        <a:pt x="30" y="570"/>
                      </a:lnTo>
                      <a:lnTo>
                        <a:pt x="28" y="620"/>
                      </a:lnTo>
                      <a:lnTo>
                        <a:pt x="44" y="620"/>
                      </a:lnTo>
                      <a:lnTo>
                        <a:pt x="49" y="546"/>
                      </a:lnTo>
                      <a:lnTo>
                        <a:pt x="52" y="434"/>
                      </a:lnTo>
                      <a:lnTo>
                        <a:pt x="58" y="329"/>
                      </a:lnTo>
                      <a:lnTo>
                        <a:pt x="61" y="250"/>
                      </a:lnTo>
                      <a:lnTo>
                        <a:pt x="67" y="135"/>
                      </a:lnTo>
                      <a:lnTo>
                        <a:pt x="75" y="36"/>
                      </a:lnTo>
                      <a:lnTo>
                        <a:pt x="70" y="11"/>
                      </a:lnTo>
                      <a:lnTo>
                        <a:pt x="62" y="0"/>
                      </a:lnTo>
                      <a:lnTo>
                        <a:pt x="53" y="121"/>
                      </a:lnTo>
                      <a:lnTo>
                        <a:pt x="45" y="224"/>
                      </a:lnTo>
                      <a:lnTo>
                        <a:pt x="43" y="305"/>
                      </a:lnTo>
                      <a:lnTo>
                        <a:pt x="40" y="390"/>
                      </a:lnTo>
                      <a:lnTo>
                        <a:pt x="34" y="475"/>
                      </a:lnTo>
                      <a:lnTo>
                        <a:pt x="25" y="327"/>
                      </a:lnTo>
                      <a:lnTo>
                        <a:pt x="15" y="187"/>
                      </a:lnTo>
                      <a:lnTo>
                        <a:pt x="0" y="54"/>
                      </a:lnTo>
                    </a:path>
                  </a:pathLst>
                </a:custGeom>
                <a:solidFill>
                  <a:srgbClr val="3C0023">
                    <a:alpha val="50195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8" name="Freeform 57">
                  <a:extLst>
                    <a:ext uri="{FF2B5EF4-FFF2-40B4-BE49-F238E27FC236}">
                      <a16:creationId xmlns:a16="http://schemas.microsoft.com/office/drawing/2014/main" id="{2DD95B2B-1FE7-1B88-E74C-C3DD3D3F84C3}"/>
                    </a:ext>
                  </a:extLst>
                </p:cNvPr>
                <p:cNvSpPr>
                  <a:spLocks/>
                </p:cNvSpPr>
                <p:nvPr/>
              </p:nvSpPr>
              <p:spPr bwMode="ltGray">
                <a:xfrm>
                  <a:off x="1790" y="1583"/>
                  <a:ext cx="120" cy="349"/>
                </a:xfrm>
                <a:custGeom>
                  <a:avLst/>
                  <a:gdLst>
                    <a:gd name="T0" fmla="*/ 0 w 120"/>
                    <a:gd name="T1" fmla="*/ 161 h 349"/>
                    <a:gd name="T2" fmla="*/ 10 w 120"/>
                    <a:gd name="T3" fmla="*/ 232 h 349"/>
                    <a:gd name="T4" fmla="*/ 20 w 120"/>
                    <a:gd name="T5" fmla="*/ 289 h 349"/>
                    <a:gd name="T6" fmla="*/ 26 w 120"/>
                    <a:gd name="T7" fmla="*/ 331 h 349"/>
                    <a:gd name="T8" fmla="*/ 25 w 120"/>
                    <a:gd name="T9" fmla="*/ 348 h 349"/>
                    <a:gd name="T10" fmla="*/ 39 w 120"/>
                    <a:gd name="T11" fmla="*/ 348 h 349"/>
                    <a:gd name="T12" fmla="*/ 43 w 120"/>
                    <a:gd name="T13" fmla="*/ 323 h 349"/>
                    <a:gd name="T14" fmla="*/ 45 w 120"/>
                    <a:gd name="T15" fmla="*/ 286 h 349"/>
                    <a:gd name="T16" fmla="*/ 51 w 120"/>
                    <a:gd name="T17" fmla="*/ 252 h 349"/>
                    <a:gd name="T18" fmla="*/ 54 w 120"/>
                    <a:gd name="T19" fmla="*/ 226 h 349"/>
                    <a:gd name="T20" fmla="*/ 59 w 120"/>
                    <a:gd name="T21" fmla="*/ 188 h 349"/>
                    <a:gd name="T22" fmla="*/ 66 w 120"/>
                    <a:gd name="T23" fmla="*/ 156 h 349"/>
                    <a:gd name="T24" fmla="*/ 71 w 120"/>
                    <a:gd name="T25" fmla="*/ 127 h 349"/>
                    <a:gd name="T26" fmla="*/ 77 w 120"/>
                    <a:gd name="T27" fmla="*/ 96 h 349"/>
                    <a:gd name="T28" fmla="*/ 86 w 120"/>
                    <a:gd name="T29" fmla="*/ 66 h 349"/>
                    <a:gd name="T30" fmla="*/ 96 w 120"/>
                    <a:gd name="T31" fmla="*/ 40 h 349"/>
                    <a:gd name="T32" fmla="*/ 113 w 120"/>
                    <a:gd name="T33" fmla="*/ 15 h 349"/>
                    <a:gd name="T34" fmla="*/ 119 w 120"/>
                    <a:gd name="T35" fmla="*/ 5 h 349"/>
                    <a:gd name="T36" fmla="*/ 112 w 120"/>
                    <a:gd name="T37" fmla="*/ 0 h 349"/>
                    <a:gd name="T38" fmla="*/ 101 w 120"/>
                    <a:gd name="T39" fmla="*/ 10 h 349"/>
                    <a:gd name="T40" fmla="*/ 86 w 120"/>
                    <a:gd name="T41" fmla="*/ 33 h 349"/>
                    <a:gd name="T42" fmla="*/ 75 w 120"/>
                    <a:gd name="T43" fmla="*/ 57 h 349"/>
                    <a:gd name="T44" fmla="*/ 66 w 120"/>
                    <a:gd name="T45" fmla="*/ 81 h 349"/>
                    <a:gd name="T46" fmla="*/ 60 w 120"/>
                    <a:gd name="T47" fmla="*/ 113 h 349"/>
                    <a:gd name="T48" fmla="*/ 55 w 120"/>
                    <a:gd name="T49" fmla="*/ 144 h 349"/>
                    <a:gd name="T50" fmla="*/ 47 w 120"/>
                    <a:gd name="T51" fmla="*/ 184 h 349"/>
                    <a:gd name="T52" fmla="*/ 40 w 120"/>
                    <a:gd name="T53" fmla="*/ 217 h 349"/>
                    <a:gd name="T54" fmla="*/ 37 w 120"/>
                    <a:gd name="T55" fmla="*/ 244 h 349"/>
                    <a:gd name="T56" fmla="*/ 36 w 120"/>
                    <a:gd name="T57" fmla="*/ 272 h 349"/>
                    <a:gd name="T58" fmla="*/ 30 w 120"/>
                    <a:gd name="T59" fmla="*/ 300 h 349"/>
                    <a:gd name="T60" fmla="*/ 22 w 120"/>
                    <a:gd name="T61" fmla="*/ 251 h 349"/>
                    <a:gd name="T62" fmla="*/ 13 w 120"/>
                    <a:gd name="T63" fmla="*/ 205 h 349"/>
                    <a:gd name="T64" fmla="*/ 0 w 120"/>
                    <a:gd name="T65" fmla="*/ 161 h 349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0" t="0" r="r" b="b"/>
                  <a:pathLst>
                    <a:path w="120" h="349">
                      <a:moveTo>
                        <a:pt x="0" y="161"/>
                      </a:moveTo>
                      <a:lnTo>
                        <a:pt x="10" y="232"/>
                      </a:lnTo>
                      <a:lnTo>
                        <a:pt x="20" y="289"/>
                      </a:lnTo>
                      <a:lnTo>
                        <a:pt x="26" y="331"/>
                      </a:lnTo>
                      <a:lnTo>
                        <a:pt x="25" y="348"/>
                      </a:lnTo>
                      <a:lnTo>
                        <a:pt x="39" y="348"/>
                      </a:lnTo>
                      <a:lnTo>
                        <a:pt x="43" y="323"/>
                      </a:lnTo>
                      <a:lnTo>
                        <a:pt x="45" y="286"/>
                      </a:lnTo>
                      <a:lnTo>
                        <a:pt x="51" y="252"/>
                      </a:lnTo>
                      <a:lnTo>
                        <a:pt x="54" y="226"/>
                      </a:lnTo>
                      <a:lnTo>
                        <a:pt x="59" y="188"/>
                      </a:lnTo>
                      <a:lnTo>
                        <a:pt x="66" y="156"/>
                      </a:lnTo>
                      <a:lnTo>
                        <a:pt x="71" y="127"/>
                      </a:lnTo>
                      <a:lnTo>
                        <a:pt x="77" y="96"/>
                      </a:lnTo>
                      <a:lnTo>
                        <a:pt x="86" y="66"/>
                      </a:lnTo>
                      <a:lnTo>
                        <a:pt x="96" y="40"/>
                      </a:lnTo>
                      <a:lnTo>
                        <a:pt x="113" y="15"/>
                      </a:lnTo>
                      <a:lnTo>
                        <a:pt x="119" y="5"/>
                      </a:lnTo>
                      <a:lnTo>
                        <a:pt x="112" y="0"/>
                      </a:lnTo>
                      <a:lnTo>
                        <a:pt x="101" y="10"/>
                      </a:lnTo>
                      <a:lnTo>
                        <a:pt x="86" y="33"/>
                      </a:lnTo>
                      <a:lnTo>
                        <a:pt x="75" y="57"/>
                      </a:lnTo>
                      <a:lnTo>
                        <a:pt x="66" y="81"/>
                      </a:lnTo>
                      <a:lnTo>
                        <a:pt x="60" y="113"/>
                      </a:lnTo>
                      <a:lnTo>
                        <a:pt x="55" y="144"/>
                      </a:lnTo>
                      <a:lnTo>
                        <a:pt x="47" y="184"/>
                      </a:lnTo>
                      <a:lnTo>
                        <a:pt x="40" y="217"/>
                      </a:lnTo>
                      <a:lnTo>
                        <a:pt x="37" y="244"/>
                      </a:lnTo>
                      <a:lnTo>
                        <a:pt x="36" y="272"/>
                      </a:lnTo>
                      <a:lnTo>
                        <a:pt x="30" y="300"/>
                      </a:lnTo>
                      <a:lnTo>
                        <a:pt x="22" y="251"/>
                      </a:lnTo>
                      <a:lnTo>
                        <a:pt x="13" y="205"/>
                      </a:lnTo>
                      <a:lnTo>
                        <a:pt x="0" y="161"/>
                      </a:lnTo>
                    </a:path>
                  </a:pathLst>
                </a:custGeom>
                <a:solidFill>
                  <a:srgbClr val="3C0023">
                    <a:alpha val="50195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" name="Freeform 58">
                  <a:extLst>
                    <a:ext uri="{FF2B5EF4-FFF2-40B4-BE49-F238E27FC236}">
                      <a16:creationId xmlns:a16="http://schemas.microsoft.com/office/drawing/2014/main" id="{C04E584A-3910-2A8A-C849-55D9531EBC07}"/>
                    </a:ext>
                  </a:extLst>
                </p:cNvPr>
                <p:cNvSpPr>
                  <a:spLocks/>
                </p:cNvSpPr>
                <p:nvPr/>
              </p:nvSpPr>
              <p:spPr bwMode="ltGray">
                <a:xfrm>
                  <a:off x="1685" y="1239"/>
                  <a:ext cx="266" cy="391"/>
                </a:xfrm>
                <a:custGeom>
                  <a:avLst/>
                  <a:gdLst>
                    <a:gd name="T0" fmla="*/ 107 w 266"/>
                    <a:gd name="T1" fmla="*/ 123 h 391"/>
                    <a:gd name="T2" fmla="*/ 116 w 266"/>
                    <a:gd name="T3" fmla="*/ 135 h 391"/>
                    <a:gd name="T4" fmla="*/ 163 w 266"/>
                    <a:gd name="T5" fmla="*/ 114 h 391"/>
                    <a:gd name="T6" fmla="*/ 211 w 266"/>
                    <a:gd name="T7" fmla="*/ 81 h 391"/>
                    <a:gd name="T8" fmla="*/ 233 w 266"/>
                    <a:gd name="T9" fmla="*/ 46 h 391"/>
                    <a:gd name="T10" fmla="*/ 220 w 266"/>
                    <a:gd name="T11" fmla="*/ 76 h 391"/>
                    <a:gd name="T12" fmla="*/ 183 w 266"/>
                    <a:gd name="T13" fmla="*/ 109 h 391"/>
                    <a:gd name="T14" fmla="*/ 142 w 266"/>
                    <a:gd name="T15" fmla="*/ 138 h 391"/>
                    <a:gd name="T16" fmla="*/ 102 w 266"/>
                    <a:gd name="T17" fmla="*/ 159 h 391"/>
                    <a:gd name="T18" fmla="*/ 119 w 266"/>
                    <a:gd name="T19" fmla="*/ 178 h 391"/>
                    <a:gd name="T20" fmla="*/ 155 w 266"/>
                    <a:gd name="T21" fmla="*/ 180 h 391"/>
                    <a:gd name="T22" fmla="*/ 202 w 266"/>
                    <a:gd name="T23" fmla="*/ 187 h 391"/>
                    <a:gd name="T24" fmla="*/ 239 w 266"/>
                    <a:gd name="T25" fmla="*/ 204 h 391"/>
                    <a:gd name="T26" fmla="*/ 251 w 266"/>
                    <a:gd name="T27" fmla="*/ 215 h 391"/>
                    <a:gd name="T28" fmla="*/ 213 w 266"/>
                    <a:gd name="T29" fmla="*/ 204 h 391"/>
                    <a:gd name="T30" fmla="*/ 162 w 266"/>
                    <a:gd name="T31" fmla="*/ 198 h 391"/>
                    <a:gd name="T32" fmla="*/ 114 w 266"/>
                    <a:gd name="T33" fmla="*/ 195 h 391"/>
                    <a:gd name="T34" fmla="*/ 88 w 266"/>
                    <a:gd name="T35" fmla="*/ 203 h 391"/>
                    <a:gd name="T36" fmla="*/ 93 w 266"/>
                    <a:gd name="T37" fmla="*/ 248 h 391"/>
                    <a:gd name="T38" fmla="*/ 93 w 266"/>
                    <a:gd name="T39" fmla="*/ 307 h 391"/>
                    <a:gd name="T40" fmla="*/ 77 w 266"/>
                    <a:gd name="T41" fmla="*/ 354 h 391"/>
                    <a:gd name="T42" fmla="*/ 46 w 266"/>
                    <a:gd name="T43" fmla="*/ 390 h 391"/>
                    <a:gd name="T44" fmla="*/ 50 w 266"/>
                    <a:gd name="T45" fmla="*/ 346 h 391"/>
                    <a:gd name="T46" fmla="*/ 61 w 266"/>
                    <a:gd name="T47" fmla="*/ 299 h 391"/>
                    <a:gd name="T48" fmla="*/ 67 w 266"/>
                    <a:gd name="T49" fmla="*/ 238 h 391"/>
                    <a:gd name="T50" fmla="*/ 64 w 266"/>
                    <a:gd name="T51" fmla="*/ 198 h 391"/>
                    <a:gd name="T52" fmla="*/ 48 w 266"/>
                    <a:gd name="T53" fmla="*/ 221 h 391"/>
                    <a:gd name="T54" fmla="*/ 39 w 266"/>
                    <a:gd name="T55" fmla="*/ 273 h 391"/>
                    <a:gd name="T56" fmla="*/ 32 w 266"/>
                    <a:gd name="T57" fmla="*/ 325 h 391"/>
                    <a:gd name="T58" fmla="*/ 10 w 266"/>
                    <a:gd name="T59" fmla="*/ 364 h 391"/>
                    <a:gd name="T60" fmla="*/ 2 w 266"/>
                    <a:gd name="T61" fmla="*/ 364 h 391"/>
                    <a:gd name="T62" fmla="*/ 2 w 266"/>
                    <a:gd name="T63" fmla="*/ 324 h 391"/>
                    <a:gd name="T64" fmla="*/ 17 w 266"/>
                    <a:gd name="T65" fmla="*/ 287 h 391"/>
                    <a:gd name="T66" fmla="*/ 34 w 266"/>
                    <a:gd name="T67" fmla="*/ 239 h 391"/>
                    <a:gd name="T68" fmla="*/ 42 w 266"/>
                    <a:gd name="T69" fmla="*/ 204 h 391"/>
                    <a:gd name="T70" fmla="*/ 26 w 266"/>
                    <a:gd name="T71" fmla="*/ 182 h 391"/>
                    <a:gd name="T72" fmla="*/ 2 w 266"/>
                    <a:gd name="T73" fmla="*/ 184 h 391"/>
                    <a:gd name="T74" fmla="*/ 2 w 266"/>
                    <a:gd name="T75" fmla="*/ 184 h 391"/>
                    <a:gd name="T76" fmla="*/ 2 w 266"/>
                    <a:gd name="T77" fmla="*/ 184 h 391"/>
                    <a:gd name="T78" fmla="*/ 2 w 266"/>
                    <a:gd name="T79" fmla="*/ 184 h 391"/>
                    <a:gd name="T80" fmla="*/ 2 w 266"/>
                    <a:gd name="T81" fmla="*/ 184 h 391"/>
                    <a:gd name="T82" fmla="*/ 2 w 266"/>
                    <a:gd name="T83" fmla="*/ 184 h 391"/>
                    <a:gd name="T84" fmla="*/ 13 w 266"/>
                    <a:gd name="T85" fmla="*/ 161 h 391"/>
                    <a:gd name="T86" fmla="*/ 13 w 266"/>
                    <a:gd name="T87" fmla="*/ 138 h 391"/>
                    <a:gd name="T88" fmla="*/ 2 w 266"/>
                    <a:gd name="T89" fmla="*/ 105 h 391"/>
                    <a:gd name="T90" fmla="*/ 2 w 266"/>
                    <a:gd name="T91" fmla="*/ 105 h 391"/>
                    <a:gd name="T92" fmla="*/ 2 w 266"/>
                    <a:gd name="T93" fmla="*/ 105 h 391"/>
                    <a:gd name="T94" fmla="*/ 2 w 266"/>
                    <a:gd name="T95" fmla="*/ 105 h 391"/>
                    <a:gd name="T96" fmla="*/ 24 w 266"/>
                    <a:gd name="T97" fmla="*/ 122 h 391"/>
                    <a:gd name="T98" fmla="*/ 53 w 266"/>
                    <a:gd name="T99" fmla="*/ 157 h 391"/>
                    <a:gd name="T100" fmla="*/ 55 w 266"/>
                    <a:gd name="T101" fmla="*/ 130 h 391"/>
                    <a:gd name="T102" fmla="*/ 24 w 266"/>
                    <a:gd name="T103" fmla="*/ 91 h 391"/>
                    <a:gd name="T104" fmla="*/ 2 w 266"/>
                    <a:gd name="T105" fmla="*/ 65 h 391"/>
                    <a:gd name="T106" fmla="*/ 2 w 266"/>
                    <a:gd name="T107" fmla="*/ 65 h 391"/>
                    <a:gd name="T108" fmla="*/ 2 w 266"/>
                    <a:gd name="T109" fmla="*/ 48 h 391"/>
                    <a:gd name="T110" fmla="*/ 30 w 266"/>
                    <a:gd name="T111" fmla="*/ 87 h 391"/>
                    <a:gd name="T112" fmla="*/ 61 w 266"/>
                    <a:gd name="T113" fmla="*/ 138 h 391"/>
                    <a:gd name="T114" fmla="*/ 80 w 266"/>
                    <a:gd name="T115" fmla="*/ 127 h 391"/>
                    <a:gd name="T116" fmla="*/ 106 w 266"/>
                    <a:gd name="T117" fmla="*/ 87 h 391"/>
                    <a:gd name="T118" fmla="*/ 139 w 266"/>
                    <a:gd name="T119" fmla="*/ 39 h 391"/>
                    <a:gd name="T120" fmla="*/ 165 w 266"/>
                    <a:gd name="T121" fmla="*/ 6 h 391"/>
                    <a:gd name="T122" fmla="*/ 163 w 266"/>
                    <a:gd name="T123" fmla="*/ 29 h 391"/>
                    <a:gd name="T124" fmla="*/ 137 w 266"/>
                    <a:gd name="T125" fmla="*/ 76 h 391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60000 65536"/>
                    <a:gd name="T184" fmla="*/ 0 60000 65536"/>
                    <a:gd name="T185" fmla="*/ 0 60000 65536"/>
                    <a:gd name="T186" fmla="*/ 0 60000 65536"/>
                    <a:gd name="T187" fmla="*/ 0 60000 65536"/>
                    <a:gd name="T188" fmla="*/ 0 60000 65536"/>
                  </a:gdLst>
                  <a:ahLst/>
                  <a:cxnLst>
                    <a:cxn ang="T126">
                      <a:pos x="T0" y="T1"/>
                    </a:cxn>
                    <a:cxn ang="T127">
                      <a:pos x="T2" y="T3"/>
                    </a:cxn>
                    <a:cxn ang="T128">
                      <a:pos x="T4" y="T5"/>
                    </a:cxn>
                    <a:cxn ang="T129">
                      <a:pos x="T6" y="T7"/>
                    </a:cxn>
                    <a:cxn ang="T130">
                      <a:pos x="T8" y="T9"/>
                    </a:cxn>
                    <a:cxn ang="T131">
                      <a:pos x="T10" y="T11"/>
                    </a:cxn>
                    <a:cxn ang="T132">
                      <a:pos x="T12" y="T13"/>
                    </a:cxn>
                    <a:cxn ang="T133">
                      <a:pos x="T14" y="T15"/>
                    </a:cxn>
                    <a:cxn ang="T134">
                      <a:pos x="T16" y="T17"/>
                    </a:cxn>
                    <a:cxn ang="T135">
                      <a:pos x="T18" y="T19"/>
                    </a:cxn>
                    <a:cxn ang="T136">
                      <a:pos x="T20" y="T21"/>
                    </a:cxn>
                    <a:cxn ang="T137">
                      <a:pos x="T22" y="T23"/>
                    </a:cxn>
                    <a:cxn ang="T138">
                      <a:pos x="T24" y="T25"/>
                    </a:cxn>
                    <a:cxn ang="T139">
                      <a:pos x="T26" y="T27"/>
                    </a:cxn>
                    <a:cxn ang="T140">
                      <a:pos x="T28" y="T29"/>
                    </a:cxn>
                    <a:cxn ang="T141">
                      <a:pos x="T30" y="T31"/>
                    </a:cxn>
                    <a:cxn ang="T142">
                      <a:pos x="T32" y="T33"/>
                    </a:cxn>
                    <a:cxn ang="T143">
                      <a:pos x="T34" y="T35"/>
                    </a:cxn>
                    <a:cxn ang="T144">
                      <a:pos x="T36" y="T37"/>
                    </a:cxn>
                    <a:cxn ang="T145">
                      <a:pos x="T38" y="T39"/>
                    </a:cxn>
                    <a:cxn ang="T146">
                      <a:pos x="T40" y="T41"/>
                    </a:cxn>
                    <a:cxn ang="T147">
                      <a:pos x="T42" y="T43"/>
                    </a:cxn>
                    <a:cxn ang="T148">
                      <a:pos x="T44" y="T45"/>
                    </a:cxn>
                    <a:cxn ang="T149">
                      <a:pos x="T46" y="T47"/>
                    </a:cxn>
                    <a:cxn ang="T150">
                      <a:pos x="T48" y="T49"/>
                    </a:cxn>
                    <a:cxn ang="T151">
                      <a:pos x="T50" y="T51"/>
                    </a:cxn>
                    <a:cxn ang="T152">
                      <a:pos x="T52" y="T53"/>
                    </a:cxn>
                    <a:cxn ang="T153">
                      <a:pos x="T54" y="T55"/>
                    </a:cxn>
                    <a:cxn ang="T154">
                      <a:pos x="T56" y="T57"/>
                    </a:cxn>
                    <a:cxn ang="T155">
                      <a:pos x="T58" y="T59"/>
                    </a:cxn>
                    <a:cxn ang="T156">
                      <a:pos x="T60" y="T61"/>
                    </a:cxn>
                    <a:cxn ang="T157">
                      <a:pos x="T62" y="T63"/>
                    </a:cxn>
                    <a:cxn ang="T158">
                      <a:pos x="T64" y="T65"/>
                    </a:cxn>
                    <a:cxn ang="T159">
                      <a:pos x="T66" y="T67"/>
                    </a:cxn>
                    <a:cxn ang="T160">
                      <a:pos x="T68" y="T69"/>
                    </a:cxn>
                    <a:cxn ang="T161">
                      <a:pos x="T70" y="T71"/>
                    </a:cxn>
                    <a:cxn ang="T162">
                      <a:pos x="T72" y="T73"/>
                    </a:cxn>
                    <a:cxn ang="T163">
                      <a:pos x="T74" y="T75"/>
                    </a:cxn>
                    <a:cxn ang="T164">
                      <a:pos x="T76" y="T77"/>
                    </a:cxn>
                    <a:cxn ang="T165">
                      <a:pos x="T78" y="T79"/>
                    </a:cxn>
                    <a:cxn ang="T166">
                      <a:pos x="T80" y="T81"/>
                    </a:cxn>
                    <a:cxn ang="T167">
                      <a:pos x="T82" y="T83"/>
                    </a:cxn>
                    <a:cxn ang="T168">
                      <a:pos x="T84" y="T85"/>
                    </a:cxn>
                    <a:cxn ang="T169">
                      <a:pos x="T86" y="T87"/>
                    </a:cxn>
                    <a:cxn ang="T170">
                      <a:pos x="T88" y="T89"/>
                    </a:cxn>
                    <a:cxn ang="T171">
                      <a:pos x="T90" y="T91"/>
                    </a:cxn>
                    <a:cxn ang="T172">
                      <a:pos x="T92" y="T93"/>
                    </a:cxn>
                    <a:cxn ang="T173">
                      <a:pos x="T94" y="T95"/>
                    </a:cxn>
                    <a:cxn ang="T174">
                      <a:pos x="T96" y="T97"/>
                    </a:cxn>
                    <a:cxn ang="T175">
                      <a:pos x="T98" y="T99"/>
                    </a:cxn>
                    <a:cxn ang="T176">
                      <a:pos x="T100" y="T101"/>
                    </a:cxn>
                    <a:cxn ang="T177">
                      <a:pos x="T102" y="T103"/>
                    </a:cxn>
                    <a:cxn ang="T178">
                      <a:pos x="T104" y="T105"/>
                    </a:cxn>
                    <a:cxn ang="T179">
                      <a:pos x="T106" y="T107"/>
                    </a:cxn>
                    <a:cxn ang="T180">
                      <a:pos x="T108" y="T109"/>
                    </a:cxn>
                    <a:cxn ang="T181">
                      <a:pos x="T110" y="T111"/>
                    </a:cxn>
                    <a:cxn ang="T182">
                      <a:pos x="T112" y="T113"/>
                    </a:cxn>
                    <a:cxn ang="T183">
                      <a:pos x="T114" y="T115"/>
                    </a:cxn>
                    <a:cxn ang="T184">
                      <a:pos x="T116" y="T117"/>
                    </a:cxn>
                    <a:cxn ang="T185">
                      <a:pos x="T118" y="T119"/>
                    </a:cxn>
                    <a:cxn ang="T186">
                      <a:pos x="T120" y="T121"/>
                    </a:cxn>
                    <a:cxn ang="T187">
                      <a:pos x="T122" y="T123"/>
                    </a:cxn>
                    <a:cxn ang="T188">
                      <a:pos x="T124" y="T125"/>
                    </a:cxn>
                  </a:cxnLst>
                  <a:rect l="0" t="0" r="r" b="b"/>
                  <a:pathLst>
                    <a:path w="266" h="391">
                      <a:moveTo>
                        <a:pt x="124" y="95"/>
                      </a:moveTo>
                      <a:lnTo>
                        <a:pt x="119" y="101"/>
                      </a:lnTo>
                      <a:lnTo>
                        <a:pt x="115" y="108"/>
                      </a:lnTo>
                      <a:lnTo>
                        <a:pt x="111" y="115"/>
                      </a:lnTo>
                      <a:lnTo>
                        <a:pt x="107" y="123"/>
                      </a:lnTo>
                      <a:lnTo>
                        <a:pt x="104" y="129"/>
                      </a:lnTo>
                      <a:lnTo>
                        <a:pt x="102" y="136"/>
                      </a:lnTo>
                      <a:lnTo>
                        <a:pt x="100" y="142"/>
                      </a:lnTo>
                      <a:lnTo>
                        <a:pt x="107" y="138"/>
                      </a:lnTo>
                      <a:lnTo>
                        <a:pt x="116" y="135"/>
                      </a:lnTo>
                      <a:lnTo>
                        <a:pt x="125" y="131"/>
                      </a:lnTo>
                      <a:lnTo>
                        <a:pt x="134" y="127"/>
                      </a:lnTo>
                      <a:lnTo>
                        <a:pt x="144" y="124"/>
                      </a:lnTo>
                      <a:lnTo>
                        <a:pt x="154" y="119"/>
                      </a:lnTo>
                      <a:lnTo>
                        <a:pt x="163" y="114"/>
                      </a:lnTo>
                      <a:lnTo>
                        <a:pt x="175" y="107"/>
                      </a:lnTo>
                      <a:lnTo>
                        <a:pt x="184" y="101"/>
                      </a:lnTo>
                      <a:lnTo>
                        <a:pt x="195" y="93"/>
                      </a:lnTo>
                      <a:lnTo>
                        <a:pt x="203" y="89"/>
                      </a:lnTo>
                      <a:lnTo>
                        <a:pt x="211" y="81"/>
                      </a:lnTo>
                      <a:lnTo>
                        <a:pt x="218" y="75"/>
                      </a:lnTo>
                      <a:lnTo>
                        <a:pt x="224" y="66"/>
                      </a:lnTo>
                      <a:lnTo>
                        <a:pt x="227" y="59"/>
                      </a:lnTo>
                      <a:lnTo>
                        <a:pt x="230" y="51"/>
                      </a:lnTo>
                      <a:lnTo>
                        <a:pt x="233" y="46"/>
                      </a:lnTo>
                      <a:lnTo>
                        <a:pt x="233" y="52"/>
                      </a:lnTo>
                      <a:lnTo>
                        <a:pt x="233" y="56"/>
                      </a:lnTo>
                      <a:lnTo>
                        <a:pt x="231" y="61"/>
                      </a:lnTo>
                      <a:lnTo>
                        <a:pt x="227" y="67"/>
                      </a:lnTo>
                      <a:lnTo>
                        <a:pt x="220" y="76"/>
                      </a:lnTo>
                      <a:lnTo>
                        <a:pt x="217" y="83"/>
                      </a:lnTo>
                      <a:lnTo>
                        <a:pt x="210" y="88"/>
                      </a:lnTo>
                      <a:lnTo>
                        <a:pt x="202" y="94"/>
                      </a:lnTo>
                      <a:lnTo>
                        <a:pt x="192" y="101"/>
                      </a:lnTo>
                      <a:lnTo>
                        <a:pt x="183" y="109"/>
                      </a:lnTo>
                      <a:lnTo>
                        <a:pt x="173" y="116"/>
                      </a:lnTo>
                      <a:lnTo>
                        <a:pt x="167" y="122"/>
                      </a:lnTo>
                      <a:lnTo>
                        <a:pt x="159" y="129"/>
                      </a:lnTo>
                      <a:lnTo>
                        <a:pt x="151" y="133"/>
                      </a:lnTo>
                      <a:lnTo>
                        <a:pt x="142" y="138"/>
                      </a:lnTo>
                      <a:lnTo>
                        <a:pt x="133" y="143"/>
                      </a:lnTo>
                      <a:lnTo>
                        <a:pt x="125" y="148"/>
                      </a:lnTo>
                      <a:lnTo>
                        <a:pt x="118" y="152"/>
                      </a:lnTo>
                      <a:lnTo>
                        <a:pt x="109" y="156"/>
                      </a:lnTo>
                      <a:lnTo>
                        <a:pt x="102" y="159"/>
                      </a:lnTo>
                      <a:lnTo>
                        <a:pt x="100" y="161"/>
                      </a:lnTo>
                      <a:lnTo>
                        <a:pt x="102" y="165"/>
                      </a:lnTo>
                      <a:lnTo>
                        <a:pt x="106" y="170"/>
                      </a:lnTo>
                      <a:lnTo>
                        <a:pt x="110" y="176"/>
                      </a:lnTo>
                      <a:lnTo>
                        <a:pt x="119" y="178"/>
                      </a:lnTo>
                      <a:lnTo>
                        <a:pt x="125" y="178"/>
                      </a:lnTo>
                      <a:lnTo>
                        <a:pt x="135" y="180"/>
                      </a:lnTo>
                      <a:lnTo>
                        <a:pt x="144" y="180"/>
                      </a:lnTo>
                      <a:lnTo>
                        <a:pt x="155" y="180"/>
                      </a:lnTo>
                      <a:lnTo>
                        <a:pt x="165" y="182"/>
                      </a:lnTo>
                      <a:lnTo>
                        <a:pt x="175" y="182"/>
                      </a:lnTo>
                      <a:lnTo>
                        <a:pt x="185" y="184"/>
                      </a:lnTo>
                      <a:lnTo>
                        <a:pt x="193" y="185"/>
                      </a:lnTo>
                      <a:lnTo>
                        <a:pt x="202" y="187"/>
                      </a:lnTo>
                      <a:lnTo>
                        <a:pt x="208" y="189"/>
                      </a:lnTo>
                      <a:lnTo>
                        <a:pt x="215" y="193"/>
                      </a:lnTo>
                      <a:lnTo>
                        <a:pt x="221" y="196"/>
                      </a:lnTo>
                      <a:lnTo>
                        <a:pt x="229" y="200"/>
                      </a:lnTo>
                      <a:lnTo>
                        <a:pt x="239" y="204"/>
                      </a:lnTo>
                      <a:lnTo>
                        <a:pt x="249" y="208"/>
                      </a:lnTo>
                      <a:lnTo>
                        <a:pt x="256" y="211"/>
                      </a:lnTo>
                      <a:lnTo>
                        <a:pt x="265" y="214"/>
                      </a:lnTo>
                      <a:lnTo>
                        <a:pt x="258" y="215"/>
                      </a:lnTo>
                      <a:lnTo>
                        <a:pt x="251" y="215"/>
                      </a:lnTo>
                      <a:lnTo>
                        <a:pt x="244" y="213"/>
                      </a:lnTo>
                      <a:lnTo>
                        <a:pt x="236" y="211"/>
                      </a:lnTo>
                      <a:lnTo>
                        <a:pt x="226" y="207"/>
                      </a:lnTo>
                      <a:lnTo>
                        <a:pt x="219" y="206"/>
                      </a:lnTo>
                      <a:lnTo>
                        <a:pt x="213" y="204"/>
                      </a:lnTo>
                      <a:lnTo>
                        <a:pt x="204" y="202"/>
                      </a:lnTo>
                      <a:lnTo>
                        <a:pt x="195" y="201"/>
                      </a:lnTo>
                      <a:lnTo>
                        <a:pt x="184" y="200"/>
                      </a:lnTo>
                      <a:lnTo>
                        <a:pt x="173" y="199"/>
                      </a:lnTo>
                      <a:lnTo>
                        <a:pt x="162" y="198"/>
                      </a:lnTo>
                      <a:lnTo>
                        <a:pt x="152" y="198"/>
                      </a:lnTo>
                      <a:lnTo>
                        <a:pt x="142" y="198"/>
                      </a:lnTo>
                      <a:lnTo>
                        <a:pt x="134" y="197"/>
                      </a:lnTo>
                      <a:lnTo>
                        <a:pt x="124" y="197"/>
                      </a:lnTo>
                      <a:lnTo>
                        <a:pt x="114" y="195"/>
                      </a:lnTo>
                      <a:lnTo>
                        <a:pt x="102" y="192"/>
                      </a:lnTo>
                      <a:lnTo>
                        <a:pt x="92" y="189"/>
                      </a:lnTo>
                      <a:lnTo>
                        <a:pt x="80" y="188"/>
                      </a:lnTo>
                      <a:lnTo>
                        <a:pt x="84" y="195"/>
                      </a:lnTo>
                      <a:lnTo>
                        <a:pt x="88" y="203"/>
                      </a:lnTo>
                      <a:lnTo>
                        <a:pt x="93" y="215"/>
                      </a:lnTo>
                      <a:lnTo>
                        <a:pt x="94" y="223"/>
                      </a:lnTo>
                      <a:lnTo>
                        <a:pt x="95" y="233"/>
                      </a:lnTo>
                      <a:lnTo>
                        <a:pt x="94" y="241"/>
                      </a:lnTo>
                      <a:lnTo>
                        <a:pt x="93" y="248"/>
                      </a:lnTo>
                      <a:lnTo>
                        <a:pt x="93" y="259"/>
                      </a:lnTo>
                      <a:lnTo>
                        <a:pt x="92" y="273"/>
                      </a:lnTo>
                      <a:lnTo>
                        <a:pt x="92" y="285"/>
                      </a:lnTo>
                      <a:lnTo>
                        <a:pt x="93" y="297"/>
                      </a:lnTo>
                      <a:lnTo>
                        <a:pt x="93" y="307"/>
                      </a:lnTo>
                      <a:lnTo>
                        <a:pt x="92" y="316"/>
                      </a:lnTo>
                      <a:lnTo>
                        <a:pt x="89" y="326"/>
                      </a:lnTo>
                      <a:lnTo>
                        <a:pt x="85" y="338"/>
                      </a:lnTo>
                      <a:lnTo>
                        <a:pt x="82" y="346"/>
                      </a:lnTo>
                      <a:lnTo>
                        <a:pt x="77" y="354"/>
                      </a:lnTo>
                      <a:lnTo>
                        <a:pt x="73" y="363"/>
                      </a:lnTo>
                      <a:lnTo>
                        <a:pt x="69" y="369"/>
                      </a:lnTo>
                      <a:lnTo>
                        <a:pt x="62" y="376"/>
                      </a:lnTo>
                      <a:lnTo>
                        <a:pt x="53" y="382"/>
                      </a:lnTo>
                      <a:lnTo>
                        <a:pt x="46" y="390"/>
                      </a:lnTo>
                      <a:lnTo>
                        <a:pt x="45" y="382"/>
                      </a:lnTo>
                      <a:lnTo>
                        <a:pt x="46" y="372"/>
                      </a:lnTo>
                      <a:lnTo>
                        <a:pt x="47" y="362"/>
                      </a:lnTo>
                      <a:lnTo>
                        <a:pt x="48" y="353"/>
                      </a:lnTo>
                      <a:lnTo>
                        <a:pt x="50" y="346"/>
                      </a:lnTo>
                      <a:lnTo>
                        <a:pt x="53" y="337"/>
                      </a:lnTo>
                      <a:lnTo>
                        <a:pt x="56" y="328"/>
                      </a:lnTo>
                      <a:lnTo>
                        <a:pt x="58" y="320"/>
                      </a:lnTo>
                      <a:lnTo>
                        <a:pt x="59" y="313"/>
                      </a:lnTo>
                      <a:lnTo>
                        <a:pt x="61" y="299"/>
                      </a:lnTo>
                      <a:lnTo>
                        <a:pt x="62" y="285"/>
                      </a:lnTo>
                      <a:lnTo>
                        <a:pt x="63" y="273"/>
                      </a:lnTo>
                      <a:lnTo>
                        <a:pt x="65" y="260"/>
                      </a:lnTo>
                      <a:lnTo>
                        <a:pt x="67" y="247"/>
                      </a:lnTo>
                      <a:lnTo>
                        <a:pt x="67" y="238"/>
                      </a:lnTo>
                      <a:lnTo>
                        <a:pt x="67" y="231"/>
                      </a:lnTo>
                      <a:lnTo>
                        <a:pt x="68" y="222"/>
                      </a:lnTo>
                      <a:lnTo>
                        <a:pt x="67" y="212"/>
                      </a:lnTo>
                      <a:lnTo>
                        <a:pt x="66" y="206"/>
                      </a:lnTo>
                      <a:lnTo>
                        <a:pt x="64" y="198"/>
                      </a:lnTo>
                      <a:lnTo>
                        <a:pt x="62" y="187"/>
                      </a:lnTo>
                      <a:lnTo>
                        <a:pt x="58" y="195"/>
                      </a:lnTo>
                      <a:lnTo>
                        <a:pt x="54" y="203"/>
                      </a:lnTo>
                      <a:lnTo>
                        <a:pt x="50" y="212"/>
                      </a:lnTo>
                      <a:lnTo>
                        <a:pt x="48" y="221"/>
                      </a:lnTo>
                      <a:lnTo>
                        <a:pt x="46" y="232"/>
                      </a:lnTo>
                      <a:lnTo>
                        <a:pt x="44" y="239"/>
                      </a:lnTo>
                      <a:lnTo>
                        <a:pt x="43" y="249"/>
                      </a:lnTo>
                      <a:lnTo>
                        <a:pt x="41" y="260"/>
                      </a:lnTo>
                      <a:lnTo>
                        <a:pt x="39" y="273"/>
                      </a:lnTo>
                      <a:lnTo>
                        <a:pt x="38" y="283"/>
                      </a:lnTo>
                      <a:lnTo>
                        <a:pt x="37" y="295"/>
                      </a:lnTo>
                      <a:lnTo>
                        <a:pt x="36" y="305"/>
                      </a:lnTo>
                      <a:lnTo>
                        <a:pt x="33" y="315"/>
                      </a:lnTo>
                      <a:lnTo>
                        <a:pt x="32" y="325"/>
                      </a:lnTo>
                      <a:lnTo>
                        <a:pt x="30" y="333"/>
                      </a:lnTo>
                      <a:lnTo>
                        <a:pt x="26" y="340"/>
                      </a:lnTo>
                      <a:lnTo>
                        <a:pt x="21" y="348"/>
                      </a:lnTo>
                      <a:lnTo>
                        <a:pt x="15" y="356"/>
                      </a:lnTo>
                      <a:lnTo>
                        <a:pt x="10" y="364"/>
                      </a:lnTo>
                      <a:lnTo>
                        <a:pt x="5" y="368"/>
                      </a:lnTo>
                      <a:lnTo>
                        <a:pt x="2" y="364"/>
                      </a:lnTo>
                      <a:lnTo>
                        <a:pt x="2" y="344"/>
                      </a:lnTo>
                      <a:lnTo>
                        <a:pt x="2" y="364"/>
                      </a:lnTo>
                      <a:lnTo>
                        <a:pt x="2" y="344"/>
                      </a:lnTo>
                      <a:lnTo>
                        <a:pt x="2" y="324"/>
                      </a:lnTo>
                      <a:lnTo>
                        <a:pt x="5" y="316"/>
                      </a:lnTo>
                      <a:lnTo>
                        <a:pt x="9" y="306"/>
                      </a:lnTo>
                      <a:lnTo>
                        <a:pt x="13" y="297"/>
                      </a:lnTo>
                      <a:lnTo>
                        <a:pt x="17" y="287"/>
                      </a:lnTo>
                      <a:lnTo>
                        <a:pt x="21" y="278"/>
                      </a:lnTo>
                      <a:lnTo>
                        <a:pt x="25" y="268"/>
                      </a:lnTo>
                      <a:lnTo>
                        <a:pt x="28" y="259"/>
                      </a:lnTo>
                      <a:lnTo>
                        <a:pt x="31" y="249"/>
                      </a:lnTo>
                      <a:lnTo>
                        <a:pt x="34" y="239"/>
                      </a:lnTo>
                      <a:lnTo>
                        <a:pt x="36" y="233"/>
                      </a:lnTo>
                      <a:lnTo>
                        <a:pt x="38" y="225"/>
                      </a:lnTo>
                      <a:lnTo>
                        <a:pt x="41" y="216"/>
                      </a:lnTo>
                      <a:lnTo>
                        <a:pt x="44" y="210"/>
                      </a:lnTo>
                      <a:lnTo>
                        <a:pt x="42" y="204"/>
                      </a:lnTo>
                      <a:lnTo>
                        <a:pt x="41" y="197"/>
                      </a:lnTo>
                      <a:lnTo>
                        <a:pt x="42" y="192"/>
                      </a:lnTo>
                      <a:lnTo>
                        <a:pt x="43" y="185"/>
                      </a:lnTo>
                      <a:lnTo>
                        <a:pt x="36" y="184"/>
                      </a:lnTo>
                      <a:lnTo>
                        <a:pt x="26" y="182"/>
                      </a:lnTo>
                      <a:lnTo>
                        <a:pt x="18" y="187"/>
                      </a:lnTo>
                      <a:lnTo>
                        <a:pt x="11" y="191"/>
                      </a:lnTo>
                      <a:lnTo>
                        <a:pt x="3" y="195"/>
                      </a:lnTo>
                      <a:lnTo>
                        <a:pt x="2" y="184"/>
                      </a:lnTo>
                      <a:lnTo>
                        <a:pt x="2" y="164"/>
                      </a:lnTo>
                      <a:lnTo>
                        <a:pt x="2" y="184"/>
                      </a:lnTo>
                      <a:lnTo>
                        <a:pt x="2" y="164"/>
                      </a:lnTo>
                      <a:lnTo>
                        <a:pt x="5" y="164"/>
                      </a:lnTo>
                      <a:lnTo>
                        <a:pt x="13" y="161"/>
                      </a:lnTo>
                      <a:lnTo>
                        <a:pt x="15" y="156"/>
                      </a:lnTo>
                      <a:lnTo>
                        <a:pt x="17" y="151"/>
                      </a:lnTo>
                      <a:lnTo>
                        <a:pt x="19" y="146"/>
                      </a:lnTo>
                      <a:lnTo>
                        <a:pt x="18" y="144"/>
                      </a:lnTo>
                      <a:lnTo>
                        <a:pt x="13" y="138"/>
                      </a:lnTo>
                      <a:lnTo>
                        <a:pt x="6" y="132"/>
                      </a:lnTo>
                      <a:lnTo>
                        <a:pt x="0" y="125"/>
                      </a:lnTo>
                      <a:lnTo>
                        <a:pt x="2" y="124"/>
                      </a:lnTo>
                      <a:lnTo>
                        <a:pt x="2" y="105"/>
                      </a:lnTo>
                      <a:lnTo>
                        <a:pt x="1" y="103"/>
                      </a:lnTo>
                      <a:lnTo>
                        <a:pt x="11" y="110"/>
                      </a:lnTo>
                      <a:lnTo>
                        <a:pt x="19" y="117"/>
                      </a:lnTo>
                      <a:lnTo>
                        <a:pt x="24" y="122"/>
                      </a:lnTo>
                      <a:lnTo>
                        <a:pt x="28" y="128"/>
                      </a:lnTo>
                      <a:lnTo>
                        <a:pt x="35" y="137"/>
                      </a:lnTo>
                      <a:lnTo>
                        <a:pt x="40" y="143"/>
                      </a:lnTo>
                      <a:lnTo>
                        <a:pt x="46" y="150"/>
                      </a:lnTo>
                      <a:lnTo>
                        <a:pt x="53" y="157"/>
                      </a:lnTo>
                      <a:lnTo>
                        <a:pt x="55" y="155"/>
                      </a:lnTo>
                      <a:lnTo>
                        <a:pt x="59" y="148"/>
                      </a:lnTo>
                      <a:lnTo>
                        <a:pt x="62" y="143"/>
                      </a:lnTo>
                      <a:lnTo>
                        <a:pt x="60" y="138"/>
                      </a:lnTo>
                      <a:lnTo>
                        <a:pt x="55" y="130"/>
                      </a:lnTo>
                      <a:lnTo>
                        <a:pt x="51" y="123"/>
                      </a:lnTo>
                      <a:lnTo>
                        <a:pt x="46" y="115"/>
                      </a:lnTo>
                      <a:lnTo>
                        <a:pt x="40" y="109"/>
                      </a:lnTo>
                      <a:lnTo>
                        <a:pt x="31" y="100"/>
                      </a:lnTo>
                      <a:lnTo>
                        <a:pt x="24" y="91"/>
                      </a:lnTo>
                      <a:lnTo>
                        <a:pt x="17" y="84"/>
                      </a:lnTo>
                      <a:lnTo>
                        <a:pt x="12" y="78"/>
                      </a:lnTo>
                      <a:lnTo>
                        <a:pt x="6" y="70"/>
                      </a:lnTo>
                      <a:lnTo>
                        <a:pt x="2" y="65"/>
                      </a:lnTo>
                      <a:lnTo>
                        <a:pt x="2" y="44"/>
                      </a:lnTo>
                      <a:lnTo>
                        <a:pt x="2" y="65"/>
                      </a:lnTo>
                      <a:lnTo>
                        <a:pt x="2" y="44"/>
                      </a:lnTo>
                      <a:lnTo>
                        <a:pt x="2" y="53"/>
                      </a:lnTo>
                      <a:lnTo>
                        <a:pt x="2" y="48"/>
                      </a:lnTo>
                      <a:lnTo>
                        <a:pt x="4" y="55"/>
                      </a:lnTo>
                      <a:lnTo>
                        <a:pt x="11" y="63"/>
                      </a:lnTo>
                      <a:lnTo>
                        <a:pt x="17" y="70"/>
                      </a:lnTo>
                      <a:lnTo>
                        <a:pt x="25" y="80"/>
                      </a:lnTo>
                      <a:lnTo>
                        <a:pt x="30" y="87"/>
                      </a:lnTo>
                      <a:lnTo>
                        <a:pt x="37" y="95"/>
                      </a:lnTo>
                      <a:lnTo>
                        <a:pt x="43" y="106"/>
                      </a:lnTo>
                      <a:lnTo>
                        <a:pt x="48" y="115"/>
                      </a:lnTo>
                      <a:lnTo>
                        <a:pt x="54" y="124"/>
                      </a:lnTo>
                      <a:lnTo>
                        <a:pt x="61" y="138"/>
                      </a:lnTo>
                      <a:lnTo>
                        <a:pt x="64" y="146"/>
                      </a:lnTo>
                      <a:lnTo>
                        <a:pt x="66" y="151"/>
                      </a:lnTo>
                      <a:lnTo>
                        <a:pt x="70" y="143"/>
                      </a:lnTo>
                      <a:lnTo>
                        <a:pt x="75" y="135"/>
                      </a:lnTo>
                      <a:lnTo>
                        <a:pt x="80" y="127"/>
                      </a:lnTo>
                      <a:lnTo>
                        <a:pt x="85" y="118"/>
                      </a:lnTo>
                      <a:lnTo>
                        <a:pt x="90" y="110"/>
                      </a:lnTo>
                      <a:lnTo>
                        <a:pt x="94" y="103"/>
                      </a:lnTo>
                      <a:lnTo>
                        <a:pt x="100" y="96"/>
                      </a:lnTo>
                      <a:lnTo>
                        <a:pt x="106" y="87"/>
                      </a:lnTo>
                      <a:lnTo>
                        <a:pt x="113" y="78"/>
                      </a:lnTo>
                      <a:lnTo>
                        <a:pt x="120" y="68"/>
                      </a:lnTo>
                      <a:lnTo>
                        <a:pt x="127" y="58"/>
                      </a:lnTo>
                      <a:lnTo>
                        <a:pt x="132" y="50"/>
                      </a:lnTo>
                      <a:lnTo>
                        <a:pt x="139" y="39"/>
                      </a:lnTo>
                      <a:lnTo>
                        <a:pt x="144" y="33"/>
                      </a:lnTo>
                      <a:lnTo>
                        <a:pt x="150" y="26"/>
                      </a:lnTo>
                      <a:lnTo>
                        <a:pt x="156" y="21"/>
                      </a:lnTo>
                      <a:lnTo>
                        <a:pt x="161" y="15"/>
                      </a:lnTo>
                      <a:lnTo>
                        <a:pt x="165" y="6"/>
                      </a:lnTo>
                      <a:lnTo>
                        <a:pt x="170" y="0"/>
                      </a:lnTo>
                      <a:lnTo>
                        <a:pt x="169" y="5"/>
                      </a:lnTo>
                      <a:lnTo>
                        <a:pt x="168" y="13"/>
                      </a:lnTo>
                      <a:lnTo>
                        <a:pt x="166" y="21"/>
                      </a:lnTo>
                      <a:lnTo>
                        <a:pt x="163" y="29"/>
                      </a:lnTo>
                      <a:lnTo>
                        <a:pt x="159" y="37"/>
                      </a:lnTo>
                      <a:lnTo>
                        <a:pt x="153" y="47"/>
                      </a:lnTo>
                      <a:lnTo>
                        <a:pt x="148" y="56"/>
                      </a:lnTo>
                      <a:lnTo>
                        <a:pt x="143" y="67"/>
                      </a:lnTo>
                      <a:lnTo>
                        <a:pt x="137" y="76"/>
                      </a:lnTo>
                      <a:lnTo>
                        <a:pt x="130" y="87"/>
                      </a:lnTo>
                      <a:lnTo>
                        <a:pt x="124" y="95"/>
                      </a:lnTo>
                    </a:path>
                  </a:pathLst>
                </a:custGeom>
                <a:solidFill>
                  <a:srgbClr val="037C03">
                    <a:alpha val="50195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30" name="Group 59">
                  <a:extLst>
                    <a:ext uri="{FF2B5EF4-FFF2-40B4-BE49-F238E27FC236}">
                      <a16:creationId xmlns:a16="http://schemas.microsoft.com/office/drawing/2014/main" id="{CF21C3CC-478A-5D06-C45C-63B28A65A6B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07" y="1466"/>
                  <a:ext cx="484" cy="368"/>
                  <a:chOff x="1707" y="1466"/>
                  <a:chExt cx="484" cy="368"/>
                </a:xfrm>
              </p:grpSpPr>
              <p:sp>
                <p:nvSpPr>
                  <p:cNvPr id="32" name="Freeform 60">
                    <a:extLst>
                      <a:ext uri="{FF2B5EF4-FFF2-40B4-BE49-F238E27FC236}">
                        <a16:creationId xmlns:a16="http://schemas.microsoft.com/office/drawing/2014/main" id="{051AB666-B995-C8CA-5B78-6E1BF6AE954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1751" y="1466"/>
                    <a:ext cx="440" cy="342"/>
                  </a:xfrm>
                  <a:custGeom>
                    <a:avLst/>
                    <a:gdLst>
                      <a:gd name="T0" fmla="*/ 167 w 440"/>
                      <a:gd name="T1" fmla="*/ 42 h 342"/>
                      <a:gd name="T2" fmla="*/ 202 w 440"/>
                      <a:gd name="T3" fmla="*/ 14 h 342"/>
                      <a:gd name="T4" fmla="*/ 245 w 440"/>
                      <a:gd name="T5" fmla="*/ 3 h 342"/>
                      <a:gd name="T6" fmla="*/ 292 w 440"/>
                      <a:gd name="T7" fmla="*/ 2 h 342"/>
                      <a:gd name="T8" fmla="*/ 304 w 440"/>
                      <a:gd name="T9" fmla="*/ 7 h 342"/>
                      <a:gd name="T10" fmla="*/ 272 w 440"/>
                      <a:gd name="T11" fmla="*/ 15 h 342"/>
                      <a:gd name="T12" fmla="*/ 236 w 440"/>
                      <a:gd name="T13" fmla="*/ 26 h 342"/>
                      <a:gd name="T14" fmla="*/ 195 w 440"/>
                      <a:gd name="T15" fmla="*/ 55 h 342"/>
                      <a:gd name="T16" fmla="*/ 191 w 440"/>
                      <a:gd name="T17" fmla="*/ 94 h 342"/>
                      <a:gd name="T18" fmla="*/ 252 w 440"/>
                      <a:gd name="T19" fmla="*/ 70 h 342"/>
                      <a:gd name="T20" fmla="*/ 301 w 440"/>
                      <a:gd name="T21" fmla="*/ 67 h 342"/>
                      <a:gd name="T22" fmla="*/ 354 w 440"/>
                      <a:gd name="T23" fmla="*/ 72 h 342"/>
                      <a:gd name="T24" fmla="*/ 416 w 440"/>
                      <a:gd name="T25" fmla="*/ 79 h 342"/>
                      <a:gd name="T26" fmla="*/ 417 w 440"/>
                      <a:gd name="T27" fmla="*/ 80 h 342"/>
                      <a:gd name="T28" fmla="*/ 357 w 440"/>
                      <a:gd name="T29" fmla="*/ 83 h 342"/>
                      <a:gd name="T30" fmla="*/ 302 w 440"/>
                      <a:gd name="T31" fmla="*/ 84 h 342"/>
                      <a:gd name="T32" fmla="*/ 254 w 440"/>
                      <a:gd name="T33" fmla="*/ 90 h 342"/>
                      <a:gd name="T34" fmla="*/ 200 w 440"/>
                      <a:gd name="T35" fmla="*/ 103 h 342"/>
                      <a:gd name="T36" fmla="*/ 222 w 440"/>
                      <a:gd name="T37" fmla="*/ 123 h 342"/>
                      <a:gd name="T38" fmla="*/ 238 w 440"/>
                      <a:gd name="T39" fmla="*/ 142 h 342"/>
                      <a:gd name="T40" fmla="*/ 184 w 440"/>
                      <a:gd name="T41" fmla="*/ 125 h 342"/>
                      <a:gd name="T42" fmla="*/ 173 w 440"/>
                      <a:gd name="T43" fmla="*/ 136 h 342"/>
                      <a:gd name="T44" fmla="*/ 232 w 440"/>
                      <a:gd name="T45" fmla="*/ 145 h 342"/>
                      <a:gd name="T46" fmla="*/ 282 w 440"/>
                      <a:gd name="T47" fmla="*/ 157 h 342"/>
                      <a:gd name="T48" fmla="*/ 321 w 440"/>
                      <a:gd name="T49" fmla="*/ 190 h 342"/>
                      <a:gd name="T50" fmla="*/ 351 w 440"/>
                      <a:gd name="T51" fmla="*/ 234 h 342"/>
                      <a:gd name="T52" fmla="*/ 344 w 440"/>
                      <a:gd name="T53" fmla="*/ 242 h 342"/>
                      <a:gd name="T54" fmla="*/ 304 w 440"/>
                      <a:gd name="T55" fmla="*/ 214 h 342"/>
                      <a:gd name="T56" fmla="*/ 259 w 440"/>
                      <a:gd name="T57" fmla="*/ 183 h 342"/>
                      <a:gd name="T58" fmla="*/ 211 w 440"/>
                      <a:gd name="T59" fmla="*/ 162 h 342"/>
                      <a:gd name="T60" fmla="*/ 180 w 440"/>
                      <a:gd name="T61" fmla="*/ 155 h 342"/>
                      <a:gd name="T62" fmla="*/ 206 w 440"/>
                      <a:gd name="T63" fmla="*/ 189 h 342"/>
                      <a:gd name="T64" fmla="*/ 238 w 440"/>
                      <a:gd name="T65" fmla="*/ 234 h 342"/>
                      <a:gd name="T66" fmla="*/ 256 w 440"/>
                      <a:gd name="T67" fmla="*/ 275 h 342"/>
                      <a:gd name="T68" fmla="*/ 255 w 440"/>
                      <a:gd name="T69" fmla="*/ 313 h 342"/>
                      <a:gd name="T70" fmla="*/ 232 w 440"/>
                      <a:gd name="T71" fmla="*/ 271 h 342"/>
                      <a:gd name="T72" fmla="*/ 208 w 440"/>
                      <a:gd name="T73" fmla="*/ 226 h 342"/>
                      <a:gd name="T74" fmla="*/ 181 w 440"/>
                      <a:gd name="T75" fmla="*/ 185 h 342"/>
                      <a:gd name="T76" fmla="*/ 157 w 440"/>
                      <a:gd name="T77" fmla="*/ 149 h 342"/>
                      <a:gd name="T78" fmla="*/ 115 w 440"/>
                      <a:gd name="T79" fmla="*/ 170 h 342"/>
                      <a:gd name="T80" fmla="*/ 80 w 440"/>
                      <a:gd name="T81" fmla="*/ 221 h 342"/>
                      <a:gd name="T82" fmla="*/ 51 w 440"/>
                      <a:gd name="T83" fmla="*/ 273 h 342"/>
                      <a:gd name="T84" fmla="*/ 18 w 440"/>
                      <a:gd name="T85" fmla="*/ 321 h 342"/>
                      <a:gd name="T86" fmla="*/ 8 w 440"/>
                      <a:gd name="T87" fmla="*/ 315 h 342"/>
                      <a:gd name="T88" fmla="*/ 47 w 440"/>
                      <a:gd name="T89" fmla="*/ 255 h 342"/>
                      <a:gd name="T90" fmla="*/ 82 w 440"/>
                      <a:gd name="T91" fmla="*/ 208 h 342"/>
                      <a:gd name="T92" fmla="*/ 112 w 440"/>
                      <a:gd name="T93" fmla="*/ 162 h 342"/>
                      <a:gd name="T94" fmla="*/ 139 w 440"/>
                      <a:gd name="T95" fmla="*/ 126 h 342"/>
                      <a:gd name="T96" fmla="*/ 99 w 440"/>
                      <a:gd name="T97" fmla="*/ 83 h 342"/>
                      <a:gd name="T98" fmla="*/ 43 w 440"/>
                      <a:gd name="T99" fmla="*/ 60 h 342"/>
                      <a:gd name="T100" fmla="*/ 20 w 440"/>
                      <a:gd name="T101" fmla="*/ 47 h 342"/>
                      <a:gd name="T102" fmla="*/ 63 w 440"/>
                      <a:gd name="T103" fmla="*/ 61 h 342"/>
                      <a:gd name="T104" fmla="*/ 122 w 440"/>
                      <a:gd name="T105" fmla="*/ 90 h 342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</a:gdLst>
                    <a:ahLst/>
                    <a:cxnLst>
                      <a:cxn ang="T106">
                        <a:pos x="T0" y="T1"/>
                      </a:cxn>
                      <a:cxn ang="T107">
                        <a:pos x="T2" y="T3"/>
                      </a:cxn>
                      <a:cxn ang="T108">
                        <a:pos x="T4" y="T5"/>
                      </a:cxn>
                      <a:cxn ang="T109">
                        <a:pos x="T6" y="T7"/>
                      </a:cxn>
                      <a:cxn ang="T110">
                        <a:pos x="T8" y="T9"/>
                      </a:cxn>
                      <a:cxn ang="T111">
                        <a:pos x="T10" y="T11"/>
                      </a:cxn>
                      <a:cxn ang="T112">
                        <a:pos x="T12" y="T13"/>
                      </a:cxn>
                      <a:cxn ang="T113">
                        <a:pos x="T14" y="T15"/>
                      </a:cxn>
                      <a:cxn ang="T114">
                        <a:pos x="T16" y="T17"/>
                      </a:cxn>
                      <a:cxn ang="T115">
                        <a:pos x="T18" y="T19"/>
                      </a:cxn>
                      <a:cxn ang="T116">
                        <a:pos x="T20" y="T21"/>
                      </a:cxn>
                      <a:cxn ang="T117">
                        <a:pos x="T22" y="T23"/>
                      </a:cxn>
                      <a:cxn ang="T118">
                        <a:pos x="T24" y="T25"/>
                      </a:cxn>
                      <a:cxn ang="T119">
                        <a:pos x="T26" y="T27"/>
                      </a:cxn>
                      <a:cxn ang="T120">
                        <a:pos x="T28" y="T29"/>
                      </a:cxn>
                      <a:cxn ang="T121">
                        <a:pos x="T30" y="T31"/>
                      </a:cxn>
                      <a:cxn ang="T122">
                        <a:pos x="T32" y="T33"/>
                      </a:cxn>
                      <a:cxn ang="T123">
                        <a:pos x="T34" y="T35"/>
                      </a:cxn>
                      <a:cxn ang="T124">
                        <a:pos x="T36" y="T37"/>
                      </a:cxn>
                      <a:cxn ang="T125">
                        <a:pos x="T38" y="T39"/>
                      </a:cxn>
                      <a:cxn ang="T126">
                        <a:pos x="T40" y="T41"/>
                      </a:cxn>
                      <a:cxn ang="T127">
                        <a:pos x="T42" y="T43"/>
                      </a:cxn>
                      <a:cxn ang="T128">
                        <a:pos x="T44" y="T45"/>
                      </a:cxn>
                      <a:cxn ang="T129">
                        <a:pos x="T46" y="T47"/>
                      </a:cxn>
                      <a:cxn ang="T130">
                        <a:pos x="T48" y="T49"/>
                      </a:cxn>
                      <a:cxn ang="T131">
                        <a:pos x="T50" y="T51"/>
                      </a:cxn>
                      <a:cxn ang="T132">
                        <a:pos x="T52" y="T53"/>
                      </a:cxn>
                      <a:cxn ang="T133">
                        <a:pos x="T54" y="T55"/>
                      </a:cxn>
                      <a:cxn ang="T134">
                        <a:pos x="T56" y="T57"/>
                      </a:cxn>
                      <a:cxn ang="T135">
                        <a:pos x="T58" y="T59"/>
                      </a:cxn>
                      <a:cxn ang="T136">
                        <a:pos x="T60" y="T61"/>
                      </a:cxn>
                      <a:cxn ang="T137">
                        <a:pos x="T62" y="T63"/>
                      </a:cxn>
                      <a:cxn ang="T138">
                        <a:pos x="T64" y="T65"/>
                      </a:cxn>
                      <a:cxn ang="T139">
                        <a:pos x="T66" y="T67"/>
                      </a:cxn>
                      <a:cxn ang="T140">
                        <a:pos x="T68" y="T69"/>
                      </a:cxn>
                      <a:cxn ang="T141">
                        <a:pos x="T70" y="T71"/>
                      </a:cxn>
                      <a:cxn ang="T142">
                        <a:pos x="T72" y="T73"/>
                      </a:cxn>
                      <a:cxn ang="T143">
                        <a:pos x="T74" y="T75"/>
                      </a:cxn>
                      <a:cxn ang="T144">
                        <a:pos x="T76" y="T77"/>
                      </a:cxn>
                      <a:cxn ang="T145">
                        <a:pos x="T78" y="T79"/>
                      </a:cxn>
                      <a:cxn ang="T146">
                        <a:pos x="T80" y="T81"/>
                      </a:cxn>
                      <a:cxn ang="T147">
                        <a:pos x="T82" y="T83"/>
                      </a:cxn>
                      <a:cxn ang="T148">
                        <a:pos x="T84" y="T85"/>
                      </a:cxn>
                      <a:cxn ang="T149">
                        <a:pos x="T86" y="T87"/>
                      </a:cxn>
                      <a:cxn ang="T150">
                        <a:pos x="T88" y="T89"/>
                      </a:cxn>
                      <a:cxn ang="T151">
                        <a:pos x="T90" y="T91"/>
                      </a:cxn>
                      <a:cxn ang="T152">
                        <a:pos x="T92" y="T93"/>
                      </a:cxn>
                      <a:cxn ang="T153">
                        <a:pos x="T94" y="T95"/>
                      </a:cxn>
                      <a:cxn ang="T154">
                        <a:pos x="T96" y="T97"/>
                      </a:cxn>
                      <a:cxn ang="T155">
                        <a:pos x="T98" y="T99"/>
                      </a:cxn>
                      <a:cxn ang="T156">
                        <a:pos x="T100" y="T101"/>
                      </a:cxn>
                      <a:cxn ang="T157">
                        <a:pos x="T102" y="T103"/>
                      </a:cxn>
                      <a:cxn ang="T158">
                        <a:pos x="T104" y="T105"/>
                      </a:cxn>
                    </a:cxnLst>
                    <a:rect l="0" t="0" r="r" b="b"/>
                    <a:pathLst>
                      <a:path w="440" h="342">
                        <a:moveTo>
                          <a:pt x="138" y="87"/>
                        </a:moveTo>
                        <a:lnTo>
                          <a:pt x="141" y="78"/>
                        </a:lnTo>
                        <a:lnTo>
                          <a:pt x="146" y="69"/>
                        </a:lnTo>
                        <a:lnTo>
                          <a:pt x="153" y="59"/>
                        </a:lnTo>
                        <a:lnTo>
                          <a:pt x="160" y="51"/>
                        </a:lnTo>
                        <a:lnTo>
                          <a:pt x="167" y="42"/>
                        </a:lnTo>
                        <a:lnTo>
                          <a:pt x="172" y="36"/>
                        </a:lnTo>
                        <a:lnTo>
                          <a:pt x="178" y="31"/>
                        </a:lnTo>
                        <a:lnTo>
                          <a:pt x="184" y="26"/>
                        </a:lnTo>
                        <a:lnTo>
                          <a:pt x="190" y="21"/>
                        </a:lnTo>
                        <a:lnTo>
                          <a:pt x="196" y="17"/>
                        </a:lnTo>
                        <a:lnTo>
                          <a:pt x="202" y="14"/>
                        </a:lnTo>
                        <a:lnTo>
                          <a:pt x="208" y="11"/>
                        </a:lnTo>
                        <a:lnTo>
                          <a:pt x="215" y="8"/>
                        </a:lnTo>
                        <a:lnTo>
                          <a:pt x="222" y="7"/>
                        </a:lnTo>
                        <a:lnTo>
                          <a:pt x="230" y="5"/>
                        </a:lnTo>
                        <a:lnTo>
                          <a:pt x="237" y="3"/>
                        </a:lnTo>
                        <a:lnTo>
                          <a:pt x="245" y="3"/>
                        </a:lnTo>
                        <a:lnTo>
                          <a:pt x="252" y="2"/>
                        </a:lnTo>
                        <a:lnTo>
                          <a:pt x="260" y="2"/>
                        </a:lnTo>
                        <a:lnTo>
                          <a:pt x="270" y="1"/>
                        </a:lnTo>
                        <a:lnTo>
                          <a:pt x="278" y="2"/>
                        </a:lnTo>
                        <a:lnTo>
                          <a:pt x="285" y="2"/>
                        </a:lnTo>
                        <a:lnTo>
                          <a:pt x="292" y="2"/>
                        </a:lnTo>
                        <a:lnTo>
                          <a:pt x="299" y="2"/>
                        </a:lnTo>
                        <a:lnTo>
                          <a:pt x="307" y="1"/>
                        </a:lnTo>
                        <a:lnTo>
                          <a:pt x="314" y="0"/>
                        </a:lnTo>
                        <a:lnTo>
                          <a:pt x="310" y="2"/>
                        </a:lnTo>
                        <a:lnTo>
                          <a:pt x="307" y="4"/>
                        </a:lnTo>
                        <a:lnTo>
                          <a:pt x="304" y="7"/>
                        </a:lnTo>
                        <a:lnTo>
                          <a:pt x="301" y="10"/>
                        </a:lnTo>
                        <a:lnTo>
                          <a:pt x="295" y="10"/>
                        </a:lnTo>
                        <a:lnTo>
                          <a:pt x="288" y="11"/>
                        </a:lnTo>
                        <a:lnTo>
                          <a:pt x="284" y="12"/>
                        </a:lnTo>
                        <a:lnTo>
                          <a:pt x="278" y="13"/>
                        </a:lnTo>
                        <a:lnTo>
                          <a:pt x="272" y="15"/>
                        </a:lnTo>
                        <a:lnTo>
                          <a:pt x="266" y="16"/>
                        </a:lnTo>
                        <a:lnTo>
                          <a:pt x="260" y="17"/>
                        </a:lnTo>
                        <a:lnTo>
                          <a:pt x="254" y="19"/>
                        </a:lnTo>
                        <a:lnTo>
                          <a:pt x="248" y="21"/>
                        </a:lnTo>
                        <a:lnTo>
                          <a:pt x="241" y="23"/>
                        </a:lnTo>
                        <a:lnTo>
                          <a:pt x="236" y="26"/>
                        </a:lnTo>
                        <a:lnTo>
                          <a:pt x="229" y="29"/>
                        </a:lnTo>
                        <a:lnTo>
                          <a:pt x="222" y="32"/>
                        </a:lnTo>
                        <a:lnTo>
                          <a:pt x="215" y="36"/>
                        </a:lnTo>
                        <a:lnTo>
                          <a:pt x="208" y="41"/>
                        </a:lnTo>
                        <a:lnTo>
                          <a:pt x="201" y="47"/>
                        </a:lnTo>
                        <a:lnTo>
                          <a:pt x="195" y="55"/>
                        </a:lnTo>
                        <a:lnTo>
                          <a:pt x="189" y="64"/>
                        </a:lnTo>
                        <a:lnTo>
                          <a:pt x="181" y="77"/>
                        </a:lnTo>
                        <a:lnTo>
                          <a:pt x="175" y="90"/>
                        </a:lnTo>
                        <a:lnTo>
                          <a:pt x="167" y="106"/>
                        </a:lnTo>
                        <a:lnTo>
                          <a:pt x="180" y="99"/>
                        </a:lnTo>
                        <a:lnTo>
                          <a:pt x="191" y="94"/>
                        </a:lnTo>
                        <a:lnTo>
                          <a:pt x="206" y="86"/>
                        </a:lnTo>
                        <a:lnTo>
                          <a:pt x="222" y="78"/>
                        </a:lnTo>
                        <a:lnTo>
                          <a:pt x="229" y="77"/>
                        </a:lnTo>
                        <a:lnTo>
                          <a:pt x="236" y="74"/>
                        </a:lnTo>
                        <a:lnTo>
                          <a:pt x="243" y="72"/>
                        </a:lnTo>
                        <a:lnTo>
                          <a:pt x="252" y="70"/>
                        </a:lnTo>
                        <a:lnTo>
                          <a:pt x="261" y="68"/>
                        </a:lnTo>
                        <a:lnTo>
                          <a:pt x="269" y="68"/>
                        </a:lnTo>
                        <a:lnTo>
                          <a:pt x="275" y="67"/>
                        </a:lnTo>
                        <a:lnTo>
                          <a:pt x="285" y="66"/>
                        </a:lnTo>
                        <a:lnTo>
                          <a:pt x="294" y="66"/>
                        </a:lnTo>
                        <a:lnTo>
                          <a:pt x="301" y="67"/>
                        </a:lnTo>
                        <a:lnTo>
                          <a:pt x="311" y="68"/>
                        </a:lnTo>
                        <a:lnTo>
                          <a:pt x="319" y="69"/>
                        </a:lnTo>
                        <a:lnTo>
                          <a:pt x="328" y="69"/>
                        </a:lnTo>
                        <a:lnTo>
                          <a:pt x="336" y="70"/>
                        </a:lnTo>
                        <a:lnTo>
                          <a:pt x="345" y="71"/>
                        </a:lnTo>
                        <a:lnTo>
                          <a:pt x="354" y="72"/>
                        </a:lnTo>
                        <a:lnTo>
                          <a:pt x="363" y="73"/>
                        </a:lnTo>
                        <a:lnTo>
                          <a:pt x="371" y="74"/>
                        </a:lnTo>
                        <a:lnTo>
                          <a:pt x="381" y="75"/>
                        </a:lnTo>
                        <a:lnTo>
                          <a:pt x="392" y="76"/>
                        </a:lnTo>
                        <a:lnTo>
                          <a:pt x="401" y="77"/>
                        </a:lnTo>
                        <a:lnTo>
                          <a:pt x="416" y="79"/>
                        </a:lnTo>
                        <a:lnTo>
                          <a:pt x="421" y="79"/>
                        </a:lnTo>
                        <a:lnTo>
                          <a:pt x="425" y="79"/>
                        </a:lnTo>
                        <a:lnTo>
                          <a:pt x="430" y="81"/>
                        </a:lnTo>
                        <a:lnTo>
                          <a:pt x="439" y="84"/>
                        </a:lnTo>
                        <a:lnTo>
                          <a:pt x="424" y="81"/>
                        </a:lnTo>
                        <a:lnTo>
                          <a:pt x="417" y="80"/>
                        </a:lnTo>
                        <a:lnTo>
                          <a:pt x="411" y="80"/>
                        </a:lnTo>
                        <a:lnTo>
                          <a:pt x="397" y="81"/>
                        </a:lnTo>
                        <a:lnTo>
                          <a:pt x="388" y="82"/>
                        </a:lnTo>
                        <a:lnTo>
                          <a:pt x="377" y="82"/>
                        </a:lnTo>
                        <a:lnTo>
                          <a:pt x="367" y="82"/>
                        </a:lnTo>
                        <a:lnTo>
                          <a:pt x="357" y="83"/>
                        </a:lnTo>
                        <a:lnTo>
                          <a:pt x="348" y="83"/>
                        </a:lnTo>
                        <a:lnTo>
                          <a:pt x="340" y="82"/>
                        </a:lnTo>
                        <a:lnTo>
                          <a:pt x="330" y="82"/>
                        </a:lnTo>
                        <a:lnTo>
                          <a:pt x="319" y="82"/>
                        </a:lnTo>
                        <a:lnTo>
                          <a:pt x="310" y="83"/>
                        </a:lnTo>
                        <a:lnTo>
                          <a:pt x="302" y="84"/>
                        </a:lnTo>
                        <a:lnTo>
                          <a:pt x="292" y="84"/>
                        </a:lnTo>
                        <a:lnTo>
                          <a:pt x="285" y="84"/>
                        </a:lnTo>
                        <a:lnTo>
                          <a:pt x="276" y="85"/>
                        </a:lnTo>
                        <a:lnTo>
                          <a:pt x="269" y="87"/>
                        </a:lnTo>
                        <a:lnTo>
                          <a:pt x="261" y="88"/>
                        </a:lnTo>
                        <a:lnTo>
                          <a:pt x="254" y="90"/>
                        </a:lnTo>
                        <a:lnTo>
                          <a:pt x="246" y="92"/>
                        </a:lnTo>
                        <a:lnTo>
                          <a:pt x="238" y="94"/>
                        </a:lnTo>
                        <a:lnTo>
                          <a:pt x="229" y="96"/>
                        </a:lnTo>
                        <a:lnTo>
                          <a:pt x="222" y="98"/>
                        </a:lnTo>
                        <a:lnTo>
                          <a:pt x="208" y="102"/>
                        </a:lnTo>
                        <a:lnTo>
                          <a:pt x="200" y="103"/>
                        </a:lnTo>
                        <a:lnTo>
                          <a:pt x="189" y="108"/>
                        </a:lnTo>
                        <a:lnTo>
                          <a:pt x="172" y="115"/>
                        </a:lnTo>
                        <a:lnTo>
                          <a:pt x="189" y="117"/>
                        </a:lnTo>
                        <a:lnTo>
                          <a:pt x="209" y="118"/>
                        </a:lnTo>
                        <a:lnTo>
                          <a:pt x="213" y="118"/>
                        </a:lnTo>
                        <a:lnTo>
                          <a:pt x="222" y="123"/>
                        </a:lnTo>
                        <a:lnTo>
                          <a:pt x="228" y="126"/>
                        </a:lnTo>
                        <a:lnTo>
                          <a:pt x="234" y="129"/>
                        </a:lnTo>
                        <a:lnTo>
                          <a:pt x="235" y="131"/>
                        </a:lnTo>
                        <a:lnTo>
                          <a:pt x="238" y="137"/>
                        </a:lnTo>
                        <a:lnTo>
                          <a:pt x="245" y="146"/>
                        </a:lnTo>
                        <a:lnTo>
                          <a:pt x="238" y="142"/>
                        </a:lnTo>
                        <a:lnTo>
                          <a:pt x="229" y="137"/>
                        </a:lnTo>
                        <a:lnTo>
                          <a:pt x="222" y="135"/>
                        </a:lnTo>
                        <a:lnTo>
                          <a:pt x="209" y="132"/>
                        </a:lnTo>
                        <a:lnTo>
                          <a:pt x="199" y="129"/>
                        </a:lnTo>
                        <a:lnTo>
                          <a:pt x="189" y="126"/>
                        </a:lnTo>
                        <a:lnTo>
                          <a:pt x="184" y="125"/>
                        </a:lnTo>
                        <a:lnTo>
                          <a:pt x="172" y="126"/>
                        </a:lnTo>
                        <a:lnTo>
                          <a:pt x="165" y="127"/>
                        </a:lnTo>
                        <a:lnTo>
                          <a:pt x="155" y="129"/>
                        </a:lnTo>
                        <a:lnTo>
                          <a:pt x="160" y="131"/>
                        </a:lnTo>
                        <a:lnTo>
                          <a:pt x="166" y="132"/>
                        </a:lnTo>
                        <a:lnTo>
                          <a:pt x="173" y="136"/>
                        </a:lnTo>
                        <a:lnTo>
                          <a:pt x="181" y="135"/>
                        </a:lnTo>
                        <a:lnTo>
                          <a:pt x="195" y="136"/>
                        </a:lnTo>
                        <a:lnTo>
                          <a:pt x="203" y="137"/>
                        </a:lnTo>
                        <a:lnTo>
                          <a:pt x="215" y="140"/>
                        </a:lnTo>
                        <a:lnTo>
                          <a:pt x="222" y="143"/>
                        </a:lnTo>
                        <a:lnTo>
                          <a:pt x="232" y="145"/>
                        </a:lnTo>
                        <a:lnTo>
                          <a:pt x="242" y="148"/>
                        </a:lnTo>
                        <a:lnTo>
                          <a:pt x="251" y="151"/>
                        </a:lnTo>
                        <a:lnTo>
                          <a:pt x="259" y="152"/>
                        </a:lnTo>
                        <a:lnTo>
                          <a:pt x="266" y="153"/>
                        </a:lnTo>
                        <a:lnTo>
                          <a:pt x="273" y="155"/>
                        </a:lnTo>
                        <a:lnTo>
                          <a:pt x="282" y="157"/>
                        </a:lnTo>
                        <a:lnTo>
                          <a:pt x="291" y="161"/>
                        </a:lnTo>
                        <a:lnTo>
                          <a:pt x="299" y="165"/>
                        </a:lnTo>
                        <a:lnTo>
                          <a:pt x="303" y="169"/>
                        </a:lnTo>
                        <a:lnTo>
                          <a:pt x="309" y="175"/>
                        </a:lnTo>
                        <a:lnTo>
                          <a:pt x="316" y="183"/>
                        </a:lnTo>
                        <a:lnTo>
                          <a:pt x="321" y="190"/>
                        </a:lnTo>
                        <a:lnTo>
                          <a:pt x="326" y="197"/>
                        </a:lnTo>
                        <a:lnTo>
                          <a:pt x="331" y="204"/>
                        </a:lnTo>
                        <a:lnTo>
                          <a:pt x="335" y="212"/>
                        </a:lnTo>
                        <a:lnTo>
                          <a:pt x="340" y="218"/>
                        </a:lnTo>
                        <a:lnTo>
                          <a:pt x="345" y="226"/>
                        </a:lnTo>
                        <a:lnTo>
                          <a:pt x="351" y="234"/>
                        </a:lnTo>
                        <a:lnTo>
                          <a:pt x="356" y="243"/>
                        </a:lnTo>
                        <a:lnTo>
                          <a:pt x="361" y="250"/>
                        </a:lnTo>
                        <a:lnTo>
                          <a:pt x="368" y="258"/>
                        </a:lnTo>
                        <a:lnTo>
                          <a:pt x="359" y="251"/>
                        </a:lnTo>
                        <a:lnTo>
                          <a:pt x="353" y="247"/>
                        </a:lnTo>
                        <a:lnTo>
                          <a:pt x="344" y="242"/>
                        </a:lnTo>
                        <a:lnTo>
                          <a:pt x="336" y="236"/>
                        </a:lnTo>
                        <a:lnTo>
                          <a:pt x="330" y="231"/>
                        </a:lnTo>
                        <a:lnTo>
                          <a:pt x="323" y="226"/>
                        </a:lnTo>
                        <a:lnTo>
                          <a:pt x="317" y="222"/>
                        </a:lnTo>
                        <a:lnTo>
                          <a:pt x="311" y="218"/>
                        </a:lnTo>
                        <a:lnTo>
                          <a:pt x="304" y="214"/>
                        </a:lnTo>
                        <a:lnTo>
                          <a:pt x="297" y="210"/>
                        </a:lnTo>
                        <a:lnTo>
                          <a:pt x="291" y="205"/>
                        </a:lnTo>
                        <a:lnTo>
                          <a:pt x="284" y="200"/>
                        </a:lnTo>
                        <a:lnTo>
                          <a:pt x="275" y="195"/>
                        </a:lnTo>
                        <a:lnTo>
                          <a:pt x="267" y="189"/>
                        </a:lnTo>
                        <a:lnTo>
                          <a:pt x="259" y="183"/>
                        </a:lnTo>
                        <a:lnTo>
                          <a:pt x="252" y="179"/>
                        </a:lnTo>
                        <a:lnTo>
                          <a:pt x="245" y="174"/>
                        </a:lnTo>
                        <a:lnTo>
                          <a:pt x="237" y="170"/>
                        </a:lnTo>
                        <a:lnTo>
                          <a:pt x="229" y="167"/>
                        </a:lnTo>
                        <a:lnTo>
                          <a:pt x="222" y="165"/>
                        </a:lnTo>
                        <a:lnTo>
                          <a:pt x="211" y="162"/>
                        </a:lnTo>
                        <a:lnTo>
                          <a:pt x="201" y="159"/>
                        </a:lnTo>
                        <a:lnTo>
                          <a:pt x="194" y="157"/>
                        </a:lnTo>
                        <a:lnTo>
                          <a:pt x="186" y="155"/>
                        </a:lnTo>
                        <a:lnTo>
                          <a:pt x="175" y="149"/>
                        </a:lnTo>
                        <a:lnTo>
                          <a:pt x="163" y="144"/>
                        </a:lnTo>
                        <a:lnTo>
                          <a:pt x="180" y="155"/>
                        </a:lnTo>
                        <a:lnTo>
                          <a:pt x="182" y="157"/>
                        </a:lnTo>
                        <a:lnTo>
                          <a:pt x="186" y="162"/>
                        </a:lnTo>
                        <a:lnTo>
                          <a:pt x="190" y="168"/>
                        </a:lnTo>
                        <a:lnTo>
                          <a:pt x="195" y="175"/>
                        </a:lnTo>
                        <a:lnTo>
                          <a:pt x="201" y="182"/>
                        </a:lnTo>
                        <a:lnTo>
                          <a:pt x="206" y="189"/>
                        </a:lnTo>
                        <a:lnTo>
                          <a:pt x="212" y="197"/>
                        </a:lnTo>
                        <a:lnTo>
                          <a:pt x="217" y="204"/>
                        </a:lnTo>
                        <a:lnTo>
                          <a:pt x="222" y="210"/>
                        </a:lnTo>
                        <a:lnTo>
                          <a:pt x="227" y="217"/>
                        </a:lnTo>
                        <a:lnTo>
                          <a:pt x="233" y="227"/>
                        </a:lnTo>
                        <a:lnTo>
                          <a:pt x="238" y="234"/>
                        </a:lnTo>
                        <a:lnTo>
                          <a:pt x="242" y="241"/>
                        </a:lnTo>
                        <a:lnTo>
                          <a:pt x="246" y="248"/>
                        </a:lnTo>
                        <a:lnTo>
                          <a:pt x="250" y="255"/>
                        </a:lnTo>
                        <a:lnTo>
                          <a:pt x="252" y="262"/>
                        </a:lnTo>
                        <a:lnTo>
                          <a:pt x="254" y="267"/>
                        </a:lnTo>
                        <a:lnTo>
                          <a:pt x="256" y="275"/>
                        </a:lnTo>
                        <a:lnTo>
                          <a:pt x="257" y="285"/>
                        </a:lnTo>
                        <a:lnTo>
                          <a:pt x="258" y="294"/>
                        </a:lnTo>
                        <a:lnTo>
                          <a:pt x="259" y="304"/>
                        </a:lnTo>
                        <a:lnTo>
                          <a:pt x="261" y="313"/>
                        </a:lnTo>
                        <a:lnTo>
                          <a:pt x="262" y="323"/>
                        </a:lnTo>
                        <a:lnTo>
                          <a:pt x="255" y="313"/>
                        </a:lnTo>
                        <a:lnTo>
                          <a:pt x="249" y="307"/>
                        </a:lnTo>
                        <a:lnTo>
                          <a:pt x="245" y="300"/>
                        </a:lnTo>
                        <a:lnTo>
                          <a:pt x="241" y="295"/>
                        </a:lnTo>
                        <a:lnTo>
                          <a:pt x="238" y="288"/>
                        </a:lnTo>
                        <a:lnTo>
                          <a:pt x="236" y="280"/>
                        </a:lnTo>
                        <a:lnTo>
                          <a:pt x="232" y="271"/>
                        </a:lnTo>
                        <a:lnTo>
                          <a:pt x="228" y="263"/>
                        </a:lnTo>
                        <a:lnTo>
                          <a:pt x="224" y="254"/>
                        </a:lnTo>
                        <a:lnTo>
                          <a:pt x="221" y="246"/>
                        </a:lnTo>
                        <a:lnTo>
                          <a:pt x="217" y="238"/>
                        </a:lnTo>
                        <a:lnTo>
                          <a:pt x="212" y="232"/>
                        </a:lnTo>
                        <a:lnTo>
                          <a:pt x="208" y="226"/>
                        </a:lnTo>
                        <a:lnTo>
                          <a:pt x="202" y="218"/>
                        </a:lnTo>
                        <a:lnTo>
                          <a:pt x="196" y="211"/>
                        </a:lnTo>
                        <a:lnTo>
                          <a:pt x="191" y="205"/>
                        </a:lnTo>
                        <a:lnTo>
                          <a:pt x="186" y="199"/>
                        </a:lnTo>
                        <a:lnTo>
                          <a:pt x="185" y="194"/>
                        </a:lnTo>
                        <a:lnTo>
                          <a:pt x="181" y="185"/>
                        </a:lnTo>
                        <a:lnTo>
                          <a:pt x="177" y="179"/>
                        </a:lnTo>
                        <a:lnTo>
                          <a:pt x="174" y="171"/>
                        </a:lnTo>
                        <a:lnTo>
                          <a:pt x="172" y="169"/>
                        </a:lnTo>
                        <a:lnTo>
                          <a:pt x="165" y="162"/>
                        </a:lnTo>
                        <a:lnTo>
                          <a:pt x="161" y="155"/>
                        </a:lnTo>
                        <a:lnTo>
                          <a:pt x="157" y="149"/>
                        </a:lnTo>
                        <a:lnTo>
                          <a:pt x="153" y="143"/>
                        </a:lnTo>
                        <a:lnTo>
                          <a:pt x="145" y="146"/>
                        </a:lnTo>
                        <a:lnTo>
                          <a:pt x="137" y="151"/>
                        </a:lnTo>
                        <a:lnTo>
                          <a:pt x="129" y="158"/>
                        </a:lnTo>
                        <a:lnTo>
                          <a:pt x="121" y="164"/>
                        </a:lnTo>
                        <a:lnTo>
                          <a:pt x="115" y="170"/>
                        </a:lnTo>
                        <a:lnTo>
                          <a:pt x="110" y="176"/>
                        </a:lnTo>
                        <a:lnTo>
                          <a:pt x="104" y="185"/>
                        </a:lnTo>
                        <a:lnTo>
                          <a:pt x="97" y="195"/>
                        </a:lnTo>
                        <a:lnTo>
                          <a:pt x="92" y="203"/>
                        </a:lnTo>
                        <a:lnTo>
                          <a:pt x="85" y="212"/>
                        </a:lnTo>
                        <a:lnTo>
                          <a:pt x="80" y="221"/>
                        </a:lnTo>
                        <a:lnTo>
                          <a:pt x="76" y="229"/>
                        </a:lnTo>
                        <a:lnTo>
                          <a:pt x="71" y="237"/>
                        </a:lnTo>
                        <a:lnTo>
                          <a:pt x="67" y="245"/>
                        </a:lnTo>
                        <a:lnTo>
                          <a:pt x="62" y="254"/>
                        </a:lnTo>
                        <a:lnTo>
                          <a:pt x="58" y="263"/>
                        </a:lnTo>
                        <a:lnTo>
                          <a:pt x="51" y="273"/>
                        </a:lnTo>
                        <a:lnTo>
                          <a:pt x="45" y="283"/>
                        </a:lnTo>
                        <a:lnTo>
                          <a:pt x="38" y="294"/>
                        </a:lnTo>
                        <a:lnTo>
                          <a:pt x="33" y="303"/>
                        </a:lnTo>
                        <a:lnTo>
                          <a:pt x="28" y="309"/>
                        </a:lnTo>
                        <a:lnTo>
                          <a:pt x="24" y="315"/>
                        </a:lnTo>
                        <a:lnTo>
                          <a:pt x="18" y="321"/>
                        </a:lnTo>
                        <a:lnTo>
                          <a:pt x="13" y="327"/>
                        </a:lnTo>
                        <a:lnTo>
                          <a:pt x="7" y="333"/>
                        </a:lnTo>
                        <a:lnTo>
                          <a:pt x="0" y="341"/>
                        </a:lnTo>
                        <a:lnTo>
                          <a:pt x="2" y="331"/>
                        </a:lnTo>
                        <a:lnTo>
                          <a:pt x="5" y="324"/>
                        </a:lnTo>
                        <a:lnTo>
                          <a:pt x="8" y="315"/>
                        </a:lnTo>
                        <a:lnTo>
                          <a:pt x="13" y="309"/>
                        </a:lnTo>
                        <a:lnTo>
                          <a:pt x="20" y="298"/>
                        </a:lnTo>
                        <a:lnTo>
                          <a:pt x="27" y="287"/>
                        </a:lnTo>
                        <a:lnTo>
                          <a:pt x="35" y="275"/>
                        </a:lnTo>
                        <a:lnTo>
                          <a:pt x="41" y="265"/>
                        </a:lnTo>
                        <a:lnTo>
                          <a:pt x="47" y="255"/>
                        </a:lnTo>
                        <a:lnTo>
                          <a:pt x="54" y="246"/>
                        </a:lnTo>
                        <a:lnTo>
                          <a:pt x="59" y="238"/>
                        </a:lnTo>
                        <a:lnTo>
                          <a:pt x="64" y="231"/>
                        </a:lnTo>
                        <a:lnTo>
                          <a:pt x="69" y="224"/>
                        </a:lnTo>
                        <a:lnTo>
                          <a:pt x="76" y="216"/>
                        </a:lnTo>
                        <a:lnTo>
                          <a:pt x="82" y="208"/>
                        </a:lnTo>
                        <a:lnTo>
                          <a:pt x="88" y="199"/>
                        </a:lnTo>
                        <a:lnTo>
                          <a:pt x="95" y="190"/>
                        </a:lnTo>
                        <a:lnTo>
                          <a:pt x="100" y="183"/>
                        </a:lnTo>
                        <a:lnTo>
                          <a:pt x="105" y="175"/>
                        </a:lnTo>
                        <a:lnTo>
                          <a:pt x="110" y="167"/>
                        </a:lnTo>
                        <a:lnTo>
                          <a:pt x="112" y="162"/>
                        </a:lnTo>
                        <a:lnTo>
                          <a:pt x="114" y="156"/>
                        </a:lnTo>
                        <a:lnTo>
                          <a:pt x="118" y="151"/>
                        </a:lnTo>
                        <a:lnTo>
                          <a:pt x="122" y="145"/>
                        </a:lnTo>
                        <a:lnTo>
                          <a:pt x="129" y="138"/>
                        </a:lnTo>
                        <a:lnTo>
                          <a:pt x="134" y="131"/>
                        </a:lnTo>
                        <a:lnTo>
                          <a:pt x="139" y="126"/>
                        </a:lnTo>
                        <a:lnTo>
                          <a:pt x="143" y="119"/>
                        </a:lnTo>
                        <a:lnTo>
                          <a:pt x="141" y="114"/>
                        </a:lnTo>
                        <a:lnTo>
                          <a:pt x="139" y="106"/>
                        </a:lnTo>
                        <a:lnTo>
                          <a:pt x="127" y="102"/>
                        </a:lnTo>
                        <a:lnTo>
                          <a:pt x="113" y="92"/>
                        </a:lnTo>
                        <a:lnTo>
                          <a:pt x="99" y="83"/>
                        </a:lnTo>
                        <a:lnTo>
                          <a:pt x="92" y="78"/>
                        </a:lnTo>
                        <a:lnTo>
                          <a:pt x="86" y="74"/>
                        </a:lnTo>
                        <a:lnTo>
                          <a:pt x="75" y="70"/>
                        </a:lnTo>
                        <a:lnTo>
                          <a:pt x="64" y="66"/>
                        </a:lnTo>
                        <a:lnTo>
                          <a:pt x="52" y="63"/>
                        </a:lnTo>
                        <a:lnTo>
                          <a:pt x="43" y="60"/>
                        </a:lnTo>
                        <a:lnTo>
                          <a:pt x="33" y="56"/>
                        </a:lnTo>
                        <a:lnTo>
                          <a:pt x="24" y="53"/>
                        </a:lnTo>
                        <a:lnTo>
                          <a:pt x="15" y="51"/>
                        </a:lnTo>
                        <a:lnTo>
                          <a:pt x="8" y="49"/>
                        </a:lnTo>
                        <a:lnTo>
                          <a:pt x="15" y="49"/>
                        </a:lnTo>
                        <a:lnTo>
                          <a:pt x="20" y="47"/>
                        </a:lnTo>
                        <a:lnTo>
                          <a:pt x="25" y="47"/>
                        </a:lnTo>
                        <a:lnTo>
                          <a:pt x="29" y="46"/>
                        </a:lnTo>
                        <a:lnTo>
                          <a:pt x="34" y="47"/>
                        </a:lnTo>
                        <a:lnTo>
                          <a:pt x="45" y="51"/>
                        </a:lnTo>
                        <a:lnTo>
                          <a:pt x="53" y="56"/>
                        </a:lnTo>
                        <a:lnTo>
                          <a:pt x="63" y="61"/>
                        </a:lnTo>
                        <a:lnTo>
                          <a:pt x="72" y="66"/>
                        </a:lnTo>
                        <a:lnTo>
                          <a:pt x="84" y="71"/>
                        </a:lnTo>
                        <a:lnTo>
                          <a:pt x="93" y="77"/>
                        </a:lnTo>
                        <a:lnTo>
                          <a:pt x="101" y="81"/>
                        </a:lnTo>
                        <a:lnTo>
                          <a:pt x="115" y="88"/>
                        </a:lnTo>
                        <a:lnTo>
                          <a:pt x="122" y="90"/>
                        </a:lnTo>
                        <a:lnTo>
                          <a:pt x="128" y="89"/>
                        </a:lnTo>
                        <a:lnTo>
                          <a:pt x="133" y="88"/>
                        </a:lnTo>
                        <a:lnTo>
                          <a:pt x="138" y="87"/>
                        </a:lnTo>
                      </a:path>
                    </a:pathLst>
                  </a:custGeom>
                  <a:solidFill>
                    <a:srgbClr val="037C03">
                      <a:alpha val="50195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" name="Freeform 61">
                    <a:extLst>
                      <a:ext uri="{FF2B5EF4-FFF2-40B4-BE49-F238E27FC236}">
                        <a16:creationId xmlns:a16="http://schemas.microsoft.com/office/drawing/2014/main" id="{B63BA5B4-1BB9-40CF-B7DB-4A55CB79BEE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1900" y="1641"/>
                    <a:ext cx="39" cy="193"/>
                  </a:xfrm>
                  <a:custGeom>
                    <a:avLst/>
                    <a:gdLst>
                      <a:gd name="T0" fmla="*/ 20 w 39"/>
                      <a:gd name="T1" fmla="*/ 0 h 193"/>
                      <a:gd name="T2" fmla="*/ 25 w 39"/>
                      <a:gd name="T3" fmla="*/ 9 h 193"/>
                      <a:gd name="T4" fmla="*/ 28 w 39"/>
                      <a:gd name="T5" fmla="*/ 15 h 193"/>
                      <a:gd name="T6" fmla="*/ 34 w 39"/>
                      <a:gd name="T7" fmla="*/ 24 h 193"/>
                      <a:gd name="T8" fmla="*/ 36 w 39"/>
                      <a:gd name="T9" fmla="*/ 33 h 193"/>
                      <a:gd name="T10" fmla="*/ 37 w 39"/>
                      <a:gd name="T11" fmla="*/ 43 h 193"/>
                      <a:gd name="T12" fmla="*/ 37 w 39"/>
                      <a:gd name="T13" fmla="*/ 56 h 193"/>
                      <a:gd name="T14" fmla="*/ 38 w 39"/>
                      <a:gd name="T15" fmla="*/ 64 h 193"/>
                      <a:gd name="T16" fmla="*/ 37 w 39"/>
                      <a:gd name="T17" fmla="*/ 75 h 193"/>
                      <a:gd name="T18" fmla="*/ 36 w 39"/>
                      <a:gd name="T19" fmla="*/ 86 h 193"/>
                      <a:gd name="T20" fmla="*/ 34 w 39"/>
                      <a:gd name="T21" fmla="*/ 97 h 193"/>
                      <a:gd name="T22" fmla="*/ 31 w 39"/>
                      <a:gd name="T23" fmla="*/ 113 h 193"/>
                      <a:gd name="T24" fmla="*/ 29 w 39"/>
                      <a:gd name="T25" fmla="*/ 122 h 193"/>
                      <a:gd name="T26" fmla="*/ 24 w 39"/>
                      <a:gd name="T27" fmla="*/ 132 h 193"/>
                      <a:gd name="T28" fmla="*/ 18 w 39"/>
                      <a:gd name="T29" fmla="*/ 144 h 193"/>
                      <a:gd name="T30" fmla="*/ 12 w 39"/>
                      <a:gd name="T31" fmla="*/ 155 h 193"/>
                      <a:gd name="T32" fmla="*/ 7 w 39"/>
                      <a:gd name="T33" fmla="*/ 165 h 193"/>
                      <a:gd name="T34" fmla="*/ 3 w 39"/>
                      <a:gd name="T35" fmla="*/ 174 h 193"/>
                      <a:gd name="T36" fmla="*/ 0 w 39"/>
                      <a:gd name="T37" fmla="*/ 192 h 193"/>
                      <a:gd name="T38" fmla="*/ 1 w 39"/>
                      <a:gd name="T39" fmla="*/ 174 h 193"/>
                      <a:gd name="T40" fmla="*/ 3 w 39"/>
                      <a:gd name="T41" fmla="*/ 162 h 193"/>
                      <a:gd name="T42" fmla="*/ 4 w 39"/>
                      <a:gd name="T43" fmla="*/ 151 h 193"/>
                      <a:gd name="T44" fmla="*/ 5 w 39"/>
                      <a:gd name="T45" fmla="*/ 139 h 193"/>
                      <a:gd name="T46" fmla="*/ 7 w 39"/>
                      <a:gd name="T47" fmla="*/ 124 h 193"/>
                      <a:gd name="T48" fmla="*/ 10 w 39"/>
                      <a:gd name="T49" fmla="*/ 113 h 193"/>
                      <a:gd name="T50" fmla="*/ 12 w 39"/>
                      <a:gd name="T51" fmla="*/ 102 h 193"/>
                      <a:gd name="T52" fmla="*/ 15 w 39"/>
                      <a:gd name="T53" fmla="*/ 93 h 193"/>
                      <a:gd name="T54" fmla="*/ 18 w 39"/>
                      <a:gd name="T55" fmla="*/ 82 h 193"/>
                      <a:gd name="T56" fmla="*/ 20 w 39"/>
                      <a:gd name="T57" fmla="*/ 72 h 193"/>
                      <a:gd name="T58" fmla="*/ 22 w 39"/>
                      <a:gd name="T59" fmla="*/ 61 h 193"/>
                      <a:gd name="T60" fmla="*/ 23 w 39"/>
                      <a:gd name="T61" fmla="*/ 52 h 193"/>
                      <a:gd name="T62" fmla="*/ 24 w 39"/>
                      <a:gd name="T63" fmla="*/ 41 h 193"/>
                      <a:gd name="T64" fmla="*/ 24 w 39"/>
                      <a:gd name="T65" fmla="*/ 30 h 193"/>
                      <a:gd name="T66" fmla="*/ 24 w 39"/>
                      <a:gd name="T67" fmla="*/ 15 h 193"/>
                      <a:gd name="T68" fmla="*/ 22 w 39"/>
                      <a:gd name="T69" fmla="*/ 8 h 193"/>
                      <a:gd name="T70" fmla="*/ 20 w 39"/>
                      <a:gd name="T71" fmla="*/ 0 h 193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</a:gdLst>
                    <a:ahLst/>
                    <a:cxnLst>
                      <a:cxn ang="T72">
                        <a:pos x="T0" y="T1"/>
                      </a:cxn>
                      <a:cxn ang="T73">
                        <a:pos x="T2" y="T3"/>
                      </a:cxn>
                      <a:cxn ang="T74">
                        <a:pos x="T4" y="T5"/>
                      </a:cxn>
                      <a:cxn ang="T75">
                        <a:pos x="T6" y="T7"/>
                      </a:cxn>
                      <a:cxn ang="T76">
                        <a:pos x="T8" y="T9"/>
                      </a:cxn>
                      <a:cxn ang="T77">
                        <a:pos x="T10" y="T11"/>
                      </a:cxn>
                      <a:cxn ang="T78">
                        <a:pos x="T12" y="T13"/>
                      </a:cxn>
                      <a:cxn ang="T79">
                        <a:pos x="T14" y="T15"/>
                      </a:cxn>
                      <a:cxn ang="T80">
                        <a:pos x="T16" y="T17"/>
                      </a:cxn>
                      <a:cxn ang="T81">
                        <a:pos x="T18" y="T19"/>
                      </a:cxn>
                      <a:cxn ang="T82">
                        <a:pos x="T20" y="T21"/>
                      </a:cxn>
                      <a:cxn ang="T83">
                        <a:pos x="T22" y="T23"/>
                      </a:cxn>
                      <a:cxn ang="T84">
                        <a:pos x="T24" y="T25"/>
                      </a:cxn>
                      <a:cxn ang="T85">
                        <a:pos x="T26" y="T27"/>
                      </a:cxn>
                      <a:cxn ang="T86">
                        <a:pos x="T28" y="T29"/>
                      </a:cxn>
                      <a:cxn ang="T87">
                        <a:pos x="T30" y="T31"/>
                      </a:cxn>
                      <a:cxn ang="T88">
                        <a:pos x="T32" y="T33"/>
                      </a:cxn>
                      <a:cxn ang="T89">
                        <a:pos x="T34" y="T35"/>
                      </a:cxn>
                      <a:cxn ang="T90">
                        <a:pos x="T36" y="T37"/>
                      </a:cxn>
                      <a:cxn ang="T91">
                        <a:pos x="T38" y="T39"/>
                      </a:cxn>
                      <a:cxn ang="T92">
                        <a:pos x="T40" y="T41"/>
                      </a:cxn>
                      <a:cxn ang="T93">
                        <a:pos x="T42" y="T43"/>
                      </a:cxn>
                      <a:cxn ang="T94">
                        <a:pos x="T44" y="T45"/>
                      </a:cxn>
                      <a:cxn ang="T95">
                        <a:pos x="T46" y="T47"/>
                      </a:cxn>
                      <a:cxn ang="T96">
                        <a:pos x="T48" y="T49"/>
                      </a:cxn>
                      <a:cxn ang="T97">
                        <a:pos x="T50" y="T51"/>
                      </a:cxn>
                      <a:cxn ang="T98">
                        <a:pos x="T52" y="T53"/>
                      </a:cxn>
                      <a:cxn ang="T99">
                        <a:pos x="T54" y="T55"/>
                      </a:cxn>
                      <a:cxn ang="T100">
                        <a:pos x="T56" y="T57"/>
                      </a:cxn>
                      <a:cxn ang="T101">
                        <a:pos x="T58" y="T59"/>
                      </a:cxn>
                      <a:cxn ang="T102">
                        <a:pos x="T60" y="T61"/>
                      </a:cxn>
                      <a:cxn ang="T103">
                        <a:pos x="T62" y="T63"/>
                      </a:cxn>
                      <a:cxn ang="T104">
                        <a:pos x="T64" y="T65"/>
                      </a:cxn>
                      <a:cxn ang="T105">
                        <a:pos x="T66" y="T67"/>
                      </a:cxn>
                      <a:cxn ang="T106">
                        <a:pos x="T68" y="T69"/>
                      </a:cxn>
                      <a:cxn ang="T107">
                        <a:pos x="T70" y="T71"/>
                      </a:cxn>
                    </a:cxnLst>
                    <a:rect l="0" t="0" r="r" b="b"/>
                    <a:pathLst>
                      <a:path w="39" h="193">
                        <a:moveTo>
                          <a:pt x="20" y="0"/>
                        </a:moveTo>
                        <a:lnTo>
                          <a:pt x="25" y="9"/>
                        </a:lnTo>
                        <a:lnTo>
                          <a:pt x="28" y="15"/>
                        </a:lnTo>
                        <a:lnTo>
                          <a:pt x="34" y="24"/>
                        </a:lnTo>
                        <a:lnTo>
                          <a:pt x="36" y="33"/>
                        </a:lnTo>
                        <a:lnTo>
                          <a:pt x="37" y="43"/>
                        </a:lnTo>
                        <a:lnTo>
                          <a:pt x="37" y="56"/>
                        </a:lnTo>
                        <a:lnTo>
                          <a:pt x="38" y="64"/>
                        </a:lnTo>
                        <a:lnTo>
                          <a:pt x="37" y="75"/>
                        </a:lnTo>
                        <a:lnTo>
                          <a:pt x="36" y="86"/>
                        </a:lnTo>
                        <a:lnTo>
                          <a:pt x="34" y="97"/>
                        </a:lnTo>
                        <a:lnTo>
                          <a:pt x="31" y="113"/>
                        </a:lnTo>
                        <a:lnTo>
                          <a:pt x="29" y="122"/>
                        </a:lnTo>
                        <a:lnTo>
                          <a:pt x="24" y="132"/>
                        </a:lnTo>
                        <a:lnTo>
                          <a:pt x="18" y="144"/>
                        </a:lnTo>
                        <a:lnTo>
                          <a:pt x="12" y="155"/>
                        </a:lnTo>
                        <a:lnTo>
                          <a:pt x="7" y="165"/>
                        </a:lnTo>
                        <a:lnTo>
                          <a:pt x="3" y="174"/>
                        </a:lnTo>
                        <a:lnTo>
                          <a:pt x="0" y="192"/>
                        </a:lnTo>
                        <a:lnTo>
                          <a:pt x="1" y="174"/>
                        </a:lnTo>
                        <a:lnTo>
                          <a:pt x="3" y="162"/>
                        </a:lnTo>
                        <a:lnTo>
                          <a:pt x="4" y="151"/>
                        </a:lnTo>
                        <a:lnTo>
                          <a:pt x="5" y="139"/>
                        </a:lnTo>
                        <a:lnTo>
                          <a:pt x="7" y="124"/>
                        </a:lnTo>
                        <a:lnTo>
                          <a:pt x="10" y="113"/>
                        </a:lnTo>
                        <a:lnTo>
                          <a:pt x="12" y="102"/>
                        </a:lnTo>
                        <a:lnTo>
                          <a:pt x="15" y="93"/>
                        </a:lnTo>
                        <a:lnTo>
                          <a:pt x="18" y="82"/>
                        </a:lnTo>
                        <a:lnTo>
                          <a:pt x="20" y="72"/>
                        </a:lnTo>
                        <a:lnTo>
                          <a:pt x="22" y="61"/>
                        </a:lnTo>
                        <a:lnTo>
                          <a:pt x="23" y="52"/>
                        </a:lnTo>
                        <a:lnTo>
                          <a:pt x="24" y="41"/>
                        </a:lnTo>
                        <a:lnTo>
                          <a:pt x="24" y="30"/>
                        </a:lnTo>
                        <a:lnTo>
                          <a:pt x="24" y="15"/>
                        </a:lnTo>
                        <a:lnTo>
                          <a:pt x="22" y="8"/>
                        </a:lnTo>
                        <a:lnTo>
                          <a:pt x="20" y="0"/>
                        </a:lnTo>
                      </a:path>
                    </a:pathLst>
                  </a:custGeom>
                  <a:solidFill>
                    <a:srgbClr val="037C03">
                      <a:alpha val="50195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" name="Freeform 62">
                    <a:extLst>
                      <a:ext uri="{FF2B5EF4-FFF2-40B4-BE49-F238E27FC236}">
                        <a16:creationId xmlns:a16="http://schemas.microsoft.com/office/drawing/2014/main" id="{22AB7237-615E-A2FA-ADAB-587DA64EC2B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1716" y="1535"/>
                    <a:ext cx="171" cy="50"/>
                  </a:xfrm>
                  <a:custGeom>
                    <a:avLst/>
                    <a:gdLst>
                      <a:gd name="T0" fmla="*/ 170 w 171"/>
                      <a:gd name="T1" fmla="*/ 49 h 50"/>
                      <a:gd name="T2" fmla="*/ 167 w 171"/>
                      <a:gd name="T3" fmla="*/ 40 h 50"/>
                      <a:gd name="T4" fmla="*/ 163 w 171"/>
                      <a:gd name="T5" fmla="*/ 33 h 50"/>
                      <a:gd name="T6" fmla="*/ 160 w 171"/>
                      <a:gd name="T7" fmla="*/ 31 h 50"/>
                      <a:gd name="T8" fmla="*/ 153 w 171"/>
                      <a:gd name="T9" fmla="*/ 29 h 50"/>
                      <a:gd name="T10" fmla="*/ 147 w 171"/>
                      <a:gd name="T11" fmla="*/ 27 h 50"/>
                      <a:gd name="T12" fmla="*/ 140 w 171"/>
                      <a:gd name="T13" fmla="*/ 29 h 50"/>
                      <a:gd name="T14" fmla="*/ 132 w 171"/>
                      <a:gd name="T15" fmla="*/ 30 h 50"/>
                      <a:gd name="T16" fmla="*/ 123 w 171"/>
                      <a:gd name="T17" fmla="*/ 27 h 50"/>
                      <a:gd name="T18" fmla="*/ 111 w 171"/>
                      <a:gd name="T19" fmla="*/ 22 h 50"/>
                      <a:gd name="T20" fmla="*/ 100 w 171"/>
                      <a:gd name="T21" fmla="*/ 18 h 50"/>
                      <a:gd name="T22" fmla="*/ 92 w 171"/>
                      <a:gd name="T23" fmla="*/ 16 h 50"/>
                      <a:gd name="T24" fmla="*/ 80 w 171"/>
                      <a:gd name="T25" fmla="*/ 12 h 50"/>
                      <a:gd name="T26" fmla="*/ 67 w 171"/>
                      <a:gd name="T27" fmla="*/ 8 h 50"/>
                      <a:gd name="T28" fmla="*/ 55 w 171"/>
                      <a:gd name="T29" fmla="*/ 5 h 50"/>
                      <a:gd name="T30" fmla="*/ 42 w 171"/>
                      <a:gd name="T31" fmla="*/ 1 h 50"/>
                      <a:gd name="T32" fmla="*/ 28 w 171"/>
                      <a:gd name="T33" fmla="*/ 1 h 50"/>
                      <a:gd name="T34" fmla="*/ 15 w 171"/>
                      <a:gd name="T35" fmla="*/ 0 h 50"/>
                      <a:gd name="T36" fmla="*/ 12 w 171"/>
                      <a:gd name="T37" fmla="*/ 1 h 50"/>
                      <a:gd name="T38" fmla="*/ 7 w 171"/>
                      <a:gd name="T39" fmla="*/ 4 h 50"/>
                      <a:gd name="T40" fmla="*/ 3 w 171"/>
                      <a:gd name="T41" fmla="*/ 7 h 50"/>
                      <a:gd name="T42" fmla="*/ 0 w 171"/>
                      <a:gd name="T43" fmla="*/ 11 h 50"/>
                      <a:gd name="T44" fmla="*/ 5 w 171"/>
                      <a:gd name="T45" fmla="*/ 11 h 50"/>
                      <a:gd name="T46" fmla="*/ 12 w 171"/>
                      <a:gd name="T47" fmla="*/ 12 h 50"/>
                      <a:gd name="T48" fmla="*/ 19 w 171"/>
                      <a:gd name="T49" fmla="*/ 12 h 50"/>
                      <a:gd name="T50" fmla="*/ 23 w 171"/>
                      <a:gd name="T51" fmla="*/ 11 h 50"/>
                      <a:gd name="T52" fmla="*/ 30 w 171"/>
                      <a:gd name="T53" fmla="*/ 11 h 50"/>
                      <a:gd name="T54" fmla="*/ 39 w 171"/>
                      <a:gd name="T55" fmla="*/ 11 h 50"/>
                      <a:gd name="T56" fmla="*/ 51 w 171"/>
                      <a:gd name="T57" fmla="*/ 11 h 50"/>
                      <a:gd name="T58" fmla="*/ 61 w 171"/>
                      <a:gd name="T59" fmla="*/ 12 h 50"/>
                      <a:gd name="T60" fmla="*/ 71 w 171"/>
                      <a:gd name="T61" fmla="*/ 14 h 50"/>
                      <a:gd name="T62" fmla="*/ 81 w 171"/>
                      <a:gd name="T63" fmla="*/ 15 h 50"/>
                      <a:gd name="T64" fmla="*/ 91 w 171"/>
                      <a:gd name="T65" fmla="*/ 16 h 50"/>
                      <a:gd name="T66" fmla="*/ 99 w 171"/>
                      <a:gd name="T67" fmla="*/ 19 h 50"/>
                      <a:gd name="T68" fmla="*/ 108 w 171"/>
                      <a:gd name="T69" fmla="*/ 23 h 50"/>
                      <a:gd name="T70" fmla="*/ 116 w 171"/>
                      <a:gd name="T71" fmla="*/ 27 h 50"/>
                      <a:gd name="T72" fmla="*/ 125 w 171"/>
                      <a:gd name="T73" fmla="*/ 31 h 50"/>
                      <a:gd name="T74" fmla="*/ 129 w 171"/>
                      <a:gd name="T75" fmla="*/ 32 h 50"/>
                      <a:gd name="T76" fmla="*/ 134 w 171"/>
                      <a:gd name="T77" fmla="*/ 31 h 50"/>
                      <a:gd name="T78" fmla="*/ 140 w 171"/>
                      <a:gd name="T79" fmla="*/ 34 h 50"/>
                      <a:gd name="T80" fmla="*/ 146 w 171"/>
                      <a:gd name="T81" fmla="*/ 37 h 50"/>
                      <a:gd name="T82" fmla="*/ 152 w 171"/>
                      <a:gd name="T83" fmla="*/ 40 h 50"/>
                      <a:gd name="T84" fmla="*/ 161 w 171"/>
                      <a:gd name="T85" fmla="*/ 44 h 50"/>
                      <a:gd name="T86" fmla="*/ 167 w 171"/>
                      <a:gd name="T87" fmla="*/ 46 h 50"/>
                      <a:gd name="T88" fmla="*/ 170 w 171"/>
                      <a:gd name="T89" fmla="*/ 49 h 50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</a:gdLst>
                    <a:ahLst/>
                    <a:cxnLst>
                      <a:cxn ang="T90">
                        <a:pos x="T0" y="T1"/>
                      </a:cxn>
                      <a:cxn ang="T91">
                        <a:pos x="T2" y="T3"/>
                      </a:cxn>
                      <a:cxn ang="T92">
                        <a:pos x="T4" y="T5"/>
                      </a:cxn>
                      <a:cxn ang="T93">
                        <a:pos x="T6" y="T7"/>
                      </a:cxn>
                      <a:cxn ang="T94">
                        <a:pos x="T8" y="T9"/>
                      </a:cxn>
                      <a:cxn ang="T95">
                        <a:pos x="T10" y="T11"/>
                      </a:cxn>
                      <a:cxn ang="T96">
                        <a:pos x="T12" y="T13"/>
                      </a:cxn>
                      <a:cxn ang="T97">
                        <a:pos x="T14" y="T15"/>
                      </a:cxn>
                      <a:cxn ang="T98">
                        <a:pos x="T16" y="T17"/>
                      </a:cxn>
                      <a:cxn ang="T99">
                        <a:pos x="T18" y="T19"/>
                      </a:cxn>
                      <a:cxn ang="T100">
                        <a:pos x="T20" y="T21"/>
                      </a:cxn>
                      <a:cxn ang="T101">
                        <a:pos x="T22" y="T23"/>
                      </a:cxn>
                      <a:cxn ang="T102">
                        <a:pos x="T24" y="T25"/>
                      </a:cxn>
                      <a:cxn ang="T103">
                        <a:pos x="T26" y="T27"/>
                      </a:cxn>
                      <a:cxn ang="T104">
                        <a:pos x="T28" y="T29"/>
                      </a:cxn>
                      <a:cxn ang="T105">
                        <a:pos x="T30" y="T31"/>
                      </a:cxn>
                      <a:cxn ang="T106">
                        <a:pos x="T32" y="T33"/>
                      </a:cxn>
                      <a:cxn ang="T107">
                        <a:pos x="T34" y="T35"/>
                      </a:cxn>
                      <a:cxn ang="T108">
                        <a:pos x="T36" y="T37"/>
                      </a:cxn>
                      <a:cxn ang="T109">
                        <a:pos x="T38" y="T39"/>
                      </a:cxn>
                      <a:cxn ang="T110">
                        <a:pos x="T40" y="T41"/>
                      </a:cxn>
                      <a:cxn ang="T111">
                        <a:pos x="T42" y="T43"/>
                      </a:cxn>
                      <a:cxn ang="T112">
                        <a:pos x="T44" y="T45"/>
                      </a:cxn>
                      <a:cxn ang="T113">
                        <a:pos x="T46" y="T47"/>
                      </a:cxn>
                      <a:cxn ang="T114">
                        <a:pos x="T48" y="T49"/>
                      </a:cxn>
                      <a:cxn ang="T115">
                        <a:pos x="T50" y="T51"/>
                      </a:cxn>
                      <a:cxn ang="T116">
                        <a:pos x="T52" y="T53"/>
                      </a:cxn>
                      <a:cxn ang="T117">
                        <a:pos x="T54" y="T55"/>
                      </a:cxn>
                      <a:cxn ang="T118">
                        <a:pos x="T56" y="T57"/>
                      </a:cxn>
                      <a:cxn ang="T119">
                        <a:pos x="T58" y="T59"/>
                      </a:cxn>
                      <a:cxn ang="T120">
                        <a:pos x="T60" y="T61"/>
                      </a:cxn>
                      <a:cxn ang="T121">
                        <a:pos x="T62" y="T63"/>
                      </a:cxn>
                      <a:cxn ang="T122">
                        <a:pos x="T64" y="T65"/>
                      </a:cxn>
                      <a:cxn ang="T123">
                        <a:pos x="T66" y="T67"/>
                      </a:cxn>
                      <a:cxn ang="T124">
                        <a:pos x="T68" y="T69"/>
                      </a:cxn>
                      <a:cxn ang="T125">
                        <a:pos x="T70" y="T71"/>
                      </a:cxn>
                      <a:cxn ang="T126">
                        <a:pos x="T72" y="T73"/>
                      </a:cxn>
                      <a:cxn ang="T127">
                        <a:pos x="T74" y="T75"/>
                      </a:cxn>
                      <a:cxn ang="T128">
                        <a:pos x="T76" y="T77"/>
                      </a:cxn>
                      <a:cxn ang="T129">
                        <a:pos x="T78" y="T79"/>
                      </a:cxn>
                      <a:cxn ang="T130">
                        <a:pos x="T80" y="T81"/>
                      </a:cxn>
                      <a:cxn ang="T131">
                        <a:pos x="T82" y="T83"/>
                      </a:cxn>
                      <a:cxn ang="T132">
                        <a:pos x="T84" y="T85"/>
                      </a:cxn>
                      <a:cxn ang="T133">
                        <a:pos x="T86" y="T87"/>
                      </a:cxn>
                      <a:cxn ang="T134">
                        <a:pos x="T88" y="T89"/>
                      </a:cxn>
                    </a:cxnLst>
                    <a:rect l="0" t="0" r="r" b="b"/>
                    <a:pathLst>
                      <a:path w="171" h="50">
                        <a:moveTo>
                          <a:pt x="170" y="49"/>
                        </a:moveTo>
                        <a:lnTo>
                          <a:pt x="167" y="40"/>
                        </a:lnTo>
                        <a:lnTo>
                          <a:pt x="163" y="33"/>
                        </a:lnTo>
                        <a:lnTo>
                          <a:pt x="160" y="31"/>
                        </a:lnTo>
                        <a:lnTo>
                          <a:pt x="153" y="29"/>
                        </a:lnTo>
                        <a:lnTo>
                          <a:pt x="147" y="27"/>
                        </a:lnTo>
                        <a:lnTo>
                          <a:pt x="140" y="29"/>
                        </a:lnTo>
                        <a:lnTo>
                          <a:pt x="132" y="30"/>
                        </a:lnTo>
                        <a:lnTo>
                          <a:pt x="123" y="27"/>
                        </a:lnTo>
                        <a:lnTo>
                          <a:pt x="111" y="22"/>
                        </a:lnTo>
                        <a:lnTo>
                          <a:pt x="100" y="18"/>
                        </a:lnTo>
                        <a:lnTo>
                          <a:pt x="92" y="16"/>
                        </a:lnTo>
                        <a:lnTo>
                          <a:pt x="80" y="12"/>
                        </a:lnTo>
                        <a:lnTo>
                          <a:pt x="67" y="8"/>
                        </a:lnTo>
                        <a:lnTo>
                          <a:pt x="55" y="5"/>
                        </a:lnTo>
                        <a:lnTo>
                          <a:pt x="42" y="1"/>
                        </a:lnTo>
                        <a:lnTo>
                          <a:pt x="28" y="1"/>
                        </a:lnTo>
                        <a:lnTo>
                          <a:pt x="15" y="0"/>
                        </a:lnTo>
                        <a:lnTo>
                          <a:pt x="12" y="1"/>
                        </a:lnTo>
                        <a:lnTo>
                          <a:pt x="7" y="4"/>
                        </a:lnTo>
                        <a:lnTo>
                          <a:pt x="3" y="7"/>
                        </a:lnTo>
                        <a:lnTo>
                          <a:pt x="0" y="11"/>
                        </a:lnTo>
                        <a:lnTo>
                          <a:pt x="5" y="11"/>
                        </a:lnTo>
                        <a:lnTo>
                          <a:pt x="12" y="12"/>
                        </a:lnTo>
                        <a:lnTo>
                          <a:pt x="19" y="12"/>
                        </a:lnTo>
                        <a:lnTo>
                          <a:pt x="23" y="11"/>
                        </a:lnTo>
                        <a:lnTo>
                          <a:pt x="30" y="11"/>
                        </a:lnTo>
                        <a:lnTo>
                          <a:pt x="39" y="11"/>
                        </a:lnTo>
                        <a:lnTo>
                          <a:pt x="51" y="11"/>
                        </a:lnTo>
                        <a:lnTo>
                          <a:pt x="61" y="12"/>
                        </a:lnTo>
                        <a:lnTo>
                          <a:pt x="71" y="14"/>
                        </a:lnTo>
                        <a:lnTo>
                          <a:pt x="81" y="15"/>
                        </a:lnTo>
                        <a:lnTo>
                          <a:pt x="91" y="16"/>
                        </a:lnTo>
                        <a:lnTo>
                          <a:pt x="99" y="19"/>
                        </a:lnTo>
                        <a:lnTo>
                          <a:pt x="108" y="23"/>
                        </a:lnTo>
                        <a:lnTo>
                          <a:pt x="116" y="27"/>
                        </a:lnTo>
                        <a:lnTo>
                          <a:pt x="125" y="31"/>
                        </a:lnTo>
                        <a:lnTo>
                          <a:pt x="129" y="32"/>
                        </a:lnTo>
                        <a:lnTo>
                          <a:pt x="134" y="31"/>
                        </a:lnTo>
                        <a:lnTo>
                          <a:pt x="140" y="34"/>
                        </a:lnTo>
                        <a:lnTo>
                          <a:pt x="146" y="37"/>
                        </a:lnTo>
                        <a:lnTo>
                          <a:pt x="152" y="40"/>
                        </a:lnTo>
                        <a:lnTo>
                          <a:pt x="161" y="44"/>
                        </a:lnTo>
                        <a:lnTo>
                          <a:pt x="167" y="46"/>
                        </a:lnTo>
                        <a:lnTo>
                          <a:pt x="170" y="49"/>
                        </a:lnTo>
                      </a:path>
                    </a:pathLst>
                  </a:custGeom>
                  <a:solidFill>
                    <a:srgbClr val="037C03">
                      <a:alpha val="50195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" name="Freeform 63">
                    <a:extLst>
                      <a:ext uri="{FF2B5EF4-FFF2-40B4-BE49-F238E27FC236}">
                        <a16:creationId xmlns:a16="http://schemas.microsoft.com/office/drawing/2014/main" id="{744994C6-2146-88B8-17C1-A20B3C9EC8C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1707" y="1563"/>
                    <a:ext cx="177" cy="21"/>
                  </a:xfrm>
                  <a:custGeom>
                    <a:avLst/>
                    <a:gdLst>
                      <a:gd name="T0" fmla="*/ 176 w 177"/>
                      <a:gd name="T1" fmla="*/ 20 h 21"/>
                      <a:gd name="T2" fmla="*/ 171 w 177"/>
                      <a:gd name="T3" fmla="*/ 18 h 21"/>
                      <a:gd name="T4" fmla="*/ 166 w 177"/>
                      <a:gd name="T5" fmla="*/ 16 h 21"/>
                      <a:gd name="T6" fmla="*/ 161 w 177"/>
                      <a:gd name="T7" fmla="*/ 13 h 21"/>
                      <a:gd name="T8" fmla="*/ 155 w 177"/>
                      <a:gd name="T9" fmla="*/ 12 h 21"/>
                      <a:gd name="T10" fmla="*/ 149 w 177"/>
                      <a:gd name="T11" fmla="*/ 10 h 21"/>
                      <a:gd name="T12" fmla="*/ 141 w 177"/>
                      <a:gd name="T13" fmla="*/ 6 h 21"/>
                      <a:gd name="T14" fmla="*/ 134 w 177"/>
                      <a:gd name="T15" fmla="*/ 3 h 21"/>
                      <a:gd name="T16" fmla="*/ 128 w 177"/>
                      <a:gd name="T17" fmla="*/ 2 h 21"/>
                      <a:gd name="T18" fmla="*/ 120 w 177"/>
                      <a:gd name="T19" fmla="*/ 3 h 21"/>
                      <a:gd name="T20" fmla="*/ 110 w 177"/>
                      <a:gd name="T21" fmla="*/ 5 h 21"/>
                      <a:gd name="T22" fmla="*/ 106 w 177"/>
                      <a:gd name="T23" fmla="*/ 5 h 21"/>
                      <a:gd name="T24" fmla="*/ 93 w 177"/>
                      <a:gd name="T25" fmla="*/ 3 h 21"/>
                      <a:gd name="T26" fmla="*/ 78 w 177"/>
                      <a:gd name="T27" fmla="*/ 1 h 21"/>
                      <a:gd name="T28" fmla="*/ 69 w 177"/>
                      <a:gd name="T29" fmla="*/ 0 h 21"/>
                      <a:gd name="T30" fmla="*/ 57 w 177"/>
                      <a:gd name="T31" fmla="*/ 0 h 21"/>
                      <a:gd name="T32" fmla="*/ 44 w 177"/>
                      <a:gd name="T33" fmla="*/ 0 h 21"/>
                      <a:gd name="T34" fmla="*/ 36 w 177"/>
                      <a:gd name="T35" fmla="*/ 1 h 21"/>
                      <a:gd name="T36" fmla="*/ 27 w 177"/>
                      <a:gd name="T37" fmla="*/ 2 h 21"/>
                      <a:gd name="T38" fmla="*/ 18 w 177"/>
                      <a:gd name="T39" fmla="*/ 3 h 21"/>
                      <a:gd name="T40" fmla="*/ 9 w 177"/>
                      <a:gd name="T41" fmla="*/ 4 h 21"/>
                      <a:gd name="T42" fmla="*/ 8 w 177"/>
                      <a:gd name="T43" fmla="*/ 8 h 21"/>
                      <a:gd name="T44" fmla="*/ 7 w 177"/>
                      <a:gd name="T45" fmla="*/ 11 h 21"/>
                      <a:gd name="T46" fmla="*/ 4 w 177"/>
                      <a:gd name="T47" fmla="*/ 15 h 21"/>
                      <a:gd name="T48" fmla="*/ 0 w 177"/>
                      <a:gd name="T49" fmla="*/ 17 h 21"/>
                      <a:gd name="T50" fmla="*/ 7 w 177"/>
                      <a:gd name="T51" fmla="*/ 16 h 21"/>
                      <a:gd name="T52" fmla="*/ 15 w 177"/>
                      <a:gd name="T53" fmla="*/ 14 h 21"/>
                      <a:gd name="T54" fmla="*/ 22 w 177"/>
                      <a:gd name="T55" fmla="*/ 12 h 21"/>
                      <a:gd name="T56" fmla="*/ 29 w 177"/>
                      <a:gd name="T57" fmla="*/ 11 h 21"/>
                      <a:gd name="T58" fmla="*/ 37 w 177"/>
                      <a:gd name="T59" fmla="*/ 10 h 21"/>
                      <a:gd name="T60" fmla="*/ 50 w 177"/>
                      <a:gd name="T61" fmla="*/ 10 h 21"/>
                      <a:gd name="T62" fmla="*/ 63 w 177"/>
                      <a:gd name="T63" fmla="*/ 8 h 21"/>
                      <a:gd name="T64" fmla="*/ 79 w 177"/>
                      <a:gd name="T65" fmla="*/ 8 h 21"/>
                      <a:gd name="T66" fmla="*/ 94 w 177"/>
                      <a:gd name="T67" fmla="*/ 7 h 21"/>
                      <a:gd name="T68" fmla="*/ 108 w 177"/>
                      <a:gd name="T69" fmla="*/ 6 h 21"/>
                      <a:gd name="T70" fmla="*/ 120 w 177"/>
                      <a:gd name="T71" fmla="*/ 7 h 21"/>
                      <a:gd name="T72" fmla="*/ 129 w 177"/>
                      <a:gd name="T73" fmla="*/ 10 h 21"/>
                      <a:gd name="T74" fmla="*/ 138 w 177"/>
                      <a:gd name="T75" fmla="*/ 12 h 21"/>
                      <a:gd name="T76" fmla="*/ 148 w 177"/>
                      <a:gd name="T77" fmla="*/ 14 h 21"/>
                      <a:gd name="T78" fmla="*/ 159 w 177"/>
                      <a:gd name="T79" fmla="*/ 17 h 21"/>
                      <a:gd name="T80" fmla="*/ 167 w 177"/>
                      <a:gd name="T81" fmla="*/ 18 h 21"/>
                      <a:gd name="T82" fmla="*/ 176 w 177"/>
                      <a:gd name="T83" fmla="*/ 20 h 21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</a:gdLst>
                    <a:ahLst/>
                    <a:cxnLst>
                      <a:cxn ang="T84">
                        <a:pos x="T0" y="T1"/>
                      </a:cxn>
                      <a:cxn ang="T85">
                        <a:pos x="T2" y="T3"/>
                      </a:cxn>
                      <a:cxn ang="T86">
                        <a:pos x="T4" y="T5"/>
                      </a:cxn>
                      <a:cxn ang="T87">
                        <a:pos x="T6" y="T7"/>
                      </a:cxn>
                      <a:cxn ang="T88">
                        <a:pos x="T8" y="T9"/>
                      </a:cxn>
                      <a:cxn ang="T89">
                        <a:pos x="T10" y="T11"/>
                      </a:cxn>
                      <a:cxn ang="T90">
                        <a:pos x="T12" y="T13"/>
                      </a:cxn>
                      <a:cxn ang="T91">
                        <a:pos x="T14" y="T15"/>
                      </a:cxn>
                      <a:cxn ang="T92">
                        <a:pos x="T16" y="T17"/>
                      </a:cxn>
                      <a:cxn ang="T93">
                        <a:pos x="T18" y="T19"/>
                      </a:cxn>
                      <a:cxn ang="T94">
                        <a:pos x="T20" y="T21"/>
                      </a:cxn>
                      <a:cxn ang="T95">
                        <a:pos x="T22" y="T23"/>
                      </a:cxn>
                      <a:cxn ang="T96">
                        <a:pos x="T24" y="T25"/>
                      </a:cxn>
                      <a:cxn ang="T97">
                        <a:pos x="T26" y="T27"/>
                      </a:cxn>
                      <a:cxn ang="T98">
                        <a:pos x="T28" y="T29"/>
                      </a:cxn>
                      <a:cxn ang="T99">
                        <a:pos x="T30" y="T31"/>
                      </a:cxn>
                      <a:cxn ang="T100">
                        <a:pos x="T32" y="T33"/>
                      </a:cxn>
                      <a:cxn ang="T101">
                        <a:pos x="T34" y="T35"/>
                      </a:cxn>
                      <a:cxn ang="T102">
                        <a:pos x="T36" y="T37"/>
                      </a:cxn>
                      <a:cxn ang="T103">
                        <a:pos x="T38" y="T39"/>
                      </a:cxn>
                      <a:cxn ang="T104">
                        <a:pos x="T40" y="T41"/>
                      </a:cxn>
                      <a:cxn ang="T105">
                        <a:pos x="T42" y="T43"/>
                      </a:cxn>
                      <a:cxn ang="T106">
                        <a:pos x="T44" y="T45"/>
                      </a:cxn>
                      <a:cxn ang="T107">
                        <a:pos x="T46" y="T47"/>
                      </a:cxn>
                      <a:cxn ang="T108">
                        <a:pos x="T48" y="T49"/>
                      </a:cxn>
                      <a:cxn ang="T109">
                        <a:pos x="T50" y="T51"/>
                      </a:cxn>
                      <a:cxn ang="T110">
                        <a:pos x="T52" y="T53"/>
                      </a:cxn>
                      <a:cxn ang="T111">
                        <a:pos x="T54" y="T55"/>
                      </a:cxn>
                      <a:cxn ang="T112">
                        <a:pos x="T56" y="T57"/>
                      </a:cxn>
                      <a:cxn ang="T113">
                        <a:pos x="T58" y="T59"/>
                      </a:cxn>
                      <a:cxn ang="T114">
                        <a:pos x="T60" y="T61"/>
                      </a:cxn>
                      <a:cxn ang="T115">
                        <a:pos x="T62" y="T63"/>
                      </a:cxn>
                      <a:cxn ang="T116">
                        <a:pos x="T64" y="T65"/>
                      </a:cxn>
                      <a:cxn ang="T117">
                        <a:pos x="T66" y="T67"/>
                      </a:cxn>
                      <a:cxn ang="T118">
                        <a:pos x="T68" y="T69"/>
                      </a:cxn>
                      <a:cxn ang="T119">
                        <a:pos x="T70" y="T71"/>
                      </a:cxn>
                      <a:cxn ang="T120">
                        <a:pos x="T72" y="T73"/>
                      </a:cxn>
                      <a:cxn ang="T121">
                        <a:pos x="T74" y="T75"/>
                      </a:cxn>
                      <a:cxn ang="T122">
                        <a:pos x="T76" y="T77"/>
                      </a:cxn>
                      <a:cxn ang="T123">
                        <a:pos x="T78" y="T79"/>
                      </a:cxn>
                      <a:cxn ang="T124">
                        <a:pos x="T80" y="T81"/>
                      </a:cxn>
                      <a:cxn ang="T125">
                        <a:pos x="T82" y="T83"/>
                      </a:cxn>
                    </a:cxnLst>
                    <a:rect l="0" t="0" r="r" b="b"/>
                    <a:pathLst>
                      <a:path w="177" h="21">
                        <a:moveTo>
                          <a:pt x="176" y="20"/>
                        </a:moveTo>
                        <a:lnTo>
                          <a:pt x="171" y="18"/>
                        </a:lnTo>
                        <a:lnTo>
                          <a:pt x="166" y="16"/>
                        </a:lnTo>
                        <a:lnTo>
                          <a:pt x="161" y="13"/>
                        </a:lnTo>
                        <a:lnTo>
                          <a:pt x="155" y="12"/>
                        </a:lnTo>
                        <a:lnTo>
                          <a:pt x="149" y="10"/>
                        </a:lnTo>
                        <a:lnTo>
                          <a:pt x="141" y="6"/>
                        </a:lnTo>
                        <a:lnTo>
                          <a:pt x="134" y="3"/>
                        </a:lnTo>
                        <a:lnTo>
                          <a:pt x="128" y="2"/>
                        </a:lnTo>
                        <a:lnTo>
                          <a:pt x="120" y="3"/>
                        </a:lnTo>
                        <a:lnTo>
                          <a:pt x="110" y="5"/>
                        </a:lnTo>
                        <a:lnTo>
                          <a:pt x="106" y="5"/>
                        </a:lnTo>
                        <a:lnTo>
                          <a:pt x="93" y="3"/>
                        </a:lnTo>
                        <a:lnTo>
                          <a:pt x="78" y="1"/>
                        </a:lnTo>
                        <a:lnTo>
                          <a:pt x="69" y="0"/>
                        </a:lnTo>
                        <a:lnTo>
                          <a:pt x="57" y="0"/>
                        </a:lnTo>
                        <a:lnTo>
                          <a:pt x="44" y="0"/>
                        </a:lnTo>
                        <a:lnTo>
                          <a:pt x="36" y="1"/>
                        </a:lnTo>
                        <a:lnTo>
                          <a:pt x="27" y="2"/>
                        </a:lnTo>
                        <a:lnTo>
                          <a:pt x="18" y="3"/>
                        </a:lnTo>
                        <a:lnTo>
                          <a:pt x="9" y="4"/>
                        </a:lnTo>
                        <a:lnTo>
                          <a:pt x="8" y="8"/>
                        </a:lnTo>
                        <a:lnTo>
                          <a:pt x="7" y="11"/>
                        </a:lnTo>
                        <a:lnTo>
                          <a:pt x="4" y="15"/>
                        </a:lnTo>
                        <a:lnTo>
                          <a:pt x="0" y="17"/>
                        </a:lnTo>
                        <a:lnTo>
                          <a:pt x="7" y="16"/>
                        </a:lnTo>
                        <a:lnTo>
                          <a:pt x="15" y="14"/>
                        </a:lnTo>
                        <a:lnTo>
                          <a:pt x="22" y="12"/>
                        </a:lnTo>
                        <a:lnTo>
                          <a:pt x="29" y="11"/>
                        </a:lnTo>
                        <a:lnTo>
                          <a:pt x="37" y="10"/>
                        </a:lnTo>
                        <a:lnTo>
                          <a:pt x="50" y="10"/>
                        </a:lnTo>
                        <a:lnTo>
                          <a:pt x="63" y="8"/>
                        </a:lnTo>
                        <a:lnTo>
                          <a:pt x="79" y="8"/>
                        </a:lnTo>
                        <a:lnTo>
                          <a:pt x="94" y="7"/>
                        </a:lnTo>
                        <a:lnTo>
                          <a:pt x="108" y="6"/>
                        </a:lnTo>
                        <a:lnTo>
                          <a:pt x="120" y="7"/>
                        </a:lnTo>
                        <a:lnTo>
                          <a:pt x="129" y="10"/>
                        </a:lnTo>
                        <a:lnTo>
                          <a:pt x="138" y="12"/>
                        </a:lnTo>
                        <a:lnTo>
                          <a:pt x="148" y="14"/>
                        </a:lnTo>
                        <a:lnTo>
                          <a:pt x="159" y="17"/>
                        </a:lnTo>
                        <a:lnTo>
                          <a:pt x="167" y="18"/>
                        </a:lnTo>
                        <a:lnTo>
                          <a:pt x="176" y="20"/>
                        </a:lnTo>
                      </a:path>
                    </a:pathLst>
                  </a:custGeom>
                  <a:solidFill>
                    <a:srgbClr val="037C03">
                      <a:alpha val="50195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31" name="Freeform 64">
                  <a:extLst>
                    <a:ext uri="{FF2B5EF4-FFF2-40B4-BE49-F238E27FC236}">
                      <a16:creationId xmlns:a16="http://schemas.microsoft.com/office/drawing/2014/main" id="{F7C6074B-E784-ED9E-64BA-339A5F4456F3}"/>
                    </a:ext>
                  </a:extLst>
                </p:cNvPr>
                <p:cNvSpPr>
                  <a:spLocks/>
                </p:cNvSpPr>
                <p:nvPr/>
              </p:nvSpPr>
              <p:spPr bwMode="ltGray">
                <a:xfrm>
                  <a:off x="1691" y="1023"/>
                  <a:ext cx="261" cy="374"/>
                </a:xfrm>
                <a:custGeom>
                  <a:avLst/>
                  <a:gdLst>
                    <a:gd name="T0" fmla="*/ 82 w 261"/>
                    <a:gd name="T1" fmla="*/ 162 h 374"/>
                    <a:gd name="T2" fmla="*/ 90 w 261"/>
                    <a:gd name="T3" fmla="*/ 154 h 374"/>
                    <a:gd name="T4" fmla="*/ 76 w 261"/>
                    <a:gd name="T5" fmla="*/ 104 h 374"/>
                    <a:gd name="T6" fmla="*/ 54 w 261"/>
                    <a:gd name="T7" fmla="*/ 56 h 374"/>
                    <a:gd name="T8" fmla="*/ 31 w 261"/>
                    <a:gd name="T9" fmla="*/ 33 h 374"/>
                    <a:gd name="T10" fmla="*/ 51 w 261"/>
                    <a:gd name="T11" fmla="*/ 45 h 374"/>
                    <a:gd name="T12" fmla="*/ 72 w 261"/>
                    <a:gd name="T13" fmla="*/ 84 h 374"/>
                    <a:gd name="T14" fmla="*/ 92 w 261"/>
                    <a:gd name="T15" fmla="*/ 126 h 374"/>
                    <a:gd name="T16" fmla="*/ 106 w 261"/>
                    <a:gd name="T17" fmla="*/ 168 h 374"/>
                    <a:gd name="T18" fmla="*/ 118 w 261"/>
                    <a:gd name="T19" fmla="*/ 150 h 374"/>
                    <a:gd name="T20" fmla="*/ 121 w 261"/>
                    <a:gd name="T21" fmla="*/ 114 h 374"/>
                    <a:gd name="T22" fmla="*/ 125 w 261"/>
                    <a:gd name="T23" fmla="*/ 65 h 374"/>
                    <a:gd name="T24" fmla="*/ 136 w 261"/>
                    <a:gd name="T25" fmla="*/ 26 h 374"/>
                    <a:gd name="T26" fmla="*/ 143 w 261"/>
                    <a:gd name="T27" fmla="*/ 12 h 374"/>
                    <a:gd name="T28" fmla="*/ 136 w 261"/>
                    <a:gd name="T29" fmla="*/ 53 h 374"/>
                    <a:gd name="T30" fmla="*/ 132 w 261"/>
                    <a:gd name="T31" fmla="*/ 106 h 374"/>
                    <a:gd name="T32" fmla="*/ 130 w 261"/>
                    <a:gd name="T33" fmla="*/ 155 h 374"/>
                    <a:gd name="T34" fmla="*/ 136 w 261"/>
                    <a:gd name="T35" fmla="*/ 183 h 374"/>
                    <a:gd name="T36" fmla="*/ 166 w 261"/>
                    <a:gd name="T37" fmla="*/ 177 h 374"/>
                    <a:gd name="T38" fmla="*/ 205 w 261"/>
                    <a:gd name="T39" fmla="*/ 178 h 374"/>
                    <a:gd name="T40" fmla="*/ 236 w 261"/>
                    <a:gd name="T41" fmla="*/ 193 h 374"/>
                    <a:gd name="T42" fmla="*/ 260 w 261"/>
                    <a:gd name="T43" fmla="*/ 227 h 374"/>
                    <a:gd name="T44" fmla="*/ 231 w 261"/>
                    <a:gd name="T45" fmla="*/ 222 h 374"/>
                    <a:gd name="T46" fmla="*/ 200 w 261"/>
                    <a:gd name="T47" fmla="*/ 211 h 374"/>
                    <a:gd name="T48" fmla="*/ 159 w 261"/>
                    <a:gd name="T49" fmla="*/ 204 h 374"/>
                    <a:gd name="T50" fmla="*/ 132 w 261"/>
                    <a:gd name="T51" fmla="*/ 208 h 374"/>
                    <a:gd name="T52" fmla="*/ 147 w 261"/>
                    <a:gd name="T53" fmla="*/ 224 h 374"/>
                    <a:gd name="T54" fmla="*/ 182 w 261"/>
                    <a:gd name="T55" fmla="*/ 233 h 374"/>
                    <a:gd name="T56" fmla="*/ 217 w 261"/>
                    <a:gd name="T57" fmla="*/ 240 h 374"/>
                    <a:gd name="T58" fmla="*/ 243 w 261"/>
                    <a:gd name="T59" fmla="*/ 264 h 374"/>
                    <a:gd name="T60" fmla="*/ 256 w 261"/>
                    <a:gd name="T61" fmla="*/ 297 h 374"/>
                    <a:gd name="T62" fmla="*/ 224 w 261"/>
                    <a:gd name="T63" fmla="*/ 277 h 374"/>
                    <a:gd name="T64" fmla="*/ 191 w 261"/>
                    <a:gd name="T65" fmla="*/ 256 h 374"/>
                    <a:gd name="T66" fmla="*/ 160 w 261"/>
                    <a:gd name="T67" fmla="*/ 238 h 374"/>
                    <a:gd name="T68" fmla="*/ 136 w 261"/>
                    <a:gd name="T69" fmla="*/ 230 h 374"/>
                    <a:gd name="T70" fmla="*/ 121 w 261"/>
                    <a:gd name="T71" fmla="*/ 246 h 374"/>
                    <a:gd name="T72" fmla="*/ 135 w 261"/>
                    <a:gd name="T73" fmla="*/ 290 h 374"/>
                    <a:gd name="T74" fmla="*/ 145 w 261"/>
                    <a:gd name="T75" fmla="*/ 342 h 374"/>
                    <a:gd name="T76" fmla="*/ 127 w 261"/>
                    <a:gd name="T77" fmla="*/ 346 h 374"/>
                    <a:gd name="T78" fmla="*/ 116 w 261"/>
                    <a:gd name="T79" fmla="*/ 290 h 374"/>
                    <a:gd name="T80" fmla="*/ 101 w 261"/>
                    <a:gd name="T81" fmla="*/ 256 h 374"/>
                    <a:gd name="T82" fmla="*/ 83 w 261"/>
                    <a:gd name="T83" fmla="*/ 274 h 374"/>
                    <a:gd name="T84" fmla="*/ 64 w 261"/>
                    <a:gd name="T85" fmla="*/ 309 h 374"/>
                    <a:gd name="T86" fmla="*/ 44 w 261"/>
                    <a:gd name="T87" fmla="*/ 360 h 374"/>
                    <a:gd name="T88" fmla="*/ 51 w 261"/>
                    <a:gd name="T89" fmla="*/ 314 h 374"/>
                    <a:gd name="T90" fmla="*/ 69 w 261"/>
                    <a:gd name="T91" fmla="*/ 272 h 374"/>
                    <a:gd name="T92" fmla="*/ 91 w 261"/>
                    <a:gd name="T93" fmla="*/ 238 h 374"/>
                    <a:gd name="T94" fmla="*/ 99 w 261"/>
                    <a:gd name="T95" fmla="*/ 212 h 374"/>
                    <a:gd name="T96" fmla="*/ 77 w 261"/>
                    <a:gd name="T97" fmla="*/ 226 h 374"/>
                    <a:gd name="T98" fmla="*/ 52 w 261"/>
                    <a:gd name="T99" fmla="*/ 261 h 374"/>
                    <a:gd name="T100" fmla="*/ 28 w 261"/>
                    <a:gd name="T101" fmla="*/ 301 h 374"/>
                    <a:gd name="T102" fmla="*/ 24 w 261"/>
                    <a:gd name="T103" fmla="*/ 288 h 374"/>
                    <a:gd name="T104" fmla="*/ 42 w 261"/>
                    <a:gd name="T105" fmla="*/ 262 h 374"/>
                    <a:gd name="T106" fmla="*/ 71 w 261"/>
                    <a:gd name="T107" fmla="*/ 229 h 374"/>
                    <a:gd name="T108" fmla="*/ 101 w 261"/>
                    <a:gd name="T109" fmla="*/ 206 h 374"/>
                    <a:gd name="T110" fmla="*/ 73 w 261"/>
                    <a:gd name="T111" fmla="*/ 180 h 374"/>
                    <a:gd name="T112" fmla="*/ 46 w 261"/>
                    <a:gd name="T113" fmla="*/ 148 h 374"/>
                    <a:gd name="T114" fmla="*/ 17 w 261"/>
                    <a:gd name="T115" fmla="*/ 118 h 374"/>
                    <a:gd name="T116" fmla="*/ 3 w 261"/>
                    <a:gd name="T117" fmla="*/ 98 h 374"/>
                    <a:gd name="T118" fmla="*/ 32 w 261"/>
                    <a:gd name="T119" fmla="*/ 115 h 374"/>
                    <a:gd name="T120" fmla="*/ 64 w 261"/>
                    <a:gd name="T121" fmla="*/ 145 h 374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0" t="0" r="r" b="b"/>
                  <a:pathLst>
                    <a:path w="261" h="374">
                      <a:moveTo>
                        <a:pt x="64" y="145"/>
                      </a:moveTo>
                      <a:lnTo>
                        <a:pt x="68" y="150"/>
                      </a:lnTo>
                      <a:lnTo>
                        <a:pt x="72" y="154"/>
                      </a:lnTo>
                      <a:lnTo>
                        <a:pt x="77" y="157"/>
                      </a:lnTo>
                      <a:lnTo>
                        <a:pt x="82" y="162"/>
                      </a:lnTo>
                      <a:lnTo>
                        <a:pt x="86" y="165"/>
                      </a:lnTo>
                      <a:lnTo>
                        <a:pt x="91" y="168"/>
                      </a:lnTo>
                      <a:lnTo>
                        <a:pt x="94" y="170"/>
                      </a:lnTo>
                      <a:lnTo>
                        <a:pt x="92" y="162"/>
                      </a:lnTo>
                      <a:lnTo>
                        <a:pt x="90" y="154"/>
                      </a:lnTo>
                      <a:lnTo>
                        <a:pt x="87" y="143"/>
                      </a:lnTo>
                      <a:lnTo>
                        <a:pt x="85" y="134"/>
                      </a:lnTo>
                      <a:lnTo>
                        <a:pt x="82" y="124"/>
                      </a:lnTo>
                      <a:lnTo>
                        <a:pt x="80" y="114"/>
                      </a:lnTo>
                      <a:lnTo>
                        <a:pt x="76" y="104"/>
                      </a:lnTo>
                      <a:lnTo>
                        <a:pt x="72" y="93"/>
                      </a:lnTo>
                      <a:lnTo>
                        <a:pt x="68" y="84"/>
                      </a:lnTo>
                      <a:lnTo>
                        <a:pt x="63" y="71"/>
                      </a:lnTo>
                      <a:lnTo>
                        <a:pt x="59" y="63"/>
                      </a:lnTo>
                      <a:lnTo>
                        <a:pt x="54" y="56"/>
                      </a:lnTo>
                      <a:lnTo>
                        <a:pt x="50" y="48"/>
                      </a:lnTo>
                      <a:lnTo>
                        <a:pt x="44" y="42"/>
                      </a:lnTo>
                      <a:lnTo>
                        <a:pt x="39" y="38"/>
                      </a:lnTo>
                      <a:lnTo>
                        <a:pt x="34" y="35"/>
                      </a:lnTo>
                      <a:lnTo>
                        <a:pt x="31" y="33"/>
                      </a:lnTo>
                      <a:lnTo>
                        <a:pt x="35" y="32"/>
                      </a:lnTo>
                      <a:lnTo>
                        <a:pt x="37" y="33"/>
                      </a:lnTo>
                      <a:lnTo>
                        <a:pt x="41" y="34"/>
                      </a:lnTo>
                      <a:lnTo>
                        <a:pt x="45" y="39"/>
                      </a:lnTo>
                      <a:lnTo>
                        <a:pt x="51" y="45"/>
                      </a:lnTo>
                      <a:lnTo>
                        <a:pt x="55" y="50"/>
                      </a:lnTo>
                      <a:lnTo>
                        <a:pt x="58" y="56"/>
                      </a:lnTo>
                      <a:lnTo>
                        <a:pt x="63" y="64"/>
                      </a:lnTo>
                      <a:lnTo>
                        <a:pt x="68" y="75"/>
                      </a:lnTo>
                      <a:lnTo>
                        <a:pt x="72" y="84"/>
                      </a:lnTo>
                      <a:lnTo>
                        <a:pt x="77" y="94"/>
                      </a:lnTo>
                      <a:lnTo>
                        <a:pt x="81" y="101"/>
                      </a:lnTo>
                      <a:lnTo>
                        <a:pt x="86" y="109"/>
                      </a:lnTo>
                      <a:lnTo>
                        <a:pt x="89" y="117"/>
                      </a:lnTo>
                      <a:lnTo>
                        <a:pt x="92" y="126"/>
                      </a:lnTo>
                      <a:lnTo>
                        <a:pt x="95" y="135"/>
                      </a:lnTo>
                      <a:lnTo>
                        <a:pt x="99" y="143"/>
                      </a:lnTo>
                      <a:lnTo>
                        <a:pt x="101" y="151"/>
                      </a:lnTo>
                      <a:lnTo>
                        <a:pt x="104" y="161"/>
                      </a:lnTo>
                      <a:lnTo>
                        <a:pt x="106" y="168"/>
                      </a:lnTo>
                      <a:lnTo>
                        <a:pt x="107" y="171"/>
                      </a:lnTo>
                      <a:lnTo>
                        <a:pt x="110" y="168"/>
                      </a:lnTo>
                      <a:lnTo>
                        <a:pt x="113" y="164"/>
                      </a:lnTo>
                      <a:lnTo>
                        <a:pt x="117" y="159"/>
                      </a:lnTo>
                      <a:lnTo>
                        <a:pt x="118" y="150"/>
                      </a:lnTo>
                      <a:lnTo>
                        <a:pt x="119" y="143"/>
                      </a:lnTo>
                      <a:lnTo>
                        <a:pt x="120" y="133"/>
                      </a:lnTo>
                      <a:lnTo>
                        <a:pt x="121" y="124"/>
                      </a:lnTo>
                      <a:lnTo>
                        <a:pt x="120" y="124"/>
                      </a:lnTo>
                      <a:lnTo>
                        <a:pt x="121" y="114"/>
                      </a:lnTo>
                      <a:lnTo>
                        <a:pt x="121" y="103"/>
                      </a:lnTo>
                      <a:lnTo>
                        <a:pt x="122" y="92"/>
                      </a:lnTo>
                      <a:lnTo>
                        <a:pt x="122" y="82"/>
                      </a:lnTo>
                      <a:lnTo>
                        <a:pt x="123" y="75"/>
                      </a:lnTo>
                      <a:lnTo>
                        <a:pt x="125" y="65"/>
                      </a:lnTo>
                      <a:lnTo>
                        <a:pt x="127" y="58"/>
                      </a:lnTo>
                      <a:lnTo>
                        <a:pt x="128" y="50"/>
                      </a:lnTo>
                      <a:lnTo>
                        <a:pt x="131" y="44"/>
                      </a:lnTo>
                      <a:lnTo>
                        <a:pt x="133" y="36"/>
                      </a:lnTo>
                      <a:lnTo>
                        <a:pt x="136" y="26"/>
                      </a:lnTo>
                      <a:lnTo>
                        <a:pt x="139" y="16"/>
                      </a:lnTo>
                      <a:lnTo>
                        <a:pt x="140" y="7"/>
                      </a:lnTo>
                      <a:lnTo>
                        <a:pt x="143" y="0"/>
                      </a:lnTo>
                      <a:lnTo>
                        <a:pt x="144" y="6"/>
                      </a:lnTo>
                      <a:lnTo>
                        <a:pt x="143" y="12"/>
                      </a:lnTo>
                      <a:lnTo>
                        <a:pt x="142" y="21"/>
                      </a:lnTo>
                      <a:lnTo>
                        <a:pt x="140" y="28"/>
                      </a:lnTo>
                      <a:lnTo>
                        <a:pt x="138" y="40"/>
                      </a:lnTo>
                      <a:lnTo>
                        <a:pt x="137" y="47"/>
                      </a:lnTo>
                      <a:lnTo>
                        <a:pt x="136" y="53"/>
                      </a:lnTo>
                      <a:lnTo>
                        <a:pt x="135" y="62"/>
                      </a:lnTo>
                      <a:lnTo>
                        <a:pt x="134" y="72"/>
                      </a:lnTo>
                      <a:lnTo>
                        <a:pt x="134" y="83"/>
                      </a:lnTo>
                      <a:lnTo>
                        <a:pt x="133" y="94"/>
                      </a:lnTo>
                      <a:lnTo>
                        <a:pt x="132" y="106"/>
                      </a:lnTo>
                      <a:lnTo>
                        <a:pt x="132" y="116"/>
                      </a:lnTo>
                      <a:lnTo>
                        <a:pt x="132" y="126"/>
                      </a:lnTo>
                      <a:lnTo>
                        <a:pt x="131" y="134"/>
                      </a:lnTo>
                      <a:lnTo>
                        <a:pt x="131" y="145"/>
                      </a:lnTo>
                      <a:lnTo>
                        <a:pt x="130" y="155"/>
                      </a:lnTo>
                      <a:lnTo>
                        <a:pt x="128" y="168"/>
                      </a:lnTo>
                      <a:lnTo>
                        <a:pt x="127" y="178"/>
                      </a:lnTo>
                      <a:lnTo>
                        <a:pt x="125" y="190"/>
                      </a:lnTo>
                      <a:lnTo>
                        <a:pt x="130" y="187"/>
                      </a:lnTo>
                      <a:lnTo>
                        <a:pt x="136" y="183"/>
                      </a:lnTo>
                      <a:lnTo>
                        <a:pt x="143" y="178"/>
                      </a:lnTo>
                      <a:lnTo>
                        <a:pt x="149" y="176"/>
                      </a:lnTo>
                      <a:lnTo>
                        <a:pt x="156" y="176"/>
                      </a:lnTo>
                      <a:lnTo>
                        <a:pt x="160" y="176"/>
                      </a:lnTo>
                      <a:lnTo>
                        <a:pt x="166" y="177"/>
                      </a:lnTo>
                      <a:lnTo>
                        <a:pt x="173" y="178"/>
                      </a:lnTo>
                      <a:lnTo>
                        <a:pt x="182" y="179"/>
                      </a:lnTo>
                      <a:lnTo>
                        <a:pt x="190" y="178"/>
                      </a:lnTo>
                      <a:lnTo>
                        <a:pt x="198" y="178"/>
                      </a:lnTo>
                      <a:lnTo>
                        <a:pt x="205" y="178"/>
                      </a:lnTo>
                      <a:lnTo>
                        <a:pt x="211" y="179"/>
                      </a:lnTo>
                      <a:lnTo>
                        <a:pt x="217" y="182"/>
                      </a:lnTo>
                      <a:lnTo>
                        <a:pt x="225" y="185"/>
                      </a:lnTo>
                      <a:lnTo>
                        <a:pt x="231" y="189"/>
                      </a:lnTo>
                      <a:lnTo>
                        <a:pt x="236" y="193"/>
                      </a:lnTo>
                      <a:lnTo>
                        <a:pt x="242" y="199"/>
                      </a:lnTo>
                      <a:lnTo>
                        <a:pt x="245" y="202"/>
                      </a:lnTo>
                      <a:lnTo>
                        <a:pt x="251" y="210"/>
                      </a:lnTo>
                      <a:lnTo>
                        <a:pt x="255" y="218"/>
                      </a:lnTo>
                      <a:lnTo>
                        <a:pt x="260" y="227"/>
                      </a:lnTo>
                      <a:lnTo>
                        <a:pt x="254" y="227"/>
                      </a:lnTo>
                      <a:lnTo>
                        <a:pt x="248" y="226"/>
                      </a:lnTo>
                      <a:lnTo>
                        <a:pt x="241" y="224"/>
                      </a:lnTo>
                      <a:lnTo>
                        <a:pt x="235" y="224"/>
                      </a:lnTo>
                      <a:lnTo>
                        <a:pt x="231" y="222"/>
                      </a:lnTo>
                      <a:lnTo>
                        <a:pt x="224" y="218"/>
                      </a:lnTo>
                      <a:lnTo>
                        <a:pt x="218" y="216"/>
                      </a:lnTo>
                      <a:lnTo>
                        <a:pt x="213" y="213"/>
                      </a:lnTo>
                      <a:lnTo>
                        <a:pt x="209" y="212"/>
                      </a:lnTo>
                      <a:lnTo>
                        <a:pt x="200" y="211"/>
                      </a:lnTo>
                      <a:lnTo>
                        <a:pt x="190" y="210"/>
                      </a:lnTo>
                      <a:lnTo>
                        <a:pt x="182" y="208"/>
                      </a:lnTo>
                      <a:lnTo>
                        <a:pt x="173" y="206"/>
                      </a:lnTo>
                      <a:lnTo>
                        <a:pt x="165" y="205"/>
                      </a:lnTo>
                      <a:lnTo>
                        <a:pt x="159" y="204"/>
                      </a:lnTo>
                      <a:lnTo>
                        <a:pt x="154" y="204"/>
                      </a:lnTo>
                      <a:lnTo>
                        <a:pt x="148" y="203"/>
                      </a:lnTo>
                      <a:lnTo>
                        <a:pt x="142" y="204"/>
                      </a:lnTo>
                      <a:lnTo>
                        <a:pt x="137" y="205"/>
                      </a:lnTo>
                      <a:lnTo>
                        <a:pt x="132" y="208"/>
                      </a:lnTo>
                      <a:lnTo>
                        <a:pt x="125" y="210"/>
                      </a:lnTo>
                      <a:lnTo>
                        <a:pt x="130" y="213"/>
                      </a:lnTo>
                      <a:lnTo>
                        <a:pt x="136" y="217"/>
                      </a:lnTo>
                      <a:lnTo>
                        <a:pt x="141" y="222"/>
                      </a:lnTo>
                      <a:lnTo>
                        <a:pt x="147" y="224"/>
                      </a:lnTo>
                      <a:lnTo>
                        <a:pt x="154" y="227"/>
                      </a:lnTo>
                      <a:lnTo>
                        <a:pt x="160" y="229"/>
                      </a:lnTo>
                      <a:lnTo>
                        <a:pt x="166" y="229"/>
                      </a:lnTo>
                      <a:lnTo>
                        <a:pt x="173" y="231"/>
                      </a:lnTo>
                      <a:lnTo>
                        <a:pt x="182" y="233"/>
                      </a:lnTo>
                      <a:lnTo>
                        <a:pt x="189" y="235"/>
                      </a:lnTo>
                      <a:lnTo>
                        <a:pt x="197" y="235"/>
                      </a:lnTo>
                      <a:lnTo>
                        <a:pt x="203" y="237"/>
                      </a:lnTo>
                      <a:lnTo>
                        <a:pt x="210" y="239"/>
                      </a:lnTo>
                      <a:lnTo>
                        <a:pt x="217" y="240"/>
                      </a:lnTo>
                      <a:lnTo>
                        <a:pt x="222" y="243"/>
                      </a:lnTo>
                      <a:lnTo>
                        <a:pt x="227" y="247"/>
                      </a:lnTo>
                      <a:lnTo>
                        <a:pt x="232" y="252"/>
                      </a:lnTo>
                      <a:lnTo>
                        <a:pt x="238" y="257"/>
                      </a:lnTo>
                      <a:lnTo>
                        <a:pt x="243" y="264"/>
                      </a:lnTo>
                      <a:lnTo>
                        <a:pt x="245" y="268"/>
                      </a:lnTo>
                      <a:lnTo>
                        <a:pt x="248" y="275"/>
                      </a:lnTo>
                      <a:lnTo>
                        <a:pt x="250" y="283"/>
                      </a:lnTo>
                      <a:lnTo>
                        <a:pt x="253" y="291"/>
                      </a:lnTo>
                      <a:lnTo>
                        <a:pt x="256" y="297"/>
                      </a:lnTo>
                      <a:lnTo>
                        <a:pt x="250" y="293"/>
                      </a:lnTo>
                      <a:lnTo>
                        <a:pt x="243" y="289"/>
                      </a:lnTo>
                      <a:lnTo>
                        <a:pt x="238" y="286"/>
                      </a:lnTo>
                      <a:lnTo>
                        <a:pt x="231" y="281"/>
                      </a:lnTo>
                      <a:lnTo>
                        <a:pt x="224" y="277"/>
                      </a:lnTo>
                      <a:lnTo>
                        <a:pt x="218" y="273"/>
                      </a:lnTo>
                      <a:lnTo>
                        <a:pt x="211" y="269"/>
                      </a:lnTo>
                      <a:lnTo>
                        <a:pt x="204" y="264"/>
                      </a:lnTo>
                      <a:lnTo>
                        <a:pt x="198" y="260"/>
                      </a:lnTo>
                      <a:lnTo>
                        <a:pt x="191" y="256"/>
                      </a:lnTo>
                      <a:lnTo>
                        <a:pt x="186" y="252"/>
                      </a:lnTo>
                      <a:lnTo>
                        <a:pt x="179" y="248"/>
                      </a:lnTo>
                      <a:lnTo>
                        <a:pt x="173" y="245"/>
                      </a:lnTo>
                      <a:lnTo>
                        <a:pt x="166" y="241"/>
                      </a:lnTo>
                      <a:lnTo>
                        <a:pt x="160" y="238"/>
                      </a:lnTo>
                      <a:lnTo>
                        <a:pt x="155" y="237"/>
                      </a:lnTo>
                      <a:lnTo>
                        <a:pt x="150" y="234"/>
                      </a:lnTo>
                      <a:lnTo>
                        <a:pt x="144" y="231"/>
                      </a:lnTo>
                      <a:lnTo>
                        <a:pt x="140" y="229"/>
                      </a:lnTo>
                      <a:lnTo>
                        <a:pt x="136" y="230"/>
                      </a:lnTo>
                      <a:lnTo>
                        <a:pt x="131" y="231"/>
                      </a:lnTo>
                      <a:lnTo>
                        <a:pt x="128" y="231"/>
                      </a:lnTo>
                      <a:lnTo>
                        <a:pt x="123" y="229"/>
                      </a:lnTo>
                      <a:lnTo>
                        <a:pt x="123" y="237"/>
                      </a:lnTo>
                      <a:lnTo>
                        <a:pt x="121" y="246"/>
                      </a:lnTo>
                      <a:lnTo>
                        <a:pt x="124" y="254"/>
                      </a:lnTo>
                      <a:lnTo>
                        <a:pt x="127" y="263"/>
                      </a:lnTo>
                      <a:lnTo>
                        <a:pt x="130" y="271"/>
                      </a:lnTo>
                      <a:lnTo>
                        <a:pt x="132" y="280"/>
                      </a:lnTo>
                      <a:lnTo>
                        <a:pt x="135" y="290"/>
                      </a:lnTo>
                      <a:lnTo>
                        <a:pt x="138" y="302"/>
                      </a:lnTo>
                      <a:lnTo>
                        <a:pt x="139" y="311"/>
                      </a:lnTo>
                      <a:lnTo>
                        <a:pt x="142" y="321"/>
                      </a:lnTo>
                      <a:lnTo>
                        <a:pt x="143" y="330"/>
                      </a:lnTo>
                      <a:lnTo>
                        <a:pt x="145" y="342"/>
                      </a:lnTo>
                      <a:lnTo>
                        <a:pt x="148" y="355"/>
                      </a:lnTo>
                      <a:lnTo>
                        <a:pt x="150" y="373"/>
                      </a:lnTo>
                      <a:lnTo>
                        <a:pt x="130" y="373"/>
                      </a:lnTo>
                      <a:lnTo>
                        <a:pt x="128" y="357"/>
                      </a:lnTo>
                      <a:lnTo>
                        <a:pt x="127" y="346"/>
                      </a:lnTo>
                      <a:lnTo>
                        <a:pt x="124" y="332"/>
                      </a:lnTo>
                      <a:lnTo>
                        <a:pt x="122" y="319"/>
                      </a:lnTo>
                      <a:lnTo>
                        <a:pt x="120" y="308"/>
                      </a:lnTo>
                      <a:lnTo>
                        <a:pt x="118" y="298"/>
                      </a:lnTo>
                      <a:lnTo>
                        <a:pt x="116" y="290"/>
                      </a:lnTo>
                      <a:lnTo>
                        <a:pt x="113" y="279"/>
                      </a:lnTo>
                      <a:lnTo>
                        <a:pt x="109" y="269"/>
                      </a:lnTo>
                      <a:lnTo>
                        <a:pt x="107" y="260"/>
                      </a:lnTo>
                      <a:lnTo>
                        <a:pt x="104" y="258"/>
                      </a:lnTo>
                      <a:lnTo>
                        <a:pt x="101" y="256"/>
                      </a:lnTo>
                      <a:lnTo>
                        <a:pt x="98" y="254"/>
                      </a:lnTo>
                      <a:lnTo>
                        <a:pt x="96" y="255"/>
                      </a:lnTo>
                      <a:lnTo>
                        <a:pt x="93" y="260"/>
                      </a:lnTo>
                      <a:lnTo>
                        <a:pt x="87" y="268"/>
                      </a:lnTo>
                      <a:lnTo>
                        <a:pt x="83" y="274"/>
                      </a:lnTo>
                      <a:lnTo>
                        <a:pt x="79" y="280"/>
                      </a:lnTo>
                      <a:lnTo>
                        <a:pt x="76" y="288"/>
                      </a:lnTo>
                      <a:lnTo>
                        <a:pt x="72" y="293"/>
                      </a:lnTo>
                      <a:lnTo>
                        <a:pt x="68" y="301"/>
                      </a:lnTo>
                      <a:lnTo>
                        <a:pt x="64" y="309"/>
                      </a:lnTo>
                      <a:lnTo>
                        <a:pt x="61" y="318"/>
                      </a:lnTo>
                      <a:lnTo>
                        <a:pt x="57" y="327"/>
                      </a:lnTo>
                      <a:lnTo>
                        <a:pt x="53" y="337"/>
                      </a:lnTo>
                      <a:lnTo>
                        <a:pt x="49" y="348"/>
                      </a:lnTo>
                      <a:lnTo>
                        <a:pt x="44" y="360"/>
                      </a:lnTo>
                      <a:lnTo>
                        <a:pt x="46" y="346"/>
                      </a:lnTo>
                      <a:lnTo>
                        <a:pt x="47" y="336"/>
                      </a:lnTo>
                      <a:lnTo>
                        <a:pt x="48" y="325"/>
                      </a:lnTo>
                      <a:lnTo>
                        <a:pt x="50" y="319"/>
                      </a:lnTo>
                      <a:lnTo>
                        <a:pt x="51" y="314"/>
                      </a:lnTo>
                      <a:lnTo>
                        <a:pt x="54" y="305"/>
                      </a:lnTo>
                      <a:lnTo>
                        <a:pt x="57" y="295"/>
                      </a:lnTo>
                      <a:lnTo>
                        <a:pt x="59" y="288"/>
                      </a:lnTo>
                      <a:lnTo>
                        <a:pt x="64" y="280"/>
                      </a:lnTo>
                      <a:lnTo>
                        <a:pt x="69" y="272"/>
                      </a:lnTo>
                      <a:lnTo>
                        <a:pt x="73" y="263"/>
                      </a:lnTo>
                      <a:lnTo>
                        <a:pt x="78" y="254"/>
                      </a:lnTo>
                      <a:lnTo>
                        <a:pt x="81" y="249"/>
                      </a:lnTo>
                      <a:lnTo>
                        <a:pt x="86" y="244"/>
                      </a:lnTo>
                      <a:lnTo>
                        <a:pt x="91" y="238"/>
                      </a:lnTo>
                      <a:lnTo>
                        <a:pt x="95" y="232"/>
                      </a:lnTo>
                      <a:lnTo>
                        <a:pt x="100" y="226"/>
                      </a:lnTo>
                      <a:lnTo>
                        <a:pt x="105" y="218"/>
                      </a:lnTo>
                      <a:lnTo>
                        <a:pt x="103" y="216"/>
                      </a:lnTo>
                      <a:lnTo>
                        <a:pt x="99" y="212"/>
                      </a:lnTo>
                      <a:lnTo>
                        <a:pt x="96" y="210"/>
                      </a:lnTo>
                      <a:lnTo>
                        <a:pt x="93" y="211"/>
                      </a:lnTo>
                      <a:lnTo>
                        <a:pt x="87" y="216"/>
                      </a:lnTo>
                      <a:lnTo>
                        <a:pt x="82" y="221"/>
                      </a:lnTo>
                      <a:lnTo>
                        <a:pt x="77" y="226"/>
                      </a:lnTo>
                      <a:lnTo>
                        <a:pt x="72" y="232"/>
                      </a:lnTo>
                      <a:lnTo>
                        <a:pt x="67" y="241"/>
                      </a:lnTo>
                      <a:lnTo>
                        <a:pt x="61" y="249"/>
                      </a:lnTo>
                      <a:lnTo>
                        <a:pt x="56" y="255"/>
                      </a:lnTo>
                      <a:lnTo>
                        <a:pt x="52" y="261"/>
                      </a:lnTo>
                      <a:lnTo>
                        <a:pt x="47" y="268"/>
                      </a:lnTo>
                      <a:lnTo>
                        <a:pt x="42" y="276"/>
                      </a:lnTo>
                      <a:lnTo>
                        <a:pt x="38" y="284"/>
                      </a:lnTo>
                      <a:lnTo>
                        <a:pt x="33" y="293"/>
                      </a:lnTo>
                      <a:lnTo>
                        <a:pt x="28" y="301"/>
                      </a:lnTo>
                      <a:lnTo>
                        <a:pt x="24" y="310"/>
                      </a:lnTo>
                      <a:lnTo>
                        <a:pt x="18" y="321"/>
                      </a:lnTo>
                      <a:lnTo>
                        <a:pt x="21" y="307"/>
                      </a:lnTo>
                      <a:lnTo>
                        <a:pt x="22" y="297"/>
                      </a:lnTo>
                      <a:lnTo>
                        <a:pt x="24" y="288"/>
                      </a:lnTo>
                      <a:lnTo>
                        <a:pt x="25" y="286"/>
                      </a:lnTo>
                      <a:lnTo>
                        <a:pt x="28" y="281"/>
                      </a:lnTo>
                      <a:lnTo>
                        <a:pt x="32" y="275"/>
                      </a:lnTo>
                      <a:lnTo>
                        <a:pt x="37" y="269"/>
                      </a:lnTo>
                      <a:lnTo>
                        <a:pt x="42" y="262"/>
                      </a:lnTo>
                      <a:lnTo>
                        <a:pt x="47" y="256"/>
                      </a:lnTo>
                      <a:lnTo>
                        <a:pt x="54" y="248"/>
                      </a:lnTo>
                      <a:lnTo>
                        <a:pt x="58" y="243"/>
                      </a:lnTo>
                      <a:lnTo>
                        <a:pt x="64" y="236"/>
                      </a:lnTo>
                      <a:lnTo>
                        <a:pt x="71" y="229"/>
                      </a:lnTo>
                      <a:lnTo>
                        <a:pt x="77" y="224"/>
                      </a:lnTo>
                      <a:lnTo>
                        <a:pt x="83" y="218"/>
                      </a:lnTo>
                      <a:lnTo>
                        <a:pt x="93" y="210"/>
                      </a:lnTo>
                      <a:lnTo>
                        <a:pt x="98" y="208"/>
                      </a:lnTo>
                      <a:lnTo>
                        <a:pt x="101" y="206"/>
                      </a:lnTo>
                      <a:lnTo>
                        <a:pt x="95" y="202"/>
                      </a:lnTo>
                      <a:lnTo>
                        <a:pt x="90" y="196"/>
                      </a:lnTo>
                      <a:lnTo>
                        <a:pt x="84" y="190"/>
                      </a:lnTo>
                      <a:lnTo>
                        <a:pt x="79" y="185"/>
                      </a:lnTo>
                      <a:lnTo>
                        <a:pt x="73" y="180"/>
                      </a:lnTo>
                      <a:lnTo>
                        <a:pt x="69" y="176"/>
                      </a:lnTo>
                      <a:lnTo>
                        <a:pt x="65" y="170"/>
                      </a:lnTo>
                      <a:lnTo>
                        <a:pt x="58" y="163"/>
                      </a:lnTo>
                      <a:lnTo>
                        <a:pt x="52" y="156"/>
                      </a:lnTo>
                      <a:lnTo>
                        <a:pt x="46" y="148"/>
                      </a:lnTo>
                      <a:lnTo>
                        <a:pt x="39" y="141"/>
                      </a:lnTo>
                      <a:lnTo>
                        <a:pt x="33" y="136"/>
                      </a:lnTo>
                      <a:lnTo>
                        <a:pt x="26" y="129"/>
                      </a:lnTo>
                      <a:lnTo>
                        <a:pt x="22" y="125"/>
                      </a:lnTo>
                      <a:lnTo>
                        <a:pt x="17" y="118"/>
                      </a:lnTo>
                      <a:lnTo>
                        <a:pt x="14" y="112"/>
                      </a:lnTo>
                      <a:lnTo>
                        <a:pt x="10" y="108"/>
                      </a:lnTo>
                      <a:lnTo>
                        <a:pt x="4" y="102"/>
                      </a:lnTo>
                      <a:lnTo>
                        <a:pt x="0" y="98"/>
                      </a:lnTo>
                      <a:lnTo>
                        <a:pt x="3" y="98"/>
                      </a:lnTo>
                      <a:lnTo>
                        <a:pt x="9" y="100"/>
                      </a:lnTo>
                      <a:lnTo>
                        <a:pt x="14" y="101"/>
                      </a:lnTo>
                      <a:lnTo>
                        <a:pt x="20" y="104"/>
                      </a:lnTo>
                      <a:lnTo>
                        <a:pt x="25" y="109"/>
                      </a:lnTo>
                      <a:lnTo>
                        <a:pt x="32" y="115"/>
                      </a:lnTo>
                      <a:lnTo>
                        <a:pt x="38" y="120"/>
                      </a:lnTo>
                      <a:lnTo>
                        <a:pt x="45" y="125"/>
                      </a:lnTo>
                      <a:lnTo>
                        <a:pt x="51" y="132"/>
                      </a:lnTo>
                      <a:lnTo>
                        <a:pt x="58" y="139"/>
                      </a:lnTo>
                      <a:lnTo>
                        <a:pt x="64" y="145"/>
                      </a:lnTo>
                    </a:path>
                  </a:pathLst>
                </a:custGeom>
                <a:solidFill>
                  <a:srgbClr val="037C03">
                    <a:alpha val="50195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5" name="Group 65">
                <a:extLst>
                  <a:ext uri="{FF2B5EF4-FFF2-40B4-BE49-F238E27FC236}">
                    <a16:creationId xmlns:a16="http://schemas.microsoft.com/office/drawing/2014/main" id="{9CA54560-3DB8-19E4-88A5-C08671BEACD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00" y="3360"/>
                <a:ext cx="508" cy="820"/>
                <a:chOff x="1985" y="1201"/>
                <a:chExt cx="508" cy="820"/>
              </a:xfrm>
            </p:grpSpPr>
            <p:grpSp>
              <p:nvGrpSpPr>
                <p:cNvPr id="16" name="Group 66">
                  <a:extLst>
                    <a:ext uri="{FF2B5EF4-FFF2-40B4-BE49-F238E27FC236}">
                      <a16:creationId xmlns:a16="http://schemas.microsoft.com/office/drawing/2014/main" id="{9AD5809A-DED8-6906-B86B-7CA00C8312B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247" y="1201"/>
                  <a:ext cx="246" cy="810"/>
                  <a:chOff x="2247" y="1201"/>
                  <a:chExt cx="246" cy="810"/>
                </a:xfrm>
              </p:grpSpPr>
              <p:sp>
                <p:nvSpPr>
                  <p:cNvPr id="25" name="Freeform 67">
                    <a:extLst>
                      <a:ext uri="{FF2B5EF4-FFF2-40B4-BE49-F238E27FC236}">
                        <a16:creationId xmlns:a16="http://schemas.microsoft.com/office/drawing/2014/main" id="{8ABCE73B-45FF-DE73-9896-B6BC24F5B87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2392" y="1373"/>
                    <a:ext cx="92" cy="638"/>
                  </a:xfrm>
                  <a:custGeom>
                    <a:avLst/>
                    <a:gdLst>
                      <a:gd name="T0" fmla="*/ 91 w 92"/>
                      <a:gd name="T1" fmla="*/ 296 h 638"/>
                      <a:gd name="T2" fmla="*/ 83 w 92"/>
                      <a:gd name="T3" fmla="*/ 425 h 638"/>
                      <a:gd name="T4" fmla="*/ 75 w 92"/>
                      <a:gd name="T5" fmla="*/ 529 h 638"/>
                      <a:gd name="T6" fmla="*/ 70 w 92"/>
                      <a:gd name="T7" fmla="*/ 606 h 638"/>
                      <a:gd name="T8" fmla="*/ 71 w 92"/>
                      <a:gd name="T9" fmla="*/ 637 h 638"/>
                      <a:gd name="T10" fmla="*/ 60 w 92"/>
                      <a:gd name="T11" fmla="*/ 637 h 638"/>
                      <a:gd name="T12" fmla="*/ 57 w 92"/>
                      <a:gd name="T13" fmla="*/ 592 h 638"/>
                      <a:gd name="T14" fmla="*/ 55 w 92"/>
                      <a:gd name="T15" fmla="*/ 524 h 638"/>
                      <a:gd name="T16" fmla="*/ 51 w 92"/>
                      <a:gd name="T17" fmla="*/ 461 h 638"/>
                      <a:gd name="T18" fmla="*/ 49 w 92"/>
                      <a:gd name="T19" fmla="*/ 414 h 638"/>
                      <a:gd name="T20" fmla="*/ 45 w 92"/>
                      <a:gd name="T21" fmla="*/ 345 h 638"/>
                      <a:gd name="T22" fmla="*/ 40 w 92"/>
                      <a:gd name="T23" fmla="*/ 285 h 638"/>
                      <a:gd name="T24" fmla="*/ 35 w 92"/>
                      <a:gd name="T25" fmla="*/ 233 h 638"/>
                      <a:gd name="T26" fmla="*/ 31 w 92"/>
                      <a:gd name="T27" fmla="*/ 177 h 638"/>
                      <a:gd name="T28" fmla="*/ 24 w 92"/>
                      <a:gd name="T29" fmla="*/ 121 h 638"/>
                      <a:gd name="T30" fmla="*/ 17 w 92"/>
                      <a:gd name="T31" fmla="*/ 74 h 638"/>
                      <a:gd name="T32" fmla="*/ 4 w 92"/>
                      <a:gd name="T33" fmla="*/ 28 h 638"/>
                      <a:gd name="T34" fmla="*/ 0 w 92"/>
                      <a:gd name="T35" fmla="*/ 10 h 638"/>
                      <a:gd name="T36" fmla="*/ 5 w 92"/>
                      <a:gd name="T37" fmla="*/ 0 h 638"/>
                      <a:gd name="T38" fmla="*/ 13 w 92"/>
                      <a:gd name="T39" fmla="*/ 18 h 638"/>
                      <a:gd name="T40" fmla="*/ 24 w 92"/>
                      <a:gd name="T41" fmla="*/ 61 h 638"/>
                      <a:gd name="T42" fmla="*/ 33 w 92"/>
                      <a:gd name="T43" fmla="*/ 104 h 638"/>
                      <a:gd name="T44" fmla="*/ 40 w 92"/>
                      <a:gd name="T45" fmla="*/ 150 h 638"/>
                      <a:gd name="T46" fmla="*/ 44 w 92"/>
                      <a:gd name="T47" fmla="*/ 208 h 638"/>
                      <a:gd name="T48" fmla="*/ 48 w 92"/>
                      <a:gd name="T49" fmla="*/ 263 h 638"/>
                      <a:gd name="T50" fmla="*/ 55 w 92"/>
                      <a:gd name="T51" fmla="*/ 337 h 638"/>
                      <a:gd name="T52" fmla="*/ 59 w 92"/>
                      <a:gd name="T53" fmla="*/ 398 h 638"/>
                      <a:gd name="T54" fmla="*/ 61 w 92"/>
                      <a:gd name="T55" fmla="*/ 447 h 638"/>
                      <a:gd name="T56" fmla="*/ 63 w 92"/>
                      <a:gd name="T57" fmla="*/ 498 h 638"/>
                      <a:gd name="T58" fmla="*/ 68 w 92"/>
                      <a:gd name="T59" fmla="*/ 550 h 638"/>
                      <a:gd name="T60" fmla="*/ 73 w 92"/>
                      <a:gd name="T61" fmla="*/ 460 h 638"/>
                      <a:gd name="T62" fmla="*/ 80 w 92"/>
                      <a:gd name="T63" fmla="*/ 376 h 638"/>
                      <a:gd name="T64" fmla="*/ 91 w 92"/>
                      <a:gd name="T65" fmla="*/ 296 h 638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</a:gdLst>
                    <a:ahLst/>
                    <a:cxnLst>
                      <a:cxn ang="T66">
                        <a:pos x="T0" y="T1"/>
                      </a:cxn>
                      <a:cxn ang="T67">
                        <a:pos x="T2" y="T3"/>
                      </a:cxn>
                      <a:cxn ang="T68">
                        <a:pos x="T4" y="T5"/>
                      </a:cxn>
                      <a:cxn ang="T69">
                        <a:pos x="T6" y="T7"/>
                      </a:cxn>
                      <a:cxn ang="T70">
                        <a:pos x="T8" y="T9"/>
                      </a:cxn>
                      <a:cxn ang="T71">
                        <a:pos x="T10" y="T11"/>
                      </a:cxn>
                      <a:cxn ang="T72">
                        <a:pos x="T12" y="T13"/>
                      </a:cxn>
                      <a:cxn ang="T73">
                        <a:pos x="T14" y="T15"/>
                      </a:cxn>
                      <a:cxn ang="T74">
                        <a:pos x="T16" y="T17"/>
                      </a:cxn>
                      <a:cxn ang="T75">
                        <a:pos x="T18" y="T19"/>
                      </a:cxn>
                      <a:cxn ang="T76">
                        <a:pos x="T20" y="T21"/>
                      </a:cxn>
                      <a:cxn ang="T77">
                        <a:pos x="T22" y="T23"/>
                      </a:cxn>
                      <a:cxn ang="T78">
                        <a:pos x="T24" y="T25"/>
                      </a:cxn>
                      <a:cxn ang="T79">
                        <a:pos x="T26" y="T27"/>
                      </a:cxn>
                      <a:cxn ang="T80">
                        <a:pos x="T28" y="T29"/>
                      </a:cxn>
                      <a:cxn ang="T81">
                        <a:pos x="T30" y="T31"/>
                      </a:cxn>
                      <a:cxn ang="T82">
                        <a:pos x="T32" y="T33"/>
                      </a:cxn>
                      <a:cxn ang="T83">
                        <a:pos x="T34" y="T35"/>
                      </a:cxn>
                      <a:cxn ang="T84">
                        <a:pos x="T36" y="T37"/>
                      </a:cxn>
                      <a:cxn ang="T85">
                        <a:pos x="T38" y="T39"/>
                      </a:cxn>
                      <a:cxn ang="T86">
                        <a:pos x="T40" y="T41"/>
                      </a:cxn>
                      <a:cxn ang="T87">
                        <a:pos x="T42" y="T43"/>
                      </a:cxn>
                      <a:cxn ang="T88">
                        <a:pos x="T44" y="T45"/>
                      </a:cxn>
                      <a:cxn ang="T89">
                        <a:pos x="T46" y="T47"/>
                      </a:cxn>
                      <a:cxn ang="T90">
                        <a:pos x="T48" y="T49"/>
                      </a:cxn>
                      <a:cxn ang="T91">
                        <a:pos x="T50" y="T51"/>
                      </a:cxn>
                      <a:cxn ang="T92">
                        <a:pos x="T52" y="T53"/>
                      </a:cxn>
                      <a:cxn ang="T93">
                        <a:pos x="T54" y="T55"/>
                      </a:cxn>
                      <a:cxn ang="T94">
                        <a:pos x="T56" y="T57"/>
                      </a:cxn>
                      <a:cxn ang="T95">
                        <a:pos x="T58" y="T59"/>
                      </a:cxn>
                      <a:cxn ang="T96">
                        <a:pos x="T60" y="T61"/>
                      </a:cxn>
                      <a:cxn ang="T97">
                        <a:pos x="T62" y="T63"/>
                      </a:cxn>
                      <a:cxn ang="T98">
                        <a:pos x="T64" y="T65"/>
                      </a:cxn>
                    </a:cxnLst>
                    <a:rect l="0" t="0" r="r" b="b"/>
                    <a:pathLst>
                      <a:path w="92" h="638">
                        <a:moveTo>
                          <a:pt x="91" y="296"/>
                        </a:moveTo>
                        <a:lnTo>
                          <a:pt x="83" y="425"/>
                        </a:lnTo>
                        <a:lnTo>
                          <a:pt x="75" y="529"/>
                        </a:lnTo>
                        <a:lnTo>
                          <a:pt x="70" y="606"/>
                        </a:lnTo>
                        <a:lnTo>
                          <a:pt x="71" y="637"/>
                        </a:lnTo>
                        <a:lnTo>
                          <a:pt x="60" y="637"/>
                        </a:lnTo>
                        <a:lnTo>
                          <a:pt x="57" y="592"/>
                        </a:lnTo>
                        <a:lnTo>
                          <a:pt x="55" y="524"/>
                        </a:lnTo>
                        <a:lnTo>
                          <a:pt x="51" y="461"/>
                        </a:lnTo>
                        <a:lnTo>
                          <a:pt x="49" y="414"/>
                        </a:lnTo>
                        <a:lnTo>
                          <a:pt x="45" y="345"/>
                        </a:lnTo>
                        <a:lnTo>
                          <a:pt x="40" y="285"/>
                        </a:lnTo>
                        <a:lnTo>
                          <a:pt x="35" y="233"/>
                        </a:lnTo>
                        <a:lnTo>
                          <a:pt x="31" y="177"/>
                        </a:lnTo>
                        <a:lnTo>
                          <a:pt x="24" y="121"/>
                        </a:lnTo>
                        <a:lnTo>
                          <a:pt x="17" y="74"/>
                        </a:lnTo>
                        <a:lnTo>
                          <a:pt x="4" y="28"/>
                        </a:lnTo>
                        <a:lnTo>
                          <a:pt x="0" y="10"/>
                        </a:lnTo>
                        <a:lnTo>
                          <a:pt x="5" y="0"/>
                        </a:lnTo>
                        <a:lnTo>
                          <a:pt x="13" y="18"/>
                        </a:lnTo>
                        <a:lnTo>
                          <a:pt x="24" y="61"/>
                        </a:lnTo>
                        <a:lnTo>
                          <a:pt x="33" y="104"/>
                        </a:lnTo>
                        <a:lnTo>
                          <a:pt x="40" y="150"/>
                        </a:lnTo>
                        <a:lnTo>
                          <a:pt x="44" y="208"/>
                        </a:lnTo>
                        <a:lnTo>
                          <a:pt x="48" y="263"/>
                        </a:lnTo>
                        <a:lnTo>
                          <a:pt x="55" y="337"/>
                        </a:lnTo>
                        <a:lnTo>
                          <a:pt x="59" y="398"/>
                        </a:lnTo>
                        <a:lnTo>
                          <a:pt x="61" y="447"/>
                        </a:lnTo>
                        <a:lnTo>
                          <a:pt x="63" y="498"/>
                        </a:lnTo>
                        <a:lnTo>
                          <a:pt x="68" y="550"/>
                        </a:lnTo>
                        <a:lnTo>
                          <a:pt x="73" y="460"/>
                        </a:lnTo>
                        <a:lnTo>
                          <a:pt x="80" y="376"/>
                        </a:lnTo>
                        <a:lnTo>
                          <a:pt x="91" y="296"/>
                        </a:lnTo>
                      </a:path>
                    </a:pathLst>
                  </a:custGeom>
                  <a:solidFill>
                    <a:srgbClr val="3C0023">
                      <a:alpha val="50195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" name="Freeform 68">
                    <a:extLst>
                      <a:ext uri="{FF2B5EF4-FFF2-40B4-BE49-F238E27FC236}">
                        <a16:creationId xmlns:a16="http://schemas.microsoft.com/office/drawing/2014/main" id="{6F45582F-4E44-32E2-F2F5-C11578A3B3E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2247" y="1201"/>
                    <a:ext cx="246" cy="466"/>
                  </a:xfrm>
                  <a:custGeom>
                    <a:avLst/>
                    <a:gdLst>
                      <a:gd name="T0" fmla="*/ 136 w 246"/>
                      <a:gd name="T1" fmla="*/ 67 h 466"/>
                      <a:gd name="T2" fmla="*/ 105 w 246"/>
                      <a:gd name="T3" fmla="*/ 12 h 466"/>
                      <a:gd name="T4" fmla="*/ 55 w 246"/>
                      <a:gd name="T5" fmla="*/ 1 h 466"/>
                      <a:gd name="T6" fmla="*/ 58 w 246"/>
                      <a:gd name="T7" fmla="*/ 12 h 466"/>
                      <a:gd name="T8" fmla="*/ 96 w 246"/>
                      <a:gd name="T9" fmla="*/ 39 h 466"/>
                      <a:gd name="T10" fmla="*/ 130 w 246"/>
                      <a:gd name="T11" fmla="*/ 134 h 466"/>
                      <a:gd name="T12" fmla="*/ 73 w 246"/>
                      <a:gd name="T13" fmla="*/ 85 h 466"/>
                      <a:gd name="T14" fmla="*/ 32 w 246"/>
                      <a:gd name="T15" fmla="*/ 75 h 466"/>
                      <a:gd name="T16" fmla="*/ 7 w 246"/>
                      <a:gd name="T17" fmla="*/ 103 h 466"/>
                      <a:gd name="T18" fmla="*/ 38 w 246"/>
                      <a:gd name="T19" fmla="*/ 103 h 466"/>
                      <a:gd name="T20" fmla="*/ 108 w 246"/>
                      <a:gd name="T21" fmla="*/ 129 h 466"/>
                      <a:gd name="T22" fmla="*/ 104 w 246"/>
                      <a:gd name="T23" fmla="*/ 146 h 466"/>
                      <a:gd name="T24" fmla="*/ 92 w 246"/>
                      <a:gd name="T25" fmla="*/ 171 h 466"/>
                      <a:gd name="T26" fmla="*/ 126 w 246"/>
                      <a:gd name="T27" fmla="*/ 170 h 466"/>
                      <a:gd name="T28" fmla="*/ 69 w 246"/>
                      <a:gd name="T29" fmla="*/ 193 h 466"/>
                      <a:gd name="T30" fmla="*/ 37 w 246"/>
                      <a:gd name="T31" fmla="*/ 233 h 466"/>
                      <a:gd name="T32" fmla="*/ 6 w 246"/>
                      <a:gd name="T33" fmla="*/ 325 h 466"/>
                      <a:gd name="T34" fmla="*/ 72 w 246"/>
                      <a:gd name="T35" fmla="*/ 231 h 466"/>
                      <a:gd name="T36" fmla="*/ 118 w 246"/>
                      <a:gd name="T37" fmla="*/ 194 h 466"/>
                      <a:gd name="T38" fmla="*/ 94 w 246"/>
                      <a:gd name="T39" fmla="*/ 269 h 466"/>
                      <a:gd name="T40" fmla="*/ 76 w 246"/>
                      <a:gd name="T41" fmla="*/ 338 h 466"/>
                      <a:gd name="T42" fmla="*/ 71 w 246"/>
                      <a:gd name="T43" fmla="*/ 408 h 466"/>
                      <a:gd name="T44" fmla="*/ 98 w 246"/>
                      <a:gd name="T45" fmla="*/ 303 h 466"/>
                      <a:gd name="T46" fmla="*/ 124 w 246"/>
                      <a:gd name="T47" fmla="*/ 236 h 466"/>
                      <a:gd name="T48" fmla="*/ 125 w 246"/>
                      <a:gd name="T49" fmla="*/ 214 h 466"/>
                      <a:gd name="T50" fmla="*/ 118 w 246"/>
                      <a:gd name="T51" fmla="*/ 323 h 466"/>
                      <a:gd name="T52" fmla="*/ 138 w 246"/>
                      <a:gd name="T53" fmla="*/ 439 h 466"/>
                      <a:gd name="T54" fmla="*/ 128 w 246"/>
                      <a:gd name="T55" fmla="*/ 313 h 466"/>
                      <a:gd name="T56" fmla="*/ 127 w 246"/>
                      <a:gd name="T57" fmla="*/ 223 h 466"/>
                      <a:gd name="T58" fmla="*/ 147 w 246"/>
                      <a:gd name="T59" fmla="*/ 189 h 466"/>
                      <a:gd name="T60" fmla="*/ 188 w 246"/>
                      <a:gd name="T61" fmla="*/ 298 h 466"/>
                      <a:gd name="T62" fmla="*/ 223 w 246"/>
                      <a:gd name="T63" fmla="*/ 411 h 466"/>
                      <a:gd name="T64" fmla="*/ 193 w 246"/>
                      <a:gd name="T65" fmla="*/ 292 h 466"/>
                      <a:gd name="T66" fmla="*/ 160 w 246"/>
                      <a:gd name="T67" fmla="*/ 190 h 466"/>
                      <a:gd name="T68" fmla="*/ 164 w 246"/>
                      <a:gd name="T69" fmla="*/ 121 h 466"/>
                      <a:gd name="T70" fmla="*/ 194 w 246"/>
                      <a:gd name="T71" fmla="*/ 130 h 466"/>
                      <a:gd name="T72" fmla="*/ 240 w 246"/>
                      <a:gd name="T73" fmla="*/ 125 h 466"/>
                      <a:gd name="T74" fmla="*/ 216 w 246"/>
                      <a:gd name="T75" fmla="*/ 122 h 466"/>
                      <a:gd name="T76" fmla="*/ 163 w 246"/>
                      <a:gd name="T77" fmla="*/ 144 h 466"/>
                      <a:gd name="T78" fmla="*/ 194 w 246"/>
                      <a:gd name="T79" fmla="*/ 109 h 466"/>
                      <a:gd name="T80" fmla="*/ 244 w 246"/>
                      <a:gd name="T81" fmla="*/ 101 h 466"/>
                      <a:gd name="T82" fmla="*/ 229 w 246"/>
                      <a:gd name="T83" fmla="*/ 88 h 466"/>
                      <a:gd name="T84" fmla="*/ 163 w 246"/>
                      <a:gd name="T85" fmla="*/ 138 h 466"/>
                      <a:gd name="T86" fmla="*/ 172 w 246"/>
                      <a:gd name="T87" fmla="*/ 99 h 466"/>
                      <a:gd name="T88" fmla="*/ 226 w 246"/>
                      <a:gd name="T89" fmla="*/ 61 h 466"/>
                      <a:gd name="T90" fmla="*/ 188 w 246"/>
                      <a:gd name="T91" fmla="*/ 82 h 466"/>
                      <a:gd name="T92" fmla="*/ 147 w 246"/>
                      <a:gd name="T93" fmla="*/ 109 h 46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</a:gdLst>
                    <a:ahLst/>
                    <a:cxnLst>
                      <a:cxn ang="T94">
                        <a:pos x="T0" y="T1"/>
                      </a:cxn>
                      <a:cxn ang="T95">
                        <a:pos x="T2" y="T3"/>
                      </a:cxn>
                      <a:cxn ang="T96">
                        <a:pos x="T4" y="T5"/>
                      </a:cxn>
                      <a:cxn ang="T97">
                        <a:pos x="T6" y="T7"/>
                      </a:cxn>
                      <a:cxn ang="T98">
                        <a:pos x="T8" y="T9"/>
                      </a:cxn>
                      <a:cxn ang="T99">
                        <a:pos x="T10" y="T11"/>
                      </a:cxn>
                      <a:cxn ang="T100">
                        <a:pos x="T12" y="T13"/>
                      </a:cxn>
                      <a:cxn ang="T101">
                        <a:pos x="T14" y="T15"/>
                      </a:cxn>
                      <a:cxn ang="T102">
                        <a:pos x="T16" y="T17"/>
                      </a:cxn>
                      <a:cxn ang="T103">
                        <a:pos x="T18" y="T19"/>
                      </a:cxn>
                      <a:cxn ang="T104">
                        <a:pos x="T20" y="T21"/>
                      </a:cxn>
                      <a:cxn ang="T105">
                        <a:pos x="T22" y="T23"/>
                      </a:cxn>
                      <a:cxn ang="T106">
                        <a:pos x="T24" y="T25"/>
                      </a:cxn>
                      <a:cxn ang="T107">
                        <a:pos x="T26" y="T27"/>
                      </a:cxn>
                      <a:cxn ang="T108">
                        <a:pos x="T28" y="T29"/>
                      </a:cxn>
                      <a:cxn ang="T109">
                        <a:pos x="T30" y="T31"/>
                      </a:cxn>
                      <a:cxn ang="T110">
                        <a:pos x="T32" y="T33"/>
                      </a:cxn>
                      <a:cxn ang="T111">
                        <a:pos x="T34" y="T35"/>
                      </a:cxn>
                      <a:cxn ang="T112">
                        <a:pos x="T36" y="T37"/>
                      </a:cxn>
                      <a:cxn ang="T113">
                        <a:pos x="T38" y="T39"/>
                      </a:cxn>
                      <a:cxn ang="T114">
                        <a:pos x="T40" y="T41"/>
                      </a:cxn>
                      <a:cxn ang="T115">
                        <a:pos x="T42" y="T43"/>
                      </a:cxn>
                      <a:cxn ang="T116">
                        <a:pos x="T44" y="T45"/>
                      </a:cxn>
                      <a:cxn ang="T117">
                        <a:pos x="T46" y="T47"/>
                      </a:cxn>
                      <a:cxn ang="T118">
                        <a:pos x="T48" y="T49"/>
                      </a:cxn>
                      <a:cxn ang="T119">
                        <a:pos x="T50" y="T51"/>
                      </a:cxn>
                      <a:cxn ang="T120">
                        <a:pos x="T52" y="T53"/>
                      </a:cxn>
                      <a:cxn ang="T121">
                        <a:pos x="T54" y="T55"/>
                      </a:cxn>
                      <a:cxn ang="T122">
                        <a:pos x="T56" y="T57"/>
                      </a:cxn>
                      <a:cxn ang="T123">
                        <a:pos x="T58" y="T59"/>
                      </a:cxn>
                      <a:cxn ang="T124">
                        <a:pos x="T60" y="T61"/>
                      </a:cxn>
                      <a:cxn ang="T125">
                        <a:pos x="T62" y="T63"/>
                      </a:cxn>
                      <a:cxn ang="T126">
                        <a:pos x="T64" y="T65"/>
                      </a:cxn>
                      <a:cxn ang="T127">
                        <a:pos x="T66" y="T67"/>
                      </a:cxn>
                      <a:cxn ang="T128">
                        <a:pos x="T68" y="T69"/>
                      </a:cxn>
                      <a:cxn ang="T129">
                        <a:pos x="T70" y="T71"/>
                      </a:cxn>
                      <a:cxn ang="T130">
                        <a:pos x="T72" y="T73"/>
                      </a:cxn>
                      <a:cxn ang="T131">
                        <a:pos x="T74" y="T75"/>
                      </a:cxn>
                      <a:cxn ang="T132">
                        <a:pos x="T76" y="T77"/>
                      </a:cxn>
                      <a:cxn ang="T133">
                        <a:pos x="T78" y="T79"/>
                      </a:cxn>
                      <a:cxn ang="T134">
                        <a:pos x="T80" y="T81"/>
                      </a:cxn>
                      <a:cxn ang="T135">
                        <a:pos x="T82" y="T83"/>
                      </a:cxn>
                      <a:cxn ang="T136">
                        <a:pos x="T84" y="T85"/>
                      </a:cxn>
                      <a:cxn ang="T137">
                        <a:pos x="T86" y="T87"/>
                      </a:cxn>
                      <a:cxn ang="T138">
                        <a:pos x="T88" y="T89"/>
                      </a:cxn>
                      <a:cxn ang="T139">
                        <a:pos x="T90" y="T91"/>
                      </a:cxn>
                      <a:cxn ang="T140">
                        <a:pos x="T92" y="T93"/>
                      </a:cxn>
                    </a:cxnLst>
                    <a:rect l="0" t="0" r="r" b="b"/>
                    <a:pathLst>
                      <a:path w="246" h="466">
                        <a:moveTo>
                          <a:pt x="147" y="109"/>
                        </a:moveTo>
                        <a:lnTo>
                          <a:pt x="143" y="88"/>
                        </a:lnTo>
                        <a:lnTo>
                          <a:pt x="136" y="67"/>
                        </a:lnTo>
                        <a:lnTo>
                          <a:pt x="127" y="44"/>
                        </a:lnTo>
                        <a:lnTo>
                          <a:pt x="117" y="27"/>
                        </a:lnTo>
                        <a:lnTo>
                          <a:pt x="105" y="12"/>
                        </a:lnTo>
                        <a:lnTo>
                          <a:pt x="89" y="5"/>
                        </a:lnTo>
                        <a:lnTo>
                          <a:pt x="69" y="0"/>
                        </a:lnTo>
                        <a:lnTo>
                          <a:pt x="55" y="1"/>
                        </a:lnTo>
                        <a:lnTo>
                          <a:pt x="39" y="0"/>
                        </a:lnTo>
                        <a:lnTo>
                          <a:pt x="49" y="11"/>
                        </a:lnTo>
                        <a:lnTo>
                          <a:pt x="58" y="12"/>
                        </a:lnTo>
                        <a:lnTo>
                          <a:pt x="69" y="19"/>
                        </a:lnTo>
                        <a:lnTo>
                          <a:pt x="80" y="25"/>
                        </a:lnTo>
                        <a:lnTo>
                          <a:pt x="96" y="39"/>
                        </a:lnTo>
                        <a:lnTo>
                          <a:pt x="109" y="58"/>
                        </a:lnTo>
                        <a:lnTo>
                          <a:pt x="118" y="82"/>
                        </a:lnTo>
                        <a:lnTo>
                          <a:pt x="130" y="134"/>
                        </a:lnTo>
                        <a:lnTo>
                          <a:pt x="96" y="99"/>
                        </a:lnTo>
                        <a:lnTo>
                          <a:pt x="85" y="91"/>
                        </a:lnTo>
                        <a:lnTo>
                          <a:pt x="73" y="85"/>
                        </a:lnTo>
                        <a:lnTo>
                          <a:pt x="61" y="83"/>
                        </a:lnTo>
                        <a:lnTo>
                          <a:pt x="54" y="80"/>
                        </a:lnTo>
                        <a:lnTo>
                          <a:pt x="32" y="75"/>
                        </a:lnTo>
                        <a:lnTo>
                          <a:pt x="0" y="72"/>
                        </a:lnTo>
                        <a:lnTo>
                          <a:pt x="0" y="103"/>
                        </a:lnTo>
                        <a:lnTo>
                          <a:pt x="7" y="103"/>
                        </a:lnTo>
                        <a:lnTo>
                          <a:pt x="17" y="104"/>
                        </a:lnTo>
                        <a:lnTo>
                          <a:pt x="29" y="103"/>
                        </a:lnTo>
                        <a:lnTo>
                          <a:pt x="38" y="103"/>
                        </a:lnTo>
                        <a:lnTo>
                          <a:pt x="62" y="107"/>
                        </a:lnTo>
                        <a:lnTo>
                          <a:pt x="72" y="111"/>
                        </a:lnTo>
                        <a:lnTo>
                          <a:pt x="108" y="129"/>
                        </a:lnTo>
                        <a:lnTo>
                          <a:pt x="127" y="144"/>
                        </a:lnTo>
                        <a:lnTo>
                          <a:pt x="113" y="146"/>
                        </a:lnTo>
                        <a:lnTo>
                          <a:pt x="104" y="146"/>
                        </a:lnTo>
                        <a:lnTo>
                          <a:pt x="89" y="161"/>
                        </a:lnTo>
                        <a:lnTo>
                          <a:pt x="82" y="183"/>
                        </a:lnTo>
                        <a:lnTo>
                          <a:pt x="92" y="171"/>
                        </a:lnTo>
                        <a:lnTo>
                          <a:pt x="120" y="155"/>
                        </a:lnTo>
                        <a:lnTo>
                          <a:pt x="137" y="162"/>
                        </a:lnTo>
                        <a:lnTo>
                          <a:pt x="126" y="170"/>
                        </a:lnTo>
                        <a:lnTo>
                          <a:pt x="113" y="171"/>
                        </a:lnTo>
                        <a:lnTo>
                          <a:pt x="79" y="189"/>
                        </a:lnTo>
                        <a:lnTo>
                          <a:pt x="69" y="193"/>
                        </a:lnTo>
                        <a:lnTo>
                          <a:pt x="57" y="199"/>
                        </a:lnTo>
                        <a:lnTo>
                          <a:pt x="48" y="209"/>
                        </a:lnTo>
                        <a:lnTo>
                          <a:pt x="37" y="233"/>
                        </a:lnTo>
                        <a:lnTo>
                          <a:pt x="31" y="251"/>
                        </a:lnTo>
                        <a:lnTo>
                          <a:pt x="13" y="310"/>
                        </a:lnTo>
                        <a:lnTo>
                          <a:pt x="6" y="325"/>
                        </a:lnTo>
                        <a:lnTo>
                          <a:pt x="36" y="281"/>
                        </a:lnTo>
                        <a:lnTo>
                          <a:pt x="50" y="265"/>
                        </a:lnTo>
                        <a:lnTo>
                          <a:pt x="72" y="231"/>
                        </a:lnTo>
                        <a:lnTo>
                          <a:pt x="83" y="218"/>
                        </a:lnTo>
                        <a:lnTo>
                          <a:pt x="92" y="209"/>
                        </a:lnTo>
                        <a:lnTo>
                          <a:pt x="118" y="194"/>
                        </a:lnTo>
                        <a:lnTo>
                          <a:pt x="132" y="181"/>
                        </a:lnTo>
                        <a:lnTo>
                          <a:pt x="121" y="195"/>
                        </a:lnTo>
                        <a:lnTo>
                          <a:pt x="94" y="269"/>
                        </a:lnTo>
                        <a:lnTo>
                          <a:pt x="84" y="302"/>
                        </a:lnTo>
                        <a:lnTo>
                          <a:pt x="79" y="320"/>
                        </a:lnTo>
                        <a:lnTo>
                          <a:pt x="76" y="338"/>
                        </a:lnTo>
                        <a:lnTo>
                          <a:pt x="75" y="359"/>
                        </a:lnTo>
                        <a:lnTo>
                          <a:pt x="74" y="375"/>
                        </a:lnTo>
                        <a:lnTo>
                          <a:pt x="71" y="408"/>
                        </a:lnTo>
                        <a:lnTo>
                          <a:pt x="84" y="375"/>
                        </a:lnTo>
                        <a:lnTo>
                          <a:pt x="92" y="330"/>
                        </a:lnTo>
                        <a:lnTo>
                          <a:pt x="98" y="303"/>
                        </a:lnTo>
                        <a:lnTo>
                          <a:pt x="104" y="286"/>
                        </a:lnTo>
                        <a:lnTo>
                          <a:pt x="118" y="252"/>
                        </a:lnTo>
                        <a:lnTo>
                          <a:pt x="124" y="236"/>
                        </a:lnTo>
                        <a:lnTo>
                          <a:pt x="128" y="216"/>
                        </a:lnTo>
                        <a:lnTo>
                          <a:pt x="137" y="188"/>
                        </a:lnTo>
                        <a:lnTo>
                          <a:pt x="125" y="214"/>
                        </a:lnTo>
                        <a:lnTo>
                          <a:pt x="119" y="243"/>
                        </a:lnTo>
                        <a:lnTo>
                          <a:pt x="117" y="302"/>
                        </a:lnTo>
                        <a:lnTo>
                          <a:pt x="118" y="323"/>
                        </a:lnTo>
                        <a:lnTo>
                          <a:pt x="120" y="362"/>
                        </a:lnTo>
                        <a:lnTo>
                          <a:pt x="123" y="377"/>
                        </a:lnTo>
                        <a:lnTo>
                          <a:pt x="138" y="439"/>
                        </a:lnTo>
                        <a:lnTo>
                          <a:pt x="141" y="465"/>
                        </a:lnTo>
                        <a:lnTo>
                          <a:pt x="137" y="379"/>
                        </a:lnTo>
                        <a:lnTo>
                          <a:pt x="128" y="313"/>
                        </a:lnTo>
                        <a:lnTo>
                          <a:pt x="126" y="291"/>
                        </a:lnTo>
                        <a:lnTo>
                          <a:pt x="125" y="238"/>
                        </a:lnTo>
                        <a:lnTo>
                          <a:pt x="127" y="223"/>
                        </a:lnTo>
                        <a:lnTo>
                          <a:pt x="133" y="196"/>
                        </a:lnTo>
                        <a:lnTo>
                          <a:pt x="138" y="179"/>
                        </a:lnTo>
                        <a:lnTo>
                          <a:pt x="147" y="189"/>
                        </a:lnTo>
                        <a:lnTo>
                          <a:pt x="161" y="212"/>
                        </a:lnTo>
                        <a:lnTo>
                          <a:pt x="177" y="259"/>
                        </a:lnTo>
                        <a:lnTo>
                          <a:pt x="188" y="298"/>
                        </a:lnTo>
                        <a:lnTo>
                          <a:pt x="197" y="333"/>
                        </a:lnTo>
                        <a:lnTo>
                          <a:pt x="213" y="384"/>
                        </a:lnTo>
                        <a:lnTo>
                          <a:pt x="223" y="411"/>
                        </a:lnTo>
                        <a:lnTo>
                          <a:pt x="232" y="429"/>
                        </a:lnTo>
                        <a:lnTo>
                          <a:pt x="228" y="403"/>
                        </a:lnTo>
                        <a:lnTo>
                          <a:pt x="193" y="292"/>
                        </a:lnTo>
                        <a:lnTo>
                          <a:pt x="171" y="232"/>
                        </a:lnTo>
                        <a:lnTo>
                          <a:pt x="165" y="210"/>
                        </a:lnTo>
                        <a:lnTo>
                          <a:pt x="160" y="190"/>
                        </a:lnTo>
                        <a:lnTo>
                          <a:pt x="144" y="150"/>
                        </a:lnTo>
                        <a:lnTo>
                          <a:pt x="147" y="132"/>
                        </a:lnTo>
                        <a:lnTo>
                          <a:pt x="164" y="121"/>
                        </a:lnTo>
                        <a:lnTo>
                          <a:pt x="172" y="125"/>
                        </a:lnTo>
                        <a:lnTo>
                          <a:pt x="183" y="126"/>
                        </a:lnTo>
                        <a:lnTo>
                          <a:pt x="194" y="130"/>
                        </a:lnTo>
                        <a:lnTo>
                          <a:pt x="239" y="136"/>
                        </a:lnTo>
                        <a:lnTo>
                          <a:pt x="236" y="136"/>
                        </a:lnTo>
                        <a:lnTo>
                          <a:pt x="240" y="125"/>
                        </a:lnTo>
                        <a:lnTo>
                          <a:pt x="242" y="125"/>
                        </a:lnTo>
                        <a:lnTo>
                          <a:pt x="230" y="122"/>
                        </a:lnTo>
                        <a:lnTo>
                          <a:pt x="216" y="122"/>
                        </a:lnTo>
                        <a:lnTo>
                          <a:pt x="199" y="127"/>
                        </a:lnTo>
                        <a:lnTo>
                          <a:pt x="180" y="135"/>
                        </a:lnTo>
                        <a:lnTo>
                          <a:pt x="163" y="144"/>
                        </a:lnTo>
                        <a:lnTo>
                          <a:pt x="150" y="149"/>
                        </a:lnTo>
                        <a:lnTo>
                          <a:pt x="168" y="129"/>
                        </a:lnTo>
                        <a:lnTo>
                          <a:pt x="194" y="109"/>
                        </a:lnTo>
                        <a:lnTo>
                          <a:pt x="220" y="100"/>
                        </a:lnTo>
                        <a:lnTo>
                          <a:pt x="232" y="100"/>
                        </a:lnTo>
                        <a:lnTo>
                          <a:pt x="244" y="101"/>
                        </a:lnTo>
                        <a:lnTo>
                          <a:pt x="239" y="101"/>
                        </a:lnTo>
                        <a:lnTo>
                          <a:pt x="245" y="85"/>
                        </a:lnTo>
                        <a:lnTo>
                          <a:pt x="229" y="88"/>
                        </a:lnTo>
                        <a:lnTo>
                          <a:pt x="212" y="97"/>
                        </a:lnTo>
                        <a:lnTo>
                          <a:pt x="193" y="111"/>
                        </a:lnTo>
                        <a:lnTo>
                          <a:pt x="163" y="138"/>
                        </a:lnTo>
                        <a:lnTo>
                          <a:pt x="150" y="149"/>
                        </a:lnTo>
                        <a:lnTo>
                          <a:pt x="157" y="114"/>
                        </a:lnTo>
                        <a:lnTo>
                          <a:pt x="172" y="99"/>
                        </a:lnTo>
                        <a:lnTo>
                          <a:pt x="190" y="85"/>
                        </a:lnTo>
                        <a:lnTo>
                          <a:pt x="214" y="67"/>
                        </a:lnTo>
                        <a:lnTo>
                          <a:pt x="226" y="61"/>
                        </a:lnTo>
                        <a:lnTo>
                          <a:pt x="212" y="57"/>
                        </a:lnTo>
                        <a:lnTo>
                          <a:pt x="200" y="67"/>
                        </a:lnTo>
                        <a:lnTo>
                          <a:pt x="188" y="82"/>
                        </a:lnTo>
                        <a:lnTo>
                          <a:pt x="178" y="93"/>
                        </a:lnTo>
                        <a:lnTo>
                          <a:pt x="163" y="115"/>
                        </a:lnTo>
                        <a:lnTo>
                          <a:pt x="147" y="109"/>
                        </a:lnTo>
                      </a:path>
                    </a:pathLst>
                  </a:custGeom>
                  <a:solidFill>
                    <a:srgbClr val="037C03">
                      <a:alpha val="50195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7" name="Group 69">
                  <a:extLst>
                    <a:ext uri="{FF2B5EF4-FFF2-40B4-BE49-F238E27FC236}">
                      <a16:creationId xmlns:a16="http://schemas.microsoft.com/office/drawing/2014/main" id="{108F2CBC-66A2-B38B-2F65-820315441CD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985" y="1419"/>
                  <a:ext cx="465" cy="602"/>
                  <a:chOff x="1985" y="1419"/>
                  <a:chExt cx="465" cy="602"/>
                </a:xfrm>
              </p:grpSpPr>
              <p:sp>
                <p:nvSpPr>
                  <p:cNvPr id="18" name="Freeform 70">
                    <a:extLst>
                      <a:ext uri="{FF2B5EF4-FFF2-40B4-BE49-F238E27FC236}">
                        <a16:creationId xmlns:a16="http://schemas.microsoft.com/office/drawing/2014/main" id="{8C72BBE1-C6CB-C8EF-04A9-83DD5BEC1AF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2164" y="1525"/>
                    <a:ext cx="130" cy="496"/>
                  </a:xfrm>
                  <a:custGeom>
                    <a:avLst/>
                    <a:gdLst>
                      <a:gd name="T0" fmla="*/ 129 w 130"/>
                      <a:gd name="T1" fmla="*/ 230 h 496"/>
                      <a:gd name="T2" fmla="*/ 118 w 130"/>
                      <a:gd name="T3" fmla="*/ 330 h 496"/>
                      <a:gd name="T4" fmla="*/ 107 w 130"/>
                      <a:gd name="T5" fmla="*/ 411 h 496"/>
                      <a:gd name="T6" fmla="*/ 100 w 130"/>
                      <a:gd name="T7" fmla="*/ 471 h 496"/>
                      <a:gd name="T8" fmla="*/ 101 w 130"/>
                      <a:gd name="T9" fmla="*/ 495 h 496"/>
                      <a:gd name="T10" fmla="*/ 86 w 130"/>
                      <a:gd name="T11" fmla="*/ 495 h 496"/>
                      <a:gd name="T12" fmla="*/ 81 w 130"/>
                      <a:gd name="T13" fmla="*/ 460 h 496"/>
                      <a:gd name="T14" fmla="*/ 79 w 130"/>
                      <a:gd name="T15" fmla="*/ 408 h 496"/>
                      <a:gd name="T16" fmla="*/ 73 w 130"/>
                      <a:gd name="T17" fmla="*/ 358 h 496"/>
                      <a:gd name="T18" fmla="*/ 70 w 130"/>
                      <a:gd name="T19" fmla="*/ 321 h 496"/>
                      <a:gd name="T20" fmla="*/ 64 w 130"/>
                      <a:gd name="T21" fmla="*/ 268 h 496"/>
                      <a:gd name="T22" fmla="*/ 56 w 130"/>
                      <a:gd name="T23" fmla="*/ 222 h 496"/>
                      <a:gd name="T24" fmla="*/ 51 w 130"/>
                      <a:gd name="T25" fmla="*/ 181 h 496"/>
                      <a:gd name="T26" fmla="*/ 45 w 130"/>
                      <a:gd name="T27" fmla="*/ 137 h 496"/>
                      <a:gd name="T28" fmla="*/ 35 w 130"/>
                      <a:gd name="T29" fmla="*/ 94 h 496"/>
                      <a:gd name="T30" fmla="*/ 24 w 130"/>
                      <a:gd name="T31" fmla="*/ 57 h 496"/>
                      <a:gd name="T32" fmla="*/ 6 w 130"/>
                      <a:gd name="T33" fmla="*/ 21 h 496"/>
                      <a:gd name="T34" fmla="*/ 0 w 130"/>
                      <a:gd name="T35" fmla="*/ 8 h 496"/>
                      <a:gd name="T36" fmla="*/ 7 w 130"/>
                      <a:gd name="T37" fmla="*/ 0 h 496"/>
                      <a:gd name="T38" fmla="*/ 19 w 130"/>
                      <a:gd name="T39" fmla="*/ 14 h 496"/>
                      <a:gd name="T40" fmla="*/ 35 w 130"/>
                      <a:gd name="T41" fmla="*/ 47 h 496"/>
                      <a:gd name="T42" fmla="*/ 47 w 130"/>
                      <a:gd name="T43" fmla="*/ 81 h 496"/>
                      <a:gd name="T44" fmla="*/ 56 w 130"/>
                      <a:gd name="T45" fmla="*/ 116 h 496"/>
                      <a:gd name="T46" fmla="*/ 63 w 130"/>
                      <a:gd name="T47" fmla="*/ 161 h 496"/>
                      <a:gd name="T48" fmla="*/ 69 w 130"/>
                      <a:gd name="T49" fmla="*/ 204 h 496"/>
                      <a:gd name="T50" fmla="*/ 77 w 130"/>
                      <a:gd name="T51" fmla="*/ 262 h 496"/>
                      <a:gd name="T52" fmla="*/ 84 w 130"/>
                      <a:gd name="T53" fmla="*/ 309 h 496"/>
                      <a:gd name="T54" fmla="*/ 87 w 130"/>
                      <a:gd name="T55" fmla="*/ 347 h 496"/>
                      <a:gd name="T56" fmla="*/ 90 w 130"/>
                      <a:gd name="T57" fmla="*/ 386 h 496"/>
                      <a:gd name="T58" fmla="*/ 96 w 130"/>
                      <a:gd name="T59" fmla="*/ 427 h 496"/>
                      <a:gd name="T60" fmla="*/ 104 w 130"/>
                      <a:gd name="T61" fmla="*/ 357 h 496"/>
                      <a:gd name="T62" fmla="*/ 114 w 130"/>
                      <a:gd name="T63" fmla="*/ 292 h 496"/>
                      <a:gd name="T64" fmla="*/ 129 w 130"/>
                      <a:gd name="T65" fmla="*/ 230 h 49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</a:gdLst>
                    <a:ahLst/>
                    <a:cxnLst>
                      <a:cxn ang="T66">
                        <a:pos x="T0" y="T1"/>
                      </a:cxn>
                      <a:cxn ang="T67">
                        <a:pos x="T2" y="T3"/>
                      </a:cxn>
                      <a:cxn ang="T68">
                        <a:pos x="T4" y="T5"/>
                      </a:cxn>
                      <a:cxn ang="T69">
                        <a:pos x="T6" y="T7"/>
                      </a:cxn>
                      <a:cxn ang="T70">
                        <a:pos x="T8" y="T9"/>
                      </a:cxn>
                      <a:cxn ang="T71">
                        <a:pos x="T10" y="T11"/>
                      </a:cxn>
                      <a:cxn ang="T72">
                        <a:pos x="T12" y="T13"/>
                      </a:cxn>
                      <a:cxn ang="T73">
                        <a:pos x="T14" y="T15"/>
                      </a:cxn>
                      <a:cxn ang="T74">
                        <a:pos x="T16" y="T17"/>
                      </a:cxn>
                      <a:cxn ang="T75">
                        <a:pos x="T18" y="T19"/>
                      </a:cxn>
                      <a:cxn ang="T76">
                        <a:pos x="T20" y="T21"/>
                      </a:cxn>
                      <a:cxn ang="T77">
                        <a:pos x="T22" y="T23"/>
                      </a:cxn>
                      <a:cxn ang="T78">
                        <a:pos x="T24" y="T25"/>
                      </a:cxn>
                      <a:cxn ang="T79">
                        <a:pos x="T26" y="T27"/>
                      </a:cxn>
                      <a:cxn ang="T80">
                        <a:pos x="T28" y="T29"/>
                      </a:cxn>
                      <a:cxn ang="T81">
                        <a:pos x="T30" y="T31"/>
                      </a:cxn>
                      <a:cxn ang="T82">
                        <a:pos x="T32" y="T33"/>
                      </a:cxn>
                      <a:cxn ang="T83">
                        <a:pos x="T34" y="T35"/>
                      </a:cxn>
                      <a:cxn ang="T84">
                        <a:pos x="T36" y="T37"/>
                      </a:cxn>
                      <a:cxn ang="T85">
                        <a:pos x="T38" y="T39"/>
                      </a:cxn>
                      <a:cxn ang="T86">
                        <a:pos x="T40" y="T41"/>
                      </a:cxn>
                      <a:cxn ang="T87">
                        <a:pos x="T42" y="T43"/>
                      </a:cxn>
                      <a:cxn ang="T88">
                        <a:pos x="T44" y="T45"/>
                      </a:cxn>
                      <a:cxn ang="T89">
                        <a:pos x="T46" y="T47"/>
                      </a:cxn>
                      <a:cxn ang="T90">
                        <a:pos x="T48" y="T49"/>
                      </a:cxn>
                      <a:cxn ang="T91">
                        <a:pos x="T50" y="T51"/>
                      </a:cxn>
                      <a:cxn ang="T92">
                        <a:pos x="T52" y="T53"/>
                      </a:cxn>
                      <a:cxn ang="T93">
                        <a:pos x="T54" y="T55"/>
                      </a:cxn>
                      <a:cxn ang="T94">
                        <a:pos x="T56" y="T57"/>
                      </a:cxn>
                      <a:cxn ang="T95">
                        <a:pos x="T58" y="T59"/>
                      </a:cxn>
                      <a:cxn ang="T96">
                        <a:pos x="T60" y="T61"/>
                      </a:cxn>
                      <a:cxn ang="T97">
                        <a:pos x="T62" y="T63"/>
                      </a:cxn>
                      <a:cxn ang="T98">
                        <a:pos x="T64" y="T65"/>
                      </a:cxn>
                    </a:cxnLst>
                    <a:rect l="0" t="0" r="r" b="b"/>
                    <a:pathLst>
                      <a:path w="130" h="496">
                        <a:moveTo>
                          <a:pt x="129" y="230"/>
                        </a:moveTo>
                        <a:lnTo>
                          <a:pt x="118" y="330"/>
                        </a:lnTo>
                        <a:lnTo>
                          <a:pt x="107" y="411"/>
                        </a:lnTo>
                        <a:lnTo>
                          <a:pt x="100" y="471"/>
                        </a:lnTo>
                        <a:lnTo>
                          <a:pt x="101" y="495"/>
                        </a:lnTo>
                        <a:lnTo>
                          <a:pt x="86" y="495"/>
                        </a:lnTo>
                        <a:lnTo>
                          <a:pt x="81" y="460"/>
                        </a:lnTo>
                        <a:lnTo>
                          <a:pt x="79" y="408"/>
                        </a:lnTo>
                        <a:lnTo>
                          <a:pt x="73" y="358"/>
                        </a:lnTo>
                        <a:lnTo>
                          <a:pt x="70" y="321"/>
                        </a:lnTo>
                        <a:lnTo>
                          <a:pt x="64" y="268"/>
                        </a:lnTo>
                        <a:lnTo>
                          <a:pt x="56" y="222"/>
                        </a:lnTo>
                        <a:lnTo>
                          <a:pt x="51" y="181"/>
                        </a:lnTo>
                        <a:lnTo>
                          <a:pt x="45" y="137"/>
                        </a:lnTo>
                        <a:lnTo>
                          <a:pt x="35" y="94"/>
                        </a:lnTo>
                        <a:lnTo>
                          <a:pt x="24" y="57"/>
                        </a:lnTo>
                        <a:lnTo>
                          <a:pt x="6" y="21"/>
                        </a:lnTo>
                        <a:lnTo>
                          <a:pt x="0" y="8"/>
                        </a:lnTo>
                        <a:lnTo>
                          <a:pt x="7" y="0"/>
                        </a:lnTo>
                        <a:lnTo>
                          <a:pt x="19" y="14"/>
                        </a:lnTo>
                        <a:lnTo>
                          <a:pt x="35" y="47"/>
                        </a:lnTo>
                        <a:lnTo>
                          <a:pt x="47" y="81"/>
                        </a:lnTo>
                        <a:lnTo>
                          <a:pt x="56" y="116"/>
                        </a:lnTo>
                        <a:lnTo>
                          <a:pt x="63" y="161"/>
                        </a:lnTo>
                        <a:lnTo>
                          <a:pt x="69" y="204"/>
                        </a:lnTo>
                        <a:lnTo>
                          <a:pt x="77" y="262"/>
                        </a:lnTo>
                        <a:lnTo>
                          <a:pt x="84" y="309"/>
                        </a:lnTo>
                        <a:lnTo>
                          <a:pt x="87" y="347"/>
                        </a:lnTo>
                        <a:lnTo>
                          <a:pt x="90" y="386"/>
                        </a:lnTo>
                        <a:lnTo>
                          <a:pt x="96" y="427"/>
                        </a:lnTo>
                        <a:lnTo>
                          <a:pt x="104" y="357"/>
                        </a:lnTo>
                        <a:lnTo>
                          <a:pt x="114" y="292"/>
                        </a:lnTo>
                        <a:lnTo>
                          <a:pt x="129" y="230"/>
                        </a:lnTo>
                      </a:path>
                    </a:pathLst>
                  </a:custGeom>
                  <a:solidFill>
                    <a:srgbClr val="3C0023">
                      <a:alpha val="50195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" name="Freeform 71">
                    <a:extLst>
                      <a:ext uri="{FF2B5EF4-FFF2-40B4-BE49-F238E27FC236}">
                        <a16:creationId xmlns:a16="http://schemas.microsoft.com/office/drawing/2014/main" id="{335DB59B-60FB-4B1E-4734-BEC14FA36C6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2204" y="1606"/>
                    <a:ext cx="229" cy="358"/>
                  </a:xfrm>
                  <a:custGeom>
                    <a:avLst/>
                    <a:gdLst>
                      <a:gd name="T0" fmla="*/ 60 w 229"/>
                      <a:gd name="T1" fmla="*/ 58 h 358"/>
                      <a:gd name="T2" fmla="*/ 67 w 229"/>
                      <a:gd name="T3" fmla="*/ 44 h 358"/>
                      <a:gd name="T4" fmla="*/ 64 w 229"/>
                      <a:gd name="T5" fmla="*/ 5 h 358"/>
                      <a:gd name="T6" fmla="*/ 64 w 229"/>
                      <a:gd name="T7" fmla="*/ 5 h 358"/>
                      <a:gd name="T8" fmla="*/ 64 w 229"/>
                      <a:gd name="T9" fmla="*/ 5 h 358"/>
                      <a:gd name="T10" fmla="*/ 64 w 229"/>
                      <a:gd name="T11" fmla="*/ 5 h 358"/>
                      <a:gd name="T12" fmla="*/ 64 w 229"/>
                      <a:gd name="T13" fmla="*/ 5 h 358"/>
                      <a:gd name="T14" fmla="*/ 70 w 229"/>
                      <a:gd name="T15" fmla="*/ 2 h 358"/>
                      <a:gd name="T16" fmla="*/ 82 w 229"/>
                      <a:gd name="T17" fmla="*/ 66 h 358"/>
                      <a:gd name="T18" fmla="*/ 94 w 229"/>
                      <a:gd name="T19" fmla="*/ 39 h 358"/>
                      <a:gd name="T20" fmla="*/ 101 w 229"/>
                      <a:gd name="T21" fmla="*/ 5 h 358"/>
                      <a:gd name="T22" fmla="*/ 104 w 229"/>
                      <a:gd name="T23" fmla="*/ 5 h 358"/>
                      <a:gd name="T24" fmla="*/ 103 w 229"/>
                      <a:gd name="T25" fmla="*/ 5 h 358"/>
                      <a:gd name="T26" fmla="*/ 104 w 229"/>
                      <a:gd name="T27" fmla="*/ 5 h 358"/>
                      <a:gd name="T28" fmla="*/ 102 w 229"/>
                      <a:gd name="T29" fmla="*/ 5 h 358"/>
                      <a:gd name="T30" fmla="*/ 103 w 229"/>
                      <a:gd name="T31" fmla="*/ 5 h 358"/>
                      <a:gd name="T32" fmla="*/ 105 w 229"/>
                      <a:gd name="T33" fmla="*/ 47 h 358"/>
                      <a:gd name="T34" fmla="*/ 111 w 229"/>
                      <a:gd name="T35" fmla="*/ 88 h 358"/>
                      <a:gd name="T36" fmla="*/ 139 w 229"/>
                      <a:gd name="T37" fmla="*/ 79 h 358"/>
                      <a:gd name="T38" fmla="*/ 176 w 229"/>
                      <a:gd name="T39" fmla="*/ 81 h 358"/>
                      <a:gd name="T40" fmla="*/ 205 w 229"/>
                      <a:gd name="T41" fmla="*/ 104 h 358"/>
                      <a:gd name="T42" fmla="*/ 228 w 229"/>
                      <a:gd name="T43" fmla="*/ 155 h 358"/>
                      <a:gd name="T44" fmla="*/ 200 w 229"/>
                      <a:gd name="T45" fmla="*/ 147 h 358"/>
                      <a:gd name="T46" fmla="*/ 171 w 229"/>
                      <a:gd name="T47" fmla="*/ 131 h 358"/>
                      <a:gd name="T48" fmla="*/ 132 w 229"/>
                      <a:gd name="T49" fmla="*/ 121 h 358"/>
                      <a:gd name="T50" fmla="*/ 107 w 229"/>
                      <a:gd name="T51" fmla="*/ 125 h 358"/>
                      <a:gd name="T52" fmla="*/ 122 w 229"/>
                      <a:gd name="T53" fmla="*/ 150 h 358"/>
                      <a:gd name="T54" fmla="*/ 154 w 229"/>
                      <a:gd name="T55" fmla="*/ 165 h 358"/>
                      <a:gd name="T56" fmla="*/ 187 w 229"/>
                      <a:gd name="T57" fmla="*/ 175 h 358"/>
                      <a:gd name="T58" fmla="*/ 212 w 229"/>
                      <a:gd name="T59" fmla="*/ 212 h 358"/>
                      <a:gd name="T60" fmla="*/ 224 w 229"/>
                      <a:gd name="T61" fmla="*/ 262 h 358"/>
                      <a:gd name="T62" fmla="*/ 194 w 229"/>
                      <a:gd name="T63" fmla="*/ 231 h 358"/>
                      <a:gd name="T64" fmla="*/ 163 w 229"/>
                      <a:gd name="T65" fmla="*/ 199 h 358"/>
                      <a:gd name="T66" fmla="*/ 133 w 229"/>
                      <a:gd name="T67" fmla="*/ 172 h 358"/>
                      <a:gd name="T68" fmla="*/ 111 w 229"/>
                      <a:gd name="T69" fmla="*/ 159 h 358"/>
                      <a:gd name="T70" fmla="*/ 97 w 229"/>
                      <a:gd name="T71" fmla="*/ 185 h 358"/>
                      <a:gd name="T72" fmla="*/ 115 w 229"/>
                      <a:gd name="T73" fmla="*/ 245 h 358"/>
                      <a:gd name="T74" fmla="*/ 132 w 229"/>
                      <a:gd name="T75" fmla="*/ 312 h 358"/>
                      <a:gd name="T76" fmla="*/ 114 w 229"/>
                      <a:gd name="T77" fmla="*/ 328 h 358"/>
                      <a:gd name="T78" fmla="*/ 95 w 229"/>
                      <a:gd name="T79" fmla="*/ 236 h 358"/>
                      <a:gd name="T80" fmla="*/ 78 w 229"/>
                      <a:gd name="T81" fmla="*/ 179 h 358"/>
                      <a:gd name="T82" fmla="*/ 73 w 229"/>
                      <a:gd name="T83" fmla="*/ 197 h 358"/>
                      <a:gd name="T84" fmla="*/ 74 w 229"/>
                      <a:gd name="T85" fmla="*/ 186 h 358"/>
                      <a:gd name="T86" fmla="*/ 70 w 229"/>
                      <a:gd name="T87" fmla="*/ 206 h 358"/>
                      <a:gd name="T88" fmla="*/ 51 w 229"/>
                      <a:gd name="T89" fmla="*/ 257 h 358"/>
                      <a:gd name="T90" fmla="*/ 32 w 229"/>
                      <a:gd name="T91" fmla="*/ 322 h 358"/>
                      <a:gd name="T92" fmla="*/ 28 w 229"/>
                      <a:gd name="T93" fmla="*/ 304 h 358"/>
                      <a:gd name="T94" fmla="*/ 38 w 229"/>
                      <a:gd name="T95" fmla="*/ 249 h 358"/>
                      <a:gd name="T96" fmla="*/ 59 w 229"/>
                      <a:gd name="T97" fmla="*/ 189 h 358"/>
                      <a:gd name="T98" fmla="*/ 82 w 229"/>
                      <a:gd name="T99" fmla="*/ 143 h 358"/>
                      <a:gd name="T100" fmla="*/ 65 w 229"/>
                      <a:gd name="T101" fmla="*/ 139 h 358"/>
                      <a:gd name="T102" fmla="*/ 40 w 229"/>
                      <a:gd name="T103" fmla="*/ 189 h 358"/>
                      <a:gd name="T104" fmla="*/ 18 w 229"/>
                      <a:gd name="T105" fmla="*/ 243 h 358"/>
                      <a:gd name="T106" fmla="*/ 2 w 229"/>
                      <a:gd name="T107" fmla="*/ 278 h 358"/>
                      <a:gd name="T108" fmla="*/ 13 w 229"/>
                      <a:gd name="T109" fmla="*/ 229 h 358"/>
                      <a:gd name="T110" fmla="*/ 37 w 229"/>
                      <a:gd name="T111" fmla="*/ 179 h 358"/>
                      <a:gd name="T112" fmla="*/ 70 w 229"/>
                      <a:gd name="T113" fmla="*/ 130 h 358"/>
                      <a:gd name="T114" fmla="*/ 62 w 229"/>
                      <a:gd name="T115" fmla="*/ 99 h 358"/>
                      <a:gd name="T116" fmla="*/ 37 w 229"/>
                      <a:gd name="T117" fmla="*/ 59 h 358"/>
                      <a:gd name="T118" fmla="*/ 11 w 229"/>
                      <a:gd name="T119" fmla="*/ 12 h 358"/>
                      <a:gd name="T120" fmla="*/ 14 w 229"/>
                      <a:gd name="T121" fmla="*/ 5 h 358"/>
                      <a:gd name="T122" fmla="*/ 27 w 229"/>
                      <a:gd name="T123" fmla="*/ 5 h 358"/>
                      <a:gd name="T124" fmla="*/ 31 w 229"/>
                      <a:gd name="T125" fmla="*/ 10 h 358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  <a:gd name="T162" fmla="*/ 0 60000 65536"/>
                      <a:gd name="T163" fmla="*/ 0 60000 65536"/>
                      <a:gd name="T164" fmla="*/ 0 60000 65536"/>
                      <a:gd name="T165" fmla="*/ 0 60000 65536"/>
                      <a:gd name="T166" fmla="*/ 0 60000 65536"/>
                      <a:gd name="T167" fmla="*/ 0 60000 65536"/>
                      <a:gd name="T168" fmla="*/ 0 60000 65536"/>
                      <a:gd name="T169" fmla="*/ 0 60000 65536"/>
                      <a:gd name="T170" fmla="*/ 0 60000 65536"/>
                      <a:gd name="T171" fmla="*/ 0 60000 65536"/>
                      <a:gd name="T172" fmla="*/ 0 60000 65536"/>
                      <a:gd name="T173" fmla="*/ 0 60000 65536"/>
                      <a:gd name="T174" fmla="*/ 0 60000 65536"/>
                      <a:gd name="T175" fmla="*/ 0 60000 65536"/>
                      <a:gd name="T176" fmla="*/ 0 60000 65536"/>
                      <a:gd name="T177" fmla="*/ 0 60000 65536"/>
                      <a:gd name="T178" fmla="*/ 0 60000 65536"/>
                      <a:gd name="T179" fmla="*/ 0 60000 65536"/>
                      <a:gd name="T180" fmla="*/ 0 60000 65536"/>
                      <a:gd name="T181" fmla="*/ 0 60000 65536"/>
                      <a:gd name="T182" fmla="*/ 0 60000 65536"/>
                      <a:gd name="T183" fmla="*/ 0 60000 65536"/>
                      <a:gd name="T184" fmla="*/ 0 60000 65536"/>
                      <a:gd name="T185" fmla="*/ 0 60000 65536"/>
                      <a:gd name="T186" fmla="*/ 0 60000 65536"/>
                      <a:gd name="T187" fmla="*/ 0 60000 65536"/>
                      <a:gd name="T188" fmla="*/ 0 60000 65536"/>
                    </a:gdLst>
                    <a:ahLst/>
                    <a:cxnLst>
                      <a:cxn ang="T126">
                        <a:pos x="T0" y="T1"/>
                      </a:cxn>
                      <a:cxn ang="T127">
                        <a:pos x="T2" y="T3"/>
                      </a:cxn>
                      <a:cxn ang="T128">
                        <a:pos x="T4" y="T5"/>
                      </a:cxn>
                      <a:cxn ang="T129">
                        <a:pos x="T6" y="T7"/>
                      </a:cxn>
                      <a:cxn ang="T130">
                        <a:pos x="T8" y="T9"/>
                      </a:cxn>
                      <a:cxn ang="T131">
                        <a:pos x="T10" y="T11"/>
                      </a:cxn>
                      <a:cxn ang="T132">
                        <a:pos x="T12" y="T13"/>
                      </a:cxn>
                      <a:cxn ang="T133">
                        <a:pos x="T14" y="T15"/>
                      </a:cxn>
                      <a:cxn ang="T134">
                        <a:pos x="T16" y="T17"/>
                      </a:cxn>
                      <a:cxn ang="T135">
                        <a:pos x="T18" y="T19"/>
                      </a:cxn>
                      <a:cxn ang="T136">
                        <a:pos x="T20" y="T21"/>
                      </a:cxn>
                      <a:cxn ang="T137">
                        <a:pos x="T22" y="T23"/>
                      </a:cxn>
                      <a:cxn ang="T138">
                        <a:pos x="T24" y="T25"/>
                      </a:cxn>
                      <a:cxn ang="T139">
                        <a:pos x="T26" y="T27"/>
                      </a:cxn>
                      <a:cxn ang="T140">
                        <a:pos x="T28" y="T29"/>
                      </a:cxn>
                      <a:cxn ang="T141">
                        <a:pos x="T30" y="T31"/>
                      </a:cxn>
                      <a:cxn ang="T142">
                        <a:pos x="T32" y="T33"/>
                      </a:cxn>
                      <a:cxn ang="T143">
                        <a:pos x="T34" y="T35"/>
                      </a:cxn>
                      <a:cxn ang="T144">
                        <a:pos x="T36" y="T37"/>
                      </a:cxn>
                      <a:cxn ang="T145">
                        <a:pos x="T38" y="T39"/>
                      </a:cxn>
                      <a:cxn ang="T146">
                        <a:pos x="T40" y="T41"/>
                      </a:cxn>
                      <a:cxn ang="T147">
                        <a:pos x="T42" y="T43"/>
                      </a:cxn>
                      <a:cxn ang="T148">
                        <a:pos x="T44" y="T45"/>
                      </a:cxn>
                      <a:cxn ang="T149">
                        <a:pos x="T46" y="T47"/>
                      </a:cxn>
                      <a:cxn ang="T150">
                        <a:pos x="T48" y="T49"/>
                      </a:cxn>
                      <a:cxn ang="T151">
                        <a:pos x="T50" y="T51"/>
                      </a:cxn>
                      <a:cxn ang="T152">
                        <a:pos x="T52" y="T53"/>
                      </a:cxn>
                      <a:cxn ang="T153">
                        <a:pos x="T54" y="T55"/>
                      </a:cxn>
                      <a:cxn ang="T154">
                        <a:pos x="T56" y="T57"/>
                      </a:cxn>
                      <a:cxn ang="T155">
                        <a:pos x="T58" y="T59"/>
                      </a:cxn>
                      <a:cxn ang="T156">
                        <a:pos x="T60" y="T61"/>
                      </a:cxn>
                      <a:cxn ang="T157">
                        <a:pos x="T62" y="T63"/>
                      </a:cxn>
                      <a:cxn ang="T158">
                        <a:pos x="T64" y="T65"/>
                      </a:cxn>
                      <a:cxn ang="T159">
                        <a:pos x="T66" y="T67"/>
                      </a:cxn>
                      <a:cxn ang="T160">
                        <a:pos x="T68" y="T69"/>
                      </a:cxn>
                      <a:cxn ang="T161">
                        <a:pos x="T70" y="T71"/>
                      </a:cxn>
                      <a:cxn ang="T162">
                        <a:pos x="T72" y="T73"/>
                      </a:cxn>
                      <a:cxn ang="T163">
                        <a:pos x="T74" y="T75"/>
                      </a:cxn>
                      <a:cxn ang="T164">
                        <a:pos x="T76" y="T77"/>
                      </a:cxn>
                      <a:cxn ang="T165">
                        <a:pos x="T78" y="T79"/>
                      </a:cxn>
                      <a:cxn ang="T166">
                        <a:pos x="T80" y="T81"/>
                      </a:cxn>
                      <a:cxn ang="T167">
                        <a:pos x="T82" y="T83"/>
                      </a:cxn>
                      <a:cxn ang="T168">
                        <a:pos x="T84" y="T85"/>
                      </a:cxn>
                      <a:cxn ang="T169">
                        <a:pos x="T86" y="T87"/>
                      </a:cxn>
                      <a:cxn ang="T170">
                        <a:pos x="T88" y="T89"/>
                      </a:cxn>
                      <a:cxn ang="T171">
                        <a:pos x="T90" y="T91"/>
                      </a:cxn>
                      <a:cxn ang="T172">
                        <a:pos x="T92" y="T93"/>
                      </a:cxn>
                      <a:cxn ang="T173">
                        <a:pos x="T94" y="T95"/>
                      </a:cxn>
                      <a:cxn ang="T174">
                        <a:pos x="T96" y="T97"/>
                      </a:cxn>
                      <a:cxn ang="T175">
                        <a:pos x="T98" y="T99"/>
                      </a:cxn>
                      <a:cxn ang="T176">
                        <a:pos x="T100" y="T101"/>
                      </a:cxn>
                      <a:cxn ang="T177">
                        <a:pos x="T102" y="T103"/>
                      </a:cxn>
                      <a:cxn ang="T178">
                        <a:pos x="T104" y="T105"/>
                      </a:cxn>
                      <a:cxn ang="T179">
                        <a:pos x="T106" y="T107"/>
                      </a:cxn>
                      <a:cxn ang="T180">
                        <a:pos x="T108" y="T109"/>
                      </a:cxn>
                      <a:cxn ang="T181">
                        <a:pos x="T110" y="T111"/>
                      </a:cxn>
                      <a:cxn ang="T182">
                        <a:pos x="T112" y="T113"/>
                      </a:cxn>
                      <a:cxn ang="T183">
                        <a:pos x="T114" y="T115"/>
                      </a:cxn>
                      <a:cxn ang="T184">
                        <a:pos x="T116" y="T117"/>
                      </a:cxn>
                      <a:cxn ang="T185">
                        <a:pos x="T118" y="T119"/>
                      </a:cxn>
                      <a:cxn ang="T186">
                        <a:pos x="T120" y="T121"/>
                      </a:cxn>
                      <a:cxn ang="T187">
                        <a:pos x="T122" y="T123"/>
                      </a:cxn>
                      <a:cxn ang="T188">
                        <a:pos x="T124" y="T125"/>
                      </a:cxn>
                    </a:cxnLst>
                    <a:rect l="0" t="0" r="r" b="b"/>
                    <a:pathLst>
                      <a:path w="229" h="358">
                        <a:moveTo>
                          <a:pt x="43" y="31"/>
                        </a:moveTo>
                        <a:lnTo>
                          <a:pt x="47" y="39"/>
                        </a:lnTo>
                        <a:lnTo>
                          <a:pt x="51" y="44"/>
                        </a:lnTo>
                        <a:lnTo>
                          <a:pt x="55" y="51"/>
                        </a:lnTo>
                        <a:lnTo>
                          <a:pt x="60" y="58"/>
                        </a:lnTo>
                        <a:lnTo>
                          <a:pt x="64" y="63"/>
                        </a:lnTo>
                        <a:lnTo>
                          <a:pt x="68" y="66"/>
                        </a:lnTo>
                        <a:lnTo>
                          <a:pt x="72" y="69"/>
                        </a:lnTo>
                        <a:lnTo>
                          <a:pt x="70" y="58"/>
                        </a:lnTo>
                        <a:lnTo>
                          <a:pt x="67" y="44"/>
                        </a:lnTo>
                        <a:lnTo>
                          <a:pt x="65" y="30"/>
                        </a:lnTo>
                        <a:lnTo>
                          <a:pt x="63" y="15"/>
                        </a:lnTo>
                        <a:lnTo>
                          <a:pt x="64" y="5"/>
                        </a:lnTo>
                        <a:lnTo>
                          <a:pt x="69" y="5"/>
                        </a:lnTo>
                        <a:lnTo>
                          <a:pt x="70" y="5"/>
                        </a:lnTo>
                        <a:lnTo>
                          <a:pt x="70" y="2"/>
                        </a:lnTo>
                        <a:lnTo>
                          <a:pt x="73" y="16"/>
                        </a:lnTo>
                        <a:lnTo>
                          <a:pt x="76" y="30"/>
                        </a:lnTo>
                        <a:lnTo>
                          <a:pt x="78" y="41"/>
                        </a:lnTo>
                        <a:lnTo>
                          <a:pt x="81" y="56"/>
                        </a:lnTo>
                        <a:lnTo>
                          <a:pt x="82" y="66"/>
                        </a:lnTo>
                        <a:lnTo>
                          <a:pt x="84" y="71"/>
                        </a:lnTo>
                        <a:lnTo>
                          <a:pt x="87" y="66"/>
                        </a:lnTo>
                        <a:lnTo>
                          <a:pt x="89" y="59"/>
                        </a:lnTo>
                        <a:lnTo>
                          <a:pt x="93" y="52"/>
                        </a:lnTo>
                        <a:lnTo>
                          <a:pt x="94" y="39"/>
                        </a:lnTo>
                        <a:lnTo>
                          <a:pt x="95" y="30"/>
                        </a:lnTo>
                        <a:lnTo>
                          <a:pt x="96" y="14"/>
                        </a:lnTo>
                        <a:lnTo>
                          <a:pt x="96" y="0"/>
                        </a:lnTo>
                        <a:lnTo>
                          <a:pt x="101" y="5"/>
                        </a:lnTo>
                        <a:lnTo>
                          <a:pt x="102" y="5"/>
                        </a:lnTo>
                        <a:lnTo>
                          <a:pt x="103" y="5"/>
                        </a:lnTo>
                        <a:lnTo>
                          <a:pt x="104" y="5"/>
                        </a:lnTo>
                        <a:lnTo>
                          <a:pt x="105" y="5"/>
                        </a:lnTo>
                        <a:lnTo>
                          <a:pt x="104" y="5"/>
                        </a:lnTo>
                        <a:lnTo>
                          <a:pt x="102" y="5"/>
                        </a:lnTo>
                        <a:lnTo>
                          <a:pt x="103" y="5"/>
                        </a:lnTo>
                        <a:lnTo>
                          <a:pt x="105" y="5"/>
                        </a:lnTo>
                        <a:lnTo>
                          <a:pt x="103" y="5"/>
                        </a:lnTo>
                        <a:lnTo>
                          <a:pt x="101" y="5"/>
                        </a:lnTo>
                        <a:lnTo>
                          <a:pt x="102" y="5"/>
                        </a:lnTo>
                        <a:lnTo>
                          <a:pt x="101" y="5"/>
                        </a:lnTo>
                        <a:lnTo>
                          <a:pt x="104" y="5"/>
                        </a:lnTo>
                        <a:lnTo>
                          <a:pt x="103" y="5"/>
                        </a:lnTo>
                        <a:lnTo>
                          <a:pt x="100" y="5"/>
                        </a:lnTo>
                        <a:lnTo>
                          <a:pt x="101" y="5"/>
                        </a:lnTo>
                        <a:lnTo>
                          <a:pt x="103" y="5"/>
                        </a:lnTo>
                        <a:lnTo>
                          <a:pt x="102" y="5"/>
                        </a:lnTo>
                        <a:lnTo>
                          <a:pt x="104" y="5"/>
                        </a:lnTo>
                        <a:lnTo>
                          <a:pt x="102" y="5"/>
                        </a:lnTo>
                        <a:lnTo>
                          <a:pt x="107" y="5"/>
                        </a:lnTo>
                        <a:lnTo>
                          <a:pt x="103" y="5"/>
                        </a:lnTo>
                        <a:lnTo>
                          <a:pt x="104" y="5"/>
                        </a:lnTo>
                        <a:lnTo>
                          <a:pt x="107" y="2"/>
                        </a:lnTo>
                        <a:lnTo>
                          <a:pt x="107" y="15"/>
                        </a:lnTo>
                        <a:lnTo>
                          <a:pt x="106" y="31"/>
                        </a:lnTo>
                        <a:lnTo>
                          <a:pt x="105" y="47"/>
                        </a:lnTo>
                        <a:lnTo>
                          <a:pt x="103" y="66"/>
                        </a:lnTo>
                        <a:lnTo>
                          <a:pt x="102" y="83"/>
                        </a:lnTo>
                        <a:lnTo>
                          <a:pt x="101" y="100"/>
                        </a:lnTo>
                        <a:lnTo>
                          <a:pt x="105" y="95"/>
                        </a:lnTo>
                        <a:lnTo>
                          <a:pt x="111" y="88"/>
                        </a:lnTo>
                        <a:lnTo>
                          <a:pt x="118" y="80"/>
                        </a:lnTo>
                        <a:lnTo>
                          <a:pt x="123" y="78"/>
                        </a:lnTo>
                        <a:lnTo>
                          <a:pt x="129" y="76"/>
                        </a:lnTo>
                        <a:lnTo>
                          <a:pt x="134" y="79"/>
                        </a:lnTo>
                        <a:lnTo>
                          <a:pt x="139" y="79"/>
                        </a:lnTo>
                        <a:lnTo>
                          <a:pt x="146" y="81"/>
                        </a:lnTo>
                        <a:lnTo>
                          <a:pt x="154" y="83"/>
                        </a:lnTo>
                        <a:lnTo>
                          <a:pt x="162" y="83"/>
                        </a:lnTo>
                        <a:lnTo>
                          <a:pt x="169" y="81"/>
                        </a:lnTo>
                        <a:lnTo>
                          <a:pt x="176" y="81"/>
                        </a:lnTo>
                        <a:lnTo>
                          <a:pt x="182" y="83"/>
                        </a:lnTo>
                        <a:lnTo>
                          <a:pt x="188" y="88"/>
                        </a:lnTo>
                        <a:lnTo>
                          <a:pt x="195" y="93"/>
                        </a:lnTo>
                        <a:lnTo>
                          <a:pt x="200" y="98"/>
                        </a:lnTo>
                        <a:lnTo>
                          <a:pt x="205" y="104"/>
                        </a:lnTo>
                        <a:lnTo>
                          <a:pt x="211" y="112"/>
                        </a:lnTo>
                        <a:lnTo>
                          <a:pt x="214" y="117"/>
                        </a:lnTo>
                        <a:lnTo>
                          <a:pt x="220" y="129"/>
                        </a:lnTo>
                        <a:lnTo>
                          <a:pt x="223" y="142"/>
                        </a:lnTo>
                        <a:lnTo>
                          <a:pt x="228" y="155"/>
                        </a:lnTo>
                        <a:lnTo>
                          <a:pt x="223" y="156"/>
                        </a:lnTo>
                        <a:lnTo>
                          <a:pt x="217" y="154"/>
                        </a:lnTo>
                        <a:lnTo>
                          <a:pt x="210" y="152"/>
                        </a:lnTo>
                        <a:lnTo>
                          <a:pt x="205" y="150"/>
                        </a:lnTo>
                        <a:lnTo>
                          <a:pt x="200" y="147"/>
                        </a:lnTo>
                        <a:lnTo>
                          <a:pt x="195" y="143"/>
                        </a:lnTo>
                        <a:lnTo>
                          <a:pt x="189" y="138"/>
                        </a:lnTo>
                        <a:lnTo>
                          <a:pt x="184" y="135"/>
                        </a:lnTo>
                        <a:lnTo>
                          <a:pt x="179" y="133"/>
                        </a:lnTo>
                        <a:lnTo>
                          <a:pt x="171" y="131"/>
                        </a:lnTo>
                        <a:lnTo>
                          <a:pt x="162" y="129"/>
                        </a:lnTo>
                        <a:lnTo>
                          <a:pt x="154" y="126"/>
                        </a:lnTo>
                        <a:lnTo>
                          <a:pt x="146" y="124"/>
                        </a:lnTo>
                        <a:lnTo>
                          <a:pt x="138" y="122"/>
                        </a:lnTo>
                        <a:lnTo>
                          <a:pt x="132" y="121"/>
                        </a:lnTo>
                        <a:lnTo>
                          <a:pt x="128" y="120"/>
                        </a:lnTo>
                        <a:lnTo>
                          <a:pt x="122" y="120"/>
                        </a:lnTo>
                        <a:lnTo>
                          <a:pt x="116" y="121"/>
                        </a:lnTo>
                        <a:lnTo>
                          <a:pt x="112" y="122"/>
                        </a:lnTo>
                        <a:lnTo>
                          <a:pt x="107" y="125"/>
                        </a:lnTo>
                        <a:lnTo>
                          <a:pt x="100" y="129"/>
                        </a:lnTo>
                        <a:lnTo>
                          <a:pt x="105" y="135"/>
                        </a:lnTo>
                        <a:lnTo>
                          <a:pt x="111" y="140"/>
                        </a:lnTo>
                        <a:lnTo>
                          <a:pt x="116" y="147"/>
                        </a:lnTo>
                        <a:lnTo>
                          <a:pt x="122" y="150"/>
                        </a:lnTo>
                        <a:lnTo>
                          <a:pt x="129" y="155"/>
                        </a:lnTo>
                        <a:lnTo>
                          <a:pt x="133" y="158"/>
                        </a:lnTo>
                        <a:lnTo>
                          <a:pt x="139" y="159"/>
                        </a:lnTo>
                        <a:lnTo>
                          <a:pt x="147" y="162"/>
                        </a:lnTo>
                        <a:lnTo>
                          <a:pt x="154" y="165"/>
                        </a:lnTo>
                        <a:lnTo>
                          <a:pt x="161" y="167"/>
                        </a:lnTo>
                        <a:lnTo>
                          <a:pt x="168" y="169"/>
                        </a:lnTo>
                        <a:lnTo>
                          <a:pt x="174" y="170"/>
                        </a:lnTo>
                        <a:lnTo>
                          <a:pt x="181" y="174"/>
                        </a:lnTo>
                        <a:lnTo>
                          <a:pt x="187" y="175"/>
                        </a:lnTo>
                        <a:lnTo>
                          <a:pt x="191" y="179"/>
                        </a:lnTo>
                        <a:lnTo>
                          <a:pt x="197" y="186"/>
                        </a:lnTo>
                        <a:lnTo>
                          <a:pt x="202" y="193"/>
                        </a:lnTo>
                        <a:lnTo>
                          <a:pt x="206" y="202"/>
                        </a:lnTo>
                        <a:lnTo>
                          <a:pt x="212" y="212"/>
                        </a:lnTo>
                        <a:lnTo>
                          <a:pt x="214" y="218"/>
                        </a:lnTo>
                        <a:lnTo>
                          <a:pt x="217" y="229"/>
                        </a:lnTo>
                        <a:lnTo>
                          <a:pt x="219" y="240"/>
                        </a:lnTo>
                        <a:lnTo>
                          <a:pt x="221" y="253"/>
                        </a:lnTo>
                        <a:lnTo>
                          <a:pt x="224" y="262"/>
                        </a:lnTo>
                        <a:lnTo>
                          <a:pt x="219" y="257"/>
                        </a:lnTo>
                        <a:lnTo>
                          <a:pt x="212" y="250"/>
                        </a:lnTo>
                        <a:lnTo>
                          <a:pt x="206" y="245"/>
                        </a:lnTo>
                        <a:lnTo>
                          <a:pt x="200" y="238"/>
                        </a:lnTo>
                        <a:lnTo>
                          <a:pt x="194" y="231"/>
                        </a:lnTo>
                        <a:lnTo>
                          <a:pt x="188" y="226"/>
                        </a:lnTo>
                        <a:lnTo>
                          <a:pt x="182" y="219"/>
                        </a:lnTo>
                        <a:lnTo>
                          <a:pt x="176" y="213"/>
                        </a:lnTo>
                        <a:lnTo>
                          <a:pt x="169" y="206"/>
                        </a:lnTo>
                        <a:lnTo>
                          <a:pt x="163" y="199"/>
                        </a:lnTo>
                        <a:lnTo>
                          <a:pt x="158" y="194"/>
                        </a:lnTo>
                        <a:lnTo>
                          <a:pt x="151" y="187"/>
                        </a:lnTo>
                        <a:lnTo>
                          <a:pt x="145" y="182"/>
                        </a:lnTo>
                        <a:lnTo>
                          <a:pt x="139" y="177"/>
                        </a:lnTo>
                        <a:lnTo>
                          <a:pt x="133" y="172"/>
                        </a:lnTo>
                        <a:lnTo>
                          <a:pt x="129" y="170"/>
                        </a:lnTo>
                        <a:lnTo>
                          <a:pt x="125" y="166"/>
                        </a:lnTo>
                        <a:lnTo>
                          <a:pt x="119" y="162"/>
                        </a:lnTo>
                        <a:lnTo>
                          <a:pt x="115" y="158"/>
                        </a:lnTo>
                        <a:lnTo>
                          <a:pt x="111" y="159"/>
                        </a:lnTo>
                        <a:lnTo>
                          <a:pt x="107" y="162"/>
                        </a:lnTo>
                        <a:lnTo>
                          <a:pt x="103" y="161"/>
                        </a:lnTo>
                        <a:lnTo>
                          <a:pt x="99" y="158"/>
                        </a:lnTo>
                        <a:lnTo>
                          <a:pt x="98" y="170"/>
                        </a:lnTo>
                        <a:lnTo>
                          <a:pt x="97" y="185"/>
                        </a:lnTo>
                        <a:lnTo>
                          <a:pt x="100" y="197"/>
                        </a:lnTo>
                        <a:lnTo>
                          <a:pt x="102" y="211"/>
                        </a:lnTo>
                        <a:lnTo>
                          <a:pt x="107" y="220"/>
                        </a:lnTo>
                        <a:lnTo>
                          <a:pt x="111" y="231"/>
                        </a:lnTo>
                        <a:lnTo>
                          <a:pt x="115" y="245"/>
                        </a:lnTo>
                        <a:lnTo>
                          <a:pt x="119" y="259"/>
                        </a:lnTo>
                        <a:lnTo>
                          <a:pt x="123" y="268"/>
                        </a:lnTo>
                        <a:lnTo>
                          <a:pt x="127" y="278"/>
                        </a:lnTo>
                        <a:lnTo>
                          <a:pt x="131" y="297"/>
                        </a:lnTo>
                        <a:lnTo>
                          <a:pt x="132" y="312"/>
                        </a:lnTo>
                        <a:lnTo>
                          <a:pt x="135" y="331"/>
                        </a:lnTo>
                        <a:lnTo>
                          <a:pt x="138" y="349"/>
                        </a:lnTo>
                        <a:lnTo>
                          <a:pt x="125" y="349"/>
                        </a:lnTo>
                        <a:lnTo>
                          <a:pt x="122" y="349"/>
                        </a:lnTo>
                        <a:lnTo>
                          <a:pt x="114" y="328"/>
                        </a:lnTo>
                        <a:lnTo>
                          <a:pt x="108" y="307"/>
                        </a:lnTo>
                        <a:lnTo>
                          <a:pt x="103" y="290"/>
                        </a:lnTo>
                        <a:lnTo>
                          <a:pt x="100" y="273"/>
                        </a:lnTo>
                        <a:lnTo>
                          <a:pt x="98" y="255"/>
                        </a:lnTo>
                        <a:lnTo>
                          <a:pt x="95" y="236"/>
                        </a:lnTo>
                        <a:lnTo>
                          <a:pt x="90" y="209"/>
                        </a:lnTo>
                        <a:lnTo>
                          <a:pt x="87" y="200"/>
                        </a:lnTo>
                        <a:lnTo>
                          <a:pt x="84" y="184"/>
                        </a:lnTo>
                        <a:lnTo>
                          <a:pt x="81" y="177"/>
                        </a:lnTo>
                        <a:lnTo>
                          <a:pt x="78" y="179"/>
                        </a:lnTo>
                        <a:lnTo>
                          <a:pt x="75" y="181"/>
                        </a:lnTo>
                        <a:lnTo>
                          <a:pt x="74" y="191"/>
                        </a:lnTo>
                        <a:lnTo>
                          <a:pt x="74" y="186"/>
                        </a:lnTo>
                        <a:lnTo>
                          <a:pt x="74" y="192"/>
                        </a:lnTo>
                        <a:lnTo>
                          <a:pt x="73" y="197"/>
                        </a:lnTo>
                        <a:lnTo>
                          <a:pt x="72" y="198"/>
                        </a:lnTo>
                        <a:lnTo>
                          <a:pt x="74" y="197"/>
                        </a:lnTo>
                        <a:lnTo>
                          <a:pt x="73" y="194"/>
                        </a:lnTo>
                        <a:lnTo>
                          <a:pt x="74" y="189"/>
                        </a:lnTo>
                        <a:lnTo>
                          <a:pt x="74" y="186"/>
                        </a:lnTo>
                        <a:lnTo>
                          <a:pt x="74" y="187"/>
                        </a:lnTo>
                        <a:lnTo>
                          <a:pt x="74" y="192"/>
                        </a:lnTo>
                        <a:lnTo>
                          <a:pt x="75" y="197"/>
                        </a:lnTo>
                        <a:lnTo>
                          <a:pt x="73" y="198"/>
                        </a:lnTo>
                        <a:lnTo>
                          <a:pt x="70" y="206"/>
                        </a:lnTo>
                        <a:lnTo>
                          <a:pt x="65" y="218"/>
                        </a:lnTo>
                        <a:lnTo>
                          <a:pt x="61" y="227"/>
                        </a:lnTo>
                        <a:lnTo>
                          <a:pt x="58" y="236"/>
                        </a:lnTo>
                        <a:lnTo>
                          <a:pt x="54" y="248"/>
                        </a:lnTo>
                        <a:lnTo>
                          <a:pt x="51" y="257"/>
                        </a:lnTo>
                        <a:lnTo>
                          <a:pt x="47" y="268"/>
                        </a:lnTo>
                        <a:lnTo>
                          <a:pt x="43" y="280"/>
                        </a:lnTo>
                        <a:lnTo>
                          <a:pt x="40" y="293"/>
                        </a:lnTo>
                        <a:lnTo>
                          <a:pt x="36" y="307"/>
                        </a:lnTo>
                        <a:lnTo>
                          <a:pt x="32" y="322"/>
                        </a:lnTo>
                        <a:lnTo>
                          <a:pt x="29" y="339"/>
                        </a:lnTo>
                        <a:lnTo>
                          <a:pt x="24" y="357"/>
                        </a:lnTo>
                        <a:lnTo>
                          <a:pt x="26" y="335"/>
                        </a:lnTo>
                        <a:lnTo>
                          <a:pt x="27" y="321"/>
                        </a:lnTo>
                        <a:lnTo>
                          <a:pt x="28" y="304"/>
                        </a:lnTo>
                        <a:lnTo>
                          <a:pt x="29" y="295"/>
                        </a:lnTo>
                        <a:lnTo>
                          <a:pt x="31" y="287"/>
                        </a:lnTo>
                        <a:lnTo>
                          <a:pt x="33" y="273"/>
                        </a:lnTo>
                        <a:lnTo>
                          <a:pt x="36" y="260"/>
                        </a:lnTo>
                        <a:lnTo>
                          <a:pt x="38" y="249"/>
                        </a:lnTo>
                        <a:lnTo>
                          <a:pt x="43" y="236"/>
                        </a:lnTo>
                        <a:lnTo>
                          <a:pt x="47" y="224"/>
                        </a:lnTo>
                        <a:lnTo>
                          <a:pt x="52" y="211"/>
                        </a:lnTo>
                        <a:lnTo>
                          <a:pt x="56" y="197"/>
                        </a:lnTo>
                        <a:lnTo>
                          <a:pt x="59" y="189"/>
                        </a:lnTo>
                        <a:lnTo>
                          <a:pt x="63" y="181"/>
                        </a:lnTo>
                        <a:lnTo>
                          <a:pt x="68" y="172"/>
                        </a:lnTo>
                        <a:lnTo>
                          <a:pt x="73" y="164"/>
                        </a:lnTo>
                        <a:lnTo>
                          <a:pt x="77" y="154"/>
                        </a:lnTo>
                        <a:lnTo>
                          <a:pt x="82" y="143"/>
                        </a:lnTo>
                        <a:lnTo>
                          <a:pt x="80" y="139"/>
                        </a:lnTo>
                        <a:lnTo>
                          <a:pt x="76" y="133"/>
                        </a:lnTo>
                        <a:lnTo>
                          <a:pt x="73" y="129"/>
                        </a:lnTo>
                        <a:lnTo>
                          <a:pt x="70" y="132"/>
                        </a:lnTo>
                        <a:lnTo>
                          <a:pt x="65" y="139"/>
                        </a:lnTo>
                        <a:lnTo>
                          <a:pt x="60" y="147"/>
                        </a:lnTo>
                        <a:lnTo>
                          <a:pt x="55" y="154"/>
                        </a:lnTo>
                        <a:lnTo>
                          <a:pt x="51" y="164"/>
                        </a:lnTo>
                        <a:lnTo>
                          <a:pt x="45" y="177"/>
                        </a:lnTo>
                        <a:lnTo>
                          <a:pt x="40" y="189"/>
                        </a:lnTo>
                        <a:lnTo>
                          <a:pt x="36" y="199"/>
                        </a:lnTo>
                        <a:lnTo>
                          <a:pt x="31" y="207"/>
                        </a:lnTo>
                        <a:lnTo>
                          <a:pt x="27" y="218"/>
                        </a:lnTo>
                        <a:lnTo>
                          <a:pt x="22" y="230"/>
                        </a:lnTo>
                        <a:lnTo>
                          <a:pt x="18" y="243"/>
                        </a:lnTo>
                        <a:lnTo>
                          <a:pt x="14" y="255"/>
                        </a:lnTo>
                        <a:lnTo>
                          <a:pt x="9" y="268"/>
                        </a:lnTo>
                        <a:lnTo>
                          <a:pt x="5" y="282"/>
                        </a:lnTo>
                        <a:lnTo>
                          <a:pt x="0" y="298"/>
                        </a:lnTo>
                        <a:lnTo>
                          <a:pt x="2" y="278"/>
                        </a:lnTo>
                        <a:lnTo>
                          <a:pt x="4" y="262"/>
                        </a:lnTo>
                        <a:lnTo>
                          <a:pt x="5" y="248"/>
                        </a:lnTo>
                        <a:lnTo>
                          <a:pt x="6" y="244"/>
                        </a:lnTo>
                        <a:lnTo>
                          <a:pt x="9" y="238"/>
                        </a:lnTo>
                        <a:lnTo>
                          <a:pt x="13" y="229"/>
                        </a:lnTo>
                        <a:lnTo>
                          <a:pt x="17" y="219"/>
                        </a:lnTo>
                        <a:lnTo>
                          <a:pt x="22" y="209"/>
                        </a:lnTo>
                        <a:lnTo>
                          <a:pt x="27" y="199"/>
                        </a:lnTo>
                        <a:lnTo>
                          <a:pt x="33" y="187"/>
                        </a:lnTo>
                        <a:lnTo>
                          <a:pt x="37" y="179"/>
                        </a:lnTo>
                        <a:lnTo>
                          <a:pt x="43" y="170"/>
                        </a:lnTo>
                        <a:lnTo>
                          <a:pt x="49" y="159"/>
                        </a:lnTo>
                        <a:lnTo>
                          <a:pt x="55" y="149"/>
                        </a:lnTo>
                        <a:lnTo>
                          <a:pt x="60" y="142"/>
                        </a:lnTo>
                        <a:lnTo>
                          <a:pt x="70" y="130"/>
                        </a:lnTo>
                        <a:lnTo>
                          <a:pt x="75" y="125"/>
                        </a:lnTo>
                        <a:lnTo>
                          <a:pt x="78" y="123"/>
                        </a:lnTo>
                        <a:lnTo>
                          <a:pt x="73" y="117"/>
                        </a:lnTo>
                        <a:lnTo>
                          <a:pt x="67" y="108"/>
                        </a:lnTo>
                        <a:lnTo>
                          <a:pt x="62" y="99"/>
                        </a:lnTo>
                        <a:lnTo>
                          <a:pt x="57" y="92"/>
                        </a:lnTo>
                        <a:lnTo>
                          <a:pt x="52" y="85"/>
                        </a:lnTo>
                        <a:lnTo>
                          <a:pt x="47" y="78"/>
                        </a:lnTo>
                        <a:lnTo>
                          <a:pt x="43" y="71"/>
                        </a:lnTo>
                        <a:lnTo>
                          <a:pt x="37" y="59"/>
                        </a:lnTo>
                        <a:lnTo>
                          <a:pt x="32" y="48"/>
                        </a:lnTo>
                        <a:lnTo>
                          <a:pt x="26" y="38"/>
                        </a:lnTo>
                        <a:lnTo>
                          <a:pt x="19" y="26"/>
                        </a:lnTo>
                        <a:lnTo>
                          <a:pt x="14" y="19"/>
                        </a:lnTo>
                        <a:lnTo>
                          <a:pt x="11" y="12"/>
                        </a:lnTo>
                        <a:lnTo>
                          <a:pt x="7" y="4"/>
                        </a:lnTo>
                        <a:lnTo>
                          <a:pt x="14" y="5"/>
                        </a:lnTo>
                        <a:lnTo>
                          <a:pt x="27" y="5"/>
                        </a:lnTo>
                        <a:lnTo>
                          <a:pt x="31" y="10"/>
                        </a:lnTo>
                        <a:lnTo>
                          <a:pt x="37" y="22"/>
                        </a:lnTo>
                        <a:lnTo>
                          <a:pt x="43" y="31"/>
                        </a:lnTo>
                      </a:path>
                    </a:pathLst>
                  </a:custGeom>
                  <a:solidFill>
                    <a:srgbClr val="037C03">
                      <a:alpha val="50195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20" name="Group 72">
                    <a:extLst>
                      <a:ext uri="{FF2B5EF4-FFF2-40B4-BE49-F238E27FC236}">
                        <a16:creationId xmlns:a16="http://schemas.microsoft.com/office/drawing/2014/main" id="{5D8FABC6-A73E-4C3D-7BD5-24B04A044729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985" y="1419"/>
                    <a:ext cx="465" cy="349"/>
                    <a:chOff x="1985" y="1419"/>
                    <a:chExt cx="465" cy="349"/>
                  </a:xfrm>
                </p:grpSpPr>
                <p:sp>
                  <p:nvSpPr>
                    <p:cNvPr id="21" name="Freeform 73">
                      <a:extLst>
                        <a:ext uri="{FF2B5EF4-FFF2-40B4-BE49-F238E27FC236}">
                          <a16:creationId xmlns:a16="http://schemas.microsoft.com/office/drawing/2014/main" id="{E6711F60-238E-BB45-D14C-33BCBD424F24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ltGray">
                    <a:xfrm>
                      <a:off x="2030" y="1419"/>
                      <a:ext cx="420" cy="326"/>
                    </a:xfrm>
                    <a:custGeom>
                      <a:avLst/>
                      <a:gdLst>
                        <a:gd name="T0" fmla="*/ 159 w 420"/>
                        <a:gd name="T1" fmla="*/ 41 h 326"/>
                        <a:gd name="T2" fmla="*/ 193 w 420"/>
                        <a:gd name="T3" fmla="*/ 13 h 326"/>
                        <a:gd name="T4" fmla="*/ 233 w 420"/>
                        <a:gd name="T5" fmla="*/ 2 h 326"/>
                        <a:gd name="T6" fmla="*/ 279 w 420"/>
                        <a:gd name="T7" fmla="*/ 2 h 326"/>
                        <a:gd name="T8" fmla="*/ 290 w 420"/>
                        <a:gd name="T9" fmla="*/ 6 h 326"/>
                        <a:gd name="T10" fmla="*/ 260 w 420"/>
                        <a:gd name="T11" fmla="*/ 14 h 326"/>
                        <a:gd name="T12" fmla="*/ 225 w 420"/>
                        <a:gd name="T13" fmla="*/ 25 h 326"/>
                        <a:gd name="T14" fmla="*/ 186 w 420"/>
                        <a:gd name="T15" fmla="*/ 52 h 326"/>
                        <a:gd name="T16" fmla="*/ 183 w 420"/>
                        <a:gd name="T17" fmla="*/ 89 h 326"/>
                        <a:gd name="T18" fmla="*/ 240 w 420"/>
                        <a:gd name="T19" fmla="*/ 66 h 326"/>
                        <a:gd name="T20" fmla="*/ 288 w 420"/>
                        <a:gd name="T21" fmla="*/ 64 h 326"/>
                        <a:gd name="T22" fmla="*/ 338 w 420"/>
                        <a:gd name="T23" fmla="*/ 69 h 326"/>
                        <a:gd name="T24" fmla="*/ 397 w 420"/>
                        <a:gd name="T25" fmla="*/ 75 h 326"/>
                        <a:gd name="T26" fmla="*/ 398 w 420"/>
                        <a:gd name="T27" fmla="*/ 76 h 326"/>
                        <a:gd name="T28" fmla="*/ 341 w 420"/>
                        <a:gd name="T29" fmla="*/ 79 h 326"/>
                        <a:gd name="T30" fmla="*/ 288 w 420"/>
                        <a:gd name="T31" fmla="*/ 80 h 326"/>
                        <a:gd name="T32" fmla="*/ 242 w 420"/>
                        <a:gd name="T33" fmla="*/ 86 h 326"/>
                        <a:gd name="T34" fmla="*/ 191 w 420"/>
                        <a:gd name="T35" fmla="*/ 98 h 326"/>
                        <a:gd name="T36" fmla="*/ 212 w 420"/>
                        <a:gd name="T37" fmla="*/ 118 h 326"/>
                        <a:gd name="T38" fmla="*/ 227 w 420"/>
                        <a:gd name="T39" fmla="*/ 136 h 326"/>
                        <a:gd name="T40" fmla="*/ 175 w 420"/>
                        <a:gd name="T41" fmla="*/ 119 h 326"/>
                        <a:gd name="T42" fmla="*/ 165 w 420"/>
                        <a:gd name="T43" fmla="*/ 129 h 326"/>
                        <a:gd name="T44" fmla="*/ 221 w 420"/>
                        <a:gd name="T45" fmla="*/ 138 h 326"/>
                        <a:gd name="T46" fmla="*/ 269 w 420"/>
                        <a:gd name="T47" fmla="*/ 150 h 326"/>
                        <a:gd name="T48" fmla="*/ 306 w 420"/>
                        <a:gd name="T49" fmla="*/ 181 h 326"/>
                        <a:gd name="T50" fmla="*/ 335 w 420"/>
                        <a:gd name="T51" fmla="*/ 223 h 326"/>
                        <a:gd name="T52" fmla="*/ 329 w 420"/>
                        <a:gd name="T53" fmla="*/ 231 h 326"/>
                        <a:gd name="T54" fmla="*/ 290 w 420"/>
                        <a:gd name="T55" fmla="*/ 204 h 326"/>
                        <a:gd name="T56" fmla="*/ 248 w 420"/>
                        <a:gd name="T57" fmla="*/ 174 h 326"/>
                        <a:gd name="T58" fmla="*/ 202 w 420"/>
                        <a:gd name="T59" fmla="*/ 154 h 326"/>
                        <a:gd name="T60" fmla="*/ 173 w 420"/>
                        <a:gd name="T61" fmla="*/ 148 h 326"/>
                        <a:gd name="T62" fmla="*/ 196 w 420"/>
                        <a:gd name="T63" fmla="*/ 181 h 326"/>
                        <a:gd name="T64" fmla="*/ 227 w 420"/>
                        <a:gd name="T65" fmla="*/ 223 h 326"/>
                        <a:gd name="T66" fmla="*/ 244 w 420"/>
                        <a:gd name="T67" fmla="*/ 262 h 326"/>
                        <a:gd name="T68" fmla="*/ 243 w 420"/>
                        <a:gd name="T69" fmla="*/ 299 h 326"/>
                        <a:gd name="T70" fmla="*/ 222 w 420"/>
                        <a:gd name="T71" fmla="*/ 259 h 326"/>
                        <a:gd name="T72" fmla="*/ 199 w 420"/>
                        <a:gd name="T73" fmla="*/ 215 h 326"/>
                        <a:gd name="T74" fmla="*/ 173 w 420"/>
                        <a:gd name="T75" fmla="*/ 177 h 326"/>
                        <a:gd name="T76" fmla="*/ 150 w 420"/>
                        <a:gd name="T77" fmla="*/ 142 h 326"/>
                        <a:gd name="T78" fmla="*/ 109 w 420"/>
                        <a:gd name="T79" fmla="*/ 162 h 326"/>
                        <a:gd name="T80" fmla="*/ 77 w 420"/>
                        <a:gd name="T81" fmla="*/ 210 h 326"/>
                        <a:gd name="T82" fmla="*/ 49 w 420"/>
                        <a:gd name="T83" fmla="*/ 260 h 326"/>
                        <a:gd name="T84" fmla="*/ 18 w 420"/>
                        <a:gd name="T85" fmla="*/ 306 h 326"/>
                        <a:gd name="T86" fmla="*/ 8 w 420"/>
                        <a:gd name="T87" fmla="*/ 301 h 326"/>
                        <a:gd name="T88" fmla="*/ 45 w 420"/>
                        <a:gd name="T89" fmla="*/ 243 h 326"/>
                        <a:gd name="T90" fmla="*/ 78 w 420"/>
                        <a:gd name="T91" fmla="*/ 198 h 326"/>
                        <a:gd name="T92" fmla="*/ 107 w 420"/>
                        <a:gd name="T93" fmla="*/ 154 h 326"/>
                        <a:gd name="T94" fmla="*/ 132 w 420"/>
                        <a:gd name="T95" fmla="*/ 120 h 326"/>
                        <a:gd name="T96" fmla="*/ 95 w 420"/>
                        <a:gd name="T97" fmla="*/ 79 h 326"/>
                        <a:gd name="T98" fmla="*/ 42 w 420"/>
                        <a:gd name="T99" fmla="*/ 57 h 326"/>
                        <a:gd name="T100" fmla="*/ 19 w 420"/>
                        <a:gd name="T101" fmla="*/ 45 h 326"/>
                        <a:gd name="T102" fmla="*/ 60 w 420"/>
                        <a:gd name="T103" fmla="*/ 58 h 326"/>
                        <a:gd name="T104" fmla="*/ 116 w 420"/>
                        <a:gd name="T105" fmla="*/ 86 h 326"/>
                        <a:gd name="T106" fmla="*/ 0 60000 65536"/>
                        <a:gd name="T107" fmla="*/ 0 60000 65536"/>
                        <a:gd name="T108" fmla="*/ 0 60000 65536"/>
                        <a:gd name="T109" fmla="*/ 0 60000 65536"/>
                        <a:gd name="T110" fmla="*/ 0 60000 65536"/>
                        <a:gd name="T111" fmla="*/ 0 60000 65536"/>
                        <a:gd name="T112" fmla="*/ 0 60000 65536"/>
                        <a:gd name="T113" fmla="*/ 0 60000 65536"/>
                        <a:gd name="T114" fmla="*/ 0 60000 65536"/>
                        <a:gd name="T115" fmla="*/ 0 60000 65536"/>
                        <a:gd name="T116" fmla="*/ 0 60000 65536"/>
                        <a:gd name="T117" fmla="*/ 0 60000 65536"/>
                        <a:gd name="T118" fmla="*/ 0 60000 65536"/>
                        <a:gd name="T119" fmla="*/ 0 60000 65536"/>
                        <a:gd name="T120" fmla="*/ 0 60000 65536"/>
                        <a:gd name="T121" fmla="*/ 0 60000 65536"/>
                        <a:gd name="T122" fmla="*/ 0 60000 65536"/>
                        <a:gd name="T123" fmla="*/ 0 60000 65536"/>
                        <a:gd name="T124" fmla="*/ 0 60000 65536"/>
                        <a:gd name="T125" fmla="*/ 0 60000 65536"/>
                        <a:gd name="T126" fmla="*/ 0 60000 65536"/>
                        <a:gd name="T127" fmla="*/ 0 60000 65536"/>
                        <a:gd name="T128" fmla="*/ 0 60000 65536"/>
                        <a:gd name="T129" fmla="*/ 0 60000 65536"/>
                        <a:gd name="T130" fmla="*/ 0 60000 65536"/>
                        <a:gd name="T131" fmla="*/ 0 60000 65536"/>
                        <a:gd name="T132" fmla="*/ 0 60000 65536"/>
                        <a:gd name="T133" fmla="*/ 0 60000 65536"/>
                        <a:gd name="T134" fmla="*/ 0 60000 65536"/>
                        <a:gd name="T135" fmla="*/ 0 60000 65536"/>
                        <a:gd name="T136" fmla="*/ 0 60000 65536"/>
                        <a:gd name="T137" fmla="*/ 0 60000 65536"/>
                        <a:gd name="T138" fmla="*/ 0 60000 65536"/>
                        <a:gd name="T139" fmla="*/ 0 60000 65536"/>
                        <a:gd name="T140" fmla="*/ 0 60000 65536"/>
                        <a:gd name="T141" fmla="*/ 0 60000 65536"/>
                        <a:gd name="T142" fmla="*/ 0 60000 65536"/>
                        <a:gd name="T143" fmla="*/ 0 60000 65536"/>
                        <a:gd name="T144" fmla="*/ 0 60000 65536"/>
                        <a:gd name="T145" fmla="*/ 0 60000 65536"/>
                        <a:gd name="T146" fmla="*/ 0 60000 65536"/>
                        <a:gd name="T147" fmla="*/ 0 60000 65536"/>
                        <a:gd name="T148" fmla="*/ 0 60000 65536"/>
                        <a:gd name="T149" fmla="*/ 0 60000 65536"/>
                        <a:gd name="T150" fmla="*/ 0 60000 65536"/>
                        <a:gd name="T151" fmla="*/ 0 60000 65536"/>
                        <a:gd name="T152" fmla="*/ 0 60000 65536"/>
                        <a:gd name="T153" fmla="*/ 0 60000 65536"/>
                        <a:gd name="T154" fmla="*/ 0 60000 65536"/>
                        <a:gd name="T155" fmla="*/ 0 60000 65536"/>
                        <a:gd name="T156" fmla="*/ 0 60000 65536"/>
                        <a:gd name="T157" fmla="*/ 0 60000 65536"/>
                        <a:gd name="T158" fmla="*/ 0 60000 65536"/>
                      </a:gdLst>
                      <a:ahLst/>
                      <a:cxnLst>
                        <a:cxn ang="T106">
                          <a:pos x="T0" y="T1"/>
                        </a:cxn>
                        <a:cxn ang="T107">
                          <a:pos x="T2" y="T3"/>
                        </a:cxn>
                        <a:cxn ang="T108">
                          <a:pos x="T4" y="T5"/>
                        </a:cxn>
                        <a:cxn ang="T109">
                          <a:pos x="T6" y="T7"/>
                        </a:cxn>
                        <a:cxn ang="T110">
                          <a:pos x="T8" y="T9"/>
                        </a:cxn>
                        <a:cxn ang="T111">
                          <a:pos x="T10" y="T11"/>
                        </a:cxn>
                        <a:cxn ang="T112">
                          <a:pos x="T12" y="T13"/>
                        </a:cxn>
                        <a:cxn ang="T113">
                          <a:pos x="T14" y="T15"/>
                        </a:cxn>
                        <a:cxn ang="T114">
                          <a:pos x="T16" y="T17"/>
                        </a:cxn>
                        <a:cxn ang="T115">
                          <a:pos x="T18" y="T19"/>
                        </a:cxn>
                        <a:cxn ang="T116">
                          <a:pos x="T20" y="T21"/>
                        </a:cxn>
                        <a:cxn ang="T117">
                          <a:pos x="T22" y="T23"/>
                        </a:cxn>
                        <a:cxn ang="T118">
                          <a:pos x="T24" y="T25"/>
                        </a:cxn>
                        <a:cxn ang="T119">
                          <a:pos x="T26" y="T27"/>
                        </a:cxn>
                        <a:cxn ang="T120">
                          <a:pos x="T28" y="T29"/>
                        </a:cxn>
                        <a:cxn ang="T121">
                          <a:pos x="T30" y="T31"/>
                        </a:cxn>
                        <a:cxn ang="T122">
                          <a:pos x="T32" y="T33"/>
                        </a:cxn>
                        <a:cxn ang="T123">
                          <a:pos x="T34" y="T35"/>
                        </a:cxn>
                        <a:cxn ang="T124">
                          <a:pos x="T36" y="T37"/>
                        </a:cxn>
                        <a:cxn ang="T125">
                          <a:pos x="T38" y="T39"/>
                        </a:cxn>
                        <a:cxn ang="T126">
                          <a:pos x="T40" y="T41"/>
                        </a:cxn>
                        <a:cxn ang="T127">
                          <a:pos x="T42" y="T43"/>
                        </a:cxn>
                        <a:cxn ang="T128">
                          <a:pos x="T44" y="T45"/>
                        </a:cxn>
                        <a:cxn ang="T129">
                          <a:pos x="T46" y="T47"/>
                        </a:cxn>
                        <a:cxn ang="T130">
                          <a:pos x="T48" y="T49"/>
                        </a:cxn>
                        <a:cxn ang="T131">
                          <a:pos x="T50" y="T51"/>
                        </a:cxn>
                        <a:cxn ang="T132">
                          <a:pos x="T52" y="T53"/>
                        </a:cxn>
                        <a:cxn ang="T133">
                          <a:pos x="T54" y="T55"/>
                        </a:cxn>
                        <a:cxn ang="T134">
                          <a:pos x="T56" y="T57"/>
                        </a:cxn>
                        <a:cxn ang="T135">
                          <a:pos x="T58" y="T59"/>
                        </a:cxn>
                        <a:cxn ang="T136">
                          <a:pos x="T60" y="T61"/>
                        </a:cxn>
                        <a:cxn ang="T137">
                          <a:pos x="T62" y="T63"/>
                        </a:cxn>
                        <a:cxn ang="T138">
                          <a:pos x="T64" y="T65"/>
                        </a:cxn>
                        <a:cxn ang="T139">
                          <a:pos x="T66" y="T67"/>
                        </a:cxn>
                        <a:cxn ang="T140">
                          <a:pos x="T68" y="T69"/>
                        </a:cxn>
                        <a:cxn ang="T141">
                          <a:pos x="T70" y="T71"/>
                        </a:cxn>
                        <a:cxn ang="T142">
                          <a:pos x="T72" y="T73"/>
                        </a:cxn>
                        <a:cxn ang="T143">
                          <a:pos x="T74" y="T75"/>
                        </a:cxn>
                        <a:cxn ang="T144">
                          <a:pos x="T76" y="T77"/>
                        </a:cxn>
                        <a:cxn ang="T145">
                          <a:pos x="T78" y="T79"/>
                        </a:cxn>
                        <a:cxn ang="T146">
                          <a:pos x="T80" y="T81"/>
                        </a:cxn>
                        <a:cxn ang="T147">
                          <a:pos x="T82" y="T83"/>
                        </a:cxn>
                        <a:cxn ang="T148">
                          <a:pos x="T84" y="T85"/>
                        </a:cxn>
                        <a:cxn ang="T149">
                          <a:pos x="T86" y="T87"/>
                        </a:cxn>
                        <a:cxn ang="T150">
                          <a:pos x="T88" y="T89"/>
                        </a:cxn>
                        <a:cxn ang="T151">
                          <a:pos x="T90" y="T91"/>
                        </a:cxn>
                        <a:cxn ang="T152">
                          <a:pos x="T92" y="T93"/>
                        </a:cxn>
                        <a:cxn ang="T153">
                          <a:pos x="T94" y="T95"/>
                        </a:cxn>
                        <a:cxn ang="T154">
                          <a:pos x="T96" y="T97"/>
                        </a:cxn>
                        <a:cxn ang="T155">
                          <a:pos x="T98" y="T99"/>
                        </a:cxn>
                        <a:cxn ang="T156">
                          <a:pos x="T100" y="T101"/>
                        </a:cxn>
                        <a:cxn ang="T157">
                          <a:pos x="T102" y="T103"/>
                        </a:cxn>
                        <a:cxn ang="T158">
                          <a:pos x="T104" y="T105"/>
                        </a:cxn>
                      </a:cxnLst>
                      <a:rect l="0" t="0" r="r" b="b"/>
                      <a:pathLst>
                        <a:path w="420" h="326">
                          <a:moveTo>
                            <a:pt x="132" y="83"/>
                          </a:moveTo>
                          <a:lnTo>
                            <a:pt x="135" y="74"/>
                          </a:lnTo>
                          <a:lnTo>
                            <a:pt x="140" y="65"/>
                          </a:lnTo>
                          <a:lnTo>
                            <a:pt x="146" y="57"/>
                          </a:lnTo>
                          <a:lnTo>
                            <a:pt x="152" y="48"/>
                          </a:lnTo>
                          <a:lnTo>
                            <a:pt x="159" y="41"/>
                          </a:lnTo>
                          <a:lnTo>
                            <a:pt x="164" y="34"/>
                          </a:lnTo>
                          <a:lnTo>
                            <a:pt x="170" y="29"/>
                          </a:lnTo>
                          <a:lnTo>
                            <a:pt x="176" y="25"/>
                          </a:lnTo>
                          <a:lnTo>
                            <a:pt x="181" y="20"/>
                          </a:lnTo>
                          <a:lnTo>
                            <a:pt x="187" y="17"/>
                          </a:lnTo>
                          <a:lnTo>
                            <a:pt x="193" y="13"/>
                          </a:lnTo>
                          <a:lnTo>
                            <a:pt x="199" y="10"/>
                          </a:lnTo>
                          <a:lnTo>
                            <a:pt x="204" y="8"/>
                          </a:lnTo>
                          <a:lnTo>
                            <a:pt x="212" y="6"/>
                          </a:lnTo>
                          <a:lnTo>
                            <a:pt x="220" y="5"/>
                          </a:lnTo>
                          <a:lnTo>
                            <a:pt x="226" y="3"/>
                          </a:lnTo>
                          <a:lnTo>
                            <a:pt x="233" y="2"/>
                          </a:lnTo>
                          <a:lnTo>
                            <a:pt x="241" y="2"/>
                          </a:lnTo>
                          <a:lnTo>
                            <a:pt x="248" y="1"/>
                          </a:lnTo>
                          <a:lnTo>
                            <a:pt x="258" y="1"/>
                          </a:lnTo>
                          <a:lnTo>
                            <a:pt x="265" y="1"/>
                          </a:lnTo>
                          <a:lnTo>
                            <a:pt x="272" y="2"/>
                          </a:lnTo>
                          <a:lnTo>
                            <a:pt x="279" y="2"/>
                          </a:lnTo>
                          <a:lnTo>
                            <a:pt x="285" y="1"/>
                          </a:lnTo>
                          <a:lnTo>
                            <a:pt x="293" y="1"/>
                          </a:lnTo>
                          <a:lnTo>
                            <a:pt x="300" y="0"/>
                          </a:lnTo>
                          <a:lnTo>
                            <a:pt x="296" y="2"/>
                          </a:lnTo>
                          <a:lnTo>
                            <a:pt x="293" y="3"/>
                          </a:lnTo>
                          <a:lnTo>
                            <a:pt x="290" y="6"/>
                          </a:lnTo>
                          <a:lnTo>
                            <a:pt x="287" y="10"/>
                          </a:lnTo>
                          <a:lnTo>
                            <a:pt x="281" y="10"/>
                          </a:lnTo>
                          <a:lnTo>
                            <a:pt x="275" y="10"/>
                          </a:lnTo>
                          <a:lnTo>
                            <a:pt x="270" y="11"/>
                          </a:lnTo>
                          <a:lnTo>
                            <a:pt x="265" y="12"/>
                          </a:lnTo>
                          <a:lnTo>
                            <a:pt x="260" y="14"/>
                          </a:lnTo>
                          <a:lnTo>
                            <a:pt x="254" y="15"/>
                          </a:lnTo>
                          <a:lnTo>
                            <a:pt x="248" y="17"/>
                          </a:lnTo>
                          <a:lnTo>
                            <a:pt x="242" y="19"/>
                          </a:lnTo>
                          <a:lnTo>
                            <a:pt x="236" y="20"/>
                          </a:lnTo>
                          <a:lnTo>
                            <a:pt x="231" y="22"/>
                          </a:lnTo>
                          <a:lnTo>
                            <a:pt x="225" y="25"/>
                          </a:lnTo>
                          <a:lnTo>
                            <a:pt x="218" y="28"/>
                          </a:lnTo>
                          <a:lnTo>
                            <a:pt x="212" y="31"/>
                          </a:lnTo>
                          <a:lnTo>
                            <a:pt x="205" y="35"/>
                          </a:lnTo>
                          <a:lnTo>
                            <a:pt x="199" y="39"/>
                          </a:lnTo>
                          <a:lnTo>
                            <a:pt x="192" y="45"/>
                          </a:lnTo>
                          <a:lnTo>
                            <a:pt x="186" y="52"/>
                          </a:lnTo>
                          <a:lnTo>
                            <a:pt x="180" y="61"/>
                          </a:lnTo>
                          <a:lnTo>
                            <a:pt x="173" y="73"/>
                          </a:lnTo>
                          <a:lnTo>
                            <a:pt x="167" y="86"/>
                          </a:lnTo>
                          <a:lnTo>
                            <a:pt x="159" y="101"/>
                          </a:lnTo>
                          <a:lnTo>
                            <a:pt x="172" y="95"/>
                          </a:lnTo>
                          <a:lnTo>
                            <a:pt x="183" y="89"/>
                          </a:lnTo>
                          <a:lnTo>
                            <a:pt x="197" y="82"/>
                          </a:lnTo>
                          <a:lnTo>
                            <a:pt x="212" y="75"/>
                          </a:lnTo>
                          <a:lnTo>
                            <a:pt x="218" y="73"/>
                          </a:lnTo>
                          <a:lnTo>
                            <a:pt x="225" y="70"/>
                          </a:lnTo>
                          <a:lnTo>
                            <a:pt x="232" y="69"/>
                          </a:lnTo>
                          <a:lnTo>
                            <a:pt x="240" y="66"/>
                          </a:lnTo>
                          <a:lnTo>
                            <a:pt x="249" y="65"/>
                          </a:lnTo>
                          <a:lnTo>
                            <a:pt x="256" y="64"/>
                          </a:lnTo>
                          <a:lnTo>
                            <a:pt x="263" y="64"/>
                          </a:lnTo>
                          <a:lnTo>
                            <a:pt x="272" y="63"/>
                          </a:lnTo>
                          <a:lnTo>
                            <a:pt x="281" y="64"/>
                          </a:lnTo>
                          <a:lnTo>
                            <a:pt x="288" y="64"/>
                          </a:lnTo>
                          <a:lnTo>
                            <a:pt x="297" y="65"/>
                          </a:lnTo>
                          <a:lnTo>
                            <a:pt x="305" y="65"/>
                          </a:lnTo>
                          <a:lnTo>
                            <a:pt x="313" y="66"/>
                          </a:lnTo>
                          <a:lnTo>
                            <a:pt x="321" y="67"/>
                          </a:lnTo>
                          <a:lnTo>
                            <a:pt x="329" y="68"/>
                          </a:lnTo>
                          <a:lnTo>
                            <a:pt x="338" y="69"/>
                          </a:lnTo>
                          <a:lnTo>
                            <a:pt x="346" y="69"/>
                          </a:lnTo>
                          <a:lnTo>
                            <a:pt x="354" y="70"/>
                          </a:lnTo>
                          <a:lnTo>
                            <a:pt x="364" y="71"/>
                          </a:lnTo>
                          <a:lnTo>
                            <a:pt x="374" y="72"/>
                          </a:lnTo>
                          <a:lnTo>
                            <a:pt x="383" y="74"/>
                          </a:lnTo>
                          <a:lnTo>
                            <a:pt x="397" y="75"/>
                          </a:lnTo>
                          <a:lnTo>
                            <a:pt x="402" y="75"/>
                          </a:lnTo>
                          <a:lnTo>
                            <a:pt x="406" y="75"/>
                          </a:lnTo>
                          <a:lnTo>
                            <a:pt x="411" y="77"/>
                          </a:lnTo>
                          <a:lnTo>
                            <a:pt x="419" y="80"/>
                          </a:lnTo>
                          <a:lnTo>
                            <a:pt x="404" y="77"/>
                          </a:lnTo>
                          <a:lnTo>
                            <a:pt x="398" y="76"/>
                          </a:lnTo>
                          <a:lnTo>
                            <a:pt x="392" y="76"/>
                          </a:lnTo>
                          <a:lnTo>
                            <a:pt x="379" y="77"/>
                          </a:lnTo>
                          <a:lnTo>
                            <a:pt x="370" y="78"/>
                          </a:lnTo>
                          <a:lnTo>
                            <a:pt x="360" y="78"/>
                          </a:lnTo>
                          <a:lnTo>
                            <a:pt x="350" y="78"/>
                          </a:lnTo>
                          <a:lnTo>
                            <a:pt x="341" y="79"/>
                          </a:lnTo>
                          <a:lnTo>
                            <a:pt x="332" y="79"/>
                          </a:lnTo>
                          <a:lnTo>
                            <a:pt x="325" y="78"/>
                          </a:lnTo>
                          <a:lnTo>
                            <a:pt x="315" y="78"/>
                          </a:lnTo>
                          <a:lnTo>
                            <a:pt x="305" y="78"/>
                          </a:lnTo>
                          <a:lnTo>
                            <a:pt x="296" y="79"/>
                          </a:lnTo>
                          <a:lnTo>
                            <a:pt x="288" y="80"/>
                          </a:lnTo>
                          <a:lnTo>
                            <a:pt x="279" y="80"/>
                          </a:lnTo>
                          <a:lnTo>
                            <a:pt x="272" y="80"/>
                          </a:lnTo>
                          <a:lnTo>
                            <a:pt x="264" y="81"/>
                          </a:lnTo>
                          <a:lnTo>
                            <a:pt x="256" y="83"/>
                          </a:lnTo>
                          <a:lnTo>
                            <a:pt x="249" y="84"/>
                          </a:lnTo>
                          <a:lnTo>
                            <a:pt x="242" y="86"/>
                          </a:lnTo>
                          <a:lnTo>
                            <a:pt x="235" y="87"/>
                          </a:lnTo>
                          <a:lnTo>
                            <a:pt x="227" y="89"/>
                          </a:lnTo>
                          <a:lnTo>
                            <a:pt x="219" y="92"/>
                          </a:lnTo>
                          <a:lnTo>
                            <a:pt x="212" y="93"/>
                          </a:lnTo>
                          <a:lnTo>
                            <a:pt x="199" y="97"/>
                          </a:lnTo>
                          <a:lnTo>
                            <a:pt x="191" y="98"/>
                          </a:lnTo>
                          <a:lnTo>
                            <a:pt x="180" y="104"/>
                          </a:lnTo>
                          <a:lnTo>
                            <a:pt x="164" y="109"/>
                          </a:lnTo>
                          <a:lnTo>
                            <a:pt x="180" y="111"/>
                          </a:lnTo>
                          <a:lnTo>
                            <a:pt x="199" y="112"/>
                          </a:lnTo>
                          <a:lnTo>
                            <a:pt x="203" y="113"/>
                          </a:lnTo>
                          <a:lnTo>
                            <a:pt x="212" y="118"/>
                          </a:lnTo>
                          <a:lnTo>
                            <a:pt x="217" y="120"/>
                          </a:lnTo>
                          <a:lnTo>
                            <a:pt x="223" y="123"/>
                          </a:lnTo>
                          <a:lnTo>
                            <a:pt x="224" y="125"/>
                          </a:lnTo>
                          <a:lnTo>
                            <a:pt x="227" y="130"/>
                          </a:lnTo>
                          <a:lnTo>
                            <a:pt x="233" y="140"/>
                          </a:lnTo>
                          <a:lnTo>
                            <a:pt x="227" y="136"/>
                          </a:lnTo>
                          <a:lnTo>
                            <a:pt x="219" y="131"/>
                          </a:lnTo>
                          <a:lnTo>
                            <a:pt x="212" y="129"/>
                          </a:lnTo>
                          <a:lnTo>
                            <a:pt x="199" y="125"/>
                          </a:lnTo>
                          <a:lnTo>
                            <a:pt x="190" y="123"/>
                          </a:lnTo>
                          <a:lnTo>
                            <a:pt x="180" y="120"/>
                          </a:lnTo>
                          <a:lnTo>
                            <a:pt x="175" y="119"/>
                          </a:lnTo>
                          <a:lnTo>
                            <a:pt x="165" y="120"/>
                          </a:lnTo>
                          <a:lnTo>
                            <a:pt x="158" y="122"/>
                          </a:lnTo>
                          <a:lnTo>
                            <a:pt x="148" y="123"/>
                          </a:lnTo>
                          <a:lnTo>
                            <a:pt x="153" y="125"/>
                          </a:lnTo>
                          <a:lnTo>
                            <a:pt x="158" y="127"/>
                          </a:lnTo>
                          <a:lnTo>
                            <a:pt x="165" y="129"/>
                          </a:lnTo>
                          <a:lnTo>
                            <a:pt x="173" y="129"/>
                          </a:lnTo>
                          <a:lnTo>
                            <a:pt x="186" y="129"/>
                          </a:lnTo>
                          <a:lnTo>
                            <a:pt x="194" y="131"/>
                          </a:lnTo>
                          <a:lnTo>
                            <a:pt x="204" y="133"/>
                          </a:lnTo>
                          <a:lnTo>
                            <a:pt x="212" y="136"/>
                          </a:lnTo>
                          <a:lnTo>
                            <a:pt x="221" y="138"/>
                          </a:lnTo>
                          <a:lnTo>
                            <a:pt x="231" y="141"/>
                          </a:lnTo>
                          <a:lnTo>
                            <a:pt x="240" y="143"/>
                          </a:lnTo>
                          <a:lnTo>
                            <a:pt x="248" y="145"/>
                          </a:lnTo>
                          <a:lnTo>
                            <a:pt x="254" y="146"/>
                          </a:lnTo>
                          <a:lnTo>
                            <a:pt x="261" y="148"/>
                          </a:lnTo>
                          <a:lnTo>
                            <a:pt x="269" y="150"/>
                          </a:lnTo>
                          <a:lnTo>
                            <a:pt x="277" y="154"/>
                          </a:lnTo>
                          <a:lnTo>
                            <a:pt x="285" y="158"/>
                          </a:lnTo>
                          <a:lnTo>
                            <a:pt x="289" y="160"/>
                          </a:lnTo>
                          <a:lnTo>
                            <a:pt x="295" y="167"/>
                          </a:lnTo>
                          <a:lnTo>
                            <a:pt x="302" y="174"/>
                          </a:lnTo>
                          <a:lnTo>
                            <a:pt x="306" y="181"/>
                          </a:lnTo>
                          <a:lnTo>
                            <a:pt x="311" y="188"/>
                          </a:lnTo>
                          <a:lnTo>
                            <a:pt x="316" y="195"/>
                          </a:lnTo>
                          <a:lnTo>
                            <a:pt x="320" y="202"/>
                          </a:lnTo>
                          <a:lnTo>
                            <a:pt x="325" y="208"/>
                          </a:lnTo>
                          <a:lnTo>
                            <a:pt x="329" y="215"/>
                          </a:lnTo>
                          <a:lnTo>
                            <a:pt x="335" y="223"/>
                          </a:lnTo>
                          <a:lnTo>
                            <a:pt x="339" y="232"/>
                          </a:lnTo>
                          <a:lnTo>
                            <a:pt x="345" y="238"/>
                          </a:lnTo>
                          <a:lnTo>
                            <a:pt x="351" y="246"/>
                          </a:lnTo>
                          <a:lnTo>
                            <a:pt x="343" y="240"/>
                          </a:lnTo>
                          <a:lnTo>
                            <a:pt x="337" y="236"/>
                          </a:lnTo>
                          <a:lnTo>
                            <a:pt x="329" y="231"/>
                          </a:lnTo>
                          <a:lnTo>
                            <a:pt x="321" y="225"/>
                          </a:lnTo>
                          <a:lnTo>
                            <a:pt x="315" y="220"/>
                          </a:lnTo>
                          <a:lnTo>
                            <a:pt x="309" y="215"/>
                          </a:lnTo>
                          <a:lnTo>
                            <a:pt x="303" y="212"/>
                          </a:lnTo>
                          <a:lnTo>
                            <a:pt x="297" y="208"/>
                          </a:lnTo>
                          <a:lnTo>
                            <a:pt x="290" y="204"/>
                          </a:lnTo>
                          <a:lnTo>
                            <a:pt x="284" y="200"/>
                          </a:lnTo>
                          <a:lnTo>
                            <a:pt x="278" y="196"/>
                          </a:lnTo>
                          <a:lnTo>
                            <a:pt x="271" y="191"/>
                          </a:lnTo>
                          <a:lnTo>
                            <a:pt x="263" y="186"/>
                          </a:lnTo>
                          <a:lnTo>
                            <a:pt x="255" y="179"/>
                          </a:lnTo>
                          <a:lnTo>
                            <a:pt x="248" y="174"/>
                          </a:lnTo>
                          <a:lnTo>
                            <a:pt x="241" y="170"/>
                          </a:lnTo>
                          <a:lnTo>
                            <a:pt x="234" y="166"/>
                          </a:lnTo>
                          <a:lnTo>
                            <a:pt x="226" y="162"/>
                          </a:lnTo>
                          <a:lnTo>
                            <a:pt x="219" y="159"/>
                          </a:lnTo>
                          <a:lnTo>
                            <a:pt x="212" y="157"/>
                          </a:lnTo>
                          <a:lnTo>
                            <a:pt x="202" y="154"/>
                          </a:lnTo>
                          <a:lnTo>
                            <a:pt x="192" y="151"/>
                          </a:lnTo>
                          <a:lnTo>
                            <a:pt x="185" y="150"/>
                          </a:lnTo>
                          <a:lnTo>
                            <a:pt x="178" y="147"/>
                          </a:lnTo>
                          <a:lnTo>
                            <a:pt x="167" y="142"/>
                          </a:lnTo>
                          <a:lnTo>
                            <a:pt x="156" y="137"/>
                          </a:lnTo>
                          <a:lnTo>
                            <a:pt x="173" y="148"/>
                          </a:lnTo>
                          <a:lnTo>
                            <a:pt x="174" y="150"/>
                          </a:lnTo>
                          <a:lnTo>
                            <a:pt x="178" y="155"/>
                          </a:lnTo>
                          <a:lnTo>
                            <a:pt x="182" y="160"/>
                          </a:lnTo>
                          <a:lnTo>
                            <a:pt x="187" y="167"/>
                          </a:lnTo>
                          <a:lnTo>
                            <a:pt x="192" y="173"/>
                          </a:lnTo>
                          <a:lnTo>
                            <a:pt x="196" y="181"/>
                          </a:lnTo>
                          <a:lnTo>
                            <a:pt x="202" y="188"/>
                          </a:lnTo>
                          <a:lnTo>
                            <a:pt x="207" y="194"/>
                          </a:lnTo>
                          <a:lnTo>
                            <a:pt x="212" y="200"/>
                          </a:lnTo>
                          <a:lnTo>
                            <a:pt x="216" y="207"/>
                          </a:lnTo>
                          <a:lnTo>
                            <a:pt x="223" y="216"/>
                          </a:lnTo>
                          <a:lnTo>
                            <a:pt x="227" y="223"/>
                          </a:lnTo>
                          <a:lnTo>
                            <a:pt x="231" y="229"/>
                          </a:lnTo>
                          <a:lnTo>
                            <a:pt x="235" y="236"/>
                          </a:lnTo>
                          <a:lnTo>
                            <a:pt x="238" y="243"/>
                          </a:lnTo>
                          <a:lnTo>
                            <a:pt x="241" y="250"/>
                          </a:lnTo>
                          <a:lnTo>
                            <a:pt x="243" y="255"/>
                          </a:lnTo>
                          <a:lnTo>
                            <a:pt x="244" y="262"/>
                          </a:lnTo>
                          <a:lnTo>
                            <a:pt x="245" y="272"/>
                          </a:lnTo>
                          <a:lnTo>
                            <a:pt x="246" y="281"/>
                          </a:lnTo>
                          <a:lnTo>
                            <a:pt x="247" y="290"/>
                          </a:lnTo>
                          <a:lnTo>
                            <a:pt x="249" y="299"/>
                          </a:lnTo>
                          <a:lnTo>
                            <a:pt x="250" y="308"/>
                          </a:lnTo>
                          <a:lnTo>
                            <a:pt x="243" y="299"/>
                          </a:lnTo>
                          <a:lnTo>
                            <a:pt x="238" y="292"/>
                          </a:lnTo>
                          <a:lnTo>
                            <a:pt x="233" y="286"/>
                          </a:lnTo>
                          <a:lnTo>
                            <a:pt x="231" y="281"/>
                          </a:lnTo>
                          <a:lnTo>
                            <a:pt x="227" y="274"/>
                          </a:lnTo>
                          <a:lnTo>
                            <a:pt x="225" y="267"/>
                          </a:lnTo>
                          <a:lnTo>
                            <a:pt x="222" y="259"/>
                          </a:lnTo>
                          <a:lnTo>
                            <a:pt x="218" y="251"/>
                          </a:lnTo>
                          <a:lnTo>
                            <a:pt x="214" y="242"/>
                          </a:lnTo>
                          <a:lnTo>
                            <a:pt x="211" y="235"/>
                          </a:lnTo>
                          <a:lnTo>
                            <a:pt x="207" y="227"/>
                          </a:lnTo>
                          <a:lnTo>
                            <a:pt x="202" y="220"/>
                          </a:lnTo>
                          <a:lnTo>
                            <a:pt x="199" y="215"/>
                          </a:lnTo>
                          <a:lnTo>
                            <a:pt x="193" y="208"/>
                          </a:lnTo>
                          <a:lnTo>
                            <a:pt x="187" y="201"/>
                          </a:lnTo>
                          <a:lnTo>
                            <a:pt x="182" y="196"/>
                          </a:lnTo>
                          <a:lnTo>
                            <a:pt x="177" y="190"/>
                          </a:lnTo>
                          <a:lnTo>
                            <a:pt x="176" y="184"/>
                          </a:lnTo>
                          <a:lnTo>
                            <a:pt x="173" y="177"/>
                          </a:lnTo>
                          <a:lnTo>
                            <a:pt x="169" y="170"/>
                          </a:lnTo>
                          <a:lnTo>
                            <a:pt x="166" y="163"/>
                          </a:lnTo>
                          <a:lnTo>
                            <a:pt x="164" y="161"/>
                          </a:lnTo>
                          <a:lnTo>
                            <a:pt x="158" y="154"/>
                          </a:lnTo>
                          <a:lnTo>
                            <a:pt x="154" y="148"/>
                          </a:lnTo>
                          <a:lnTo>
                            <a:pt x="150" y="142"/>
                          </a:lnTo>
                          <a:lnTo>
                            <a:pt x="145" y="136"/>
                          </a:lnTo>
                          <a:lnTo>
                            <a:pt x="138" y="140"/>
                          </a:lnTo>
                          <a:lnTo>
                            <a:pt x="131" y="144"/>
                          </a:lnTo>
                          <a:lnTo>
                            <a:pt x="123" y="151"/>
                          </a:lnTo>
                          <a:lnTo>
                            <a:pt x="115" y="156"/>
                          </a:lnTo>
                          <a:lnTo>
                            <a:pt x="109" y="162"/>
                          </a:lnTo>
                          <a:lnTo>
                            <a:pt x="105" y="168"/>
                          </a:lnTo>
                          <a:lnTo>
                            <a:pt x="99" y="176"/>
                          </a:lnTo>
                          <a:lnTo>
                            <a:pt x="93" y="186"/>
                          </a:lnTo>
                          <a:lnTo>
                            <a:pt x="87" y="193"/>
                          </a:lnTo>
                          <a:lnTo>
                            <a:pt x="81" y="202"/>
                          </a:lnTo>
                          <a:lnTo>
                            <a:pt x="77" y="210"/>
                          </a:lnTo>
                          <a:lnTo>
                            <a:pt x="72" y="218"/>
                          </a:lnTo>
                          <a:lnTo>
                            <a:pt x="67" y="226"/>
                          </a:lnTo>
                          <a:lnTo>
                            <a:pt x="64" y="233"/>
                          </a:lnTo>
                          <a:lnTo>
                            <a:pt x="59" y="242"/>
                          </a:lnTo>
                          <a:lnTo>
                            <a:pt x="55" y="250"/>
                          </a:lnTo>
                          <a:lnTo>
                            <a:pt x="49" y="260"/>
                          </a:lnTo>
                          <a:lnTo>
                            <a:pt x="43" y="269"/>
                          </a:lnTo>
                          <a:lnTo>
                            <a:pt x="37" y="280"/>
                          </a:lnTo>
                          <a:lnTo>
                            <a:pt x="31" y="289"/>
                          </a:lnTo>
                          <a:lnTo>
                            <a:pt x="27" y="294"/>
                          </a:lnTo>
                          <a:lnTo>
                            <a:pt x="22" y="300"/>
                          </a:lnTo>
                          <a:lnTo>
                            <a:pt x="18" y="306"/>
                          </a:lnTo>
                          <a:lnTo>
                            <a:pt x="12" y="312"/>
                          </a:lnTo>
                          <a:lnTo>
                            <a:pt x="7" y="317"/>
                          </a:lnTo>
                          <a:lnTo>
                            <a:pt x="0" y="325"/>
                          </a:lnTo>
                          <a:lnTo>
                            <a:pt x="2" y="316"/>
                          </a:lnTo>
                          <a:lnTo>
                            <a:pt x="4" y="309"/>
                          </a:lnTo>
                          <a:lnTo>
                            <a:pt x="8" y="301"/>
                          </a:lnTo>
                          <a:lnTo>
                            <a:pt x="12" y="294"/>
                          </a:lnTo>
                          <a:lnTo>
                            <a:pt x="19" y="284"/>
                          </a:lnTo>
                          <a:lnTo>
                            <a:pt x="26" y="274"/>
                          </a:lnTo>
                          <a:lnTo>
                            <a:pt x="33" y="262"/>
                          </a:lnTo>
                          <a:lnTo>
                            <a:pt x="39" y="253"/>
                          </a:lnTo>
                          <a:lnTo>
                            <a:pt x="45" y="243"/>
                          </a:lnTo>
                          <a:lnTo>
                            <a:pt x="51" y="235"/>
                          </a:lnTo>
                          <a:lnTo>
                            <a:pt x="56" y="227"/>
                          </a:lnTo>
                          <a:lnTo>
                            <a:pt x="61" y="220"/>
                          </a:lnTo>
                          <a:lnTo>
                            <a:pt x="66" y="214"/>
                          </a:lnTo>
                          <a:lnTo>
                            <a:pt x="72" y="206"/>
                          </a:lnTo>
                          <a:lnTo>
                            <a:pt x="78" y="198"/>
                          </a:lnTo>
                          <a:lnTo>
                            <a:pt x="84" y="190"/>
                          </a:lnTo>
                          <a:lnTo>
                            <a:pt x="90" y="181"/>
                          </a:lnTo>
                          <a:lnTo>
                            <a:pt x="95" y="174"/>
                          </a:lnTo>
                          <a:lnTo>
                            <a:pt x="101" y="166"/>
                          </a:lnTo>
                          <a:lnTo>
                            <a:pt x="104" y="160"/>
                          </a:lnTo>
                          <a:lnTo>
                            <a:pt x="107" y="154"/>
                          </a:lnTo>
                          <a:lnTo>
                            <a:pt x="109" y="149"/>
                          </a:lnTo>
                          <a:lnTo>
                            <a:pt x="112" y="143"/>
                          </a:lnTo>
                          <a:lnTo>
                            <a:pt x="116" y="138"/>
                          </a:lnTo>
                          <a:lnTo>
                            <a:pt x="122" y="131"/>
                          </a:lnTo>
                          <a:lnTo>
                            <a:pt x="128" y="125"/>
                          </a:lnTo>
                          <a:lnTo>
                            <a:pt x="132" y="120"/>
                          </a:lnTo>
                          <a:lnTo>
                            <a:pt x="137" y="114"/>
                          </a:lnTo>
                          <a:lnTo>
                            <a:pt x="135" y="109"/>
                          </a:lnTo>
                          <a:lnTo>
                            <a:pt x="133" y="101"/>
                          </a:lnTo>
                          <a:lnTo>
                            <a:pt x="121" y="97"/>
                          </a:lnTo>
                          <a:lnTo>
                            <a:pt x="108" y="88"/>
                          </a:lnTo>
                          <a:lnTo>
                            <a:pt x="95" y="79"/>
                          </a:lnTo>
                          <a:lnTo>
                            <a:pt x="87" y="74"/>
                          </a:lnTo>
                          <a:lnTo>
                            <a:pt x="81" y="71"/>
                          </a:lnTo>
                          <a:lnTo>
                            <a:pt x="71" y="66"/>
                          </a:lnTo>
                          <a:lnTo>
                            <a:pt x="61" y="63"/>
                          </a:lnTo>
                          <a:lnTo>
                            <a:pt x="50" y="60"/>
                          </a:lnTo>
                          <a:lnTo>
                            <a:pt x="42" y="57"/>
                          </a:lnTo>
                          <a:lnTo>
                            <a:pt x="32" y="53"/>
                          </a:lnTo>
                          <a:lnTo>
                            <a:pt x="23" y="51"/>
                          </a:lnTo>
                          <a:lnTo>
                            <a:pt x="14" y="49"/>
                          </a:lnTo>
                          <a:lnTo>
                            <a:pt x="7" y="47"/>
                          </a:lnTo>
                          <a:lnTo>
                            <a:pt x="14" y="46"/>
                          </a:lnTo>
                          <a:lnTo>
                            <a:pt x="19" y="45"/>
                          </a:lnTo>
                          <a:lnTo>
                            <a:pt x="23" y="44"/>
                          </a:lnTo>
                          <a:lnTo>
                            <a:pt x="28" y="44"/>
                          </a:lnTo>
                          <a:lnTo>
                            <a:pt x="33" y="44"/>
                          </a:lnTo>
                          <a:lnTo>
                            <a:pt x="43" y="49"/>
                          </a:lnTo>
                          <a:lnTo>
                            <a:pt x="51" y="53"/>
                          </a:lnTo>
                          <a:lnTo>
                            <a:pt x="60" y="58"/>
                          </a:lnTo>
                          <a:lnTo>
                            <a:pt x="69" y="63"/>
                          </a:lnTo>
                          <a:lnTo>
                            <a:pt x="79" y="68"/>
                          </a:lnTo>
                          <a:lnTo>
                            <a:pt x="89" y="74"/>
                          </a:lnTo>
                          <a:lnTo>
                            <a:pt x="96" y="77"/>
                          </a:lnTo>
                          <a:lnTo>
                            <a:pt x="109" y="84"/>
                          </a:lnTo>
                          <a:lnTo>
                            <a:pt x="116" y="86"/>
                          </a:lnTo>
                          <a:lnTo>
                            <a:pt x="122" y="85"/>
                          </a:lnTo>
                          <a:lnTo>
                            <a:pt x="127" y="84"/>
                          </a:lnTo>
                          <a:lnTo>
                            <a:pt x="132" y="83"/>
                          </a:lnTo>
                        </a:path>
                      </a:pathLst>
                    </a:custGeom>
                    <a:solidFill>
                      <a:srgbClr val="037C03">
                        <a:alpha val="50195"/>
                      </a:srgbClr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rnd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2" name="Freeform 74">
                      <a:extLst>
                        <a:ext uri="{FF2B5EF4-FFF2-40B4-BE49-F238E27FC236}">
                          <a16:creationId xmlns:a16="http://schemas.microsoft.com/office/drawing/2014/main" id="{AC997A91-15BD-CD05-AFDA-24D8681748F7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ltGray">
                    <a:xfrm>
                      <a:off x="2175" y="1587"/>
                      <a:ext cx="38" cy="181"/>
                    </a:xfrm>
                    <a:custGeom>
                      <a:avLst/>
                      <a:gdLst>
                        <a:gd name="T0" fmla="*/ 20 w 38"/>
                        <a:gd name="T1" fmla="*/ 0 h 181"/>
                        <a:gd name="T2" fmla="*/ 24 w 38"/>
                        <a:gd name="T3" fmla="*/ 8 h 181"/>
                        <a:gd name="T4" fmla="*/ 27 w 38"/>
                        <a:gd name="T5" fmla="*/ 14 h 181"/>
                        <a:gd name="T6" fmla="*/ 33 w 38"/>
                        <a:gd name="T7" fmla="*/ 22 h 181"/>
                        <a:gd name="T8" fmla="*/ 35 w 38"/>
                        <a:gd name="T9" fmla="*/ 30 h 181"/>
                        <a:gd name="T10" fmla="*/ 36 w 38"/>
                        <a:gd name="T11" fmla="*/ 41 h 181"/>
                        <a:gd name="T12" fmla="*/ 36 w 38"/>
                        <a:gd name="T13" fmla="*/ 53 h 181"/>
                        <a:gd name="T14" fmla="*/ 37 w 38"/>
                        <a:gd name="T15" fmla="*/ 61 h 181"/>
                        <a:gd name="T16" fmla="*/ 36 w 38"/>
                        <a:gd name="T17" fmla="*/ 70 h 181"/>
                        <a:gd name="T18" fmla="*/ 35 w 38"/>
                        <a:gd name="T19" fmla="*/ 81 h 181"/>
                        <a:gd name="T20" fmla="*/ 33 w 38"/>
                        <a:gd name="T21" fmla="*/ 91 h 181"/>
                        <a:gd name="T22" fmla="*/ 30 w 38"/>
                        <a:gd name="T23" fmla="*/ 106 h 181"/>
                        <a:gd name="T24" fmla="*/ 28 w 38"/>
                        <a:gd name="T25" fmla="*/ 114 h 181"/>
                        <a:gd name="T26" fmla="*/ 23 w 38"/>
                        <a:gd name="T27" fmla="*/ 124 h 181"/>
                        <a:gd name="T28" fmla="*/ 17 w 38"/>
                        <a:gd name="T29" fmla="*/ 135 h 181"/>
                        <a:gd name="T30" fmla="*/ 12 w 38"/>
                        <a:gd name="T31" fmla="*/ 145 h 181"/>
                        <a:gd name="T32" fmla="*/ 7 w 38"/>
                        <a:gd name="T33" fmla="*/ 155 h 181"/>
                        <a:gd name="T34" fmla="*/ 3 w 38"/>
                        <a:gd name="T35" fmla="*/ 163 h 181"/>
                        <a:gd name="T36" fmla="*/ 0 w 38"/>
                        <a:gd name="T37" fmla="*/ 180 h 181"/>
                        <a:gd name="T38" fmla="*/ 1 w 38"/>
                        <a:gd name="T39" fmla="*/ 163 h 181"/>
                        <a:gd name="T40" fmla="*/ 3 w 38"/>
                        <a:gd name="T41" fmla="*/ 152 h 181"/>
                        <a:gd name="T42" fmla="*/ 4 w 38"/>
                        <a:gd name="T43" fmla="*/ 141 h 181"/>
                        <a:gd name="T44" fmla="*/ 5 w 38"/>
                        <a:gd name="T45" fmla="*/ 130 h 181"/>
                        <a:gd name="T46" fmla="*/ 7 w 38"/>
                        <a:gd name="T47" fmla="*/ 116 h 181"/>
                        <a:gd name="T48" fmla="*/ 9 w 38"/>
                        <a:gd name="T49" fmla="*/ 106 h 181"/>
                        <a:gd name="T50" fmla="*/ 12 w 38"/>
                        <a:gd name="T51" fmla="*/ 96 h 181"/>
                        <a:gd name="T52" fmla="*/ 15 w 38"/>
                        <a:gd name="T53" fmla="*/ 87 h 181"/>
                        <a:gd name="T54" fmla="*/ 17 w 38"/>
                        <a:gd name="T55" fmla="*/ 77 h 181"/>
                        <a:gd name="T56" fmla="*/ 20 w 38"/>
                        <a:gd name="T57" fmla="*/ 67 h 181"/>
                        <a:gd name="T58" fmla="*/ 21 w 38"/>
                        <a:gd name="T59" fmla="*/ 57 h 181"/>
                        <a:gd name="T60" fmla="*/ 22 w 38"/>
                        <a:gd name="T61" fmla="*/ 49 h 181"/>
                        <a:gd name="T62" fmla="*/ 23 w 38"/>
                        <a:gd name="T63" fmla="*/ 39 h 181"/>
                        <a:gd name="T64" fmla="*/ 23 w 38"/>
                        <a:gd name="T65" fmla="*/ 28 h 181"/>
                        <a:gd name="T66" fmla="*/ 23 w 38"/>
                        <a:gd name="T67" fmla="*/ 14 h 181"/>
                        <a:gd name="T68" fmla="*/ 22 w 38"/>
                        <a:gd name="T69" fmla="*/ 8 h 181"/>
                        <a:gd name="T70" fmla="*/ 20 w 38"/>
                        <a:gd name="T71" fmla="*/ 0 h 181"/>
                        <a:gd name="T72" fmla="*/ 0 60000 65536"/>
                        <a:gd name="T73" fmla="*/ 0 60000 65536"/>
                        <a:gd name="T74" fmla="*/ 0 60000 65536"/>
                        <a:gd name="T75" fmla="*/ 0 60000 65536"/>
                        <a:gd name="T76" fmla="*/ 0 60000 65536"/>
                        <a:gd name="T77" fmla="*/ 0 60000 65536"/>
                        <a:gd name="T78" fmla="*/ 0 60000 65536"/>
                        <a:gd name="T79" fmla="*/ 0 60000 65536"/>
                        <a:gd name="T80" fmla="*/ 0 60000 65536"/>
                        <a:gd name="T81" fmla="*/ 0 60000 65536"/>
                        <a:gd name="T82" fmla="*/ 0 60000 65536"/>
                        <a:gd name="T83" fmla="*/ 0 60000 65536"/>
                        <a:gd name="T84" fmla="*/ 0 60000 65536"/>
                        <a:gd name="T85" fmla="*/ 0 60000 65536"/>
                        <a:gd name="T86" fmla="*/ 0 60000 65536"/>
                        <a:gd name="T87" fmla="*/ 0 60000 65536"/>
                        <a:gd name="T88" fmla="*/ 0 60000 65536"/>
                        <a:gd name="T89" fmla="*/ 0 60000 65536"/>
                        <a:gd name="T90" fmla="*/ 0 60000 65536"/>
                        <a:gd name="T91" fmla="*/ 0 60000 65536"/>
                        <a:gd name="T92" fmla="*/ 0 60000 65536"/>
                        <a:gd name="T93" fmla="*/ 0 60000 65536"/>
                        <a:gd name="T94" fmla="*/ 0 60000 65536"/>
                        <a:gd name="T95" fmla="*/ 0 60000 65536"/>
                        <a:gd name="T96" fmla="*/ 0 60000 65536"/>
                        <a:gd name="T97" fmla="*/ 0 60000 65536"/>
                        <a:gd name="T98" fmla="*/ 0 60000 65536"/>
                        <a:gd name="T99" fmla="*/ 0 60000 65536"/>
                        <a:gd name="T100" fmla="*/ 0 60000 65536"/>
                        <a:gd name="T101" fmla="*/ 0 60000 65536"/>
                        <a:gd name="T102" fmla="*/ 0 60000 65536"/>
                        <a:gd name="T103" fmla="*/ 0 60000 65536"/>
                        <a:gd name="T104" fmla="*/ 0 60000 65536"/>
                        <a:gd name="T105" fmla="*/ 0 60000 65536"/>
                        <a:gd name="T106" fmla="*/ 0 60000 65536"/>
                        <a:gd name="T107" fmla="*/ 0 60000 65536"/>
                      </a:gdLst>
                      <a:ahLst/>
                      <a:cxnLst>
                        <a:cxn ang="T72">
                          <a:pos x="T0" y="T1"/>
                        </a:cxn>
                        <a:cxn ang="T73">
                          <a:pos x="T2" y="T3"/>
                        </a:cxn>
                        <a:cxn ang="T74">
                          <a:pos x="T4" y="T5"/>
                        </a:cxn>
                        <a:cxn ang="T75">
                          <a:pos x="T6" y="T7"/>
                        </a:cxn>
                        <a:cxn ang="T76">
                          <a:pos x="T8" y="T9"/>
                        </a:cxn>
                        <a:cxn ang="T77">
                          <a:pos x="T10" y="T11"/>
                        </a:cxn>
                        <a:cxn ang="T78">
                          <a:pos x="T12" y="T13"/>
                        </a:cxn>
                        <a:cxn ang="T79">
                          <a:pos x="T14" y="T15"/>
                        </a:cxn>
                        <a:cxn ang="T80">
                          <a:pos x="T16" y="T17"/>
                        </a:cxn>
                        <a:cxn ang="T81">
                          <a:pos x="T18" y="T19"/>
                        </a:cxn>
                        <a:cxn ang="T82">
                          <a:pos x="T20" y="T21"/>
                        </a:cxn>
                        <a:cxn ang="T83">
                          <a:pos x="T22" y="T23"/>
                        </a:cxn>
                        <a:cxn ang="T84">
                          <a:pos x="T24" y="T25"/>
                        </a:cxn>
                        <a:cxn ang="T85">
                          <a:pos x="T26" y="T27"/>
                        </a:cxn>
                        <a:cxn ang="T86">
                          <a:pos x="T28" y="T29"/>
                        </a:cxn>
                        <a:cxn ang="T87">
                          <a:pos x="T30" y="T31"/>
                        </a:cxn>
                        <a:cxn ang="T88">
                          <a:pos x="T32" y="T33"/>
                        </a:cxn>
                        <a:cxn ang="T89">
                          <a:pos x="T34" y="T35"/>
                        </a:cxn>
                        <a:cxn ang="T90">
                          <a:pos x="T36" y="T37"/>
                        </a:cxn>
                        <a:cxn ang="T91">
                          <a:pos x="T38" y="T39"/>
                        </a:cxn>
                        <a:cxn ang="T92">
                          <a:pos x="T40" y="T41"/>
                        </a:cxn>
                        <a:cxn ang="T93">
                          <a:pos x="T42" y="T43"/>
                        </a:cxn>
                        <a:cxn ang="T94">
                          <a:pos x="T44" y="T45"/>
                        </a:cxn>
                        <a:cxn ang="T95">
                          <a:pos x="T46" y="T47"/>
                        </a:cxn>
                        <a:cxn ang="T96">
                          <a:pos x="T48" y="T49"/>
                        </a:cxn>
                        <a:cxn ang="T97">
                          <a:pos x="T50" y="T51"/>
                        </a:cxn>
                        <a:cxn ang="T98">
                          <a:pos x="T52" y="T53"/>
                        </a:cxn>
                        <a:cxn ang="T99">
                          <a:pos x="T54" y="T55"/>
                        </a:cxn>
                        <a:cxn ang="T100">
                          <a:pos x="T56" y="T57"/>
                        </a:cxn>
                        <a:cxn ang="T101">
                          <a:pos x="T58" y="T59"/>
                        </a:cxn>
                        <a:cxn ang="T102">
                          <a:pos x="T60" y="T61"/>
                        </a:cxn>
                        <a:cxn ang="T103">
                          <a:pos x="T62" y="T63"/>
                        </a:cxn>
                        <a:cxn ang="T104">
                          <a:pos x="T64" y="T65"/>
                        </a:cxn>
                        <a:cxn ang="T105">
                          <a:pos x="T66" y="T67"/>
                        </a:cxn>
                        <a:cxn ang="T106">
                          <a:pos x="T68" y="T69"/>
                        </a:cxn>
                        <a:cxn ang="T107">
                          <a:pos x="T70" y="T71"/>
                        </a:cxn>
                      </a:cxnLst>
                      <a:rect l="0" t="0" r="r" b="b"/>
                      <a:pathLst>
                        <a:path w="38" h="181">
                          <a:moveTo>
                            <a:pt x="20" y="0"/>
                          </a:moveTo>
                          <a:lnTo>
                            <a:pt x="24" y="8"/>
                          </a:lnTo>
                          <a:lnTo>
                            <a:pt x="27" y="14"/>
                          </a:lnTo>
                          <a:lnTo>
                            <a:pt x="33" y="22"/>
                          </a:lnTo>
                          <a:lnTo>
                            <a:pt x="35" y="30"/>
                          </a:lnTo>
                          <a:lnTo>
                            <a:pt x="36" y="41"/>
                          </a:lnTo>
                          <a:lnTo>
                            <a:pt x="36" y="53"/>
                          </a:lnTo>
                          <a:lnTo>
                            <a:pt x="37" y="61"/>
                          </a:lnTo>
                          <a:lnTo>
                            <a:pt x="36" y="70"/>
                          </a:lnTo>
                          <a:lnTo>
                            <a:pt x="35" y="81"/>
                          </a:lnTo>
                          <a:lnTo>
                            <a:pt x="33" y="91"/>
                          </a:lnTo>
                          <a:lnTo>
                            <a:pt x="30" y="106"/>
                          </a:lnTo>
                          <a:lnTo>
                            <a:pt x="28" y="114"/>
                          </a:lnTo>
                          <a:lnTo>
                            <a:pt x="23" y="124"/>
                          </a:lnTo>
                          <a:lnTo>
                            <a:pt x="17" y="135"/>
                          </a:lnTo>
                          <a:lnTo>
                            <a:pt x="12" y="145"/>
                          </a:lnTo>
                          <a:lnTo>
                            <a:pt x="7" y="155"/>
                          </a:lnTo>
                          <a:lnTo>
                            <a:pt x="3" y="163"/>
                          </a:lnTo>
                          <a:lnTo>
                            <a:pt x="0" y="180"/>
                          </a:lnTo>
                          <a:lnTo>
                            <a:pt x="1" y="163"/>
                          </a:lnTo>
                          <a:lnTo>
                            <a:pt x="3" y="152"/>
                          </a:lnTo>
                          <a:lnTo>
                            <a:pt x="4" y="141"/>
                          </a:lnTo>
                          <a:lnTo>
                            <a:pt x="5" y="130"/>
                          </a:lnTo>
                          <a:lnTo>
                            <a:pt x="7" y="116"/>
                          </a:lnTo>
                          <a:lnTo>
                            <a:pt x="9" y="106"/>
                          </a:lnTo>
                          <a:lnTo>
                            <a:pt x="12" y="96"/>
                          </a:lnTo>
                          <a:lnTo>
                            <a:pt x="15" y="87"/>
                          </a:lnTo>
                          <a:lnTo>
                            <a:pt x="17" y="77"/>
                          </a:lnTo>
                          <a:lnTo>
                            <a:pt x="20" y="67"/>
                          </a:lnTo>
                          <a:lnTo>
                            <a:pt x="21" y="57"/>
                          </a:lnTo>
                          <a:lnTo>
                            <a:pt x="22" y="49"/>
                          </a:lnTo>
                          <a:lnTo>
                            <a:pt x="23" y="39"/>
                          </a:lnTo>
                          <a:lnTo>
                            <a:pt x="23" y="28"/>
                          </a:lnTo>
                          <a:lnTo>
                            <a:pt x="23" y="14"/>
                          </a:lnTo>
                          <a:lnTo>
                            <a:pt x="22" y="8"/>
                          </a:lnTo>
                          <a:lnTo>
                            <a:pt x="20" y="0"/>
                          </a:lnTo>
                        </a:path>
                      </a:pathLst>
                    </a:custGeom>
                    <a:solidFill>
                      <a:srgbClr val="037C03">
                        <a:alpha val="50195"/>
                      </a:srgbClr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rnd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3" name="Freeform 75">
                      <a:extLst>
                        <a:ext uri="{FF2B5EF4-FFF2-40B4-BE49-F238E27FC236}">
                          <a16:creationId xmlns:a16="http://schemas.microsoft.com/office/drawing/2014/main" id="{4449ED04-2364-65DE-F570-ADDA955E20EF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ltGray">
                    <a:xfrm>
                      <a:off x="1991" y="1486"/>
                      <a:ext cx="168" cy="48"/>
                    </a:xfrm>
                    <a:custGeom>
                      <a:avLst/>
                      <a:gdLst>
                        <a:gd name="T0" fmla="*/ 167 w 168"/>
                        <a:gd name="T1" fmla="*/ 47 h 48"/>
                        <a:gd name="T2" fmla="*/ 164 w 168"/>
                        <a:gd name="T3" fmla="*/ 38 h 48"/>
                        <a:gd name="T4" fmla="*/ 160 w 168"/>
                        <a:gd name="T5" fmla="*/ 31 h 48"/>
                        <a:gd name="T6" fmla="*/ 157 w 168"/>
                        <a:gd name="T7" fmla="*/ 30 h 48"/>
                        <a:gd name="T8" fmla="*/ 150 w 168"/>
                        <a:gd name="T9" fmla="*/ 28 h 48"/>
                        <a:gd name="T10" fmla="*/ 144 w 168"/>
                        <a:gd name="T11" fmla="*/ 26 h 48"/>
                        <a:gd name="T12" fmla="*/ 137 w 168"/>
                        <a:gd name="T13" fmla="*/ 28 h 48"/>
                        <a:gd name="T14" fmla="*/ 130 w 168"/>
                        <a:gd name="T15" fmla="*/ 29 h 48"/>
                        <a:gd name="T16" fmla="*/ 121 w 168"/>
                        <a:gd name="T17" fmla="*/ 25 h 48"/>
                        <a:gd name="T18" fmla="*/ 109 w 168"/>
                        <a:gd name="T19" fmla="*/ 21 h 48"/>
                        <a:gd name="T20" fmla="*/ 98 w 168"/>
                        <a:gd name="T21" fmla="*/ 17 h 48"/>
                        <a:gd name="T22" fmla="*/ 91 w 168"/>
                        <a:gd name="T23" fmla="*/ 15 h 48"/>
                        <a:gd name="T24" fmla="*/ 78 w 168"/>
                        <a:gd name="T25" fmla="*/ 12 h 48"/>
                        <a:gd name="T26" fmla="*/ 66 w 168"/>
                        <a:gd name="T27" fmla="*/ 8 h 48"/>
                        <a:gd name="T28" fmla="*/ 54 w 168"/>
                        <a:gd name="T29" fmla="*/ 4 h 48"/>
                        <a:gd name="T30" fmla="*/ 41 w 168"/>
                        <a:gd name="T31" fmla="*/ 1 h 48"/>
                        <a:gd name="T32" fmla="*/ 28 w 168"/>
                        <a:gd name="T33" fmla="*/ 0 h 48"/>
                        <a:gd name="T34" fmla="*/ 15 w 168"/>
                        <a:gd name="T35" fmla="*/ 0 h 48"/>
                        <a:gd name="T36" fmla="*/ 12 w 168"/>
                        <a:gd name="T37" fmla="*/ 1 h 48"/>
                        <a:gd name="T38" fmla="*/ 7 w 168"/>
                        <a:gd name="T39" fmla="*/ 4 h 48"/>
                        <a:gd name="T40" fmla="*/ 3 w 168"/>
                        <a:gd name="T41" fmla="*/ 7 h 48"/>
                        <a:gd name="T42" fmla="*/ 0 w 168"/>
                        <a:gd name="T43" fmla="*/ 10 h 48"/>
                        <a:gd name="T44" fmla="*/ 5 w 168"/>
                        <a:gd name="T45" fmla="*/ 10 h 48"/>
                        <a:gd name="T46" fmla="*/ 12 w 168"/>
                        <a:gd name="T47" fmla="*/ 11 h 48"/>
                        <a:gd name="T48" fmla="*/ 18 w 168"/>
                        <a:gd name="T49" fmla="*/ 12 h 48"/>
                        <a:gd name="T50" fmla="*/ 23 w 168"/>
                        <a:gd name="T51" fmla="*/ 11 h 48"/>
                        <a:gd name="T52" fmla="*/ 29 w 168"/>
                        <a:gd name="T53" fmla="*/ 10 h 48"/>
                        <a:gd name="T54" fmla="*/ 38 w 168"/>
                        <a:gd name="T55" fmla="*/ 10 h 48"/>
                        <a:gd name="T56" fmla="*/ 50 w 168"/>
                        <a:gd name="T57" fmla="*/ 10 h 48"/>
                        <a:gd name="T58" fmla="*/ 60 w 168"/>
                        <a:gd name="T59" fmla="*/ 12 h 48"/>
                        <a:gd name="T60" fmla="*/ 70 w 168"/>
                        <a:gd name="T61" fmla="*/ 13 h 48"/>
                        <a:gd name="T62" fmla="*/ 79 w 168"/>
                        <a:gd name="T63" fmla="*/ 15 h 48"/>
                        <a:gd name="T64" fmla="*/ 89 w 168"/>
                        <a:gd name="T65" fmla="*/ 16 h 48"/>
                        <a:gd name="T66" fmla="*/ 98 w 168"/>
                        <a:gd name="T67" fmla="*/ 18 h 48"/>
                        <a:gd name="T68" fmla="*/ 106 w 168"/>
                        <a:gd name="T69" fmla="*/ 22 h 48"/>
                        <a:gd name="T70" fmla="*/ 114 w 168"/>
                        <a:gd name="T71" fmla="*/ 26 h 48"/>
                        <a:gd name="T72" fmla="*/ 123 w 168"/>
                        <a:gd name="T73" fmla="*/ 30 h 48"/>
                        <a:gd name="T74" fmla="*/ 127 w 168"/>
                        <a:gd name="T75" fmla="*/ 30 h 48"/>
                        <a:gd name="T76" fmla="*/ 131 w 168"/>
                        <a:gd name="T77" fmla="*/ 30 h 48"/>
                        <a:gd name="T78" fmla="*/ 137 w 168"/>
                        <a:gd name="T79" fmla="*/ 33 h 48"/>
                        <a:gd name="T80" fmla="*/ 144 w 168"/>
                        <a:gd name="T81" fmla="*/ 36 h 48"/>
                        <a:gd name="T82" fmla="*/ 150 w 168"/>
                        <a:gd name="T83" fmla="*/ 38 h 48"/>
                        <a:gd name="T84" fmla="*/ 158 w 168"/>
                        <a:gd name="T85" fmla="*/ 42 h 48"/>
                        <a:gd name="T86" fmla="*/ 164 w 168"/>
                        <a:gd name="T87" fmla="*/ 45 h 48"/>
                        <a:gd name="T88" fmla="*/ 167 w 168"/>
                        <a:gd name="T89" fmla="*/ 47 h 48"/>
                        <a:gd name="T90" fmla="*/ 0 60000 65536"/>
                        <a:gd name="T91" fmla="*/ 0 60000 65536"/>
                        <a:gd name="T92" fmla="*/ 0 60000 65536"/>
                        <a:gd name="T93" fmla="*/ 0 60000 65536"/>
                        <a:gd name="T94" fmla="*/ 0 60000 65536"/>
                        <a:gd name="T95" fmla="*/ 0 60000 65536"/>
                        <a:gd name="T96" fmla="*/ 0 60000 65536"/>
                        <a:gd name="T97" fmla="*/ 0 60000 65536"/>
                        <a:gd name="T98" fmla="*/ 0 60000 65536"/>
                        <a:gd name="T99" fmla="*/ 0 60000 65536"/>
                        <a:gd name="T100" fmla="*/ 0 60000 65536"/>
                        <a:gd name="T101" fmla="*/ 0 60000 65536"/>
                        <a:gd name="T102" fmla="*/ 0 60000 65536"/>
                        <a:gd name="T103" fmla="*/ 0 60000 65536"/>
                        <a:gd name="T104" fmla="*/ 0 60000 65536"/>
                        <a:gd name="T105" fmla="*/ 0 60000 65536"/>
                        <a:gd name="T106" fmla="*/ 0 60000 65536"/>
                        <a:gd name="T107" fmla="*/ 0 60000 65536"/>
                        <a:gd name="T108" fmla="*/ 0 60000 65536"/>
                        <a:gd name="T109" fmla="*/ 0 60000 65536"/>
                        <a:gd name="T110" fmla="*/ 0 60000 65536"/>
                        <a:gd name="T111" fmla="*/ 0 60000 65536"/>
                        <a:gd name="T112" fmla="*/ 0 60000 65536"/>
                        <a:gd name="T113" fmla="*/ 0 60000 65536"/>
                        <a:gd name="T114" fmla="*/ 0 60000 65536"/>
                        <a:gd name="T115" fmla="*/ 0 60000 65536"/>
                        <a:gd name="T116" fmla="*/ 0 60000 65536"/>
                        <a:gd name="T117" fmla="*/ 0 60000 65536"/>
                        <a:gd name="T118" fmla="*/ 0 60000 65536"/>
                        <a:gd name="T119" fmla="*/ 0 60000 65536"/>
                        <a:gd name="T120" fmla="*/ 0 60000 65536"/>
                        <a:gd name="T121" fmla="*/ 0 60000 65536"/>
                        <a:gd name="T122" fmla="*/ 0 60000 65536"/>
                        <a:gd name="T123" fmla="*/ 0 60000 65536"/>
                        <a:gd name="T124" fmla="*/ 0 60000 65536"/>
                        <a:gd name="T125" fmla="*/ 0 60000 65536"/>
                        <a:gd name="T126" fmla="*/ 0 60000 65536"/>
                        <a:gd name="T127" fmla="*/ 0 60000 65536"/>
                        <a:gd name="T128" fmla="*/ 0 60000 65536"/>
                        <a:gd name="T129" fmla="*/ 0 60000 65536"/>
                        <a:gd name="T130" fmla="*/ 0 60000 65536"/>
                        <a:gd name="T131" fmla="*/ 0 60000 65536"/>
                        <a:gd name="T132" fmla="*/ 0 60000 65536"/>
                        <a:gd name="T133" fmla="*/ 0 60000 65536"/>
                        <a:gd name="T134" fmla="*/ 0 60000 65536"/>
                      </a:gdLst>
                      <a:ahLst/>
                      <a:cxnLst>
                        <a:cxn ang="T90">
                          <a:pos x="T0" y="T1"/>
                        </a:cxn>
                        <a:cxn ang="T91">
                          <a:pos x="T2" y="T3"/>
                        </a:cxn>
                        <a:cxn ang="T92">
                          <a:pos x="T4" y="T5"/>
                        </a:cxn>
                        <a:cxn ang="T93">
                          <a:pos x="T6" y="T7"/>
                        </a:cxn>
                        <a:cxn ang="T94">
                          <a:pos x="T8" y="T9"/>
                        </a:cxn>
                        <a:cxn ang="T95">
                          <a:pos x="T10" y="T11"/>
                        </a:cxn>
                        <a:cxn ang="T96">
                          <a:pos x="T12" y="T13"/>
                        </a:cxn>
                        <a:cxn ang="T97">
                          <a:pos x="T14" y="T15"/>
                        </a:cxn>
                        <a:cxn ang="T98">
                          <a:pos x="T16" y="T17"/>
                        </a:cxn>
                        <a:cxn ang="T99">
                          <a:pos x="T18" y="T19"/>
                        </a:cxn>
                        <a:cxn ang="T100">
                          <a:pos x="T20" y="T21"/>
                        </a:cxn>
                        <a:cxn ang="T101">
                          <a:pos x="T22" y="T23"/>
                        </a:cxn>
                        <a:cxn ang="T102">
                          <a:pos x="T24" y="T25"/>
                        </a:cxn>
                        <a:cxn ang="T103">
                          <a:pos x="T26" y="T27"/>
                        </a:cxn>
                        <a:cxn ang="T104">
                          <a:pos x="T28" y="T29"/>
                        </a:cxn>
                        <a:cxn ang="T105">
                          <a:pos x="T30" y="T31"/>
                        </a:cxn>
                        <a:cxn ang="T106">
                          <a:pos x="T32" y="T33"/>
                        </a:cxn>
                        <a:cxn ang="T107">
                          <a:pos x="T34" y="T35"/>
                        </a:cxn>
                        <a:cxn ang="T108">
                          <a:pos x="T36" y="T37"/>
                        </a:cxn>
                        <a:cxn ang="T109">
                          <a:pos x="T38" y="T39"/>
                        </a:cxn>
                        <a:cxn ang="T110">
                          <a:pos x="T40" y="T41"/>
                        </a:cxn>
                        <a:cxn ang="T111">
                          <a:pos x="T42" y="T43"/>
                        </a:cxn>
                        <a:cxn ang="T112">
                          <a:pos x="T44" y="T45"/>
                        </a:cxn>
                        <a:cxn ang="T113">
                          <a:pos x="T46" y="T47"/>
                        </a:cxn>
                        <a:cxn ang="T114">
                          <a:pos x="T48" y="T49"/>
                        </a:cxn>
                        <a:cxn ang="T115">
                          <a:pos x="T50" y="T51"/>
                        </a:cxn>
                        <a:cxn ang="T116">
                          <a:pos x="T52" y="T53"/>
                        </a:cxn>
                        <a:cxn ang="T117">
                          <a:pos x="T54" y="T55"/>
                        </a:cxn>
                        <a:cxn ang="T118">
                          <a:pos x="T56" y="T57"/>
                        </a:cxn>
                        <a:cxn ang="T119">
                          <a:pos x="T58" y="T59"/>
                        </a:cxn>
                        <a:cxn ang="T120">
                          <a:pos x="T60" y="T61"/>
                        </a:cxn>
                        <a:cxn ang="T121">
                          <a:pos x="T62" y="T63"/>
                        </a:cxn>
                        <a:cxn ang="T122">
                          <a:pos x="T64" y="T65"/>
                        </a:cxn>
                        <a:cxn ang="T123">
                          <a:pos x="T66" y="T67"/>
                        </a:cxn>
                        <a:cxn ang="T124">
                          <a:pos x="T68" y="T69"/>
                        </a:cxn>
                        <a:cxn ang="T125">
                          <a:pos x="T70" y="T71"/>
                        </a:cxn>
                        <a:cxn ang="T126">
                          <a:pos x="T72" y="T73"/>
                        </a:cxn>
                        <a:cxn ang="T127">
                          <a:pos x="T74" y="T75"/>
                        </a:cxn>
                        <a:cxn ang="T128">
                          <a:pos x="T76" y="T77"/>
                        </a:cxn>
                        <a:cxn ang="T129">
                          <a:pos x="T78" y="T79"/>
                        </a:cxn>
                        <a:cxn ang="T130">
                          <a:pos x="T80" y="T81"/>
                        </a:cxn>
                        <a:cxn ang="T131">
                          <a:pos x="T82" y="T83"/>
                        </a:cxn>
                        <a:cxn ang="T132">
                          <a:pos x="T84" y="T85"/>
                        </a:cxn>
                        <a:cxn ang="T133">
                          <a:pos x="T86" y="T87"/>
                        </a:cxn>
                        <a:cxn ang="T134">
                          <a:pos x="T88" y="T89"/>
                        </a:cxn>
                      </a:cxnLst>
                      <a:rect l="0" t="0" r="r" b="b"/>
                      <a:pathLst>
                        <a:path w="168" h="48">
                          <a:moveTo>
                            <a:pt x="167" y="47"/>
                          </a:moveTo>
                          <a:lnTo>
                            <a:pt x="164" y="38"/>
                          </a:lnTo>
                          <a:lnTo>
                            <a:pt x="160" y="31"/>
                          </a:lnTo>
                          <a:lnTo>
                            <a:pt x="157" y="30"/>
                          </a:lnTo>
                          <a:lnTo>
                            <a:pt x="150" y="28"/>
                          </a:lnTo>
                          <a:lnTo>
                            <a:pt x="144" y="26"/>
                          </a:lnTo>
                          <a:lnTo>
                            <a:pt x="137" y="28"/>
                          </a:lnTo>
                          <a:lnTo>
                            <a:pt x="130" y="29"/>
                          </a:lnTo>
                          <a:lnTo>
                            <a:pt x="121" y="25"/>
                          </a:lnTo>
                          <a:lnTo>
                            <a:pt x="109" y="21"/>
                          </a:lnTo>
                          <a:lnTo>
                            <a:pt x="98" y="17"/>
                          </a:lnTo>
                          <a:lnTo>
                            <a:pt x="91" y="15"/>
                          </a:lnTo>
                          <a:lnTo>
                            <a:pt x="78" y="12"/>
                          </a:lnTo>
                          <a:lnTo>
                            <a:pt x="66" y="8"/>
                          </a:lnTo>
                          <a:lnTo>
                            <a:pt x="54" y="4"/>
                          </a:lnTo>
                          <a:lnTo>
                            <a:pt x="41" y="1"/>
                          </a:lnTo>
                          <a:lnTo>
                            <a:pt x="28" y="0"/>
                          </a:lnTo>
                          <a:lnTo>
                            <a:pt x="15" y="0"/>
                          </a:lnTo>
                          <a:lnTo>
                            <a:pt x="12" y="1"/>
                          </a:lnTo>
                          <a:lnTo>
                            <a:pt x="7" y="4"/>
                          </a:lnTo>
                          <a:lnTo>
                            <a:pt x="3" y="7"/>
                          </a:lnTo>
                          <a:lnTo>
                            <a:pt x="0" y="10"/>
                          </a:lnTo>
                          <a:lnTo>
                            <a:pt x="5" y="10"/>
                          </a:lnTo>
                          <a:lnTo>
                            <a:pt x="12" y="11"/>
                          </a:lnTo>
                          <a:lnTo>
                            <a:pt x="18" y="12"/>
                          </a:lnTo>
                          <a:lnTo>
                            <a:pt x="23" y="11"/>
                          </a:lnTo>
                          <a:lnTo>
                            <a:pt x="29" y="10"/>
                          </a:lnTo>
                          <a:lnTo>
                            <a:pt x="38" y="10"/>
                          </a:lnTo>
                          <a:lnTo>
                            <a:pt x="50" y="10"/>
                          </a:lnTo>
                          <a:lnTo>
                            <a:pt x="60" y="12"/>
                          </a:lnTo>
                          <a:lnTo>
                            <a:pt x="70" y="13"/>
                          </a:lnTo>
                          <a:lnTo>
                            <a:pt x="79" y="15"/>
                          </a:lnTo>
                          <a:lnTo>
                            <a:pt x="89" y="16"/>
                          </a:lnTo>
                          <a:lnTo>
                            <a:pt x="98" y="18"/>
                          </a:lnTo>
                          <a:lnTo>
                            <a:pt x="106" y="22"/>
                          </a:lnTo>
                          <a:lnTo>
                            <a:pt x="114" y="26"/>
                          </a:lnTo>
                          <a:lnTo>
                            <a:pt x="123" y="30"/>
                          </a:lnTo>
                          <a:lnTo>
                            <a:pt x="127" y="30"/>
                          </a:lnTo>
                          <a:lnTo>
                            <a:pt x="131" y="30"/>
                          </a:lnTo>
                          <a:lnTo>
                            <a:pt x="137" y="33"/>
                          </a:lnTo>
                          <a:lnTo>
                            <a:pt x="144" y="36"/>
                          </a:lnTo>
                          <a:lnTo>
                            <a:pt x="150" y="38"/>
                          </a:lnTo>
                          <a:lnTo>
                            <a:pt x="158" y="42"/>
                          </a:lnTo>
                          <a:lnTo>
                            <a:pt x="164" y="45"/>
                          </a:lnTo>
                          <a:lnTo>
                            <a:pt x="167" y="47"/>
                          </a:lnTo>
                        </a:path>
                      </a:pathLst>
                    </a:custGeom>
                    <a:solidFill>
                      <a:srgbClr val="037C03">
                        <a:alpha val="50195"/>
                      </a:srgbClr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rnd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4" name="Freeform 76">
                      <a:extLst>
                        <a:ext uri="{FF2B5EF4-FFF2-40B4-BE49-F238E27FC236}">
                          <a16:creationId xmlns:a16="http://schemas.microsoft.com/office/drawing/2014/main" id="{FEF5C935-CA40-61A8-F723-746AF73C7491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ltGray">
                    <a:xfrm>
                      <a:off x="1985" y="1514"/>
                      <a:ext cx="173" cy="20"/>
                    </a:xfrm>
                    <a:custGeom>
                      <a:avLst/>
                      <a:gdLst>
                        <a:gd name="T0" fmla="*/ 172 w 173"/>
                        <a:gd name="T1" fmla="*/ 19 h 20"/>
                        <a:gd name="T2" fmla="*/ 167 w 173"/>
                        <a:gd name="T3" fmla="*/ 17 h 20"/>
                        <a:gd name="T4" fmla="*/ 163 w 173"/>
                        <a:gd name="T5" fmla="*/ 15 h 20"/>
                        <a:gd name="T6" fmla="*/ 157 w 173"/>
                        <a:gd name="T7" fmla="*/ 13 h 20"/>
                        <a:gd name="T8" fmla="*/ 152 w 173"/>
                        <a:gd name="T9" fmla="*/ 11 h 20"/>
                        <a:gd name="T10" fmla="*/ 146 w 173"/>
                        <a:gd name="T11" fmla="*/ 9 h 20"/>
                        <a:gd name="T12" fmla="*/ 138 w 173"/>
                        <a:gd name="T13" fmla="*/ 6 h 20"/>
                        <a:gd name="T14" fmla="*/ 131 w 173"/>
                        <a:gd name="T15" fmla="*/ 2 h 20"/>
                        <a:gd name="T16" fmla="*/ 125 w 173"/>
                        <a:gd name="T17" fmla="*/ 2 h 20"/>
                        <a:gd name="T18" fmla="*/ 118 w 173"/>
                        <a:gd name="T19" fmla="*/ 3 h 20"/>
                        <a:gd name="T20" fmla="*/ 108 w 173"/>
                        <a:gd name="T21" fmla="*/ 5 h 20"/>
                        <a:gd name="T22" fmla="*/ 103 w 173"/>
                        <a:gd name="T23" fmla="*/ 5 h 20"/>
                        <a:gd name="T24" fmla="*/ 91 w 173"/>
                        <a:gd name="T25" fmla="*/ 3 h 20"/>
                        <a:gd name="T26" fmla="*/ 77 w 173"/>
                        <a:gd name="T27" fmla="*/ 1 h 20"/>
                        <a:gd name="T28" fmla="*/ 67 w 173"/>
                        <a:gd name="T29" fmla="*/ 0 h 20"/>
                        <a:gd name="T30" fmla="*/ 55 w 173"/>
                        <a:gd name="T31" fmla="*/ 0 h 20"/>
                        <a:gd name="T32" fmla="*/ 43 w 173"/>
                        <a:gd name="T33" fmla="*/ 0 h 20"/>
                        <a:gd name="T34" fmla="*/ 35 w 173"/>
                        <a:gd name="T35" fmla="*/ 1 h 20"/>
                        <a:gd name="T36" fmla="*/ 26 w 173"/>
                        <a:gd name="T37" fmla="*/ 2 h 20"/>
                        <a:gd name="T38" fmla="*/ 18 w 173"/>
                        <a:gd name="T39" fmla="*/ 3 h 20"/>
                        <a:gd name="T40" fmla="*/ 9 w 173"/>
                        <a:gd name="T41" fmla="*/ 4 h 20"/>
                        <a:gd name="T42" fmla="*/ 8 w 173"/>
                        <a:gd name="T43" fmla="*/ 8 h 20"/>
                        <a:gd name="T44" fmla="*/ 6 w 173"/>
                        <a:gd name="T45" fmla="*/ 11 h 20"/>
                        <a:gd name="T46" fmla="*/ 4 w 173"/>
                        <a:gd name="T47" fmla="*/ 14 h 20"/>
                        <a:gd name="T48" fmla="*/ 0 w 173"/>
                        <a:gd name="T49" fmla="*/ 16 h 20"/>
                        <a:gd name="T50" fmla="*/ 7 w 173"/>
                        <a:gd name="T51" fmla="*/ 15 h 20"/>
                        <a:gd name="T52" fmla="*/ 15 w 173"/>
                        <a:gd name="T53" fmla="*/ 13 h 20"/>
                        <a:gd name="T54" fmla="*/ 21 w 173"/>
                        <a:gd name="T55" fmla="*/ 12 h 20"/>
                        <a:gd name="T56" fmla="*/ 29 w 173"/>
                        <a:gd name="T57" fmla="*/ 11 h 20"/>
                        <a:gd name="T58" fmla="*/ 36 w 173"/>
                        <a:gd name="T59" fmla="*/ 10 h 20"/>
                        <a:gd name="T60" fmla="*/ 49 w 173"/>
                        <a:gd name="T61" fmla="*/ 9 h 20"/>
                        <a:gd name="T62" fmla="*/ 62 w 173"/>
                        <a:gd name="T63" fmla="*/ 8 h 20"/>
                        <a:gd name="T64" fmla="*/ 77 w 173"/>
                        <a:gd name="T65" fmla="*/ 7 h 20"/>
                        <a:gd name="T66" fmla="*/ 92 w 173"/>
                        <a:gd name="T67" fmla="*/ 6 h 20"/>
                        <a:gd name="T68" fmla="*/ 106 w 173"/>
                        <a:gd name="T69" fmla="*/ 6 h 20"/>
                        <a:gd name="T70" fmla="*/ 118 w 173"/>
                        <a:gd name="T71" fmla="*/ 7 h 20"/>
                        <a:gd name="T72" fmla="*/ 126 w 173"/>
                        <a:gd name="T73" fmla="*/ 9 h 20"/>
                        <a:gd name="T74" fmla="*/ 135 w 173"/>
                        <a:gd name="T75" fmla="*/ 11 h 20"/>
                        <a:gd name="T76" fmla="*/ 145 w 173"/>
                        <a:gd name="T77" fmla="*/ 13 h 20"/>
                        <a:gd name="T78" fmla="*/ 155 w 173"/>
                        <a:gd name="T79" fmla="*/ 16 h 20"/>
                        <a:gd name="T80" fmla="*/ 163 w 173"/>
                        <a:gd name="T81" fmla="*/ 17 h 20"/>
                        <a:gd name="T82" fmla="*/ 172 w 173"/>
                        <a:gd name="T83" fmla="*/ 19 h 20"/>
                        <a:gd name="T84" fmla="*/ 0 60000 65536"/>
                        <a:gd name="T85" fmla="*/ 0 60000 65536"/>
                        <a:gd name="T86" fmla="*/ 0 60000 65536"/>
                        <a:gd name="T87" fmla="*/ 0 60000 65536"/>
                        <a:gd name="T88" fmla="*/ 0 60000 65536"/>
                        <a:gd name="T89" fmla="*/ 0 60000 65536"/>
                        <a:gd name="T90" fmla="*/ 0 60000 65536"/>
                        <a:gd name="T91" fmla="*/ 0 60000 65536"/>
                        <a:gd name="T92" fmla="*/ 0 60000 65536"/>
                        <a:gd name="T93" fmla="*/ 0 60000 65536"/>
                        <a:gd name="T94" fmla="*/ 0 60000 65536"/>
                        <a:gd name="T95" fmla="*/ 0 60000 65536"/>
                        <a:gd name="T96" fmla="*/ 0 60000 65536"/>
                        <a:gd name="T97" fmla="*/ 0 60000 65536"/>
                        <a:gd name="T98" fmla="*/ 0 60000 65536"/>
                        <a:gd name="T99" fmla="*/ 0 60000 65536"/>
                        <a:gd name="T100" fmla="*/ 0 60000 65536"/>
                        <a:gd name="T101" fmla="*/ 0 60000 65536"/>
                        <a:gd name="T102" fmla="*/ 0 60000 65536"/>
                        <a:gd name="T103" fmla="*/ 0 60000 65536"/>
                        <a:gd name="T104" fmla="*/ 0 60000 65536"/>
                        <a:gd name="T105" fmla="*/ 0 60000 65536"/>
                        <a:gd name="T106" fmla="*/ 0 60000 65536"/>
                        <a:gd name="T107" fmla="*/ 0 60000 65536"/>
                        <a:gd name="T108" fmla="*/ 0 60000 65536"/>
                        <a:gd name="T109" fmla="*/ 0 60000 65536"/>
                        <a:gd name="T110" fmla="*/ 0 60000 65536"/>
                        <a:gd name="T111" fmla="*/ 0 60000 65536"/>
                        <a:gd name="T112" fmla="*/ 0 60000 65536"/>
                        <a:gd name="T113" fmla="*/ 0 60000 65536"/>
                        <a:gd name="T114" fmla="*/ 0 60000 65536"/>
                        <a:gd name="T115" fmla="*/ 0 60000 65536"/>
                        <a:gd name="T116" fmla="*/ 0 60000 65536"/>
                        <a:gd name="T117" fmla="*/ 0 60000 65536"/>
                        <a:gd name="T118" fmla="*/ 0 60000 65536"/>
                        <a:gd name="T119" fmla="*/ 0 60000 65536"/>
                        <a:gd name="T120" fmla="*/ 0 60000 65536"/>
                        <a:gd name="T121" fmla="*/ 0 60000 65536"/>
                        <a:gd name="T122" fmla="*/ 0 60000 65536"/>
                        <a:gd name="T123" fmla="*/ 0 60000 65536"/>
                        <a:gd name="T124" fmla="*/ 0 60000 65536"/>
                        <a:gd name="T125" fmla="*/ 0 60000 65536"/>
                      </a:gdLst>
                      <a:ahLst/>
                      <a:cxnLst>
                        <a:cxn ang="T84">
                          <a:pos x="T0" y="T1"/>
                        </a:cxn>
                        <a:cxn ang="T85">
                          <a:pos x="T2" y="T3"/>
                        </a:cxn>
                        <a:cxn ang="T86">
                          <a:pos x="T4" y="T5"/>
                        </a:cxn>
                        <a:cxn ang="T87">
                          <a:pos x="T6" y="T7"/>
                        </a:cxn>
                        <a:cxn ang="T88">
                          <a:pos x="T8" y="T9"/>
                        </a:cxn>
                        <a:cxn ang="T89">
                          <a:pos x="T10" y="T11"/>
                        </a:cxn>
                        <a:cxn ang="T90">
                          <a:pos x="T12" y="T13"/>
                        </a:cxn>
                        <a:cxn ang="T91">
                          <a:pos x="T14" y="T15"/>
                        </a:cxn>
                        <a:cxn ang="T92">
                          <a:pos x="T16" y="T17"/>
                        </a:cxn>
                        <a:cxn ang="T93">
                          <a:pos x="T18" y="T19"/>
                        </a:cxn>
                        <a:cxn ang="T94">
                          <a:pos x="T20" y="T21"/>
                        </a:cxn>
                        <a:cxn ang="T95">
                          <a:pos x="T22" y="T23"/>
                        </a:cxn>
                        <a:cxn ang="T96">
                          <a:pos x="T24" y="T25"/>
                        </a:cxn>
                        <a:cxn ang="T97">
                          <a:pos x="T26" y="T27"/>
                        </a:cxn>
                        <a:cxn ang="T98">
                          <a:pos x="T28" y="T29"/>
                        </a:cxn>
                        <a:cxn ang="T99">
                          <a:pos x="T30" y="T31"/>
                        </a:cxn>
                        <a:cxn ang="T100">
                          <a:pos x="T32" y="T33"/>
                        </a:cxn>
                        <a:cxn ang="T101">
                          <a:pos x="T34" y="T35"/>
                        </a:cxn>
                        <a:cxn ang="T102">
                          <a:pos x="T36" y="T37"/>
                        </a:cxn>
                        <a:cxn ang="T103">
                          <a:pos x="T38" y="T39"/>
                        </a:cxn>
                        <a:cxn ang="T104">
                          <a:pos x="T40" y="T41"/>
                        </a:cxn>
                        <a:cxn ang="T105">
                          <a:pos x="T42" y="T43"/>
                        </a:cxn>
                        <a:cxn ang="T106">
                          <a:pos x="T44" y="T45"/>
                        </a:cxn>
                        <a:cxn ang="T107">
                          <a:pos x="T46" y="T47"/>
                        </a:cxn>
                        <a:cxn ang="T108">
                          <a:pos x="T48" y="T49"/>
                        </a:cxn>
                        <a:cxn ang="T109">
                          <a:pos x="T50" y="T51"/>
                        </a:cxn>
                        <a:cxn ang="T110">
                          <a:pos x="T52" y="T53"/>
                        </a:cxn>
                        <a:cxn ang="T111">
                          <a:pos x="T54" y="T55"/>
                        </a:cxn>
                        <a:cxn ang="T112">
                          <a:pos x="T56" y="T57"/>
                        </a:cxn>
                        <a:cxn ang="T113">
                          <a:pos x="T58" y="T59"/>
                        </a:cxn>
                        <a:cxn ang="T114">
                          <a:pos x="T60" y="T61"/>
                        </a:cxn>
                        <a:cxn ang="T115">
                          <a:pos x="T62" y="T63"/>
                        </a:cxn>
                        <a:cxn ang="T116">
                          <a:pos x="T64" y="T65"/>
                        </a:cxn>
                        <a:cxn ang="T117">
                          <a:pos x="T66" y="T67"/>
                        </a:cxn>
                        <a:cxn ang="T118">
                          <a:pos x="T68" y="T69"/>
                        </a:cxn>
                        <a:cxn ang="T119">
                          <a:pos x="T70" y="T71"/>
                        </a:cxn>
                        <a:cxn ang="T120">
                          <a:pos x="T72" y="T73"/>
                        </a:cxn>
                        <a:cxn ang="T121">
                          <a:pos x="T74" y="T75"/>
                        </a:cxn>
                        <a:cxn ang="T122">
                          <a:pos x="T76" y="T77"/>
                        </a:cxn>
                        <a:cxn ang="T123">
                          <a:pos x="T78" y="T79"/>
                        </a:cxn>
                        <a:cxn ang="T124">
                          <a:pos x="T80" y="T81"/>
                        </a:cxn>
                        <a:cxn ang="T125">
                          <a:pos x="T82" y="T83"/>
                        </a:cxn>
                      </a:cxnLst>
                      <a:rect l="0" t="0" r="r" b="b"/>
                      <a:pathLst>
                        <a:path w="173" h="20">
                          <a:moveTo>
                            <a:pt x="172" y="19"/>
                          </a:moveTo>
                          <a:lnTo>
                            <a:pt x="167" y="17"/>
                          </a:lnTo>
                          <a:lnTo>
                            <a:pt x="163" y="15"/>
                          </a:lnTo>
                          <a:lnTo>
                            <a:pt x="157" y="13"/>
                          </a:lnTo>
                          <a:lnTo>
                            <a:pt x="152" y="11"/>
                          </a:lnTo>
                          <a:lnTo>
                            <a:pt x="146" y="9"/>
                          </a:lnTo>
                          <a:lnTo>
                            <a:pt x="138" y="6"/>
                          </a:lnTo>
                          <a:lnTo>
                            <a:pt x="131" y="2"/>
                          </a:lnTo>
                          <a:lnTo>
                            <a:pt x="125" y="2"/>
                          </a:lnTo>
                          <a:lnTo>
                            <a:pt x="118" y="3"/>
                          </a:lnTo>
                          <a:lnTo>
                            <a:pt x="108" y="5"/>
                          </a:lnTo>
                          <a:lnTo>
                            <a:pt x="103" y="5"/>
                          </a:lnTo>
                          <a:lnTo>
                            <a:pt x="91" y="3"/>
                          </a:lnTo>
                          <a:lnTo>
                            <a:pt x="77" y="1"/>
                          </a:lnTo>
                          <a:lnTo>
                            <a:pt x="67" y="0"/>
                          </a:lnTo>
                          <a:lnTo>
                            <a:pt x="55" y="0"/>
                          </a:lnTo>
                          <a:lnTo>
                            <a:pt x="43" y="0"/>
                          </a:lnTo>
                          <a:lnTo>
                            <a:pt x="35" y="1"/>
                          </a:lnTo>
                          <a:lnTo>
                            <a:pt x="26" y="2"/>
                          </a:lnTo>
                          <a:lnTo>
                            <a:pt x="18" y="3"/>
                          </a:lnTo>
                          <a:lnTo>
                            <a:pt x="9" y="4"/>
                          </a:lnTo>
                          <a:lnTo>
                            <a:pt x="8" y="8"/>
                          </a:lnTo>
                          <a:lnTo>
                            <a:pt x="6" y="11"/>
                          </a:lnTo>
                          <a:lnTo>
                            <a:pt x="4" y="14"/>
                          </a:lnTo>
                          <a:lnTo>
                            <a:pt x="0" y="16"/>
                          </a:lnTo>
                          <a:lnTo>
                            <a:pt x="7" y="15"/>
                          </a:lnTo>
                          <a:lnTo>
                            <a:pt x="15" y="13"/>
                          </a:lnTo>
                          <a:lnTo>
                            <a:pt x="21" y="12"/>
                          </a:lnTo>
                          <a:lnTo>
                            <a:pt x="29" y="11"/>
                          </a:lnTo>
                          <a:lnTo>
                            <a:pt x="36" y="10"/>
                          </a:lnTo>
                          <a:lnTo>
                            <a:pt x="49" y="9"/>
                          </a:lnTo>
                          <a:lnTo>
                            <a:pt x="62" y="8"/>
                          </a:lnTo>
                          <a:lnTo>
                            <a:pt x="77" y="7"/>
                          </a:lnTo>
                          <a:lnTo>
                            <a:pt x="92" y="6"/>
                          </a:lnTo>
                          <a:lnTo>
                            <a:pt x="106" y="6"/>
                          </a:lnTo>
                          <a:lnTo>
                            <a:pt x="118" y="7"/>
                          </a:lnTo>
                          <a:lnTo>
                            <a:pt x="126" y="9"/>
                          </a:lnTo>
                          <a:lnTo>
                            <a:pt x="135" y="11"/>
                          </a:lnTo>
                          <a:lnTo>
                            <a:pt x="145" y="13"/>
                          </a:lnTo>
                          <a:lnTo>
                            <a:pt x="155" y="16"/>
                          </a:lnTo>
                          <a:lnTo>
                            <a:pt x="163" y="17"/>
                          </a:lnTo>
                          <a:lnTo>
                            <a:pt x="172" y="19"/>
                          </a:lnTo>
                        </a:path>
                      </a:pathLst>
                    </a:custGeom>
                    <a:solidFill>
                      <a:srgbClr val="037C03">
                        <a:alpha val="50195"/>
                      </a:srgbClr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rnd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</p:grpSp>
          </p:grpSp>
        </p:grpSp>
        <p:grpSp>
          <p:nvGrpSpPr>
            <p:cNvPr id="7" name="Group 77">
              <a:extLst>
                <a:ext uri="{FF2B5EF4-FFF2-40B4-BE49-F238E27FC236}">
                  <a16:creationId xmlns:a16="http://schemas.microsoft.com/office/drawing/2014/main" id="{0B8C5C51-495F-702B-54E0-AC4DDA500D56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4998" y="3858"/>
              <a:ext cx="203" cy="265"/>
              <a:chOff x="112" y="4288"/>
              <a:chExt cx="439" cy="478"/>
            </a:xfrm>
          </p:grpSpPr>
          <p:grpSp>
            <p:nvGrpSpPr>
              <p:cNvPr id="8" name="Group 78">
                <a:extLst>
                  <a:ext uri="{FF2B5EF4-FFF2-40B4-BE49-F238E27FC236}">
                    <a16:creationId xmlns:a16="http://schemas.microsoft.com/office/drawing/2014/main" id="{9858C59B-030F-3E4D-BFF0-D6356DC3914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59" y="4288"/>
                <a:ext cx="148" cy="478"/>
                <a:chOff x="259" y="4288"/>
                <a:chExt cx="148" cy="478"/>
              </a:xfrm>
            </p:grpSpPr>
            <p:sp>
              <p:nvSpPr>
                <p:cNvPr id="12" name="Freeform 79">
                  <a:extLst>
                    <a:ext uri="{FF2B5EF4-FFF2-40B4-BE49-F238E27FC236}">
                      <a16:creationId xmlns:a16="http://schemas.microsoft.com/office/drawing/2014/main" id="{4A256227-5218-FBB0-D66F-9FD587BCD93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0" y="4288"/>
                  <a:ext cx="147" cy="478"/>
                </a:xfrm>
                <a:custGeom>
                  <a:avLst/>
                  <a:gdLst>
                    <a:gd name="T0" fmla="*/ 49 w 147"/>
                    <a:gd name="T1" fmla="*/ 188 h 478"/>
                    <a:gd name="T2" fmla="*/ 131 w 147"/>
                    <a:gd name="T3" fmla="*/ 472 h 478"/>
                    <a:gd name="T4" fmla="*/ 135 w 147"/>
                    <a:gd name="T5" fmla="*/ 475 h 478"/>
                    <a:gd name="T6" fmla="*/ 139 w 147"/>
                    <a:gd name="T7" fmla="*/ 477 h 478"/>
                    <a:gd name="T8" fmla="*/ 142 w 147"/>
                    <a:gd name="T9" fmla="*/ 475 h 478"/>
                    <a:gd name="T10" fmla="*/ 144 w 147"/>
                    <a:gd name="T11" fmla="*/ 472 h 478"/>
                    <a:gd name="T12" fmla="*/ 146 w 147"/>
                    <a:gd name="T13" fmla="*/ 468 h 478"/>
                    <a:gd name="T14" fmla="*/ 146 w 147"/>
                    <a:gd name="T15" fmla="*/ 463 h 478"/>
                    <a:gd name="T16" fmla="*/ 143 w 147"/>
                    <a:gd name="T17" fmla="*/ 455 h 478"/>
                    <a:gd name="T18" fmla="*/ 61 w 147"/>
                    <a:gd name="T19" fmla="*/ 176 h 478"/>
                    <a:gd name="T20" fmla="*/ 9 w 147"/>
                    <a:gd name="T21" fmla="*/ 5 h 478"/>
                    <a:gd name="T22" fmla="*/ 6 w 147"/>
                    <a:gd name="T23" fmla="*/ 2 h 478"/>
                    <a:gd name="T24" fmla="*/ 4 w 147"/>
                    <a:gd name="T25" fmla="*/ 1 h 478"/>
                    <a:gd name="T26" fmla="*/ 1 w 147"/>
                    <a:gd name="T27" fmla="*/ 0 h 478"/>
                    <a:gd name="T28" fmla="*/ 0 w 147"/>
                    <a:gd name="T29" fmla="*/ 2 h 478"/>
                    <a:gd name="T30" fmla="*/ 0 w 147"/>
                    <a:gd name="T31" fmla="*/ 6 h 478"/>
                    <a:gd name="T32" fmla="*/ 0 w 147"/>
                    <a:gd name="T33" fmla="*/ 10 h 478"/>
                    <a:gd name="T34" fmla="*/ 49 w 147"/>
                    <a:gd name="T35" fmla="*/ 188 h 478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0" t="0" r="r" b="b"/>
                  <a:pathLst>
                    <a:path w="147" h="478">
                      <a:moveTo>
                        <a:pt x="49" y="188"/>
                      </a:moveTo>
                      <a:lnTo>
                        <a:pt x="131" y="472"/>
                      </a:lnTo>
                      <a:lnTo>
                        <a:pt x="135" y="475"/>
                      </a:lnTo>
                      <a:lnTo>
                        <a:pt x="139" y="477"/>
                      </a:lnTo>
                      <a:lnTo>
                        <a:pt x="142" y="475"/>
                      </a:lnTo>
                      <a:lnTo>
                        <a:pt x="144" y="472"/>
                      </a:lnTo>
                      <a:lnTo>
                        <a:pt x="146" y="468"/>
                      </a:lnTo>
                      <a:lnTo>
                        <a:pt x="146" y="463"/>
                      </a:lnTo>
                      <a:lnTo>
                        <a:pt x="143" y="455"/>
                      </a:lnTo>
                      <a:lnTo>
                        <a:pt x="61" y="176"/>
                      </a:lnTo>
                      <a:lnTo>
                        <a:pt x="9" y="5"/>
                      </a:lnTo>
                      <a:lnTo>
                        <a:pt x="6" y="2"/>
                      </a:lnTo>
                      <a:lnTo>
                        <a:pt x="4" y="1"/>
                      </a:lnTo>
                      <a:lnTo>
                        <a:pt x="1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10"/>
                      </a:lnTo>
                      <a:lnTo>
                        <a:pt x="49" y="188"/>
                      </a:lnTo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" name="Freeform 80">
                  <a:extLst>
                    <a:ext uri="{FF2B5EF4-FFF2-40B4-BE49-F238E27FC236}">
                      <a16:creationId xmlns:a16="http://schemas.microsoft.com/office/drawing/2014/main" id="{D0083AB3-80BC-2A65-4ACD-F989E8AC850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59" y="4289"/>
                  <a:ext cx="146" cy="477"/>
                </a:xfrm>
                <a:custGeom>
                  <a:avLst/>
                  <a:gdLst>
                    <a:gd name="T0" fmla="*/ 50 w 146"/>
                    <a:gd name="T1" fmla="*/ 186 h 477"/>
                    <a:gd name="T2" fmla="*/ 131 w 146"/>
                    <a:gd name="T3" fmla="*/ 471 h 477"/>
                    <a:gd name="T4" fmla="*/ 133 w 146"/>
                    <a:gd name="T5" fmla="*/ 474 h 477"/>
                    <a:gd name="T6" fmla="*/ 138 w 146"/>
                    <a:gd name="T7" fmla="*/ 476 h 477"/>
                    <a:gd name="T8" fmla="*/ 141 w 146"/>
                    <a:gd name="T9" fmla="*/ 474 h 477"/>
                    <a:gd name="T10" fmla="*/ 144 w 146"/>
                    <a:gd name="T11" fmla="*/ 473 h 477"/>
                    <a:gd name="T12" fmla="*/ 145 w 146"/>
                    <a:gd name="T13" fmla="*/ 467 h 477"/>
                    <a:gd name="T14" fmla="*/ 145 w 146"/>
                    <a:gd name="T15" fmla="*/ 462 h 477"/>
                    <a:gd name="T16" fmla="*/ 143 w 146"/>
                    <a:gd name="T17" fmla="*/ 454 h 477"/>
                    <a:gd name="T18" fmla="*/ 61 w 146"/>
                    <a:gd name="T19" fmla="*/ 174 h 477"/>
                    <a:gd name="T20" fmla="*/ 9 w 146"/>
                    <a:gd name="T21" fmla="*/ 4 h 477"/>
                    <a:gd name="T22" fmla="*/ 6 w 146"/>
                    <a:gd name="T23" fmla="*/ 2 h 477"/>
                    <a:gd name="T24" fmla="*/ 4 w 146"/>
                    <a:gd name="T25" fmla="*/ 0 h 477"/>
                    <a:gd name="T26" fmla="*/ 2 w 146"/>
                    <a:gd name="T27" fmla="*/ 0 h 477"/>
                    <a:gd name="T28" fmla="*/ 1 w 146"/>
                    <a:gd name="T29" fmla="*/ 2 h 477"/>
                    <a:gd name="T30" fmla="*/ 0 w 146"/>
                    <a:gd name="T31" fmla="*/ 5 h 477"/>
                    <a:gd name="T32" fmla="*/ 0 w 146"/>
                    <a:gd name="T33" fmla="*/ 9 h 477"/>
                    <a:gd name="T34" fmla="*/ 50 w 146"/>
                    <a:gd name="T35" fmla="*/ 186 h 477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0" t="0" r="r" b="b"/>
                  <a:pathLst>
                    <a:path w="146" h="477">
                      <a:moveTo>
                        <a:pt x="50" y="186"/>
                      </a:moveTo>
                      <a:lnTo>
                        <a:pt x="131" y="471"/>
                      </a:lnTo>
                      <a:lnTo>
                        <a:pt x="133" y="474"/>
                      </a:lnTo>
                      <a:lnTo>
                        <a:pt x="138" y="476"/>
                      </a:lnTo>
                      <a:lnTo>
                        <a:pt x="141" y="474"/>
                      </a:lnTo>
                      <a:lnTo>
                        <a:pt x="144" y="473"/>
                      </a:lnTo>
                      <a:lnTo>
                        <a:pt x="145" y="467"/>
                      </a:lnTo>
                      <a:lnTo>
                        <a:pt x="145" y="462"/>
                      </a:lnTo>
                      <a:lnTo>
                        <a:pt x="143" y="454"/>
                      </a:lnTo>
                      <a:lnTo>
                        <a:pt x="61" y="174"/>
                      </a:lnTo>
                      <a:lnTo>
                        <a:pt x="9" y="4"/>
                      </a:lnTo>
                      <a:lnTo>
                        <a:pt x="6" y="2"/>
                      </a:lnTo>
                      <a:lnTo>
                        <a:pt x="4" y="0"/>
                      </a:lnTo>
                      <a:lnTo>
                        <a:pt x="2" y="0"/>
                      </a:lnTo>
                      <a:lnTo>
                        <a:pt x="1" y="2"/>
                      </a:lnTo>
                      <a:lnTo>
                        <a:pt x="0" y="5"/>
                      </a:lnTo>
                      <a:lnTo>
                        <a:pt x="0" y="9"/>
                      </a:lnTo>
                      <a:lnTo>
                        <a:pt x="50" y="186"/>
                      </a:lnTo>
                    </a:path>
                  </a:pathLst>
                </a:custGeom>
                <a:solidFill>
                  <a:srgbClr val="9F9F9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" name="Group 81">
                <a:extLst>
                  <a:ext uri="{FF2B5EF4-FFF2-40B4-BE49-F238E27FC236}">
                    <a16:creationId xmlns:a16="http://schemas.microsoft.com/office/drawing/2014/main" id="{EA16A51F-8A98-57B5-0A96-9490181BCF8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12" y="4295"/>
                <a:ext cx="439" cy="321"/>
                <a:chOff x="112" y="4295"/>
                <a:chExt cx="439" cy="321"/>
              </a:xfrm>
            </p:grpSpPr>
            <p:sp>
              <p:nvSpPr>
                <p:cNvPr id="10" name="Freeform 82">
                  <a:extLst>
                    <a:ext uri="{FF2B5EF4-FFF2-40B4-BE49-F238E27FC236}">
                      <a16:creationId xmlns:a16="http://schemas.microsoft.com/office/drawing/2014/main" id="{71F6672E-A4B9-DF43-1365-4BAEA549702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1" y="4304"/>
                  <a:ext cx="273" cy="276"/>
                </a:xfrm>
                <a:custGeom>
                  <a:avLst/>
                  <a:gdLst>
                    <a:gd name="T0" fmla="*/ 43 w 273"/>
                    <a:gd name="T1" fmla="*/ 32 h 276"/>
                    <a:gd name="T2" fmla="*/ 69 w 273"/>
                    <a:gd name="T3" fmla="*/ 13 h 276"/>
                    <a:gd name="T4" fmla="*/ 92 w 273"/>
                    <a:gd name="T5" fmla="*/ 4 h 276"/>
                    <a:gd name="T6" fmla="*/ 123 w 273"/>
                    <a:gd name="T7" fmla="*/ 0 h 276"/>
                    <a:gd name="T8" fmla="*/ 154 w 273"/>
                    <a:gd name="T9" fmla="*/ 9 h 276"/>
                    <a:gd name="T10" fmla="*/ 194 w 273"/>
                    <a:gd name="T11" fmla="*/ 36 h 276"/>
                    <a:gd name="T12" fmla="*/ 232 w 273"/>
                    <a:gd name="T13" fmla="*/ 75 h 276"/>
                    <a:gd name="T14" fmla="*/ 265 w 273"/>
                    <a:gd name="T15" fmla="*/ 128 h 276"/>
                    <a:gd name="T16" fmla="*/ 268 w 273"/>
                    <a:gd name="T17" fmla="*/ 156 h 276"/>
                    <a:gd name="T18" fmla="*/ 261 w 273"/>
                    <a:gd name="T19" fmla="*/ 146 h 276"/>
                    <a:gd name="T20" fmla="*/ 253 w 273"/>
                    <a:gd name="T21" fmla="*/ 138 h 276"/>
                    <a:gd name="T22" fmla="*/ 242 w 273"/>
                    <a:gd name="T23" fmla="*/ 133 h 276"/>
                    <a:gd name="T24" fmla="*/ 232 w 273"/>
                    <a:gd name="T25" fmla="*/ 132 h 276"/>
                    <a:gd name="T26" fmla="*/ 220 w 273"/>
                    <a:gd name="T27" fmla="*/ 133 h 276"/>
                    <a:gd name="T28" fmla="*/ 209 w 273"/>
                    <a:gd name="T29" fmla="*/ 137 h 276"/>
                    <a:gd name="T30" fmla="*/ 201 w 273"/>
                    <a:gd name="T31" fmla="*/ 144 h 276"/>
                    <a:gd name="T32" fmla="*/ 193 w 273"/>
                    <a:gd name="T33" fmla="*/ 155 h 276"/>
                    <a:gd name="T34" fmla="*/ 187 w 273"/>
                    <a:gd name="T35" fmla="*/ 167 h 276"/>
                    <a:gd name="T36" fmla="*/ 184 w 273"/>
                    <a:gd name="T37" fmla="*/ 181 h 276"/>
                    <a:gd name="T38" fmla="*/ 186 w 273"/>
                    <a:gd name="T39" fmla="*/ 196 h 276"/>
                    <a:gd name="T40" fmla="*/ 166 w 273"/>
                    <a:gd name="T41" fmla="*/ 150 h 276"/>
                    <a:gd name="T42" fmla="*/ 99 w 273"/>
                    <a:gd name="T43" fmla="*/ 225 h 276"/>
                    <a:gd name="T44" fmla="*/ 99 w 273"/>
                    <a:gd name="T45" fmla="*/ 231 h 276"/>
                    <a:gd name="T46" fmla="*/ 92 w 273"/>
                    <a:gd name="T47" fmla="*/ 221 h 276"/>
                    <a:gd name="T48" fmla="*/ 83 w 273"/>
                    <a:gd name="T49" fmla="*/ 212 h 276"/>
                    <a:gd name="T50" fmla="*/ 73 w 273"/>
                    <a:gd name="T51" fmla="*/ 207 h 276"/>
                    <a:gd name="T52" fmla="*/ 63 w 273"/>
                    <a:gd name="T53" fmla="*/ 204 h 276"/>
                    <a:gd name="T54" fmla="*/ 53 w 273"/>
                    <a:gd name="T55" fmla="*/ 206 h 276"/>
                    <a:gd name="T56" fmla="*/ 43 w 273"/>
                    <a:gd name="T57" fmla="*/ 208 h 276"/>
                    <a:gd name="T58" fmla="*/ 33 w 273"/>
                    <a:gd name="T59" fmla="*/ 214 h 276"/>
                    <a:gd name="T60" fmla="*/ 25 w 273"/>
                    <a:gd name="T61" fmla="*/ 222 h 276"/>
                    <a:gd name="T62" fmla="*/ 19 w 273"/>
                    <a:gd name="T63" fmla="*/ 231 h 276"/>
                    <a:gd name="T64" fmla="*/ 15 w 273"/>
                    <a:gd name="T65" fmla="*/ 243 h 276"/>
                    <a:gd name="T66" fmla="*/ 14 w 273"/>
                    <a:gd name="T67" fmla="*/ 258 h 276"/>
                    <a:gd name="T68" fmla="*/ 17 w 273"/>
                    <a:gd name="T69" fmla="*/ 275 h 276"/>
                    <a:gd name="T70" fmla="*/ 3 w 273"/>
                    <a:gd name="T71" fmla="*/ 229 h 276"/>
                    <a:gd name="T72" fmla="*/ 0 w 273"/>
                    <a:gd name="T73" fmla="*/ 173 h 276"/>
                    <a:gd name="T74" fmla="*/ 4 w 273"/>
                    <a:gd name="T75" fmla="*/ 119 h 276"/>
                    <a:gd name="T76" fmla="*/ 30 w 273"/>
                    <a:gd name="T77" fmla="*/ 48 h 27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</a:gdLst>
                  <a:ahLst/>
                  <a:cxnLst>
                    <a:cxn ang="T78">
                      <a:pos x="T0" y="T1"/>
                    </a:cxn>
                    <a:cxn ang="T79">
                      <a:pos x="T2" y="T3"/>
                    </a:cxn>
                    <a:cxn ang="T80">
                      <a:pos x="T4" y="T5"/>
                    </a:cxn>
                    <a:cxn ang="T81">
                      <a:pos x="T6" y="T7"/>
                    </a:cxn>
                    <a:cxn ang="T82">
                      <a:pos x="T8" y="T9"/>
                    </a:cxn>
                    <a:cxn ang="T83">
                      <a:pos x="T10" y="T11"/>
                    </a:cxn>
                    <a:cxn ang="T84">
                      <a:pos x="T12" y="T13"/>
                    </a:cxn>
                    <a:cxn ang="T85">
                      <a:pos x="T14" y="T15"/>
                    </a:cxn>
                    <a:cxn ang="T86">
                      <a:pos x="T16" y="T17"/>
                    </a:cxn>
                    <a:cxn ang="T87">
                      <a:pos x="T18" y="T19"/>
                    </a:cxn>
                    <a:cxn ang="T88">
                      <a:pos x="T20" y="T21"/>
                    </a:cxn>
                    <a:cxn ang="T89">
                      <a:pos x="T22" y="T23"/>
                    </a:cxn>
                    <a:cxn ang="T90">
                      <a:pos x="T24" y="T25"/>
                    </a:cxn>
                    <a:cxn ang="T91">
                      <a:pos x="T26" y="T27"/>
                    </a:cxn>
                    <a:cxn ang="T92">
                      <a:pos x="T28" y="T29"/>
                    </a:cxn>
                    <a:cxn ang="T93">
                      <a:pos x="T30" y="T31"/>
                    </a:cxn>
                    <a:cxn ang="T94">
                      <a:pos x="T32" y="T33"/>
                    </a:cxn>
                    <a:cxn ang="T95">
                      <a:pos x="T34" y="T35"/>
                    </a:cxn>
                    <a:cxn ang="T96">
                      <a:pos x="T36" y="T37"/>
                    </a:cxn>
                    <a:cxn ang="T97">
                      <a:pos x="T38" y="T39"/>
                    </a:cxn>
                    <a:cxn ang="T98">
                      <a:pos x="T40" y="T41"/>
                    </a:cxn>
                    <a:cxn ang="T99">
                      <a:pos x="T42" y="T43"/>
                    </a:cxn>
                    <a:cxn ang="T100">
                      <a:pos x="T44" y="T45"/>
                    </a:cxn>
                    <a:cxn ang="T101">
                      <a:pos x="T46" y="T47"/>
                    </a:cxn>
                    <a:cxn ang="T102">
                      <a:pos x="T48" y="T49"/>
                    </a:cxn>
                    <a:cxn ang="T103">
                      <a:pos x="T50" y="T51"/>
                    </a:cxn>
                    <a:cxn ang="T104">
                      <a:pos x="T52" y="T53"/>
                    </a:cxn>
                    <a:cxn ang="T105">
                      <a:pos x="T54" y="T55"/>
                    </a:cxn>
                    <a:cxn ang="T106">
                      <a:pos x="T56" y="T57"/>
                    </a:cxn>
                    <a:cxn ang="T107">
                      <a:pos x="T58" y="T59"/>
                    </a:cxn>
                    <a:cxn ang="T108">
                      <a:pos x="T60" y="T61"/>
                    </a:cxn>
                    <a:cxn ang="T109">
                      <a:pos x="T62" y="T63"/>
                    </a:cxn>
                    <a:cxn ang="T110">
                      <a:pos x="T64" y="T65"/>
                    </a:cxn>
                    <a:cxn ang="T111">
                      <a:pos x="T66" y="T67"/>
                    </a:cxn>
                    <a:cxn ang="T112">
                      <a:pos x="T68" y="T69"/>
                    </a:cxn>
                    <a:cxn ang="T113">
                      <a:pos x="T70" y="T71"/>
                    </a:cxn>
                    <a:cxn ang="T114">
                      <a:pos x="T72" y="T73"/>
                    </a:cxn>
                    <a:cxn ang="T115">
                      <a:pos x="T74" y="T75"/>
                    </a:cxn>
                    <a:cxn ang="T116">
                      <a:pos x="T76" y="T77"/>
                    </a:cxn>
                  </a:cxnLst>
                  <a:rect l="0" t="0" r="r" b="b"/>
                  <a:pathLst>
                    <a:path w="273" h="276">
                      <a:moveTo>
                        <a:pt x="30" y="48"/>
                      </a:moveTo>
                      <a:lnTo>
                        <a:pt x="43" y="32"/>
                      </a:lnTo>
                      <a:lnTo>
                        <a:pt x="55" y="21"/>
                      </a:lnTo>
                      <a:lnTo>
                        <a:pt x="69" y="13"/>
                      </a:lnTo>
                      <a:lnTo>
                        <a:pt x="78" y="8"/>
                      </a:lnTo>
                      <a:lnTo>
                        <a:pt x="92" y="4"/>
                      </a:lnTo>
                      <a:lnTo>
                        <a:pt x="108" y="0"/>
                      </a:lnTo>
                      <a:lnTo>
                        <a:pt x="123" y="0"/>
                      </a:lnTo>
                      <a:lnTo>
                        <a:pt x="144" y="4"/>
                      </a:lnTo>
                      <a:lnTo>
                        <a:pt x="154" y="9"/>
                      </a:lnTo>
                      <a:lnTo>
                        <a:pt x="173" y="20"/>
                      </a:lnTo>
                      <a:lnTo>
                        <a:pt x="194" y="36"/>
                      </a:lnTo>
                      <a:lnTo>
                        <a:pt x="213" y="55"/>
                      </a:lnTo>
                      <a:lnTo>
                        <a:pt x="232" y="75"/>
                      </a:lnTo>
                      <a:lnTo>
                        <a:pt x="247" y="105"/>
                      </a:lnTo>
                      <a:lnTo>
                        <a:pt x="265" y="128"/>
                      </a:lnTo>
                      <a:lnTo>
                        <a:pt x="272" y="165"/>
                      </a:lnTo>
                      <a:lnTo>
                        <a:pt x="268" y="156"/>
                      </a:lnTo>
                      <a:lnTo>
                        <a:pt x="265" y="150"/>
                      </a:lnTo>
                      <a:lnTo>
                        <a:pt x="261" y="146"/>
                      </a:lnTo>
                      <a:lnTo>
                        <a:pt x="256" y="142"/>
                      </a:lnTo>
                      <a:lnTo>
                        <a:pt x="253" y="138"/>
                      </a:lnTo>
                      <a:lnTo>
                        <a:pt x="247" y="136"/>
                      </a:lnTo>
                      <a:lnTo>
                        <a:pt x="242" y="133"/>
                      </a:lnTo>
                      <a:lnTo>
                        <a:pt x="237" y="132"/>
                      </a:lnTo>
                      <a:lnTo>
                        <a:pt x="232" y="132"/>
                      </a:lnTo>
                      <a:lnTo>
                        <a:pt x="226" y="132"/>
                      </a:lnTo>
                      <a:lnTo>
                        <a:pt x="220" y="133"/>
                      </a:lnTo>
                      <a:lnTo>
                        <a:pt x="215" y="134"/>
                      </a:lnTo>
                      <a:lnTo>
                        <a:pt x="209" y="137"/>
                      </a:lnTo>
                      <a:lnTo>
                        <a:pt x="205" y="141"/>
                      </a:lnTo>
                      <a:lnTo>
                        <a:pt x="201" y="144"/>
                      </a:lnTo>
                      <a:lnTo>
                        <a:pt x="196" y="149"/>
                      </a:lnTo>
                      <a:lnTo>
                        <a:pt x="193" y="155"/>
                      </a:lnTo>
                      <a:lnTo>
                        <a:pt x="190" y="161"/>
                      </a:lnTo>
                      <a:lnTo>
                        <a:pt x="187" y="167"/>
                      </a:lnTo>
                      <a:lnTo>
                        <a:pt x="186" y="175"/>
                      </a:lnTo>
                      <a:lnTo>
                        <a:pt x="184" y="181"/>
                      </a:lnTo>
                      <a:lnTo>
                        <a:pt x="185" y="190"/>
                      </a:lnTo>
                      <a:lnTo>
                        <a:pt x="186" y="196"/>
                      </a:lnTo>
                      <a:lnTo>
                        <a:pt x="187" y="203"/>
                      </a:lnTo>
                      <a:lnTo>
                        <a:pt x="166" y="150"/>
                      </a:lnTo>
                      <a:lnTo>
                        <a:pt x="98" y="175"/>
                      </a:lnTo>
                      <a:lnTo>
                        <a:pt x="99" y="225"/>
                      </a:lnTo>
                      <a:lnTo>
                        <a:pt x="102" y="239"/>
                      </a:lnTo>
                      <a:lnTo>
                        <a:pt x="99" y="231"/>
                      </a:lnTo>
                      <a:lnTo>
                        <a:pt x="96" y="226"/>
                      </a:lnTo>
                      <a:lnTo>
                        <a:pt x="92" y="221"/>
                      </a:lnTo>
                      <a:lnTo>
                        <a:pt x="87" y="217"/>
                      </a:lnTo>
                      <a:lnTo>
                        <a:pt x="83" y="212"/>
                      </a:lnTo>
                      <a:lnTo>
                        <a:pt x="78" y="210"/>
                      </a:lnTo>
                      <a:lnTo>
                        <a:pt x="73" y="207"/>
                      </a:lnTo>
                      <a:lnTo>
                        <a:pt x="68" y="206"/>
                      </a:lnTo>
                      <a:lnTo>
                        <a:pt x="63" y="204"/>
                      </a:lnTo>
                      <a:lnTo>
                        <a:pt x="58" y="204"/>
                      </a:lnTo>
                      <a:lnTo>
                        <a:pt x="53" y="206"/>
                      </a:lnTo>
                      <a:lnTo>
                        <a:pt x="48" y="206"/>
                      </a:lnTo>
                      <a:lnTo>
                        <a:pt x="43" y="208"/>
                      </a:lnTo>
                      <a:lnTo>
                        <a:pt x="38" y="211"/>
                      </a:lnTo>
                      <a:lnTo>
                        <a:pt x="33" y="214"/>
                      </a:lnTo>
                      <a:lnTo>
                        <a:pt x="28" y="218"/>
                      </a:lnTo>
                      <a:lnTo>
                        <a:pt x="25" y="222"/>
                      </a:lnTo>
                      <a:lnTo>
                        <a:pt x="22" y="226"/>
                      </a:lnTo>
                      <a:lnTo>
                        <a:pt x="19" y="231"/>
                      </a:lnTo>
                      <a:lnTo>
                        <a:pt x="17" y="238"/>
                      </a:lnTo>
                      <a:lnTo>
                        <a:pt x="15" y="243"/>
                      </a:lnTo>
                      <a:lnTo>
                        <a:pt x="14" y="252"/>
                      </a:lnTo>
                      <a:lnTo>
                        <a:pt x="14" y="258"/>
                      </a:lnTo>
                      <a:lnTo>
                        <a:pt x="15" y="264"/>
                      </a:lnTo>
                      <a:lnTo>
                        <a:pt x="17" y="275"/>
                      </a:lnTo>
                      <a:lnTo>
                        <a:pt x="12" y="262"/>
                      </a:lnTo>
                      <a:lnTo>
                        <a:pt x="3" y="229"/>
                      </a:lnTo>
                      <a:lnTo>
                        <a:pt x="2" y="207"/>
                      </a:lnTo>
                      <a:lnTo>
                        <a:pt x="0" y="173"/>
                      </a:lnTo>
                      <a:lnTo>
                        <a:pt x="0" y="144"/>
                      </a:lnTo>
                      <a:lnTo>
                        <a:pt x="4" y="119"/>
                      </a:lnTo>
                      <a:lnTo>
                        <a:pt x="11" y="84"/>
                      </a:lnTo>
                      <a:lnTo>
                        <a:pt x="30" y="48"/>
                      </a:ln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" name="Freeform 83">
                  <a:extLst>
                    <a:ext uri="{FF2B5EF4-FFF2-40B4-BE49-F238E27FC236}">
                      <a16:creationId xmlns:a16="http://schemas.microsoft.com/office/drawing/2014/main" id="{0067D911-6BBF-A007-AD51-10396587C9B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2" y="4295"/>
                  <a:ext cx="439" cy="321"/>
                </a:xfrm>
                <a:custGeom>
                  <a:avLst/>
                  <a:gdLst>
                    <a:gd name="T0" fmla="*/ 146 w 439"/>
                    <a:gd name="T1" fmla="*/ 22 h 321"/>
                    <a:gd name="T2" fmla="*/ 113 w 439"/>
                    <a:gd name="T3" fmla="*/ 43 h 321"/>
                    <a:gd name="T4" fmla="*/ 83 w 439"/>
                    <a:gd name="T5" fmla="*/ 67 h 321"/>
                    <a:gd name="T6" fmla="*/ 57 w 439"/>
                    <a:gd name="T7" fmla="*/ 96 h 321"/>
                    <a:gd name="T8" fmla="*/ 31 w 439"/>
                    <a:gd name="T9" fmla="*/ 134 h 321"/>
                    <a:gd name="T10" fmla="*/ 12 w 439"/>
                    <a:gd name="T11" fmla="*/ 177 h 321"/>
                    <a:gd name="T12" fmla="*/ 1 w 439"/>
                    <a:gd name="T13" fmla="*/ 227 h 321"/>
                    <a:gd name="T14" fmla="*/ 0 w 439"/>
                    <a:gd name="T15" fmla="*/ 278 h 321"/>
                    <a:gd name="T16" fmla="*/ 9 w 439"/>
                    <a:gd name="T17" fmla="*/ 320 h 321"/>
                    <a:gd name="T18" fmla="*/ 10 w 439"/>
                    <a:gd name="T19" fmla="*/ 282 h 321"/>
                    <a:gd name="T20" fmla="*/ 29 w 439"/>
                    <a:gd name="T21" fmla="*/ 258 h 321"/>
                    <a:gd name="T22" fmla="*/ 55 w 439"/>
                    <a:gd name="T23" fmla="*/ 250 h 321"/>
                    <a:gd name="T24" fmla="*/ 81 w 439"/>
                    <a:gd name="T25" fmla="*/ 260 h 321"/>
                    <a:gd name="T26" fmla="*/ 94 w 439"/>
                    <a:gd name="T27" fmla="*/ 276 h 321"/>
                    <a:gd name="T28" fmla="*/ 84 w 439"/>
                    <a:gd name="T29" fmla="*/ 229 h 321"/>
                    <a:gd name="T30" fmla="*/ 81 w 439"/>
                    <a:gd name="T31" fmla="*/ 178 h 321"/>
                    <a:gd name="T32" fmla="*/ 85 w 439"/>
                    <a:gd name="T33" fmla="*/ 129 h 321"/>
                    <a:gd name="T34" fmla="*/ 96 w 439"/>
                    <a:gd name="T35" fmla="*/ 91 h 321"/>
                    <a:gd name="T36" fmla="*/ 113 w 439"/>
                    <a:gd name="T37" fmla="*/ 57 h 321"/>
                    <a:gd name="T38" fmla="*/ 138 w 439"/>
                    <a:gd name="T39" fmla="*/ 30 h 321"/>
                    <a:gd name="T40" fmla="*/ 149 w 439"/>
                    <a:gd name="T41" fmla="*/ 30 h 321"/>
                    <a:gd name="T42" fmla="*/ 146 w 439"/>
                    <a:gd name="T43" fmla="*/ 71 h 321"/>
                    <a:gd name="T44" fmla="*/ 150 w 439"/>
                    <a:gd name="T45" fmla="*/ 116 h 321"/>
                    <a:gd name="T46" fmla="*/ 161 w 439"/>
                    <a:gd name="T47" fmla="*/ 172 h 321"/>
                    <a:gd name="T48" fmla="*/ 174 w 439"/>
                    <a:gd name="T49" fmla="*/ 220 h 321"/>
                    <a:gd name="T50" fmla="*/ 179 w 439"/>
                    <a:gd name="T51" fmla="*/ 231 h 321"/>
                    <a:gd name="T52" fmla="*/ 189 w 439"/>
                    <a:gd name="T53" fmla="*/ 196 h 321"/>
                    <a:gd name="T54" fmla="*/ 217 w 439"/>
                    <a:gd name="T55" fmla="*/ 178 h 321"/>
                    <a:gd name="T56" fmla="*/ 247 w 439"/>
                    <a:gd name="T57" fmla="*/ 184 h 321"/>
                    <a:gd name="T58" fmla="*/ 262 w 439"/>
                    <a:gd name="T59" fmla="*/ 198 h 321"/>
                    <a:gd name="T60" fmla="*/ 248 w 439"/>
                    <a:gd name="T61" fmla="*/ 158 h 321"/>
                    <a:gd name="T62" fmla="*/ 231 w 439"/>
                    <a:gd name="T63" fmla="*/ 115 h 321"/>
                    <a:gd name="T64" fmla="*/ 211 w 439"/>
                    <a:gd name="T65" fmla="*/ 75 h 321"/>
                    <a:gd name="T66" fmla="*/ 192 w 439"/>
                    <a:gd name="T67" fmla="*/ 44 h 321"/>
                    <a:gd name="T68" fmla="*/ 170 w 439"/>
                    <a:gd name="T69" fmla="*/ 20 h 321"/>
                    <a:gd name="T70" fmla="*/ 183 w 439"/>
                    <a:gd name="T71" fmla="*/ 12 h 321"/>
                    <a:gd name="T72" fmla="*/ 217 w 439"/>
                    <a:gd name="T73" fmla="*/ 14 h 321"/>
                    <a:gd name="T74" fmla="*/ 251 w 439"/>
                    <a:gd name="T75" fmla="*/ 30 h 321"/>
                    <a:gd name="T76" fmla="*/ 278 w 439"/>
                    <a:gd name="T77" fmla="*/ 52 h 321"/>
                    <a:gd name="T78" fmla="*/ 303 w 439"/>
                    <a:gd name="T79" fmla="*/ 80 h 321"/>
                    <a:gd name="T80" fmla="*/ 324 w 439"/>
                    <a:gd name="T81" fmla="*/ 112 h 321"/>
                    <a:gd name="T82" fmla="*/ 341 w 439"/>
                    <a:gd name="T83" fmla="*/ 149 h 321"/>
                    <a:gd name="T84" fmla="*/ 350 w 439"/>
                    <a:gd name="T85" fmla="*/ 157 h 321"/>
                    <a:gd name="T86" fmla="*/ 360 w 439"/>
                    <a:gd name="T87" fmla="*/ 125 h 321"/>
                    <a:gd name="T88" fmla="*/ 383 w 439"/>
                    <a:gd name="T89" fmla="*/ 106 h 321"/>
                    <a:gd name="T90" fmla="*/ 407 w 439"/>
                    <a:gd name="T91" fmla="*/ 106 h 321"/>
                    <a:gd name="T92" fmla="*/ 430 w 439"/>
                    <a:gd name="T93" fmla="*/ 125 h 321"/>
                    <a:gd name="T94" fmla="*/ 430 w 439"/>
                    <a:gd name="T95" fmla="*/ 116 h 321"/>
                    <a:gd name="T96" fmla="*/ 411 w 439"/>
                    <a:gd name="T97" fmla="*/ 83 h 321"/>
                    <a:gd name="T98" fmla="*/ 387 w 439"/>
                    <a:gd name="T99" fmla="*/ 53 h 321"/>
                    <a:gd name="T100" fmla="*/ 356 w 439"/>
                    <a:gd name="T101" fmla="*/ 29 h 321"/>
                    <a:gd name="T102" fmla="*/ 324 w 439"/>
                    <a:gd name="T103" fmla="*/ 13 h 321"/>
                    <a:gd name="T104" fmla="*/ 291 w 439"/>
                    <a:gd name="T105" fmla="*/ 4 h 321"/>
                    <a:gd name="T106" fmla="*/ 256 w 439"/>
                    <a:gd name="T107" fmla="*/ 0 h 321"/>
                    <a:gd name="T108" fmla="*/ 217 w 439"/>
                    <a:gd name="T109" fmla="*/ 1 h 321"/>
                    <a:gd name="T110" fmla="*/ 180 w 439"/>
                    <a:gd name="T111" fmla="*/ 9 h 321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</a:gdLst>
                  <a:ahLst/>
                  <a:cxnLst>
                    <a:cxn ang="T112">
                      <a:pos x="T0" y="T1"/>
                    </a:cxn>
                    <a:cxn ang="T113">
                      <a:pos x="T2" y="T3"/>
                    </a:cxn>
                    <a:cxn ang="T114">
                      <a:pos x="T4" y="T5"/>
                    </a:cxn>
                    <a:cxn ang="T115">
                      <a:pos x="T6" y="T7"/>
                    </a:cxn>
                    <a:cxn ang="T116">
                      <a:pos x="T8" y="T9"/>
                    </a:cxn>
                    <a:cxn ang="T117">
                      <a:pos x="T10" y="T11"/>
                    </a:cxn>
                    <a:cxn ang="T118">
                      <a:pos x="T12" y="T13"/>
                    </a:cxn>
                    <a:cxn ang="T119">
                      <a:pos x="T14" y="T15"/>
                    </a:cxn>
                    <a:cxn ang="T120">
                      <a:pos x="T16" y="T17"/>
                    </a:cxn>
                    <a:cxn ang="T121">
                      <a:pos x="T18" y="T19"/>
                    </a:cxn>
                    <a:cxn ang="T122">
                      <a:pos x="T20" y="T21"/>
                    </a:cxn>
                    <a:cxn ang="T123">
                      <a:pos x="T22" y="T23"/>
                    </a:cxn>
                    <a:cxn ang="T124">
                      <a:pos x="T24" y="T25"/>
                    </a:cxn>
                    <a:cxn ang="T125">
                      <a:pos x="T26" y="T27"/>
                    </a:cxn>
                    <a:cxn ang="T126">
                      <a:pos x="T28" y="T29"/>
                    </a:cxn>
                    <a:cxn ang="T127">
                      <a:pos x="T30" y="T31"/>
                    </a:cxn>
                    <a:cxn ang="T128">
                      <a:pos x="T32" y="T33"/>
                    </a:cxn>
                    <a:cxn ang="T129">
                      <a:pos x="T34" y="T35"/>
                    </a:cxn>
                    <a:cxn ang="T130">
                      <a:pos x="T36" y="T37"/>
                    </a:cxn>
                    <a:cxn ang="T131">
                      <a:pos x="T38" y="T39"/>
                    </a:cxn>
                    <a:cxn ang="T132">
                      <a:pos x="T40" y="T41"/>
                    </a:cxn>
                    <a:cxn ang="T133">
                      <a:pos x="T42" y="T43"/>
                    </a:cxn>
                    <a:cxn ang="T134">
                      <a:pos x="T44" y="T45"/>
                    </a:cxn>
                    <a:cxn ang="T135">
                      <a:pos x="T46" y="T47"/>
                    </a:cxn>
                    <a:cxn ang="T136">
                      <a:pos x="T48" y="T49"/>
                    </a:cxn>
                    <a:cxn ang="T137">
                      <a:pos x="T50" y="T51"/>
                    </a:cxn>
                    <a:cxn ang="T138">
                      <a:pos x="T52" y="T53"/>
                    </a:cxn>
                    <a:cxn ang="T139">
                      <a:pos x="T54" y="T55"/>
                    </a:cxn>
                    <a:cxn ang="T140">
                      <a:pos x="T56" y="T57"/>
                    </a:cxn>
                    <a:cxn ang="T141">
                      <a:pos x="T58" y="T59"/>
                    </a:cxn>
                    <a:cxn ang="T142">
                      <a:pos x="T60" y="T61"/>
                    </a:cxn>
                    <a:cxn ang="T143">
                      <a:pos x="T62" y="T63"/>
                    </a:cxn>
                    <a:cxn ang="T144">
                      <a:pos x="T64" y="T65"/>
                    </a:cxn>
                    <a:cxn ang="T145">
                      <a:pos x="T66" y="T67"/>
                    </a:cxn>
                    <a:cxn ang="T146">
                      <a:pos x="T68" y="T69"/>
                    </a:cxn>
                    <a:cxn ang="T147">
                      <a:pos x="T70" y="T71"/>
                    </a:cxn>
                    <a:cxn ang="T148">
                      <a:pos x="T72" y="T73"/>
                    </a:cxn>
                    <a:cxn ang="T149">
                      <a:pos x="T74" y="T75"/>
                    </a:cxn>
                    <a:cxn ang="T150">
                      <a:pos x="T76" y="T77"/>
                    </a:cxn>
                    <a:cxn ang="T151">
                      <a:pos x="T78" y="T79"/>
                    </a:cxn>
                    <a:cxn ang="T152">
                      <a:pos x="T80" y="T81"/>
                    </a:cxn>
                    <a:cxn ang="T153">
                      <a:pos x="T82" y="T83"/>
                    </a:cxn>
                    <a:cxn ang="T154">
                      <a:pos x="T84" y="T85"/>
                    </a:cxn>
                    <a:cxn ang="T155">
                      <a:pos x="T86" y="T87"/>
                    </a:cxn>
                    <a:cxn ang="T156">
                      <a:pos x="T88" y="T89"/>
                    </a:cxn>
                    <a:cxn ang="T157">
                      <a:pos x="T90" y="T91"/>
                    </a:cxn>
                    <a:cxn ang="T158">
                      <a:pos x="T92" y="T93"/>
                    </a:cxn>
                    <a:cxn ang="T159">
                      <a:pos x="T94" y="T95"/>
                    </a:cxn>
                    <a:cxn ang="T160">
                      <a:pos x="T96" y="T97"/>
                    </a:cxn>
                    <a:cxn ang="T161">
                      <a:pos x="T98" y="T99"/>
                    </a:cxn>
                    <a:cxn ang="T162">
                      <a:pos x="T100" y="T101"/>
                    </a:cxn>
                    <a:cxn ang="T163">
                      <a:pos x="T102" y="T103"/>
                    </a:cxn>
                    <a:cxn ang="T164">
                      <a:pos x="T104" y="T105"/>
                    </a:cxn>
                    <a:cxn ang="T165">
                      <a:pos x="T106" y="T107"/>
                    </a:cxn>
                    <a:cxn ang="T166">
                      <a:pos x="T108" y="T109"/>
                    </a:cxn>
                    <a:cxn ang="T167">
                      <a:pos x="T110" y="T111"/>
                    </a:cxn>
                  </a:cxnLst>
                  <a:rect l="0" t="0" r="r" b="b"/>
                  <a:pathLst>
                    <a:path w="439" h="321">
                      <a:moveTo>
                        <a:pt x="172" y="12"/>
                      </a:moveTo>
                      <a:lnTo>
                        <a:pt x="162" y="16"/>
                      </a:lnTo>
                      <a:lnTo>
                        <a:pt x="157" y="17"/>
                      </a:lnTo>
                      <a:lnTo>
                        <a:pt x="152" y="20"/>
                      </a:lnTo>
                      <a:lnTo>
                        <a:pt x="146" y="22"/>
                      </a:lnTo>
                      <a:lnTo>
                        <a:pt x="138" y="26"/>
                      </a:lnTo>
                      <a:lnTo>
                        <a:pt x="132" y="30"/>
                      </a:lnTo>
                      <a:lnTo>
                        <a:pt x="126" y="33"/>
                      </a:lnTo>
                      <a:lnTo>
                        <a:pt x="119" y="38"/>
                      </a:lnTo>
                      <a:lnTo>
                        <a:pt x="113" y="43"/>
                      </a:lnTo>
                      <a:lnTo>
                        <a:pt x="107" y="47"/>
                      </a:lnTo>
                      <a:lnTo>
                        <a:pt x="101" y="52"/>
                      </a:lnTo>
                      <a:lnTo>
                        <a:pt x="94" y="57"/>
                      </a:lnTo>
                      <a:lnTo>
                        <a:pt x="88" y="61"/>
                      </a:lnTo>
                      <a:lnTo>
                        <a:pt x="83" y="67"/>
                      </a:lnTo>
                      <a:lnTo>
                        <a:pt x="77" y="72"/>
                      </a:lnTo>
                      <a:lnTo>
                        <a:pt x="72" y="79"/>
                      </a:lnTo>
                      <a:lnTo>
                        <a:pt x="66" y="84"/>
                      </a:lnTo>
                      <a:lnTo>
                        <a:pt x="61" y="90"/>
                      </a:lnTo>
                      <a:lnTo>
                        <a:pt x="57" y="96"/>
                      </a:lnTo>
                      <a:lnTo>
                        <a:pt x="51" y="103"/>
                      </a:lnTo>
                      <a:lnTo>
                        <a:pt x="46" y="110"/>
                      </a:lnTo>
                      <a:lnTo>
                        <a:pt x="41" y="118"/>
                      </a:lnTo>
                      <a:lnTo>
                        <a:pt x="36" y="126"/>
                      </a:lnTo>
                      <a:lnTo>
                        <a:pt x="31" y="134"/>
                      </a:lnTo>
                      <a:lnTo>
                        <a:pt x="27" y="141"/>
                      </a:lnTo>
                      <a:lnTo>
                        <a:pt x="23" y="150"/>
                      </a:lnTo>
                      <a:lnTo>
                        <a:pt x="18" y="160"/>
                      </a:lnTo>
                      <a:lnTo>
                        <a:pt x="15" y="169"/>
                      </a:lnTo>
                      <a:lnTo>
                        <a:pt x="12" y="177"/>
                      </a:lnTo>
                      <a:lnTo>
                        <a:pt x="9" y="186"/>
                      </a:lnTo>
                      <a:lnTo>
                        <a:pt x="6" y="196"/>
                      </a:lnTo>
                      <a:lnTo>
                        <a:pt x="4" y="207"/>
                      </a:lnTo>
                      <a:lnTo>
                        <a:pt x="3" y="216"/>
                      </a:lnTo>
                      <a:lnTo>
                        <a:pt x="1" y="227"/>
                      </a:lnTo>
                      <a:lnTo>
                        <a:pt x="0" y="239"/>
                      </a:lnTo>
                      <a:lnTo>
                        <a:pt x="0" y="250"/>
                      </a:lnTo>
                      <a:lnTo>
                        <a:pt x="0" y="260"/>
                      </a:lnTo>
                      <a:lnTo>
                        <a:pt x="0" y="270"/>
                      </a:lnTo>
                      <a:lnTo>
                        <a:pt x="0" y="278"/>
                      </a:lnTo>
                      <a:lnTo>
                        <a:pt x="1" y="286"/>
                      </a:lnTo>
                      <a:lnTo>
                        <a:pt x="3" y="294"/>
                      </a:lnTo>
                      <a:lnTo>
                        <a:pt x="4" y="302"/>
                      </a:lnTo>
                      <a:lnTo>
                        <a:pt x="6" y="310"/>
                      </a:lnTo>
                      <a:lnTo>
                        <a:pt x="9" y="320"/>
                      </a:lnTo>
                      <a:lnTo>
                        <a:pt x="7" y="310"/>
                      </a:lnTo>
                      <a:lnTo>
                        <a:pt x="7" y="302"/>
                      </a:lnTo>
                      <a:lnTo>
                        <a:pt x="7" y="295"/>
                      </a:lnTo>
                      <a:lnTo>
                        <a:pt x="9" y="289"/>
                      </a:lnTo>
                      <a:lnTo>
                        <a:pt x="10" y="282"/>
                      </a:lnTo>
                      <a:lnTo>
                        <a:pt x="13" y="276"/>
                      </a:lnTo>
                      <a:lnTo>
                        <a:pt x="16" y="271"/>
                      </a:lnTo>
                      <a:lnTo>
                        <a:pt x="21" y="264"/>
                      </a:lnTo>
                      <a:lnTo>
                        <a:pt x="25" y="260"/>
                      </a:lnTo>
                      <a:lnTo>
                        <a:pt x="29" y="258"/>
                      </a:lnTo>
                      <a:lnTo>
                        <a:pt x="33" y="255"/>
                      </a:lnTo>
                      <a:lnTo>
                        <a:pt x="39" y="252"/>
                      </a:lnTo>
                      <a:lnTo>
                        <a:pt x="45" y="251"/>
                      </a:lnTo>
                      <a:lnTo>
                        <a:pt x="50" y="250"/>
                      </a:lnTo>
                      <a:lnTo>
                        <a:pt x="55" y="250"/>
                      </a:lnTo>
                      <a:lnTo>
                        <a:pt x="60" y="251"/>
                      </a:lnTo>
                      <a:lnTo>
                        <a:pt x="66" y="252"/>
                      </a:lnTo>
                      <a:lnTo>
                        <a:pt x="72" y="255"/>
                      </a:lnTo>
                      <a:lnTo>
                        <a:pt x="75" y="258"/>
                      </a:lnTo>
                      <a:lnTo>
                        <a:pt x="81" y="260"/>
                      </a:lnTo>
                      <a:lnTo>
                        <a:pt x="85" y="266"/>
                      </a:lnTo>
                      <a:lnTo>
                        <a:pt x="89" y="271"/>
                      </a:lnTo>
                      <a:lnTo>
                        <a:pt x="93" y="278"/>
                      </a:lnTo>
                      <a:lnTo>
                        <a:pt x="96" y="285"/>
                      </a:lnTo>
                      <a:lnTo>
                        <a:pt x="94" y="276"/>
                      </a:lnTo>
                      <a:lnTo>
                        <a:pt x="92" y="268"/>
                      </a:lnTo>
                      <a:lnTo>
                        <a:pt x="89" y="259"/>
                      </a:lnTo>
                      <a:lnTo>
                        <a:pt x="87" y="248"/>
                      </a:lnTo>
                      <a:lnTo>
                        <a:pt x="86" y="239"/>
                      </a:lnTo>
                      <a:lnTo>
                        <a:pt x="84" y="229"/>
                      </a:lnTo>
                      <a:lnTo>
                        <a:pt x="83" y="220"/>
                      </a:lnTo>
                      <a:lnTo>
                        <a:pt x="82" y="211"/>
                      </a:lnTo>
                      <a:lnTo>
                        <a:pt x="81" y="200"/>
                      </a:lnTo>
                      <a:lnTo>
                        <a:pt x="81" y="189"/>
                      </a:lnTo>
                      <a:lnTo>
                        <a:pt x="81" y="178"/>
                      </a:lnTo>
                      <a:lnTo>
                        <a:pt x="81" y="166"/>
                      </a:lnTo>
                      <a:lnTo>
                        <a:pt x="82" y="155"/>
                      </a:lnTo>
                      <a:lnTo>
                        <a:pt x="83" y="147"/>
                      </a:lnTo>
                      <a:lnTo>
                        <a:pt x="84" y="138"/>
                      </a:lnTo>
                      <a:lnTo>
                        <a:pt x="85" y="129"/>
                      </a:lnTo>
                      <a:lnTo>
                        <a:pt x="87" y="119"/>
                      </a:lnTo>
                      <a:lnTo>
                        <a:pt x="90" y="111"/>
                      </a:lnTo>
                      <a:lnTo>
                        <a:pt x="92" y="103"/>
                      </a:lnTo>
                      <a:lnTo>
                        <a:pt x="93" y="96"/>
                      </a:lnTo>
                      <a:lnTo>
                        <a:pt x="96" y="91"/>
                      </a:lnTo>
                      <a:lnTo>
                        <a:pt x="99" y="86"/>
                      </a:lnTo>
                      <a:lnTo>
                        <a:pt x="102" y="77"/>
                      </a:lnTo>
                      <a:lnTo>
                        <a:pt x="105" y="69"/>
                      </a:lnTo>
                      <a:lnTo>
                        <a:pt x="109" y="63"/>
                      </a:lnTo>
                      <a:lnTo>
                        <a:pt x="113" y="57"/>
                      </a:lnTo>
                      <a:lnTo>
                        <a:pt x="117" y="52"/>
                      </a:lnTo>
                      <a:lnTo>
                        <a:pt x="123" y="45"/>
                      </a:lnTo>
                      <a:lnTo>
                        <a:pt x="127" y="40"/>
                      </a:lnTo>
                      <a:lnTo>
                        <a:pt x="132" y="34"/>
                      </a:lnTo>
                      <a:lnTo>
                        <a:pt x="138" y="30"/>
                      </a:lnTo>
                      <a:lnTo>
                        <a:pt x="144" y="26"/>
                      </a:lnTo>
                      <a:lnTo>
                        <a:pt x="150" y="22"/>
                      </a:lnTo>
                      <a:lnTo>
                        <a:pt x="154" y="21"/>
                      </a:lnTo>
                      <a:lnTo>
                        <a:pt x="151" y="25"/>
                      </a:lnTo>
                      <a:lnTo>
                        <a:pt x="149" y="30"/>
                      </a:lnTo>
                      <a:lnTo>
                        <a:pt x="147" y="38"/>
                      </a:lnTo>
                      <a:lnTo>
                        <a:pt x="147" y="47"/>
                      </a:lnTo>
                      <a:lnTo>
                        <a:pt x="146" y="53"/>
                      </a:lnTo>
                      <a:lnTo>
                        <a:pt x="146" y="63"/>
                      </a:lnTo>
                      <a:lnTo>
                        <a:pt x="146" y="71"/>
                      </a:lnTo>
                      <a:lnTo>
                        <a:pt x="146" y="77"/>
                      </a:lnTo>
                      <a:lnTo>
                        <a:pt x="147" y="87"/>
                      </a:lnTo>
                      <a:lnTo>
                        <a:pt x="147" y="98"/>
                      </a:lnTo>
                      <a:lnTo>
                        <a:pt x="149" y="107"/>
                      </a:lnTo>
                      <a:lnTo>
                        <a:pt x="150" y="116"/>
                      </a:lnTo>
                      <a:lnTo>
                        <a:pt x="152" y="129"/>
                      </a:lnTo>
                      <a:lnTo>
                        <a:pt x="154" y="139"/>
                      </a:lnTo>
                      <a:lnTo>
                        <a:pt x="156" y="151"/>
                      </a:lnTo>
                      <a:lnTo>
                        <a:pt x="159" y="162"/>
                      </a:lnTo>
                      <a:lnTo>
                        <a:pt x="161" y="172"/>
                      </a:lnTo>
                      <a:lnTo>
                        <a:pt x="163" y="181"/>
                      </a:lnTo>
                      <a:lnTo>
                        <a:pt x="165" y="190"/>
                      </a:lnTo>
                      <a:lnTo>
                        <a:pt x="168" y="200"/>
                      </a:lnTo>
                      <a:lnTo>
                        <a:pt x="171" y="209"/>
                      </a:lnTo>
                      <a:lnTo>
                        <a:pt x="174" y="220"/>
                      </a:lnTo>
                      <a:lnTo>
                        <a:pt x="176" y="229"/>
                      </a:lnTo>
                      <a:lnTo>
                        <a:pt x="178" y="237"/>
                      </a:lnTo>
                      <a:lnTo>
                        <a:pt x="181" y="248"/>
                      </a:lnTo>
                      <a:lnTo>
                        <a:pt x="180" y="240"/>
                      </a:lnTo>
                      <a:lnTo>
                        <a:pt x="179" y="231"/>
                      </a:lnTo>
                      <a:lnTo>
                        <a:pt x="180" y="223"/>
                      </a:lnTo>
                      <a:lnTo>
                        <a:pt x="180" y="216"/>
                      </a:lnTo>
                      <a:lnTo>
                        <a:pt x="183" y="209"/>
                      </a:lnTo>
                      <a:lnTo>
                        <a:pt x="186" y="203"/>
                      </a:lnTo>
                      <a:lnTo>
                        <a:pt x="189" y="196"/>
                      </a:lnTo>
                      <a:lnTo>
                        <a:pt x="193" y="190"/>
                      </a:lnTo>
                      <a:lnTo>
                        <a:pt x="198" y="186"/>
                      </a:lnTo>
                      <a:lnTo>
                        <a:pt x="204" y="182"/>
                      </a:lnTo>
                      <a:lnTo>
                        <a:pt x="210" y="178"/>
                      </a:lnTo>
                      <a:lnTo>
                        <a:pt x="217" y="178"/>
                      </a:lnTo>
                      <a:lnTo>
                        <a:pt x="223" y="177"/>
                      </a:lnTo>
                      <a:lnTo>
                        <a:pt x="230" y="177"/>
                      </a:lnTo>
                      <a:lnTo>
                        <a:pt x="236" y="178"/>
                      </a:lnTo>
                      <a:lnTo>
                        <a:pt x="243" y="181"/>
                      </a:lnTo>
                      <a:lnTo>
                        <a:pt x="247" y="184"/>
                      </a:lnTo>
                      <a:lnTo>
                        <a:pt x="252" y="188"/>
                      </a:lnTo>
                      <a:lnTo>
                        <a:pt x="256" y="193"/>
                      </a:lnTo>
                      <a:lnTo>
                        <a:pt x="261" y="198"/>
                      </a:lnTo>
                      <a:lnTo>
                        <a:pt x="267" y="212"/>
                      </a:lnTo>
                      <a:lnTo>
                        <a:pt x="262" y="198"/>
                      </a:lnTo>
                      <a:lnTo>
                        <a:pt x="259" y="190"/>
                      </a:lnTo>
                      <a:lnTo>
                        <a:pt x="257" y="184"/>
                      </a:lnTo>
                      <a:lnTo>
                        <a:pt x="255" y="176"/>
                      </a:lnTo>
                      <a:lnTo>
                        <a:pt x="252" y="168"/>
                      </a:lnTo>
                      <a:lnTo>
                        <a:pt x="248" y="158"/>
                      </a:lnTo>
                      <a:lnTo>
                        <a:pt x="244" y="149"/>
                      </a:lnTo>
                      <a:lnTo>
                        <a:pt x="241" y="139"/>
                      </a:lnTo>
                      <a:lnTo>
                        <a:pt x="238" y="131"/>
                      </a:lnTo>
                      <a:lnTo>
                        <a:pt x="234" y="123"/>
                      </a:lnTo>
                      <a:lnTo>
                        <a:pt x="231" y="115"/>
                      </a:lnTo>
                      <a:lnTo>
                        <a:pt x="227" y="106"/>
                      </a:lnTo>
                      <a:lnTo>
                        <a:pt x="222" y="98"/>
                      </a:lnTo>
                      <a:lnTo>
                        <a:pt x="219" y="90"/>
                      </a:lnTo>
                      <a:lnTo>
                        <a:pt x="215" y="83"/>
                      </a:lnTo>
                      <a:lnTo>
                        <a:pt x="211" y="75"/>
                      </a:lnTo>
                      <a:lnTo>
                        <a:pt x="207" y="68"/>
                      </a:lnTo>
                      <a:lnTo>
                        <a:pt x="204" y="61"/>
                      </a:lnTo>
                      <a:lnTo>
                        <a:pt x="201" y="55"/>
                      </a:lnTo>
                      <a:lnTo>
                        <a:pt x="196" y="49"/>
                      </a:lnTo>
                      <a:lnTo>
                        <a:pt x="192" y="44"/>
                      </a:lnTo>
                      <a:lnTo>
                        <a:pt x="188" y="37"/>
                      </a:lnTo>
                      <a:lnTo>
                        <a:pt x="184" y="32"/>
                      </a:lnTo>
                      <a:lnTo>
                        <a:pt x="180" y="28"/>
                      </a:lnTo>
                      <a:lnTo>
                        <a:pt x="175" y="24"/>
                      </a:lnTo>
                      <a:lnTo>
                        <a:pt x="170" y="20"/>
                      </a:lnTo>
                      <a:lnTo>
                        <a:pt x="165" y="18"/>
                      </a:lnTo>
                      <a:lnTo>
                        <a:pt x="161" y="17"/>
                      </a:lnTo>
                      <a:lnTo>
                        <a:pt x="169" y="14"/>
                      </a:lnTo>
                      <a:lnTo>
                        <a:pt x="176" y="13"/>
                      </a:lnTo>
                      <a:lnTo>
                        <a:pt x="183" y="12"/>
                      </a:lnTo>
                      <a:lnTo>
                        <a:pt x="190" y="12"/>
                      </a:lnTo>
                      <a:lnTo>
                        <a:pt x="198" y="12"/>
                      </a:lnTo>
                      <a:lnTo>
                        <a:pt x="205" y="12"/>
                      </a:lnTo>
                      <a:lnTo>
                        <a:pt x="211" y="13"/>
                      </a:lnTo>
                      <a:lnTo>
                        <a:pt x="217" y="14"/>
                      </a:lnTo>
                      <a:lnTo>
                        <a:pt x="224" y="17"/>
                      </a:lnTo>
                      <a:lnTo>
                        <a:pt x="231" y="20"/>
                      </a:lnTo>
                      <a:lnTo>
                        <a:pt x="238" y="24"/>
                      </a:lnTo>
                      <a:lnTo>
                        <a:pt x="245" y="26"/>
                      </a:lnTo>
                      <a:lnTo>
                        <a:pt x="251" y="30"/>
                      </a:lnTo>
                      <a:lnTo>
                        <a:pt x="256" y="33"/>
                      </a:lnTo>
                      <a:lnTo>
                        <a:pt x="261" y="37"/>
                      </a:lnTo>
                      <a:lnTo>
                        <a:pt x="267" y="43"/>
                      </a:lnTo>
                      <a:lnTo>
                        <a:pt x="273" y="47"/>
                      </a:lnTo>
                      <a:lnTo>
                        <a:pt x="278" y="52"/>
                      </a:lnTo>
                      <a:lnTo>
                        <a:pt x="284" y="57"/>
                      </a:lnTo>
                      <a:lnTo>
                        <a:pt x="289" y="63"/>
                      </a:lnTo>
                      <a:lnTo>
                        <a:pt x="294" y="68"/>
                      </a:lnTo>
                      <a:lnTo>
                        <a:pt x="298" y="73"/>
                      </a:lnTo>
                      <a:lnTo>
                        <a:pt x="303" y="80"/>
                      </a:lnTo>
                      <a:lnTo>
                        <a:pt x="308" y="87"/>
                      </a:lnTo>
                      <a:lnTo>
                        <a:pt x="312" y="92"/>
                      </a:lnTo>
                      <a:lnTo>
                        <a:pt x="315" y="99"/>
                      </a:lnTo>
                      <a:lnTo>
                        <a:pt x="320" y="106"/>
                      </a:lnTo>
                      <a:lnTo>
                        <a:pt x="324" y="112"/>
                      </a:lnTo>
                      <a:lnTo>
                        <a:pt x="327" y="119"/>
                      </a:lnTo>
                      <a:lnTo>
                        <a:pt x="331" y="126"/>
                      </a:lnTo>
                      <a:lnTo>
                        <a:pt x="335" y="134"/>
                      </a:lnTo>
                      <a:lnTo>
                        <a:pt x="338" y="141"/>
                      </a:lnTo>
                      <a:lnTo>
                        <a:pt x="341" y="149"/>
                      </a:lnTo>
                      <a:lnTo>
                        <a:pt x="345" y="157"/>
                      </a:lnTo>
                      <a:lnTo>
                        <a:pt x="348" y="165"/>
                      </a:lnTo>
                      <a:lnTo>
                        <a:pt x="351" y="176"/>
                      </a:lnTo>
                      <a:lnTo>
                        <a:pt x="350" y="164"/>
                      </a:lnTo>
                      <a:lnTo>
                        <a:pt x="350" y="157"/>
                      </a:lnTo>
                      <a:lnTo>
                        <a:pt x="350" y="149"/>
                      </a:lnTo>
                      <a:lnTo>
                        <a:pt x="351" y="142"/>
                      </a:lnTo>
                      <a:lnTo>
                        <a:pt x="354" y="135"/>
                      </a:lnTo>
                      <a:lnTo>
                        <a:pt x="356" y="130"/>
                      </a:lnTo>
                      <a:lnTo>
                        <a:pt x="360" y="125"/>
                      </a:lnTo>
                      <a:lnTo>
                        <a:pt x="364" y="119"/>
                      </a:lnTo>
                      <a:lnTo>
                        <a:pt x="369" y="114"/>
                      </a:lnTo>
                      <a:lnTo>
                        <a:pt x="374" y="111"/>
                      </a:lnTo>
                      <a:lnTo>
                        <a:pt x="378" y="108"/>
                      </a:lnTo>
                      <a:lnTo>
                        <a:pt x="383" y="106"/>
                      </a:lnTo>
                      <a:lnTo>
                        <a:pt x="388" y="104"/>
                      </a:lnTo>
                      <a:lnTo>
                        <a:pt x="393" y="103"/>
                      </a:lnTo>
                      <a:lnTo>
                        <a:pt x="398" y="103"/>
                      </a:lnTo>
                      <a:lnTo>
                        <a:pt x="402" y="104"/>
                      </a:lnTo>
                      <a:lnTo>
                        <a:pt x="407" y="106"/>
                      </a:lnTo>
                      <a:lnTo>
                        <a:pt x="412" y="108"/>
                      </a:lnTo>
                      <a:lnTo>
                        <a:pt x="417" y="111"/>
                      </a:lnTo>
                      <a:lnTo>
                        <a:pt x="422" y="114"/>
                      </a:lnTo>
                      <a:lnTo>
                        <a:pt x="426" y="119"/>
                      </a:lnTo>
                      <a:lnTo>
                        <a:pt x="430" y="125"/>
                      </a:lnTo>
                      <a:lnTo>
                        <a:pt x="434" y="130"/>
                      </a:lnTo>
                      <a:lnTo>
                        <a:pt x="438" y="137"/>
                      </a:lnTo>
                      <a:lnTo>
                        <a:pt x="435" y="129"/>
                      </a:lnTo>
                      <a:lnTo>
                        <a:pt x="432" y="123"/>
                      </a:lnTo>
                      <a:lnTo>
                        <a:pt x="430" y="116"/>
                      </a:lnTo>
                      <a:lnTo>
                        <a:pt x="427" y="110"/>
                      </a:lnTo>
                      <a:lnTo>
                        <a:pt x="423" y="103"/>
                      </a:lnTo>
                      <a:lnTo>
                        <a:pt x="420" y="95"/>
                      </a:lnTo>
                      <a:lnTo>
                        <a:pt x="415" y="88"/>
                      </a:lnTo>
                      <a:lnTo>
                        <a:pt x="411" y="83"/>
                      </a:lnTo>
                      <a:lnTo>
                        <a:pt x="407" y="76"/>
                      </a:lnTo>
                      <a:lnTo>
                        <a:pt x="402" y="69"/>
                      </a:lnTo>
                      <a:lnTo>
                        <a:pt x="396" y="64"/>
                      </a:lnTo>
                      <a:lnTo>
                        <a:pt x="392" y="59"/>
                      </a:lnTo>
                      <a:lnTo>
                        <a:pt x="387" y="53"/>
                      </a:lnTo>
                      <a:lnTo>
                        <a:pt x="381" y="48"/>
                      </a:lnTo>
                      <a:lnTo>
                        <a:pt x="375" y="43"/>
                      </a:lnTo>
                      <a:lnTo>
                        <a:pt x="369" y="38"/>
                      </a:lnTo>
                      <a:lnTo>
                        <a:pt x="362" y="33"/>
                      </a:lnTo>
                      <a:lnTo>
                        <a:pt x="356" y="29"/>
                      </a:lnTo>
                      <a:lnTo>
                        <a:pt x="350" y="26"/>
                      </a:lnTo>
                      <a:lnTo>
                        <a:pt x="343" y="22"/>
                      </a:lnTo>
                      <a:lnTo>
                        <a:pt x="337" y="20"/>
                      </a:lnTo>
                      <a:lnTo>
                        <a:pt x="330" y="16"/>
                      </a:lnTo>
                      <a:lnTo>
                        <a:pt x="324" y="13"/>
                      </a:lnTo>
                      <a:lnTo>
                        <a:pt x="317" y="10"/>
                      </a:lnTo>
                      <a:lnTo>
                        <a:pt x="310" y="9"/>
                      </a:lnTo>
                      <a:lnTo>
                        <a:pt x="304" y="6"/>
                      </a:lnTo>
                      <a:lnTo>
                        <a:pt x="297" y="5"/>
                      </a:lnTo>
                      <a:lnTo>
                        <a:pt x="291" y="4"/>
                      </a:lnTo>
                      <a:lnTo>
                        <a:pt x="285" y="2"/>
                      </a:lnTo>
                      <a:lnTo>
                        <a:pt x="279" y="1"/>
                      </a:lnTo>
                      <a:lnTo>
                        <a:pt x="270" y="0"/>
                      </a:lnTo>
                      <a:lnTo>
                        <a:pt x="263" y="0"/>
                      </a:lnTo>
                      <a:lnTo>
                        <a:pt x="256" y="0"/>
                      </a:lnTo>
                      <a:lnTo>
                        <a:pt x="249" y="0"/>
                      </a:lnTo>
                      <a:lnTo>
                        <a:pt x="240" y="0"/>
                      </a:lnTo>
                      <a:lnTo>
                        <a:pt x="232" y="0"/>
                      </a:lnTo>
                      <a:lnTo>
                        <a:pt x="225" y="0"/>
                      </a:lnTo>
                      <a:lnTo>
                        <a:pt x="217" y="1"/>
                      </a:lnTo>
                      <a:lnTo>
                        <a:pt x="209" y="2"/>
                      </a:lnTo>
                      <a:lnTo>
                        <a:pt x="203" y="4"/>
                      </a:lnTo>
                      <a:lnTo>
                        <a:pt x="196" y="5"/>
                      </a:lnTo>
                      <a:lnTo>
                        <a:pt x="189" y="8"/>
                      </a:lnTo>
                      <a:lnTo>
                        <a:pt x="180" y="9"/>
                      </a:lnTo>
                      <a:lnTo>
                        <a:pt x="172" y="12"/>
                      </a:lnTo>
                    </a:path>
                  </a:pathLst>
                </a:custGeom>
                <a:solidFill>
                  <a:srgbClr val="FF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  <p:grpSp>
        <p:nvGrpSpPr>
          <p:cNvPr id="36" name="Group 88">
            <a:extLst>
              <a:ext uri="{FF2B5EF4-FFF2-40B4-BE49-F238E27FC236}">
                <a16:creationId xmlns:a16="http://schemas.microsoft.com/office/drawing/2014/main" id="{887307FB-7344-7C2D-B56D-80FB0202527C}"/>
              </a:ext>
            </a:extLst>
          </p:cNvPr>
          <p:cNvGrpSpPr>
            <a:grpSpLocks/>
          </p:cNvGrpSpPr>
          <p:nvPr/>
        </p:nvGrpSpPr>
        <p:grpSpPr bwMode="auto">
          <a:xfrm>
            <a:off x="31750" y="44450"/>
            <a:ext cx="1055688" cy="815975"/>
            <a:chOff x="20" y="28"/>
            <a:chExt cx="665" cy="514"/>
          </a:xfrm>
        </p:grpSpPr>
        <p:sp>
          <p:nvSpPr>
            <p:cNvPr id="37" name="Oval 85">
              <a:extLst>
                <a:ext uri="{FF2B5EF4-FFF2-40B4-BE49-F238E27FC236}">
                  <a16:creationId xmlns:a16="http://schemas.microsoft.com/office/drawing/2014/main" id="{71E90D87-0F47-3402-1A6C-1558FA66B639}"/>
                </a:ext>
              </a:extLst>
            </p:cNvPr>
            <p:cNvSpPr>
              <a:spLocks noChangeArrowheads="1"/>
            </p:cNvSpPr>
            <p:nvPr userDrawn="1"/>
          </p:nvSpPr>
          <p:spPr bwMode="ltGray">
            <a:xfrm>
              <a:off x="90" y="28"/>
              <a:ext cx="528" cy="492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defRPr/>
              </a:pPr>
              <a:endParaRPr lang="zh-CN" altLang="en-US"/>
            </a:p>
          </p:txBody>
        </p:sp>
        <p:sp>
          <p:nvSpPr>
            <p:cNvPr id="38" name="Freeform 86">
              <a:extLst>
                <a:ext uri="{FF2B5EF4-FFF2-40B4-BE49-F238E27FC236}">
                  <a16:creationId xmlns:a16="http://schemas.microsoft.com/office/drawing/2014/main" id="{CE97723C-9E37-49F1-1546-92F611CC771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0" y="241"/>
              <a:ext cx="246" cy="94"/>
            </a:xfrm>
            <a:custGeom>
              <a:avLst/>
              <a:gdLst>
                <a:gd name="T0" fmla="*/ 7 w 246"/>
                <a:gd name="T1" fmla="*/ 52 h 94"/>
                <a:gd name="T2" fmla="*/ 22 w 246"/>
                <a:gd name="T3" fmla="*/ 48 h 94"/>
                <a:gd name="T4" fmla="*/ 38 w 246"/>
                <a:gd name="T5" fmla="*/ 48 h 94"/>
                <a:gd name="T6" fmla="*/ 53 w 246"/>
                <a:gd name="T7" fmla="*/ 50 h 94"/>
                <a:gd name="T8" fmla="*/ 69 w 246"/>
                <a:gd name="T9" fmla="*/ 54 h 94"/>
                <a:gd name="T10" fmla="*/ 84 w 246"/>
                <a:gd name="T11" fmla="*/ 59 h 94"/>
                <a:gd name="T12" fmla="*/ 99 w 246"/>
                <a:gd name="T13" fmla="*/ 65 h 94"/>
                <a:gd name="T14" fmla="*/ 113 w 246"/>
                <a:gd name="T15" fmla="*/ 72 h 94"/>
                <a:gd name="T16" fmla="*/ 124 w 246"/>
                <a:gd name="T17" fmla="*/ 66 h 94"/>
                <a:gd name="T18" fmla="*/ 136 w 246"/>
                <a:gd name="T19" fmla="*/ 48 h 94"/>
                <a:gd name="T20" fmla="*/ 150 w 246"/>
                <a:gd name="T21" fmla="*/ 35 h 94"/>
                <a:gd name="T22" fmla="*/ 166 w 246"/>
                <a:gd name="T23" fmla="*/ 24 h 94"/>
                <a:gd name="T24" fmla="*/ 183 w 246"/>
                <a:gd name="T25" fmla="*/ 16 h 94"/>
                <a:gd name="T26" fmla="*/ 201 w 246"/>
                <a:gd name="T27" fmla="*/ 9 h 94"/>
                <a:gd name="T28" fmla="*/ 219 w 246"/>
                <a:gd name="T29" fmla="*/ 5 h 94"/>
                <a:gd name="T30" fmla="*/ 237 w 246"/>
                <a:gd name="T31" fmla="*/ 1 h 94"/>
                <a:gd name="T32" fmla="*/ 237 w 246"/>
                <a:gd name="T33" fmla="*/ 3 h 94"/>
                <a:gd name="T34" fmla="*/ 222 w 246"/>
                <a:gd name="T35" fmla="*/ 11 h 94"/>
                <a:gd name="T36" fmla="*/ 207 w 246"/>
                <a:gd name="T37" fmla="*/ 19 h 94"/>
                <a:gd name="T38" fmla="*/ 191 w 246"/>
                <a:gd name="T39" fmla="*/ 28 h 94"/>
                <a:gd name="T40" fmla="*/ 177 w 246"/>
                <a:gd name="T41" fmla="*/ 39 h 94"/>
                <a:gd name="T42" fmla="*/ 163 w 246"/>
                <a:gd name="T43" fmla="*/ 51 h 94"/>
                <a:gd name="T44" fmla="*/ 152 w 246"/>
                <a:gd name="T45" fmla="*/ 64 h 94"/>
                <a:gd name="T46" fmla="*/ 142 w 246"/>
                <a:gd name="T47" fmla="*/ 79 h 94"/>
                <a:gd name="T48" fmla="*/ 135 w 246"/>
                <a:gd name="T49" fmla="*/ 90 h 94"/>
                <a:gd name="T50" fmla="*/ 130 w 246"/>
                <a:gd name="T51" fmla="*/ 93 h 94"/>
                <a:gd name="T52" fmla="*/ 123 w 246"/>
                <a:gd name="T53" fmla="*/ 90 h 94"/>
                <a:gd name="T54" fmla="*/ 116 w 246"/>
                <a:gd name="T55" fmla="*/ 87 h 94"/>
                <a:gd name="T56" fmla="*/ 107 w 246"/>
                <a:gd name="T57" fmla="*/ 84 h 94"/>
                <a:gd name="T58" fmla="*/ 93 w 246"/>
                <a:gd name="T59" fmla="*/ 78 h 94"/>
                <a:gd name="T60" fmla="*/ 79 w 246"/>
                <a:gd name="T61" fmla="*/ 71 h 94"/>
                <a:gd name="T62" fmla="*/ 63 w 246"/>
                <a:gd name="T63" fmla="*/ 64 h 94"/>
                <a:gd name="T64" fmla="*/ 47 w 246"/>
                <a:gd name="T65" fmla="*/ 58 h 94"/>
                <a:gd name="T66" fmla="*/ 31 w 246"/>
                <a:gd name="T67" fmla="*/ 54 h 94"/>
                <a:gd name="T68" fmla="*/ 17 w 246"/>
                <a:gd name="T69" fmla="*/ 52 h 94"/>
                <a:gd name="T70" fmla="*/ 5 w 246"/>
                <a:gd name="T71" fmla="*/ 53 h 94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246" h="94">
                  <a:moveTo>
                    <a:pt x="0" y="55"/>
                  </a:moveTo>
                  <a:lnTo>
                    <a:pt x="7" y="52"/>
                  </a:lnTo>
                  <a:lnTo>
                    <a:pt x="14" y="50"/>
                  </a:lnTo>
                  <a:lnTo>
                    <a:pt x="22" y="48"/>
                  </a:lnTo>
                  <a:lnTo>
                    <a:pt x="30" y="48"/>
                  </a:lnTo>
                  <a:lnTo>
                    <a:pt x="38" y="48"/>
                  </a:lnTo>
                  <a:lnTo>
                    <a:pt x="45" y="48"/>
                  </a:lnTo>
                  <a:lnTo>
                    <a:pt x="53" y="50"/>
                  </a:lnTo>
                  <a:lnTo>
                    <a:pt x="61" y="51"/>
                  </a:lnTo>
                  <a:lnTo>
                    <a:pt x="69" y="54"/>
                  </a:lnTo>
                  <a:lnTo>
                    <a:pt x="76" y="56"/>
                  </a:lnTo>
                  <a:lnTo>
                    <a:pt x="84" y="59"/>
                  </a:lnTo>
                  <a:lnTo>
                    <a:pt x="92" y="62"/>
                  </a:lnTo>
                  <a:lnTo>
                    <a:pt x="99" y="65"/>
                  </a:lnTo>
                  <a:lnTo>
                    <a:pt x="106" y="68"/>
                  </a:lnTo>
                  <a:lnTo>
                    <a:pt x="113" y="72"/>
                  </a:lnTo>
                  <a:lnTo>
                    <a:pt x="119" y="75"/>
                  </a:lnTo>
                  <a:lnTo>
                    <a:pt x="124" y="66"/>
                  </a:lnTo>
                  <a:lnTo>
                    <a:pt x="130" y="56"/>
                  </a:lnTo>
                  <a:lnTo>
                    <a:pt x="136" y="48"/>
                  </a:lnTo>
                  <a:lnTo>
                    <a:pt x="143" y="42"/>
                  </a:lnTo>
                  <a:lnTo>
                    <a:pt x="150" y="35"/>
                  </a:lnTo>
                  <a:lnTo>
                    <a:pt x="158" y="29"/>
                  </a:lnTo>
                  <a:lnTo>
                    <a:pt x="166" y="24"/>
                  </a:lnTo>
                  <a:lnTo>
                    <a:pt x="175" y="20"/>
                  </a:lnTo>
                  <a:lnTo>
                    <a:pt x="183" y="16"/>
                  </a:lnTo>
                  <a:lnTo>
                    <a:pt x="193" y="13"/>
                  </a:lnTo>
                  <a:lnTo>
                    <a:pt x="201" y="9"/>
                  </a:lnTo>
                  <a:lnTo>
                    <a:pt x="210" y="7"/>
                  </a:lnTo>
                  <a:lnTo>
                    <a:pt x="219" y="5"/>
                  </a:lnTo>
                  <a:lnTo>
                    <a:pt x="228" y="3"/>
                  </a:lnTo>
                  <a:lnTo>
                    <a:pt x="237" y="1"/>
                  </a:lnTo>
                  <a:lnTo>
                    <a:pt x="245" y="0"/>
                  </a:lnTo>
                  <a:lnTo>
                    <a:pt x="237" y="3"/>
                  </a:lnTo>
                  <a:lnTo>
                    <a:pt x="230" y="7"/>
                  </a:lnTo>
                  <a:lnTo>
                    <a:pt x="222" y="11"/>
                  </a:lnTo>
                  <a:lnTo>
                    <a:pt x="214" y="15"/>
                  </a:lnTo>
                  <a:lnTo>
                    <a:pt x="207" y="19"/>
                  </a:lnTo>
                  <a:lnTo>
                    <a:pt x="199" y="24"/>
                  </a:lnTo>
                  <a:lnTo>
                    <a:pt x="191" y="28"/>
                  </a:lnTo>
                  <a:lnTo>
                    <a:pt x="185" y="33"/>
                  </a:lnTo>
                  <a:lnTo>
                    <a:pt x="177" y="39"/>
                  </a:lnTo>
                  <a:lnTo>
                    <a:pt x="170" y="44"/>
                  </a:lnTo>
                  <a:lnTo>
                    <a:pt x="163" y="51"/>
                  </a:lnTo>
                  <a:lnTo>
                    <a:pt x="158" y="57"/>
                  </a:lnTo>
                  <a:lnTo>
                    <a:pt x="152" y="64"/>
                  </a:lnTo>
                  <a:lnTo>
                    <a:pt x="146" y="71"/>
                  </a:lnTo>
                  <a:lnTo>
                    <a:pt x="142" y="79"/>
                  </a:lnTo>
                  <a:lnTo>
                    <a:pt x="138" y="87"/>
                  </a:lnTo>
                  <a:lnTo>
                    <a:pt x="135" y="90"/>
                  </a:lnTo>
                  <a:lnTo>
                    <a:pt x="133" y="92"/>
                  </a:lnTo>
                  <a:lnTo>
                    <a:pt x="130" y="93"/>
                  </a:lnTo>
                  <a:lnTo>
                    <a:pt x="127" y="91"/>
                  </a:lnTo>
                  <a:lnTo>
                    <a:pt x="123" y="90"/>
                  </a:lnTo>
                  <a:lnTo>
                    <a:pt x="120" y="89"/>
                  </a:lnTo>
                  <a:lnTo>
                    <a:pt x="116" y="87"/>
                  </a:lnTo>
                  <a:lnTo>
                    <a:pt x="113" y="86"/>
                  </a:lnTo>
                  <a:lnTo>
                    <a:pt x="107" y="84"/>
                  </a:lnTo>
                  <a:lnTo>
                    <a:pt x="101" y="80"/>
                  </a:lnTo>
                  <a:lnTo>
                    <a:pt x="93" y="78"/>
                  </a:lnTo>
                  <a:lnTo>
                    <a:pt x="87" y="74"/>
                  </a:lnTo>
                  <a:lnTo>
                    <a:pt x="79" y="71"/>
                  </a:lnTo>
                  <a:lnTo>
                    <a:pt x="71" y="67"/>
                  </a:lnTo>
                  <a:lnTo>
                    <a:pt x="63" y="64"/>
                  </a:lnTo>
                  <a:lnTo>
                    <a:pt x="55" y="61"/>
                  </a:lnTo>
                  <a:lnTo>
                    <a:pt x="47" y="58"/>
                  </a:lnTo>
                  <a:lnTo>
                    <a:pt x="39" y="55"/>
                  </a:lnTo>
                  <a:lnTo>
                    <a:pt x="31" y="54"/>
                  </a:lnTo>
                  <a:lnTo>
                    <a:pt x="24" y="52"/>
                  </a:lnTo>
                  <a:lnTo>
                    <a:pt x="17" y="52"/>
                  </a:lnTo>
                  <a:lnTo>
                    <a:pt x="10" y="52"/>
                  </a:lnTo>
                  <a:lnTo>
                    <a:pt x="5" y="53"/>
                  </a:lnTo>
                  <a:lnTo>
                    <a:pt x="0" y="55"/>
                  </a:lnTo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Freeform 87">
              <a:extLst>
                <a:ext uri="{FF2B5EF4-FFF2-40B4-BE49-F238E27FC236}">
                  <a16:creationId xmlns:a16="http://schemas.microsoft.com/office/drawing/2014/main" id="{097502AB-6B19-F8EB-63FA-6BF79E9CF13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90" y="430"/>
              <a:ext cx="295" cy="112"/>
            </a:xfrm>
            <a:custGeom>
              <a:avLst/>
              <a:gdLst>
                <a:gd name="T0" fmla="*/ 8 w 295"/>
                <a:gd name="T1" fmla="*/ 62 h 112"/>
                <a:gd name="T2" fmla="*/ 26 w 295"/>
                <a:gd name="T3" fmla="*/ 57 h 112"/>
                <a:gd name="T4" fmla="*/ 45 w 295"/>
                <a:gd name="T5" fmla="*/ 57 h 112"/>
                <a:gd name="T6" fmla="*/ 63 w 295"/>
                <a:gd name="T7" fmla="*/ 59 h 112"/>
                <a:gd name="T8" fmla="*/ 82 w 295"/>
                <a:gd name="T9" fmla="*/ 64 h 112"/>
                <a:gd name="T10" fmla="*/ 100 w 295"/>
                <a:gd name="T11" fmla="*/ 70 h 112"/>
                <a:gd name="T12" fmla="*/ 118 w 295"/>
                <a:gd name="T13" fmla="*/ 77 h 112"/>
                <a:gd name="T14" fmla="*/ 135 w 295"/>
                <a:gd name="T15" fmla="*/ 85 h 112"/>
                <a:gd name="T16" fmla="*/ 148 w 295"/>
                <a:gd name="T17" fmla="*/ 78 h 112"/>
                <a:gd name="T18" fmla="*/ 163 w 295"/>
                <a:gd name="T19" fmla="*/ 57 h 112"/>
                <a:gd name="T20" fmla="*/ 180 w 295"/>
                <a:gd name="T21" fmla="*/ 41 h 112"/>
                <a:gd name="T22" fmla="*/ 199 w 295"/>
                <a:gd name="T23" fmla="*/ 28 h 112"/>
                <a:gd name="T24" fmla="*/ 219 w 295"/>
                <a:gd name="T25" fmla="*/ 19 h 112"/>
                <a:gd name="T26" fmla="*/ 241 w 295"/>
                <a:gd name="T27" fmla="*/ 10 h 112"/>
                <a:gd name="T28" fmla="*/ 262 w 295"/>
                <a:gd name="T29" fmla="*/ 5 h 112"/>
                <a:gd name="T30" fmla="*/ 284 w 295"/>
                <a:gd name="T31" fmla="*/ 1 h 112"/>
                <a:gd name="T32" fmla="*/ 284 w 295"/>
                <a:gd name="T33" fmla="*/ 3 h 112"/>
                <a:gd name="T34" fmla="*/ 266 w 295"/>
                <a:gd name="T35" fmla="*/ 13 h 112"/>
                <a:gd name="T36" fmla="*/ 248 w 295"/>
                <a:gd name="T37" fmla="*/ 22 h 112"/>
                <a:gd name="T38" fmla="*/ 229 w 295"/>
                <a:gd name="T39" fmla="*/ 33 h 112"/>
                <a:gd name="T40" fmla="*/ 212 w 295"/>
                <a:gd name="T41" fmla="*/ 46 h 112"/>
                <a:gd name="T42" fmla="*/ 195 w 295"/>
                <a:gd name="T43" fmla="*/ 60 h 112"/>
                <a:gd name="T44" fmla="*/ 182 w 295"/>
                <a:gd name="T45" fmla="*/ 76 h 112"/>
                <a:gd name="T46" fmla="*/ 170 w 295"/>
                <a:gd name="T47" fmla="*/ 94 h 112"/>
                <a:gd name="T48" fmla="*/ 162 w 295"/>
                <a:gd name="T49" fmla="*/ 107 h 112"/>
                <a:gd name="T50" fmla="*/ 156 w 295"/>
                <a:gd name="T51" fmla="*/ 111 h 112"/>
                <a:gd name="T52" fmla="*/ 147 w 295"/>
                <a:gd name="T53" fmla="*/ 107 h 112"/>
                <a:gd name="T54" fmla="*/ 139 w 295"/>
                <a:gd name="T55" fmla="*/ 103 h 112"/>
                <a:gd name="T56" fmla="*/ 128 w 295"/>
                <a:gd name="T57" fmla="*/ 100 h 112"/>
                <a:gd name="T58" fmla="*/ 111 w 295"/>
                <a:gd name="T59" fmla="*/ 93 h 112"/>
                <a:gd name="T60" fmla="*/ 94 w 295"/>
                <a:gd name="T61" fmla="*/ 84 h 112"/>
                <a:gd name="T62" fmla="*/ 75 w 295"/>
                <a:gd name="T63" fmla="*/ 76 h 112"/>
                <a:gd name="T64" fmla="*/ 56 w 295"/>
                <a:gd name="T65" fmla="*/ 69 h 112"/>
                <a:gd name="T66" fmla="*/ 37 w 295"/>
                <a:gd name="T67" fmla="*/ 64 h 112"/>
                <a:gd name="T68" fmla="*/ 20 w 295"/>
                <a:gd name="T69" fmla="*/ 62 h 112"/>
                <a:gd name="T70" fmla="*/ 6 w 295"/>
                <a:gd name="T71" fmla="*/ 63 h 11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295" h="112">
                  <a:moveTo>
                    <a:pt x="0" y="65"/>
                  </a:moveTo>
                  <a:lnTo>
                    <a:pt x="8" y="62"/>
                  </a:lnTo>
                  <a:lnTo>
                    <a:pt x="16" y="59"/>
                  </a:lnTo>
                  <a:lnTo>
                    <a:pt x="26" y="57"/>
                  </a:lnTo>
                  <a:lnTo>
                    <a:pt x="36" y="57"/>
                  </a:lnTo>
                  <a:lnTo>
                    <a:pt x="45" y="57"/>
                  </a:lnTo>
                  <a:lnTo>
                    <a:pt x="54" y="57"/>
                  </a:lnTo>
                  <a:lnTo>
                    <a:pt x="63" y="59"/>
                  </a:lnTo>
                  <a:lnTo>
                    <a:pt x="73" y="60"/>
                  </a:lnTo>
                  <a:lnTo>
                    <a:pt x="82" y="64"/>
                  </a:lnTo>
                  <a:lnTo>
                    <a:pt x="91" y="66"/>
                  </a:lnTo>
                  <a:lnTo>
                    <a:pt x="100" y="70"/>
                  </a:lnTo>
                  <a:lnTo>
                    <a:pt x="110" y="74"/>
                  </a:lnTo>
                  <a:lnTo>
                    <a:pt x="118" y="77"/>
                  </a:lnTo>
                  <a:lnTo>
                    <a:pt x="127" y="81"/>
                  </a:lnTo>
                  <a:lnTo>
                    <a:pt x="135" y="85"/>
                  </a:lnTo>
                  <a:lnTo>
                    <a:pt x="142" y="89"/>
                  </a:lnTo>
                  <a:lnTo>
                    <a:pt x="148" y="78"/>
                  </a:lnTo>
                  <a:lnTo>
                    <a:pt x="156" y="66"/>
                  </a:lnTo>
                  <a:lnTo>
                    <a:pt x="163" y="57"/>
                  </a:lnTo>
                  <a:lnTo>
                    <a:pt x="171" y="50"/>
                  </a:lnTo>
                  <a:lnTo>
                    <a:pt x="180" y="41"/>
                  </a:lnTo>
                  <a:lnTo>
                    <a:pt x="189" y="34"/>
                  </a:lnTo>
                  <a:lnTo>
                    <a:pt x="199" y="28"/>
                  </a:lnTo>
                  <a:lnTo>
                    <a:pt x="210" y="23"/>
                  </a:lnTo>
                  <a:lnTo>
                    <a:pt x="219" y="19"/>
                  </a:lnTo>
                  <a:lnTo>
                    <a:pt x="231" y="15"/>
                  </a:lnTo>
                  <a:lnTo>
                    <a:pt x="241" y="10"/>
                  </a:lnTo>
                  <a:lnTo>
                    <a:pt x="252" y="8"/>
                  </a:lnTo>
                  <a:lnTo>
                    <a:pt x="262" y="5"/>
                  </a:lnTo>
                  <a:lnTo>
                    <a:pt x="273" y="3"/>
                  </a:lnTo>
                  <a:lnTo>
                    <a:pt x="284" y="1"/>
                  </a:lnTo>
                  <a:lnTo>
                    <a:pt x="294" y="0"/>
                  </a:lnTo>
                  <a:lnTo>
                    <a:pt x="284" y="3"/>
                  </a:lnTo>
                  <a:lnTo>
                    <a:pt x="276" y="8"/>
                  </a:lnTo>
                  <a:lnTo>
                    <a:pt x="266" y="13"/>
                  </a:lnTo>
                  <a:lnTo>
                    <a:pt x="256" y="17"/>
                  </a:lnTo>
                  <a:lnTo>
                    <a:pt x="248" y="22"/>
                  </a:lnTo>
                  <a:lnTo>
                    <a:pt x="238" y="28"/>
                  </a:lnTo>
                  <a:lnTo>
                    <a:pt x="229" y="33"/>
                  </a:lnTo>
                  <a:lnTo>
                    <a:pt x="222" y="39"/>
                  </a:lnTo>
                  <a:lnTo>
                    <a:pt x="212" y="46"/>
                  </a:lnTo>
                  <a:lnTo>
                    <a:pt x="204" y="52"/>
                  </a:lnTo>
                  <a:lnTo>
                    <a:pt x="195" y="60"/>
                  </a:lnTo>
                  <a:lnTo>
                    <a:pt x="189" y="68"/>
                  </a:lnTo>
                  <a:lnTo>
                    <a:pt x="182" y="76"/>
                  </a:lnTo>
                  <a:lnTo>
                    <a:pt x="175" y="84"/>
                  </a:lnTo>
                  <a:lnTo>
                    <a:pt x="170" y="94"/>
                  </a:lnTo>
                  <a:lnTo>
                    <a:pt x="165" y="103"/>
                  </a:lnTo>
                  <a:lnTo>
                    <a:pt x="162" y="107"/>
                  </a:lnTo>
                  <a:lnTo>
                    <a:pt x="159" y="109"/>
                  </a:lnTo>
                  <a:lnTo>
                    <a:pt x="156" y="111"/>
                  </a:lnTo>
                  <a:lnTo>
                    <a:pt x="152" y="108"/>
                  </a:lnTo>
                  <a:lnTo>
                    <a:pt x="147" y="107"/>
                  </a:lnTo>
                  <a:lnTo>
                    <a:pt x="144" y="106"/>
                  </a:lnTo>
                  <a:lnTo>
                    <a:pt x="139" y="103"/>
                  </a:lnTo>
                  <a:lnTo>
                    <a:pt x="135" y="102"/>
                  </a:lnTo>
                  <a:lnTo>
                    <a:pt x="128" y="100"/>
                  </a:lnTo>
                  <a:lnTo>
                    <a:pt x="121" y="95"/>
                  </a:lnTo>
                  <a:lnTo>
                    <a:pt x="111" y="93"/>
                  </a:lnTo>
                  <a:lnTo>
                    <a:pt x="104" y="88"/>
                  </a:lnTo>
                  <a:lnTo>
                    <a:pt x="94" y="84"/>
                  </a:lnTo>
                  <a:lnTo>
                    <a:pt x="85" y="79"/>
                  </a:lnTo>
                  <a:lnTo>
                    <a:pt x="75" y="76"/>
                  </a:lnTo>
                  <a:lnTo>
                    <a:pt x="66" y="72"/>
                  </a:lnTo>
                  <a:lnTo>
                    <a:pt x="56" y="69"/>
                  </a:lnTo>
                  <a:lnTo>
                    <a:pt x="46" y="65"/>
                  </a:lnTo>
                  <a:lnTo>
                    <a:pt x="37" y="64"/>
                  </a:lnTo>
                  <a:lnTo>
                    <a:pt x="28" y="62"/>
                  </a:lnTo>
                  <a:lnTo>
                    <a:pt x="20" y="62"/>
                  </a:lnTo>
                  <a:lnTo>
                    <a:pt x="12" y="62"/>
                  </a:lnTo>
                  <a:lnTo>
                    <a:pt x="6" y="63"/>
                  </a:lnTo>
                  <a:lnTo>
                    <a:pt x="0" y="65"/>
                  </a:lnTo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819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116013" y="1549400"/>
            <a:ext cx="6945312" cy="1989138"/>
          </a:xfrm>
          <a:effectLst>
            <a:outerShdw dist="45791" dir="2021404" algn="ctr" rotWithShape="0">
              <a:schemeClr val="bg2"/>
            </a:outerShdw>
          </a:effectLst>
        </p:spPr>
        <p:txBody>
          <a:bodyPr/>
          <a:lstStyle>
            <a:lvl1pPr>
              <a:defRPr sz="6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31913" y="3925888"/>
            <a:ext cx="6545262" cy="655637"/>
          </a:xfrm>
        </p:spPr>
        <p:txBody>
          <a:bodyPr/>
          <a:lstStyle>
            <a:lvl1pPr marL="0" indent="0" algn="ctr">
              <a:buFontTx/>
              <a:buNone/>
              <a:defRPr sz="3600">
                <a:effectLst>
                  <a:outerShdw blurRad="38100" dist="38100" dir="2700000" algn="tl">
                    <a:srgbClr val="FFFFFF"/>
                  </a:outerShdw>
                </a:effectLst>
              </a:defRPr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40" name="Rectangle 5">
            <a:extLst>
              <a:ext uri="{FF2B5EF4-FFF2-40B4-BE49-F238E27FC236}">
                <a16:creationId xmlns:a16="http://schemas.microsoft.com/office/drawing/2014/main" id="{1FF89FD5-7724-712F-928B-4E441365E07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" name="Rectangle 6">
            <a:extLst>
              <a:ext uri="{FF2B5EF4-FFF2-40B4-BE49-F238E27FC236}">
                <a16:creationId xmlns:a16="http://schemas.microsoft.com/office/drawing/2014/main" id="{ADB3C812-6BB9-3D6D-84BF-8C1637C6D36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altLang="zh-CN"/>
              <a:t>Chapter3 SQL</a:t>
            </a:r>
          </a:p>
        </p:txBody>
      </p:sp>
      <p:sp>
        <p:nvSpPr>
          <p:cNvPr id="42" name="Rectangle 7">
            <a:extLst>
              <a:ext uri="{FF2B5EF4-FFF2-40B4-BE49-F238E27FC236}">
                <a16:creationId xmlns:a16="http://schemas.microsoft.com/office/drawing/2014/main" id="{F2BC168E-01CC-655C-F5B7-4541FACD0D7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 sz="1400" b="0"/>
            </a:lvl1pPr>
          </a:lstStyle>
          <a:p>
            <a:pPr>
              <a:defRPr/>
            </a:pPr>
            <a:fld id="{4950F147-5EC4-4FF4-832B-0FEEB12830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6568996"/>
      </p:ext>
    </p:extLst>
  </p:cSld>
  <p:clrMapOvr>
    <a:masterClrMapping/>
  </p:clrMapOvr>
  <p:transition spd="med">
    <p:fade/>
    <p:sndAc>
      <p:stSnd>
        <p:snd r:embed="rId1" name="click.wav"/>
      </p:stSnd>
    </p:sndAc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F1A74DD-D732-B2C1-638C-7AE92D2720B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67A3889-3015-01A3-2A6A-70E67E4D74E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Chapter3 SQL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B10E7B6A-6892-81DA-6F9E-9ACEB1575C5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84FF37-E2D4-4773-AE0E-93579CE9AB7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09208844"/>
      </p:ext>
    </p:extLst>
  </p:cSld>
  <p:clrMapOvr>
    <a:masterClrMapping/>
  </p:clrMapOvr>
  <p:transition spd="med">
    <p:fade/>
    <p:sndAc>
      <p:stSnd>
        <p:snd r:embed="rId1" name="click.wav"/>
      </p:stSnd>
    </p:sndAc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5913" y="404813"/>
            <a:ext cx="2089150" cy="56880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95288" y="404813"/>
            <a:ext cx="6118225" cy="568801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47BA1F20-C47C-BAA6-B354-E6E15FF8C4B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CA63D4B4-8CFF-8C94-7C04-40568543029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Chapter3 SQL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18691C31-B054-54E0-60C3-DF2EC3B45DA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E7129E-2D64-497B-BCF5-508EC95A522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75859816"/>
      </p:ext>
    </p:extLst>
  </p:cSld>
  <p:clrMapOvr>
    <a:masterClrMapping/>
  </p:clrMapOvr>
  <p:transition spd="med">
    <p:fade/>
    <p:sndAc>
      <p:stSnd>
        <p:snd r:embed="rId1" name="click.wav"/>
      </p:stSnd>
    </p:sndAc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A3398190-E736-8531-9FA4-23A85D0FEB3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C85786C2-012B-4699-CDA2-49F1DD73E1B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Chapter3 SQL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284835FE-941C-4B77-C824-D8E09D79D5D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F8A510-7580-4A00-977A-1DBB80D6886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62250990"/>
      </p:ext>
    </p:extLst>
  </p:cSld>
  <p:clrMapOvr>
    <a:masterClrMapping/>
  </p:clrMapOvr>
  <p:transition spd="med">
    <p:fade/>
    <p:sndAc>
      <p:stSnd>
        <p:snd r:embed="rId1" name="click.wav"/>
      </p:stSnd>
    </p:sndAc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EA4AA8E3-C5D6-E409-F1A5-886F71624D9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F2323485-4EC3-342D-D8C1-4B4D3190F9A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Chapter3 SQL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BB108445-AB8C-5652-EAC7-891B1073AF3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C6BE40-7EEE-4A8E-8CF8-531A82875A1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64835468"/>
      </p:ext>
    </p:extLst>
  </p:cSld>
  <p:clrMapOvr>
    <a:masterClrMapping/>
  </p:clrMapOvr>
  <p:transition spd="med">
    <p:fade/>
    <p:sndAc>
      <p:stSnd>
        <p:snd r:embed="rId1" name="click.wav"/>
      </p:stSnd>
    </p:sndAc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95288" y="1628775"/>
            <a:ext cx="4100512" cy="4464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28775"/>
            <a:ext cx="4100513" cy="4464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7E79A5B-47C1-EBAC-C71B-8BBD0832CD4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C53587D-1150-66A9-8055-4E04FD999EC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Chapter3 SQL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016E4FB1-6B6D-F49F-7090-99168A9C3FF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3193BA-4F99-4E0E-94CA-F60DB499E1E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57131124"/>
      </p:ext>
    </p:extLst>
  </p:cSld>
  <p:clrMapOvr>
    <a:masterClrMapping/>
  </p:clrMapOvr>
  <p:transition spd="med">
    <p:fade/>
    <p:sndAc>
      <p:stSnd>
        <p:snd r:embed="rId1" name="click.wav"/>
      </p:stSnd>
    </p:sndAc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25732076-8958-4D25-EFC5-E34CB847D98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8B98E46D-C953-1EBD-BFD0-54F6F3EC0FA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Chapter3 SQL</a:t>
            </a:r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2A5B847C-13D2-F1B0-088F-1326AF50B01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28F61B-ADF1-4701-850F-B0638DC12CF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85520333"/>
      </p:ext>
    </p:extLst>
  </p:cSld>
  <p:clrMapOvr>
    <a:masterClrMapping/>
  </p:clrMapOvr>
  <p:transition spd="med">
    <p:fade/>
    <p:sndAc>
      <p:stSnd>
        <p:snd r:embed="rId1" name="click.wav"/>
      </p:stSnd>
    </p:sndAc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8F99C127-4B5F-B212-3952-CDB37BF6003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479209B7-5485-3FEC-6BB1-84BEDAB18C9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Chapter3 SQL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B25E575C-4DF2-CCDB-CC5C-96D13E476B6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C6343F-5734-442C-A1D8-C774E3307BF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55219543"/>
      </p:ext>
    </p:extLst>
  </p:cSld>
  <p:clrMapOvr>
    <a:masterClrMapping/>
  </p:clrMapOvr>
  <p:transition spd="med">
    <p:fade/>
    <p:sndAc>
      <p:stSnd>
        <p:snd r:embed="rId1" name="click.wav"/>
      </p:stSnd>
    </p:sndAc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242543D7-4187-B3C7-D6EC-8A536AEBF82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55B529BF-EE2D-0020-0AB7-8DF0293EB63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Chapter3 SQL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3C845233-E537-E25E-A0DC-D83EC7C1E3C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83E4F7-A10C-4BD1-9481-1E780EBBD4F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82037927"/>
      </p:ext>
    </p:extLst>
  </p:cSld>
  <p:clrMapOvr>
    <a:masterClrMapping/>
  </p:clrMapOvr>
  <p:transition spd="med">
    <p:fade/>
    <p:sndAc>
      <p:stSnd>
        <p:snd r:embed="rId1" name="click.wav"/>
      </p:stSnd>
    </p:sndAc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A8269A6-73F2-20BC-EBB5-A478410D496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A4818BD-8A17-0506-10BE-1C8D79C3116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Chapter3 SQL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7BDA8EDD-8773-CAA3-A3A5-8ED1E842807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1E4727-CBCE-4547-9C23-8EBC0BB18BF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01389604"/>
      </p:ext>
    </p:extLst>
  </p:cSld>
  <p:clrMapOvr>
    <a:masterClrMapping/>
  </p:clrMapOvr>
  <p:transition spd="med">
    <p:fade/>
    <p:sndAc>
      <p:stSnd>
        <p:snd r:embed="rId1" name="click.wav"/>
      </p:stSnd>
    </p:sndAc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2EB7702-C7B7-40DB-F6F6-6AE74FAD040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8A34688-B0F7-1D63-438F-645140071DC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Chapter3 SQL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9A6FF3E7-6DAF-C492-CDF5-30230313F55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3718D3-B179-44EE-837E-A40BE43973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27427726"/>
      </p:ext>
    </p:extLst>
  </p:cSld>
  <p:clrMapOvr>
    <a:masterClrMapping/>
  </p:clrMapOvr>
  <p:transition spd="med">
    <p:fade/>
    <p:sndAc>
      <p:stSnd>
        <p:snd r:embed="rId1" name="click.wav"/>
      </p:stSnd>
    </p:sndAc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audio" Target="../media/audio1.wav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BDDEFF"/>
            </a:gs>
            <a:gs pos="100000">
              <a:srgbClr val="FFFFFF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>
            <a:extLst>
              <a:ext uri="{FF2B5EF4-FFF2-40B4-BE49-F238E27FC236}">
                <a16:creationId xmlns:a16="http://schemas.microsoft.com/office/drawing/2014/main" id="{52DA7BE0-CAC1-83C0-A291-34389E41D6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95288" y="404813"/>
            <a:ext cx="8359775" cy="941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4">
            <a:extLst>
              <a:ext uri="{FF2B5EF4-FFF2-40B4-BE49-F238E27FC236}">
                <a16:creationId xmlns:a16="http://schemas.microsoft.com/office/drawing/2014/main" id="{DBBC39BC-72C4-CF61-9015-DF4BE5012F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95288" y="1628775"/>
            <a:ext cx="8353425" cy="446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id="{380D3654-A7E3-35F9-AB42-ADD337A3A367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4975" y="6284913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74" name="Rectangle 6">
            <a:extLst>
              <a:ext uri="{FF2B5EF4-FFF2-40B4-BE49-F238E27FC236}">
                <a16:creationId xmlns:a16="http://schemas.microsoft.com/office/drawing/2014/main" id="{27AA5469-3615-6AEC-F35D-A1FF92761F7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11413" y="6308725"/>
            <a:ext cx="4176712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defRPr sz="1800" b="1">
                <a:solidFill>
                  <a:srgbClr val="0066FF"/>
                </a:solidFill>
              </a:defRPr>
            </a:lvl1pPr>
          </a:lstStyle>
          <a:p>
            <a:pPr>
              <a:defRPr/>
            </a:pPr>
            <a:r>
              <a:rPr lang="en-US" altLang="zh-CN"/>
              <a:t>Chapter3 SQL</a:t>
            </a:r>
          </a:p>
        </p:txBody>
      </p:sp>
      <p:sp>
        <p:nvSpPr>
          <p:cNvPr id="7175" name="Rectangle 7">
            <a:extLst>
              <a:ext uri="{FF2B5EF4-FFF2-40B4-BE49-F238E27FC236}">
                <a16:creationId xmlns:a16="http://schemas.microsoft.com/office/drawing/2014/main" id="{88EF3D5C-FE10-BA21-C67A-5EC5BA89F1A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27813" y="6308725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800" b="1"/>
            </a:lvl1pPr>
          </a:lstStyle>
          <a:p>
            <a:pPr>
              <a:defRPr/>
            </a:pPr>
            <a:fld id="{863E9C6C-1D4A-4947-B1CE-350AE9ED912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1" name="Freeform 90">
            <a:extLst>
              <a:ext uri="{FF2B5EF4-FFF2-40B4-BE49-F238E27FC236}">
                <a16:creationId xmlns:a16="http://schemas.microsoft.com/office/drawing/2014/main" id="{A433BD4F-D274-2EA1-4F43-16F191B416D4}"/>
              </a:ext>
            </a:extLst>
          </p:cNvPr>
          <p:cNvSpPr>
            <a:spLocks/>
          </p:cNvSpPr>
          <p:nvPr userDrawn="1"/>
        </p:nvSpPr>
        <p:spPr bwMode="auto">
          <a:xfrm>
            <a:off x="31750" y="382588"/>
            <a:ext cx="390525" cy="149225"/>
          </a:xfrm>
          <a:custGeom>
            <a:avLst/>
            <a:gdLst>
              <a:gd name="T0" fmla="*/ 2147483646 w 246"/>
              <a:gd name="T1" fmla="*/ 2147483646 h 94"/>
              <a:gd name="T2" fmla="*/ 2147483646 w 246"/>
              <a:gd name="T3" fmla="*/ 2147483646 h 94"/>
              <a:gd name="T4" fmla="*/ 2147483646 w 246"/>
              <a:gd name="T5" fmla="*/ 2147483646 h 94"/>
              <a:gd name="T6" fmla="*/ 2147483646 w 246"/>
              <a:gd name="T7" fmla="*/ 2147483646 h 94"/>
              <a:gd name="T8" fmla="*/ 2147483646 w 246"/>
              <a:gd name="T9" fmla="*/ 2147483646 h 94"/>
              <a:gd name="T10" fmla="*/ 2147483646 w 246"/>
              <a:gd name="T11" fmla="*/ 2147483646 h 94"/>
              <a:gd name="T12" fmla="*/ 2147483646 w 246"/>
              <a:gd name="T13" fmla="*/ 2147483646 h 94"/>
              <a:gd name="T14" fmla="*/ 2147483646 w 246"/>
              <a:gd name="T15" fmla="*/ 2147483646 h 94"/>
              <a:gd name="T16" fmla="*/ 2147483646 w 246"/>
              <a:gd name="T17" fmla="*/ 2147483646 h 94"/>
              <a:gd name="T18" fmla="*/ 2147483646 w 246"/>
              <a:gd name="T19" fmla="*/ 2147483646 h 94"/>
              <a:gd name="T20" fmla="*/ 2147483646 w 246"/>
              <a:gd name="T21" fmla="*/ 2147483646 h 94"/>
              <a:gd name="T22" fmla="*/ 2147483646 w 246"/>
              <a:gd name="T23" fmla="*/ 2147483646 h 94"/>
              <a:gd name="T24" fmla="*/ 2147483646 w 246"/>
              <a:gd name="T25" fmla="*/ 2147483646 h 94"/>
              <a:gd name="T26" fmla="*/ 2147483646 w 246"/>
              <a:gd name="T27" fmla="*/ 2147483646 h 94"/>
              <a:gd name="T28" fmla="*/ 2147483646 w 246"/>
              <a:gd name="T29" fmla="*/ 2147483646 h 94"/>
              <a:gd name="T30" fmla="*/ 2147483646 w 246"/>
              <a:gd name="T31" fmla="*/ 2147483646 h 94"/>
              <a:gd name="T32" fmla="*/ 2147483646 w 246"/>
              <a:gd name="T33" fmla="*/ 2147483646 h 94"/>
              <a:gd name="T34" fmla="*/ 2147483646 w 246"/>
              <a:gd name="T35" fmla="*/ 2147483646 h 94"/>
              <a:gd name="T36" fmla="*/ 2147483646 w 246"/>
              <a:gd name="T37" fmla="*/ 2147483646 h 94"/>
              <a:gd name="T38" fmla="*/ 2147483646 w 246"/>
              <a:gd name="T39" fmla="*/ 2147483646 h 94"/>
              <a:gd name="T40" fmla="*/ 2147483646 w 246"/>
              <a:gd name="T41" fmla="*/ 2147483646 h 94"/>
              <a:gd name="T42" fmla="*/ 2147483646 w 246"/>
              <a:gd name="T43" fmla="*/ 2147483646 h 94"/>
              <a:gd name="T44" fmla="*/ 2147483646 w 246"/>
              <a:gd name="T45" fmla="*/ 2147483646 h 94"/>
              <a:gd name="T46" fmla="*/ 2147483646 w 246"/>
              <a:gd name="T47" fmla="*/ 2147483646 h 94"/>
              <a:gd name="T48" fmla="*/ 2147483646 w 246"/>
              <a:gd name="T49" fmla="*/ 2147483646 h 94"/>
              <a:gd name="T50" fmla="*/ 2147483646 w 246"/>
              <a:gd name="T51" fmla="*/ 2147483646 h 94"/>
              <a:gd name="T52" fmla="*/ 2147483646 w 246"/>
              <a:gd name="T53" fmla="*/ 2147483646 h 94"/>
              <a:gd name="T54" fmla="*/ 2147483646 w 246"/>
              <a:gd name="T55" fmla="*/ 2147483646 h 94"/>
              <a:gd name="T56" fmla="*/ 2147483646 w 246"/>
              <a:gd name="T57" fmla="*/ 2147483646 h 94"/>
              <a:gd name="T58" fmla="*/ 2147483646 w 246"/>
              <a:gd name="T59" fmla="*/ 2147483646 h 94"/>
              <a:gd name="T60" fmla="*/ 2147483646 w 246"/>
              <a:gd name="T61" fmla="*/ 2147483646 h 94"/>
              <a:gd name="T62" fmla="*/ 2147483646 w 246"/>
              <a:gd name="T63" fmla="*/ 2147483646 h 94"/>
              <a:gd name="T64" fmla="*/ 2147483646 w 246"/>
              <a:gd name="T65" fmla="*/ 2147483646 h 94"/>
              <a:gd name="T66" fmla="*/ 2147483646 w 246"/>
              <a:gd name="T67" fmla="*/ 2147483646 h 94"/>
              <a:gd name="T68" fmla="*/ 2147483646 w 246"/>
              <a:gd name="T69" fmla="*/ 2147483646 h 94"/>
              <a:gd name="T70" fmla="*/ 2147483646 w 246"/>
              <a:gd name="T71" fmla="*/ 2147483646 h 94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46" h="94">
                <a:moveTo>
                  <a:pt x="0" y="55"/>
                </a:moveTo>
                <a:lnTo>
                  <a:pt x="7" y="52"/>
                </a:lnTo>
                <a:lnTo>
                  <a:pt x="14" y="50"/>
                </a:lnTo>
                <a:lnTo>
                  <a:pt x="22" y="48"/>
                </a:lnTo>
                <a:lnTo>
                  <a:pt x="30" y="48"/>
                </a:lnTo>
                <a:lnTo>
                  <a:pt x="38" y="48"/>
                </a:lnTo>
                <a:lnTo>
                  <a:pt x="45" y="48"/>
                </a:lnTo>
                <a:lnTo>
                  <a:pt x="53" y="50"/>
                </a:lnTo>
                <a:lnTo>
                  <a:pt x="61" y="51"/>
                </a:lnTo>
                <a:lnTo>
                  <a:pt x="69" y="54"/>
                </a:lnTo>
                <a:lnTo>
                  <a:pt x="76" y="56"/>
                </a:lnTo>
                <a:lnTo>
                  <a:pt x="84" y="59"/>
                </a:lnTo>
                <a:lnTo>
                  <a:pt x="92" y="62"/>
                </a:lnTo>
                <a:lnTo>
                  <a:pt x="99" y="65"/>
                </a:lnTo>
                <a:lnTo>
                  <a:pt x="106" y="68"/>
                </a:lnTo>
                <a:lnTo>
                  <a:pt x="113" y="72"/>
                </a:lnTo>
                <a:lnTo>
                  <a:pt x="119" y="75"/>
                </a:lnTo>
                <a:lnTo>
                  <a:pt x="124" y="66"/>
                </a:lnTo>
                <a:lnTo>
                  <a:pt x="130" y="56"/>
                </a:lnTo>
                <a:lnTo>
                  <a:pt x="136" y="48"/>
                </a:lnTo>
                <a:lnTo>
                  <a:pt x="143" y="42"/>
                </a:lnTo>
                <a:lnTo>
                  <a:pt x="150" y="35"/>
                </a:lnTo>
                <a:lnTo>
                  <a:pt x="158" y="29"/>
                </a:lnTo>
                <a:lnTo>
                  <a:pt x="166" y="24"/>
                </a:lnTo>
                <a:lnTo>
                  <a:pt x="175" y="20"/>
                </a:lnTo>
                <a:lnTo>
                  <a:pt x="183" y="16"/>
                </a:lnTo>
                <a:lnTo>
                  <a:pt x="193" y="13"/>
                </a:lnTo>
                <a:lnTo>
                  <a:pt x="201" y="9"/>
                </a:lnTo>
                <a:lnTo>
                  <a:pt x="210" y="7"/>
                </a:lnTo>
                <a:lnTo>
                  <a:pt x="219" y="5"/>
                </a:lnTo>
                <a:lnTo>
                  <a:pt x="228" y="3"/>
                </a:lnTo>
                <a:lnTo>
                  <a:pt x="237" y="1"/>
                </a:lnTo>
                <a:lnTo>
                  <a:pt x="245" y="0"/>
                </a:lnTo>
                <a:lnTo>
                  <a:pt x="237" y="3"/>
                </a:lnTo>
                <a:lnTo>
                  <a:pt x="230" y="7"/>
                </a:lnTo>
                <a:lnTo>
                  <a:pt x="222" y="11"/>
                </a:lnTo>
                <a:lnTo>
                  <a:pt x="214" y="15"/>
                </a:lnTo>
                <a:lnTo>
                  <a:pt x="207" y="19"/>
                </a:lnTo>
                <a:lnTo>
                  <a:pt x="199" y="24"/>
                </a:lnTo>
                <a:lnTo>
                  <a:pt x="191" y="28"/>
                </a:lnTo>
                <a:lnTo>
                  <a:pt x="185" y="33"/>
                </a:lnTo>
                <a:lnTo>
                  <a:pt x="177" y="39"/>
                </a:lnTo>
                <a:lnTo>
                  <a:pt x="170" y="44"/>
                </a:lnTo>
                <a:lnTo>
                  <a:pt x="163" y="51"/>
                </a:lnTo>
                <a:lnTo>
                  <a:pt x="158" y="57"/>
                </a:lnTo>
                <a:lnTo>
                  <a:pt x="152" y="64"/>
                </a:lnTo>
                <a:lnTo>
                  <a:pt x="146" y="71"/>
                </a:lnTo>
                <a:lnTo>
                  <a:pt x="142" y="79"/>
                </a:lnTo>
                <a:lnTo>
                  <a:pt x="138" y="87"/>
                </a:lnTo>
                <a:lnTo>
                  <a:pt x="135" y="90"/>
                </a:lnTo>
                <a:lnTo>
                  <a:pt x="133" y="92"/>
                </a:lnTo>
                <a:lnTo>
                  <a:pt x="130" y="93"/>
                </a:lnTo>
                <a:lnTo>
                  <a:pt x="127" y="91"/>
                </a:lnTo>
                <a:lnTo>
                  <a:pt x="123" y="90"/>
                </a:lnTo>
                <a:lnTo>
                  <a:pt x="120" y="89"/>
                </a:lnTo>
                <a:lnTo>
                  <a:pt x="116" y="87"/>
                </a:lnTo>
                <a:lnTo>
                  <a:pt x="113" y="86"/>
                </a:lnTo>
                <a:lnTo>
                  <a:pt x="107" y="84"/>
                </a:lnTo>
                <a:lnTo>
                  <a:pt x="101" y="80"/>
                </a:lnTo>
                <a:lnTo>
                  <a:pt x="93" y="78"/>
                </a:lnTo>
                <a:lnTo>
                  <a:pt x="87" y="74"/>
                </a:lnTo>
                <a:lnTo>
                  <a:pt x="79" y="71"/>
                </a:lnTo>
                <a:lnTo>
                  <a:pt x="71" y="67"/>
                </a:lnTo>
                <a:lnTo>
                  <a:pt x="63" y="64"/>
                </a:lnTo>
                <a:lnTo>
                  <a:pt x="55" y="61"/>
                </a:lnTo>
                <a:lnTo>
                  <a:pt x="47" y="58"/>
                </a:lnTo>
                <a:lnTo>
                  <a:pt x="39" y="55"/>
                </a:lnTo>
                <a:lnTo>
                  <a:pt x="31" y="54"/>
                </a:lnTo>
                <a:lnTo>
                  <a:pt x="24" y="52"/>
                </a:lnTo>
                <a:lnTo>
                  <a:pt x="17" y="52"/>
                </a:lnTo>
                <a:lnTo>
                  <a:pt x="10" y="52"/>
                </a:lnTo>
                <a:lnTo>
                  <a:pt x="5" y="53"/>
                </a:lnTo>
                <a:lnTo>
                  <a:pt x="0" y="55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2" name="Freeform 91">
            <a:extLst>
              <a:ext uri="{FF2B5EF4-FFF2-40B4-BE49-F238E27FC236}">
                <a16:creationId xmlns:a16="http://schemas.microsoft.com/office/drawing/2014/main" id="{3086A39C-F48C-4610-ED11-BE6BDD0444E1}"/>
              </a:ext>
            </a:extLst>
          </p:cNvPr>
          <p:cNvSpPr>
            <a:spLocks/>
          </p:cNvSpPr>
          <p:nvPr userDrawn="1"/>
        </p:nvSpPr>
        <p:spPr bwMode="auto">
          <a:xfrm>
            <a:off x="468313" y="620713"/>
            <a:ext cx="468312" cy="177800"/>
          </a:xfrm>
          <a:custGeom>
            <a:avLst/>
            <a:gdLst>
              <a:gd name="T0" fmla="*/ 2147483646 w 295"/>
              <a:gd name="T1" fmla="*/ 2147483646 h 112"/>
              <a:gd name="T2" fmla="*/ 2147483646 w 295"/>
              <a:gd name="T3" fmla="*/ 2147483646 h 112"/>
              <a:gd name="T4" fmla="*/ 2147483646 w 295"/>
              <a:gd name="T5" fmla="*/ 2147483646 h 112"/>
              <a:gd name="T6" fmla="*/ 2147483646 w 295"/>
              <a:gd name="T7" fmla="*/ 2147483646 h 112"/>
              <a:gd name="T8" fmla="*/ 2147483646 w 295"/>
              <a:gd name="T9" fmla="*/ 2147483646 h 112"/>
              <a:gd name="T10" fmla="*/ 2147483646 w 295"/>
              <a:gd name="T11" fmla="*/ 2147483646 h 112"/>
              <a:gd name="T12" fmla="*/ 2147483646 w 295"/>
              <a:gd name="T13" fmla="*/ 2147483646 h 112"/>
              <a:gd name="T14" fmla="*/ 2147483646 w 295"/>
              <a:gd name="T15" fmla="*/ 2147483646 h 112"/>
              <a:gd name="T16" fmla="*/ 2147483646 w 295"/>
              <a:gd name="T17" fmla="*/ 2147483646 h 112"/>
              <a:gd name="T18" fmla="*/ 2147483646 w 295"/>
              <a:gd name="T19" fmla="*/ 2147483646 h 112"/>
              <a:gd name="T20" fmla="*/ 2147483646 w 295"/>
              <a:gd name="T21" fmla="*/ 2147483646 h 112"/>
              <a:gd name="T22" fmla="*/ 2147483646 w 295"/>
              <a:gd name="T23" fmla="*/ 2147483646 h 112"/>
              <a:gd name="T24" fmla="*/ 2147483646 w 295"/>
              <a:gd name="T25" fmla="*/ 2147483646 h 112"/>
              <a:gd name="T26" fmla="*/ 2147483646 w 295"/>
              <a:gd name="T27" fmla="*/ 2147483646 h 112"/>
              <a:gd name="T28" fmla="*/ 2147483646 w 295"/>
              <a:gd name="T29" fmla="*/ 2147483646 h 112"/>
              <a:gd name="T30" fmla="*/ 2147483646 w 295"/>
              <a:gd name="T31" fmla="*/ 2147483646 h 112"/>
              <a:gd name="T32" fmla="*/ 2147483646 w 295"/>
              <a:gd name="T33" fmla="*/ 2147483646 h 112"/>
              <a:gd name="T34" fmla="*/ 2147483646 w 295"/>
              <a:gd name="T35" fmla="*/ 2147483646 h 112"/>
              <a:gd name="T36" fmla="*/ 2147483646 w 295"/>
              <a:gd name="T37" fmla="*/ 2147483646 h 112"/>
              <a:gd name="T38" fmla="*/ 2147483646 w 295"/>
              <a:gd name="T39" fmla="*/ 2147483646 h 112"/>
              <a:gd name="T40" fmla="*/ 2147483646 w 295"/>
              <a:gd name="T41" fmla="*/ 2147483646 h 112"/>
              <a:gd name="T42" fmla="*/ 2147483646 w 295"/>
              <a:gd name="T43" fmla="*/ 2147483646 h 112"/>
              <a:gd name="T44" fmla="*/ 2147483646 w 295"/>
              <a:gd name="T45" fmla="*/ 2147483646 h 112"/>
              <a:gd name="T46" fmla="*/ 2147483646 w 295"/>
              <a:gd name="T47" fmla="*/ 2147483646 h 112"/>
              <a:gd name="T48" fmla="*/ 2147483646 w 295"/>
              <a:gd name="T49" fmla="*/ 2147483646 h 112"/>
              <a:gd name="T50" fmla="*/ 2147483646 w 295"/>
              <a:gd name="T51" fmla="*/ 2147483646 h 112"/>
              <a:gd name="T52" fmla="*/ 2147483646 w 295"/>
              <a:gd name="T53" fmla="*/ 2147483646 h 112"/>
              <a:gd name="T54" fmla="*/ 2147483646 w 295"/>
              <a:gd name="T55" fmla="*/ 2147483646 h 112"/>
              <a:gd name="T56" fmla="*/ 2147483646 w 295"/>
              <a:gd name="T57" fmla="*/ 2147483646 h 112"/>
              <a:gd name="T58" fmla="*/ 2147483646 w 295"/>
              <a:gd name="T59" fmla="*/ 2147483646 h 112"/>
              <a:gd name="T60" fmla="*/ 2147483646 w 295"/>
              <a:gd name="T61" fmla="*/ 2147483646 h 112"/>
              <a:gd name="T62" fmla="*/ 2147483646 w 295"/>
              <a:gd name="T63" fmla="*/ 2147483646 h 112"/>
              <a:gd name="T64" fmla="*/ 2147483646 w 295"/>
              <a:gd name="T65" fmla="*/ 2147483646 h 112"/>
              <a:gd name="T66" fmla="*/ 2147483646 w 295"/>
              <a:gd name="T67" fmla="*/ 2147483646 h 112"/>
              <a:gd name="T68" fmla="*/ 2147483646 w 295"/>
              <a:gd name="T69" fmla="*/ 2147483646 h 112"/>
              <a:gd name="T70" fmla="*/ 2147483646 w 295"/>
              <a:gd name="T71" fmla="*/ 2147483646 h 112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95" h="112">
                <a:moveTo>
                  <a:pt x="0" y="65"/>
                </a:moveTo>
                <a:lnTo>
                  <a:pt x="8" y="62"/>
                </a:lnTo>
                <a:lnTo>
                  <a:pt x="16" y="59"/>
                </a:lnTo>
                <a:lnTo>
                  <a:pt x="26" y="57"/>
                </a:lnTo>
                <a:lnTo>
                  <a:pt x="36" y="57"/>
                </a:lnTo>
                <a:lnTo>
                  <a:pt x="45" y="57"/>
                </a:lnTo>
                <a:lnTo>
                  <a:pt x="54" y="57"/>
                </a:lnTo>
                <a:lnTo>
                  <a:pt x="63" y="59"/>
                </a:lnTo>
                <a:lnTo>
                  <a:pt x="73" y="60"/>
                </a:lnTo>
                <a:lnTo>
                  <a:pt x="82" y="64"/>
                </a:lnTo>
                <a:lnTo>
                  <a:pt x="91" y="66"/>
                </a:lnTo>
                <a:lnTo>
                  <a:pt x="100" y="70"/>
                </a:lnTo>
                <a:lnTo>
                  <a:pt x="110" y="74"/>
                </a:lnTo>
                <a:lnTo>
                  <a:pt x="118" y="77"/>
                </a:lnTo>
                <a:lnTo>
                  <a:pt x="127" y="81"/>
                </a:lnTo>
                <a:lnTo>
                  <a:pt x="135" y="85"/>
                </a:lnTo>
                <a:lnTo>
                  <a:pt x="142" y="89"/>
                </a:lnTo>
                <a:lnTo>
                  <a:pt x="148" y="78"/>
                </a:lnTo>
                <a:lnTo>
                  <a:pt x="156" y="66"/>
                </a:lnTo>
                <a:lnTo>
                  <a:pt x="163" y="57"/>
                </a:lnTo>
                <a:lnTo>
                  <a:pt x="171" y="50"/>
                </a:lnTo>
                <a:lnTo>
                  <a:pt x="180" y="41"/>
                </a:lnTo>
                <a:lnTo>
                  <a:pt x="189" y="34"/>
                </a:lnTo>
                <a:lnTo>
                  <a:pt x="199" y="28"/>
                </a:lnTo>
                <a:lnTo>
                  <a:pt x="210" y="23"/>
                </a:lnTo>
                <a:lnTo>
                  <a:pt x="219" y="19"/>
                </a:lnTo>
                <a:lnTo>
                  <a:pt x="231" y="15"/>
                </a:lnTo>
                <a:lnTo>
                  <a:pt x="241" y="10"/>
                </a:lnTo>
                <a:lnTo>
                  <a:pt x="252" y="8"/>
                </a:lnTo>
                <a:lnTo>
                  <a:pt x="262" y="5"/>
                </a:lnTo>
                <a:lnTo>
                  <a:pt x="273" y="3"/>
                </a:lnTo>
                <a:lnTo>
                  <a:pt x="284" y="1"/>
                </a:lnTo>
                <a:lnTo>
                  <a:pt x="294" y="0"/>
                </a:lnTo>
                <a:lnTo>
                  <a:pt x="284" y="3"/>
                </a:lnTo>
                <a:lnTo>
                  <a:pt x="276" y="8"/>
                </a:lnTo>
                <a:lnTo>
                  <a:pt x="266" y="13"/>
                </a:lnTo>
                <a:lnTo>
                  <a:pt x="256" y="17"/>
                </a:lnTo>
                <a:lnTo>
                  <a:pt x="248" y="22"/>
                </a:lnTo>
                <a:lnTo>
                  <a:pt x="238" y="28"/>
                </a:lnTo>
                <a:lnTo>
                  <a:pt x="229" y="33"/>
                </a:lnTo>
                <a:lnTo>
                  <a:pt x="222" y="39"/>
                </a:lnTo>
                <a:lnTo>
                  <a:pt x="212" y="46"/>
                </a:lnTo>
                <a:lnTo>
                  <a:pt x="204" y="52"/>
                </a:lnTo>
                <a:lnTo>
                  <a:pt x="195" y="60"/>
                </a:lnTo>
                <a:lnTo>
                  <a:pt x="189" y="68"/>
                </a:lnTo>
                <a:lnTo>
                  <a:pt x="182" y="76"/>
                </a:lnTo>
                <a:lnTo>
                  <a:pt x="175" y="84"/>
                </a:lnTo>
                <a:lnTo>
                  <a:pt x="170" y="94"/>
                </a:lnTo>
                <a:lnTo>
                  <a:pt x="165" y="103"/>
                </a:lnTo>
                <a:lnTo>
                  <a:pt x="162" y="107"/>
                </a:lnTo>
                <a:lnTo>
                  <a:pt x="159" y="109"/>
                </a:lnTo>
                <a:lnTo>
                  <a:pt x="156" y="111"/>
                </a:lnTo>
                <a:lnTo>
                  <a:pt x="152" y="108"/>
                </a:lnTo>
                <a:lnTo>
                  <a:pt x="147" y="107"/>
                </a:lnTo>
                <a:lnTo>
                  <a:pt x="144" y="106"/>
                </a:lnTo>
                <a:lnTo>
                  <a:pt x="139" y="103"/>
                </a:lnTo>
                <a:lnTo>
                  <a:pt x="135" y="102"/>
                </a:lnTo>
                <a:lnTo>
                  <a:pt x="128" y="100"/>
                </a:lnTo>
                <a:lnTo>
                  <a:pt x="121" y="95"/>
                </a:lnTo>
                <a:lnTo>
                  <a:pt x="111" y="93"/>
                </a:lnTo>
                <a:lnTo>
                  <a:pt x="104" y="88"/>
                </a:lnTo>
                <a:lnTo>
                  <a:pt x="94" y="84"/>
                </a:lnTo>
                <a:lnTo>
                  <a:pt x="85" y="79"/>
                </a:lnTo>
                <a:lnTo>
                  <a:pt x="75" y="76"/>
                </a:lnTo>
                <a:lnTo>
                  <a:pt x="66" y="72"/>
                </a:lnTo>
                <a:lnTo>
                  <a:pt x="56" y="69"/>
                </a:lnTo>
                <a:lnTo>
                  <a:pt x="46" y="65"/>
                </a:lnTo>
                <a:lnTo>
                  <a:pt x="37" y="64"/>
                </a:lnTo>
                <a:lnTo>
                  <a:pt x="28" y="62"/>
                </a:lnTo>
                <a:lnTo>
                  <a:pt x="20" y="62"/>
                </a:lnTo>
                <a:lnTo>
                  <a:pt x="12" y="62"/>
                </a:lnTo>
                <a:lnTo>
                  <a:pt x="6" y="63"/>
                </a:lnTo>
                <a:lnTo>
                  <a:pt x="0" y="65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033" name="Group 92">
            <a:extLst>
              <a:ext uri="{FF2B5EF4-FFF2-40B4-BE49-F238E27FC236}">
                <a16:creationId xmlns:a16="http://schemas.microsoft.com/office/drawing/2014/main" id="{C620D34B-760B-6093-DDDC-ABB1DFDFB9BF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8285163" y="5516563"/>
            <a:ext cx="858837" cy="1196975"/>
            <a:chOff x="1685" y="1023"/>
            <a:chExt cx="506" cy="927"/>
          </a:xfrm>
        </p:grpSpPr>
        <p:sp>
          <p:nvSpPr>
            <p:cNvPr id="1034" name="Freeform 93">
              <a:extLst>
                <a:ext uri="{FF2B5EF4-FFF2-40B4-BE49-F238E27FC236}">
                  <a16:creationId xmlns:a16="http://schemas.microsoft.com/office/drawing/2014/main" id="{B7FC332A-7008-B0FC-BB26-E3AB295BEFE1}"/>
                </a:ext>
              </a:extLst>
            </p:cNvPr>
            <p:cNvSpPr>
              <a:spLocks/>
            </p:cNvSpPr>
            <p:nvPr/>
          </p:nvSpPr>
          <p:spPr bwMode="ltGray">
            <a:xfrm>
              <a:off x="1733" y="1329"/>
              <a:ext cx="76" cy="621"/>
            </a:xfrm>
            <a:custGeom>
              <a:avLst/>
              <a:gdLst>
                <a:gd name="T0" fmla="*/ 0 w 76"/>
                <a:gd name="T1" fmla="*/ 54 h 621"/>
                <a:gd name="T2" fmla="*/ 11 w 76"/>
                <a:gd name="T3" fmla="*/ 269 h 621"/>
                <a:gd name="T4" fmla="*/ 22 w 76"/>
                <a:gd name="T5" fmla="*/ 442 h 621"/>
                <a:gd name="T6" fmla="*/ 30 w 76"/>
                <a:gd name="T7" fmla="*/ 570 h 621"/>
                <a:gd name="T8" fmla="*/ 28 w 76"/>
                <a:gd name="T9" fmla="*/ 620 h 621"/>
                <a:gd name="T10" fmla="*/ 44 w 76"/>
                <a:gd name="T11" fmla="*/ 620 h 621"/>
                <a:gd name="T12" fmla="*/ 49 w 76"/>
                <a:gd name="T13" fmla="*/ 546 h 621"/>
                <a:gd name="T14" fmla="*/ 52 w 76"/>
                <a:gd name="T15" fmla="*/ 434 h 621"/>
                <a:gd name="T16" fmla="*/ 58 w 76"/>
                <a:gd name="T17" fmla="*/ 329 h 621"/>
                <a:gd name="T18" fmla="*/ 61 w 76"/>
                <a:gd name="T19" fmla="*/ 250 h 621"/>
                <a:gd name="T20" fmla="*/ 67 w 76"/>
                <a:gd name="T21" fmla="*/ 135 h 621"/>
                <a:gd name="T22" fmla="*/ 75 w 76"/>
                <a:gd name="T23" fmla="*/ 36 h 621"/>
                <a:gd name="T24" fmla="*/ 70 w 76"/>
                <a:gd name="T25" fmla="*/ 11 h 621"/>
                <a:gd name="T26" fmla="*/ 62 w 76"/>
                <a:gd name="T27" fmla="*/ 0 h 621"/>
                <a:gd name="T28" fmla="*/ 53 w 76"/>
                <a:gd name="T29" fmla="*/ 121 h 621"/>
                <a:gd name="T30" fmla="*/ 45 w 76"/>
                <a:gd name="T31" fmla="*/ 224 h 621"/>
                <a:gd name="T32" fmla="*/ 43 w 76"/>
                <a:gd name="T33" fmla="*/ 305 h 621"/>
                <a:gd name="T34" fmla="*/ 40 w 76"/>
                <a:gd name="T35" fmla="*/ 390 h 621"/>
                <a:gd name="T36" fmla="*/ 34 w 76"/>
                <a:gd name="T37" fmla="*/ 475 h 621"/>
                <a:gd name="T38" fmla="*/ 25 w 76"/>
                <a:gd name="T39" fmla="*/ 327 h 621"/>
                <a:gd name="T40" fmla="*/ 15 w 76"/>
                <a:gd name="T41" fmla="*/ 187 h 621"/>
                <a:gd name="T42" fmla="*/ 0 w 76"/>
                <a:gd name="T43" fmla="*/ 54 h 621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76" h="621">
                  <a:moveTo>
                    <a:pt x="0" y="54"/>
                  </a:moveTo>
                  <a:lnTo>
                    <a:pt x="11" y="269"/>
                  </a:lnTo>
                  <a:lnTo>
                    <a:pt x="22" y="442"/>
                  </a:lnTo>
                  <a:lnTo>
                    <a:pt x="30" y="570"/>
                  </a:lnTo>
                  <a:lnTo>
                    <a:pt x="28" y="620"/>
                  </a:lnTo>
                  <a:lnTo>
                    <a:pt x="44" y="620"/>
                  </a:lnTo>
                  <a:lnTo>
                    <a:pt x="49" y="546"/>
                  </a:lnTo>
                  <a:lnTo>
                    <a:pt x="52" y="434"/>
                  </a:lnTo>
                  <a:lnTo>
                    <a:pt x="58" y="329"/>
                  </a:lnTo>
                  <a:lnTo>
                    <a:pt x="61" y="250"/>
                  </a:lnTo>
                  <a:lnTo>
                    <a:pt x="67" y="135"/>
                  </a:lnTo>
                  <a:lnTo>
                    <a:pt x="75" y="36"/>
                  </a:lnTo>
                  <a:lnTo>
                    <a:pt x="70" y="11"/>
                  </a:lnTo>
                  <a:lnTo>
                    <a:pt x="62" y="0"/>
                  </a:lnTo>
                  <a:lnTo>
                    <a:pt x="53" y="121"/>
                  </a:lnTo>
                  <a:lnTo>
                    <a:pt x="45" y="224"/>
                  </a:lnTo>
                  <a:lnTo>
                    <a:pt x="43" y="305"/>
                  </a:lnTo>
                  <a:lnTo>
                    <a:pt x="40" y="390"/>
                  </a:lnTo>
                  <a:lnTo>
                    <a:pt x="34" y="475"/>
                  </a:lnTo>
                  <a:lnTo>
                    <a:pt x="25" y="327"/>
                  </a:lnTo>
                  <a:lnTo>
                    <a:pt x="15" y="187"/>
                  </a:lnTo>
                  <a:lnTo>
                    <a:pt x="0" y="54"/>
                  </a:lnTo>
                </a:path>
              </a:pathLst>
            </a:custGeom>
            <a:solidFill>
              <a:srgbClr val="3C0023">
                <a:alpha val="50195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5" name="Freeform 94">
              <a:extLst>
                <a:ext uri="{FF2B5EF4-FFF2-40B4-BE49-F238E27FC236}">
                  <a16:creationId xmlns:a16="http://schemas.microsoft.com/office/drawing/2014/main" id="{D6D0F1DC-A383-2473-E753-BA2E5AE69EEF}"/>
                </a:ext>
              </a:extLst>
            </p:cNvPr>
            <p:cNvSpPr>
              <a:spLocks/>
            </p:cNvSpPr>
            <p:nvPr/>
          </p:nvSpPr>
          <p:spPr bwMode="ltGray">
            <a:xfrm>
              <a:off x="1790" y="1583"/>
              <a:ext cx="120" cy="349"/>
            </a:xfrm>
            <a:custGeom>
              <a:avLst/>
              <a:gdLst>
                <a:gd name="T0" fmla="*/ 0 w 120"/>
                <a:gd name="T1" fmla="*/ 161 h 349"/>
                <a:gd name="T2" fmla="*/ 10 w 120"/>
                <a:gd name="T3" fmla="*/ 232 h 349"/>
                <a:gd name="T4" fmla="*/ 20 w 120"/>
                <a:gd name="T5" fmla="*/ 289 h 349"/>
                <a:gd name="T6" fmla="*/ 26 w 120"/>
                <a:gd name="T7" fmla="*/ 331 h 349"/>
                <a:gd name="T8" fmla="*/ 25 w 120"/>
                <a:gd name="T9" fmla="*/ 348 h 349"/>
                <a:gd name="T10" fmla="*/ 39 w 120"/>
                <a:gd name="T11" fmla="*/ 348 h 349"/>
                <a:gd name="T12" fmla="*/ 43 w 120"/>
                <a:gd name="T13" fmla="*/ 323 h 349"/>
                <a:gd name="T14" fmla="*/ 45 w 120"/>
                <a:gd name="T15" fmla="*/ 286 h 349"/>
                <a:gd name="T16" fmla="*/ 51 w 120"/>
                <a:gd name="T17" fmla="*/ 252 h 349"/>
                <a:gd name="T18" fmla="*/ 54 w 120"/>
                <a:gd name="T19" fmla="*/ 226 h 349"/>
                <a:gd name="T20" fmla="*/ 59 w 120"/>
                <a:gd name="T21" fmla="*/ 188 h 349"/>
                <a:gd name="T22" fmla="*/ 66 w 120"/>
                <a:gd name="T23" fmla="*/ 156 h 349"/>
                <a:gd name="T24" fmla="*/ 71 w 120"/>
                <a:gd name="T25" fmla="*/ 127 h 349"/>
                <a:gd name="T26" fmla="*/ 77 w 120"/>
                <a:gd name="T27" fmla="*/ 96 h 349"/>
                <a:gd name="T28" fmla="*/ 86 w 120"/>
                <a:gd name="T29" fmla="*/ 66 h 349"/>
                <a:gd name="T30" fmla="*/ 96 w 120"/>
                <a:gd name="T31" fmla="*/ 40 h 349"/>
                <a:gd name="T32" fmla="*/ 113 w 120"/>
                <a:gd name="T33" fmla="*/ 15 h 349"/>
                <a:gd name="T34" fmla="*/ 119 w 120"/>
                <a:gd name="T35" fmla="*/ 5 h 349"/>
                <a:gd name="T36" fmla="*/ 112 w 120"/>
                <a:gd name="T37" fmla="*/ 0 h 349"/>
                <a:gd name="T38" fmla="*/ 101 w 120"/>
                <a:gd name="T39" fmla="*/ 10 h 349"/>
                <a:gd name="T40" fmla="*/ 86 w 120"/>
                <a:gd name="T41" fmla="*/ 33 h 349"/>
                <a:gd name="T42" fmla="*/ 75 w 120"/>
                <a:gd name="T43" fmla="*/ 57 h 349"/>
                <a:gd name="T44" fmla="*/ 66 w 120"/>
                <a:gd name="T45" fmla="*/ 81 h 349"/>
                <a:gd name="T46" fmla="*/ 60 w 120"/>
                <a:gd name="T47" fmla="*/ 113 h 349"/>
                <a:gd name="T48" fmla="*/ 55 w 120"/>
                <a:gd name="T49" fmla="*/ 144 h 349"/>
                <a:gd name="T50" fmla="*/ 47 w 120"/>
                <a:gd name="T51" fmla="*/ 184 h 349"/>
                <a:gd name="T52" fmla="*/ 40 w 120"/>
                <a:gd name="T53" fmla="*/ 217 h 349"/>
                <a:gd name="T54" fmla="*/ 37 w 120"/>
                <a:gd name="T55" fmla="*/ 244 h 349"/>
                <a:gd name="T56" fmla="*/ 36 w 120"/>
                <a:gd name="T57" fmla="*/ 272 h 349"/>
                <a:gd name="T58" fmla="*/ 30 w 120"/>
                <a:gd name="T59" fmla="*/ 300 h 349"/>
                <a:gd name="T60" fmla="*/ 22 w 120"/>
                <a:gd name="T61" fmla="*/ 251 h 349"/>
                <a:gd name="T62" fmla="*/ 13 w 120"/>
                <a:gd name="T63" fmla="*/ 205 h 349"/>
                <a:gd name="T64" fmla="*/ 0 w 120"/>
                <a:gd name="T65" fmla="*/ 161 h 349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120" h="349">
                  <a:moveTo>
                    <a:pt x="0" y="161"/>
                  </a:moveTo>
                  <a:lnTo>
                    <a:pt x="10" y="232"/>
                  </a:lnTo>
                  <a:lnTo>
                    <a:pt x="20" y="289"/>
                  </a:lnTo>
                  <a:lnTo>
                    <a:pt x="26" y="331"/>
                  </a:lnTo>
                  <a:lnTo>
                    <a:pt x="25" y="348"/>
                  </a:lnTo>
                  <a:lnTo>
                    <a:pt x="39" y="348"/>
                  </a:lnTo>
                  <a:lnTo>
                    <a:pt x="43" y="323"/>
                  </a:lnTo>
                  <a:lnTo>
                    <a:pt x="45" y="286"/>
                  </a:lnTo>
                  <a:lnTo>
                    <a:pt x="51" y="252"/>
                  </a:lnTo>
                  <a:lnTo>
                    <a:pt x="54" y="226"/>
                  </a:lnTo>
                  <a:lnTo>
                    <a:pt x="59" y="188"/>
                  </a:lnTo>
                  <a:lnTo>
                    <a:pt x="66" y="156"/>
                  </a:lnTo>
                  <a:lnTo>
                    <a:pt x="71" y="127"/>
                  </a:lnTo>
                  <a:lnTo>
                    <a:pt x="77" y="96"/>
                  </a:lnTo>
                  <a:lnTo>
                    <a:pt x="86" y="66"/>
                  </a:lnTo>
                  <a:lnTo>
                    <a:pt x="96" y="40"/>
                  </a:lnTo>
                  <a:lnTo>
                    <a:pt x="113" y="15"/>
                  </a:lnTo>
                  <a:lnTo>
                    <a:pt x="119" y="5"/>
                  </a:lnTo>
                  <a:lnTo>
                    <a:pt x="112" y="0"/>
                  </a:lnTo>
                  <a:lnTo>
                    <a:pt x="101" y="10"/>
                  </a:lnTo>
                  <a:lnTo>
                    <a:pt x="86" y="33"/>
                  </a:lnTo>
                  <a:lnTo>
                    <a:pt x="75" y="57"/>
                  </a:lnTo>
                  <a:lnTo>
                    <a:pt x="66" y="81"/>
                  </a:lnTo>
                  <a:lnTo>
                    <a:pt x="60" y="113"/>
                  </a:lnTo>
                  <a:lnTo>
                    <a:pt x="55" y="144"/>
                  </a:lnTo>
                  <a:lnTo>
                    <a:pt x="47" y="184"/>
                  </a:lnTo>
                  <a:lnTo>
                    <a:pt x="40" y="217"/>
                  </a:lnTo>
                  <a:lnTo>
                    <a:pt x="37" y="244"/>
                  </a:lnTo>
                  <a:lnTo>
                    <a:pt x="36" y="272"/>
                  </a:lnTo>
                  <a:lnTo>
                    <a:pt x="30" y="300"/>
                  </a:lnTo>
                  <a:lnTo>
                    <a:pt x="22" y="251"/>
                  </a:lnTo>
                  <a:lnTo>
                    <a:pt x="13" y="205"/>
                  </a:lnTo>
                  <a:lnTo>
                    <a:pt x="0" y="161"/>
                  </a:lnTo>
                </a:path>
              </a:pathLst>
            </a:custGeom>
            <a:solidFill>
              <a:srgbClr val="3C0023">
                <a:alpha val="50195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6" name="Freeform 95">
              <a:extLst>
                <a:ext uri="{FF2B5EF4-FFF2-40B4-BE49-F238E27FC236}">
                  <a16:creationId xmlns:a16="http://schemas.microsoft.com/office/drawing/2014/main" id="{79F255B7-E08A-6796-DA4D-00BECC09CB06}"/>
                </a:ext>
              </a:extLst>
            </p:cNvPr>
            <p:cNvSpPr>
              <a:spLocks/>
            </p:cNvSpPr>
            <p:nvPr/>
          </p:nvSpPr>
          <p:spPr bwMode="ltGray">
            <a:xfrm>
              <a:off x="1685" y="1239"/>
              <a:ext cx="266" cy="391"/>
            </a:xfrm>
            <a:custGeom>
              <a:avLst/>
              <a:gdLst>
                <a:gd name="T0" fmla="*/ 107 w 266"/>
                <a:gd name="T1" fmla="*/ 123 h 391"/>
                <a:gd name="T2" fmla="*/ 116 w 266"/>
                <a:gd name="T3" fmla="*/ 135 h 391"/>
                <a:gd name="T4" fmla="*/ 163 w 266"/>
                <a:gd name="T5" fmla="*/ 114 h 391"/>
                <a:gd name="T6" fmla="*/ 211 w 266"/>
                <a:gd name="T7" fmla="*/ 81 h 391"/>
                <a:gd name="T8" fmla="*/ 233 w 266"/>
                <a:gd name="T9" fmla="*/ 46 h 391"/>
                <a:gd name="T10" fmla="*/ 220 w 266"/>
                <a:gd name="T11" fmla="*/ 76 h 391"/>
                <a:gd name="T12" fmla="*/ 183 w 266"/>
                <a:gd name="T13" fmla="*/ 109 h 391"/>
                <a:gd name="T14" fmla="*/ 142 w 266"/>
                <a:gd name="T15" fmla="*/ 138 h 391"/>
                <a:gd name="T16" fmla="*/ 102 w 266"/>
                <a:gd name="T17" fmla="*/ 159 h 391"/>
                <a:gd name="T18" fmla="*/ 119 w 266"/>
                <a:gd name="T19" fmla="*/ 178 h 391"/>
                <a:gd name="T20" fmla="*/ 155 w 266"/>
                <a:gd name="T21" fmla="*/ 180 h 391"/>
                <a:gd name="T22" fmla="*/ 202 w 266"/>
                <a:gd name="T23" fmla="*/ 187 h 391"/>
                <a:gd name="T24" fmla="*/ 239 w 266"/>
                <a:gd name="T25" fmla="*/ 204 h 391"/>
                <a:gd name="T26" fmla="*/ 251 w 266"/>
                <a:gd name="T27" fmla="*/ 215 h 391"/>
                <a:gd name="T28" fmla="*/ 213 w 266"/>
                <a:gd name="T29" fmla="*/ 204 h 391"/>
                <a:gd name="T30" fmla="*/ 162 w 266"/>
                <a:gd name="T31" fmla="*/ 198 h 391"/>
                <a:gd name="T32" fmla="*/ 114 w 266"/>
                <a:gd name="T33" fmla="*/ 195 h 391"/>
                <a:gd name="T34" fmla="*/ 88 w 266"/>
                <a:gd name="T35" fmla="*/ 203 h 391"/>
                <a:gd name="T36" fmla="*/ 93 w 266"/>
                <a:gd name="T37" fmla="*/ 248 h 391"/>
                <a:gd name="T38" fmla="*/ 93 w 266"/>
                <a:gd name="T39" fmla="*/ 307 h 391"/>
                <a:gd name="T40" fmla="*/ 77 w 266"/>
                <a:gd name="T41" fmla="*/ 354 h 391"/>
                <a:gd name="T42" fmla="*/ 46 w 266"/>
                <a:gd name="T43" fmla="*/ 390 h 391"/>
                <a:gd name="T44" fmla="*/ 50 w 266"/>
                <a:gd name="T45" fmla="*/ 346 h 391"/>
                <a:gd name="T46" fmla="*/ 61 w 266"/>
                <a:gd name="T47" fmla="*/ 299 h 391"/>
                <a:gd name="T48" fmla="*/ 67 w 266"/>
                <a:gd name="T49" fmla="*/ 238 h 391"/>
                <a:gd name="T50" fmla="*/ 64 w 266"/>
                <a:gd name="T51" fmla="*/ 198 h 391"/>
                <a:gd name="T52" fmla="*/ 48 w 266"/>
                <a:gd name="T53" fmla="*/ 221 h 391"/>
                <a:gd name="T54" fmla="*/ 39 w 266"/>
                <a:gd name="T55" fmla="*/ 273 h 391"/>
                <a:gd name="T56" fmla="*/ 32 w 266"/>
                <a:gd name="T57" fmla="*/ 325 h 391"/>
                <a:gd name="T58" fmla="*/ 10 w 266"/>
                <a:gd name="T59" fmla="*/ 364 h 391"/>
                <a:gd name="T60" fmla="*/ 2 w 266"/>
                <a:gd name="T61" fmla="*/ 364 h 391"/>
                <a:gd name="T62" fmla="*/ 2 w 266"/>
                <a:gd name="T63" fmla="*/ 324 h 391"/>
                <a:gd name="T64" fmla="*/ 17 w 266"/>
                <a:gd name="T65" fmla="*/ 287 h 391"/>
                <a:gd name="T66" fmla="*/ 34 w 266"/>
                <a:gd name="T67" fmla="*/ 239 h 391"/>
                <a:gd name="T68" fmla="*/ 42 w 266"/>
                <a:gd name="T69" fmla="*/ 204 h 391"/>
                <a:gd name="T70" fmla="*/ 26 w 266"/>
                <a:gd name="T71" fmla="*/ 182 h 391"/>
                <a:gd name="T72" fmla="*/ 2 w 266"/>
                <a:gd name="T73" fmla="*/ 184 h 391"/>
                <a:gd name="T74" fmla="*/ 2 w 266"/>
                <a:gd name="T75" fmla="*/ 184 h 391"/>
                <a:gd name="T76" fmla="*/ 2 w 266"/>
                <a:gd name="T77" fmla="*/ 184 h 391"/>
                <a:gd name="T78" fmla="*/ 2 w 266"/>
                <a:gd name="T79" fmla="*/ 184 h 391"/>
                <a:gd name="T80" fmla="*/ 2 w 266"/>
                <a:gd name="T81" fmla="*/ 184 h 391"/>
                <a:gd name="T82" fmla="*/ 2 w 266"/>
                <a:gd name="T83" fmla="*/ 184 h 391"/>
                <a:gd name="T84" fmla="*/ 13 w 266"/>
                <a:gd name="T85" fmla="*/ 161 h 391"/>
                <a:gd name="T86" fmla="*/ 13 w 266"/>
                <a:gd name="T87" fmla="*/ 138 h 391"/>
                <a:gd name="T88" fmla="*/ 2 w 266"/>
                <a:gd name="T89" fmla="*/ 105 h 391"/>
                <a:gd name="T90" fmla="*/ 2 w 266"/>
                <a:gd name="T91" fmla="*/ 105 h 391"/>
                <a:gd name="T92" fmla="*/ 2 w 266"/>
                <a:gd name="T93" fmla="*/ 105 h 391"/>
                <a:gd name="T94" fmla="*/ 2 w 266"/>
                <a:gd name="T95" fmla="*/ 105 h 391"/>
                <a:gd name="T96" fmla="*/ 24 w 266"/>
                <a:gd name="T97" fmla="*/ 122 h 391"/>
                <a:gd name="T98" fmla="*/ 53 w 266"/>
                <a:gd name="T99" fmla="*/ 157 h 391"/>
                <a:gd name="T100" fmla="*/ 55 w 266"/>
                <a:gd name="T101" fmla="*/ 130 h 391"/>
                <a:gd name="T102" fmla="*/ 24 w 266"/>
                <a:gd name="T103" fmla="*/ 91 h 391"/>
                <a:gd name="T104" fmla="*/ 2 w 266"/>
                <a:gd name="T105" fmla="*/ 65 h 391"/>
                <a:gd name="T106" fmla="*/ 2 w 266"/>
                <a:gd name="T107" fmla="*/ 65 h 391"/>
                <a:gd name="T108" fmla="*/ 2 w 266"/>
                <a:gd name="T109" fmla="*/ 48 h 391"/>
                <a:gd name="T110" fmla="*/ 30 w 266"/>
                <a:gd name="T111" fmla="*/ 87 h 391"/>
                <a:gd name="T112" fmla="*/ 61 w 266"/>
                <a:gd name="T113" fmla="*/ 138 h 391"/>
                <a:gd name="T114" fmla="*/ 80 w 266"/>
                <a:gd name="T115" fmla="*/ 127 h 391"/>
                <a:gd name="T116" fmla="*/ 106 w 266"/>
                <a:gd name="T117" fmla="*/ 87 h 391"/>
                <a:gd name="T118" fmla="*/ 139 w 266"/>
                <a:gd name="T119" fmla="*/ 39 h 391"/>
                <a:gd name="T120" fmla="*/ 165 w 266"/>
                <a:gd name="T121" fmla="*/ 6 h 391"/>
                <a:gd name="T122" fmla="*/ 163 w 266"/>
                <a:gd name="T123" fmla="*/ 29 h 391"/>
                <a:gd name="T124" fmla="*/ 137 w 266"/>
                <a:gd name="T125" fmla="*/ 76 h 3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266" h="391">
                  <a:moveTo>
                    <a:pt x="124" y="95"/>
                  </a:moveTo>
                  <a:lnTo>
                    <a:pt x="119" y="101"/>
                  </a:lnTo>
                  <a:lnTo>
                    <a:pt x="115" y="108"/>
                  </a:lnTo>
                  <a:lnTo>
                    <a:pt x="111" y="115"/>
                  </a:lnTo>
                  <a:lnTo>
                    <a:pt x="107" y="123"/>
                  </a:lnTo>
                  <a:lnTo>
                    <a:pt x="104" y="129"/>
                  </a:lnTo>
                  <a:lnTo>
                    <a:pt x="102" y="136"/>
                  </a:lnTo>
                  <a:lnTo>
                    <a:pt x="100" y="142"/>
                  </a:lnTo>
                  <a:lnTo>
                    <a:pt x="107" y="138"/>
                  </a:lnTo>
                  <a:lnTo>
                    <a:pt x="116" y="135"/>
                  </a:lnTo>
                  <a:lnTo>
                    <a:pt x="125" y="131"/>
                  </a:lnTo>
                  <a:lnTo>
                    <a:pt x="134" y="127"/>
                  </a:lnTo>
                  <a:lnTo>
                    <a:pt x="144" y="124"/>
                  </a:lnTo>
                  <a:lnTo>
                    <a:pt x="154" y="119"/>
                  </a:lnTo>
                  <a:lnTo>
                    <a:pt x="163" y="114"/>
                  </a:lnTo>
                  <a:lnTo>
                    <a:pt x="175" y="107"/>
                  </a:lnTo>
                  <a:lnTo>
                    <a:pt x="184" y="101"/>
                  </a:lnTo>
                  <a:lnTo>
                    <a:pt x="195" y="93"/>
                  </a:lnTo>
                  <a:lnTo>
                    <a:pt x="203" y="89"/>
                  </a:lnTo>
                  <a:lnTo>
                    <a:pt x="211" y="81"/>
                  </a:lnTo>
                  <a:lnTo>
                    <a:pt x="218" y="75"/>
                  </a:lnTo>
                  <a:lnTo>
                    <a:pt x="224" y="66"/>
                  </a:lnTo>
                  <a:lnTo>
                    <a:pt x="227" y="59"/>
                  </a:lnTo>
                  <a:lnTo>
                    <a:pt x="230" y="51"/>
                  </a:lnTo>
                  <a:lnTo>
                    <a:pt x="233" y="46"/>
                  </a:lnTo>
                  <a:lnTo>
                    <a:pt x="233" y="52"/>
                  </a:lnTo>
                  <a:lnTo>
                    <a:pt x="233" y="56"/>
                  </a:lnTo>
                  <a:lnTo>
                    <a:pt x="231" y="61"/>
                  </a:lnTo>
                  <a:lnTo>
                    <a:pt x="227" y="67"/>
                  </a:lnTo>
                  <a:lnTo>
                    <a:pt x="220" y="76"/>
                  </a:lnTo>
                  <a:lnTo>
                    <a:pt x="217" y="83"/>
                  </a:lnTo>
                  <a:lnTo>
                    <a:pt x="210" y="88"/>
                  </a:lnTo>
                  <a:lnTo>
                    <a:pt x="202" y="94"/>
                  </a:lnTo>
                  <a:lnTo>
                    <a:pt x="192" y="101"/>
                  </a:lnTo>
                  <a:lnTo>
                    <a:pt x="183" y="109"/>
                  </a:lnTo>
                  <a:lnTo>
                    <a:pt x="173" y="116"/>
                  </a:lnTo>
                  <a:lnTo>
                    <a:pt x="167" y="122"/>
                  </a:lnTo>
                  <a:lnTo>
                    <a:pt x="159" y="129"/>
                  </a:lnTo>
                  <a:lnTo>
                    <a:pt x="151" y="133"/>
                  </a:lnTo>
                  <a:lnTo>
                    <a:pt x="142" y="138"/>
                  </a:lnTo>
                  <a:lnTo>
                    <a:pt x="133" y="143"/>
                  </a:lnTo>
                  <a:lnTo>
                    <a:pt x="125" y="148"/>
                  </a:lnTo>
                  <a:lnTo>
                    <a:pt x="118" y="152"/>
                  </a:lnTo>
                  <a:lnTo>
                    <a:pt x="109" y="156"/>
                  </a:lnTo>
                  <a:lnTo>
                    <a:pt x="102" y="159"/>
                  </a:lnTo>
                  <a:lnTo>
                    <a:pt x="100" y="161"/>
                  </a:lnTo>
                  <a:lnTo>
                    <a:pt x="102" y="165"/>
                  </a:lnTo>
                  <a:lnTo>
                    <a:pt x="106" y="170"/>
                  </a:lnTo>
                  <a:lnTo>
                    <a:pt x="110" y="176"/>
                  </a:lnTo>
                  <a:lnTo>
                    <a:pt x="119" y="178"/>
                  </a:lnTo>
                  <a:lnTo>
                    <a:pt x="125" y="178"/>
                  </a:lnTo>
                  <a:lnTo>
                    <a:pt x="135" y="180"/>
                  </a:lnTo>
                  <a:lnTo>
                    <a:pt x="144" y="180"/>
                  </a:lnTo>
                  <a:lnTo>
                    <a:pt x="155" y="180"/>
                  </a:lnTo>
                  <a:lnTo>
                    <a:pt x="165" y="182"/>
                  </a:lnTo>
                  <a:lnTo>
                    <a:pt x="175" y="182"/>
                  </a:lnTo>
                  <a:lnTo>
                    <a:pt x="185" y="184"/>
                  </a:lnTo>
                  <a:lnTo>
                    <a:pt x="193" y="185"/>
                  </a:lnTo>
                  <a:lnTo>
                    <a:pt x="202" y="187"/>
                  </a:lnTo>
                  <a:lnTo>
                    <a:pt x="208" y="189"/>
                  </a:lnTo>
                  <a:lnTo>
                    <a:pt x="215" y="193"/>
                  </a:lnTo>
                  <a:lnTo>
                    <a:pt x="221" y="196"/>
                  </a:lnTo>
                  <a:lnTo>
                    <a:pt x="229" y="200"/>
                  </a:lnTo>
                  <a:lnTo>
                    <a:pt x="239" y="204"/>
                  </a:lnTo>
                  <a:lnTo>
                    <a:pt x="249" y="208"/>
                  </a:lnTo>
                  <a:lnTo>
                    <a:pt x="256" y="211"/>
                  </a:lnTo>
                  <a:lnTo>
                    <a:pt x="265" y="214"/>
                  </a:lnTo>
                  <a:lnTo>
                    <a:pt x="258" y="215"/>
                  </a:lnTo>
                  <a:lnTo>
                    <a:pt x="251" y="215"/>
                  </a:lnTo>
                  <a:lnTo>
                    <a:pt x="244" y="213"/>
                  </a:lnTo>
                  <a:lnTo>
                    <a:pt x="236" y="211"/>
                  </a:lnTo>
                  <a:lnTo>
                    <a:pt x="226" y="207"/>
                  </a:lnTo>
                  <a:lnTo>
                    <a:pt x="219" y="206"/>
                  </a:lnTo>
                  <a:lnTo>
                    <a:pt x="213" y="204"/>
                  </a:lnTo>
                  <a:lnTo>
                    <a:pt x="204" y="202"/>
                  </a:lnTo>
                  <a:lnTo>
                    <a:pt x="195" y="201"/>
                  </a:lnTo>
                  <a:lnTo>
                    <a:pt x="184" y="200"/>
                  </a:lnTo>
                  <a:lnTo>
                    <a:pt x="173" y="199"/>
                  </a:lnTo>
                  <a:lnTo>
                    <a:pt x="162" y="198"/>
                  </a:lnTo>
                  <a:lnTo>
                    <a:pt x="152" y="198"/>
                  </a:lnTo>
                  <a:lnTo>
                    <a:pt x="142" y="198"/>
                  </a:lnTo>
                  <a:lnTo>
                    <a:pt x="134" y="197"/>
                  </a:lnTo>
                  <a:lnTo>
                    <a:pt x="124" y="197"/>
                  </a:lnTo>
                  <a:lnTo>
                    <a:pt x="114" y="195"/>
                  </a:lnTo>
                  <a:lnTo>
                    <a:pt x="102" y="192"/>
                  </a:lnTo>
                  <a:lnTo>
                    <a:pt x="92" y="189"/>
                  </a:lnTo>
                  <a:lnTo>
                    <a:pt x="80" y="188"/>
                  </a:lnTo>
                  <a:lnTo>
                    <a:pt x="84" y="195"/>
                  </a:lnTo>
                  <a:lnTo>
                    <a:pt x="88" y="203"/>
                  </a:lnTo>
                  <a:lnTo>
                    <a:pt x="93" y="215"/>
                  </a:lnTo>
                  <a:lnTo>
                    <a:pt x="94" y="223"/>
                  </a:lnTo>
                  <a:lnTo>
                    <a:pt x="95" y="233"/>
                  </a:lnTo>
                  <a:lnTo>
                    <a:pt x="94" y="241"/>
                  </a:lnTo>
                  <a:lnTo>
                    <a:pt x="93" y="248"/>
                  </a:lnTo>
                  <a:lnTo>
                    <a:pt x="93" y="259"/>
                  </a:lnTo>
                  <a:lnTo>
                    <a:pt x="92" y="273"/>
                  </a:lnTo>
                  <a:lnTo>
                    <a:pt x="92" y="285"/>
                  </a:lnTo>
                  <a:lnTo>
                    <a:pt x="93" y="297"/>
                  </a:lnTo>
                  <a:lnTo>
                    <a:pt x="93" y="307"/>
                  </a:lnTo>
                  <a:lnTo>
                    <a:pt x="92" y="316"/>
                  </a:lnTo>
                  <a:lnTo>
                    <a:pt x="89" y="326"/>
                  </a:lnTo>
                  <a:lnTo>
                    <a:pt x="85" y="338"/>
                  </a:lnTo>
                  <a:lnTo>
                    <a:pt x="82" y="346"/>
                  </a:lnTo>
                  <a:lnTo>
                    <a:pt x="77" y="354"/>
                  </a:lnTo>
                  <a:lnTo>
                    <a:pt x="73" y="363"/>
                  </a:lnTo>
                  <a:lnTo>
                    <a:pt x="69" y="369"/>
                  </a:lnTo>
                  <a:lnTo>
                    <a:pt x="62" y="376"/>
                  </a:lnTo>
                  <a:lnTo>
                    <a:pt x="53" y="382"/>
                  </a:lnTo>
                  <a:lnTo>
                    <a:pt x="46" y="390"/>
                  </a:lnTo>
                  <a:lnTo>
                    <a:pt x="45" y="382"/>
                  </a:lnTo>
                  <a:lnTo>
                    <a:pt x="46" y="372"/>
                  </a:lnTo>
                  <a:lnTo>
                    <a:pt x="47" y="362"/>
                  </a:lnTo>
                  <a:lnTo>
                    <a:pt x="48" y="353"/>
                  </a:lnTo>
                  <a:lnTo>
                    <a:pt x="50" y="346"/>
                  </a:lnTo>
                  <a:lnTo>
                    <a:pt x="53" y="337"/>
                  </a:lnTo>
                  <a:lnTo>
                    <a:pt x="56" y="328"/>
                  </a:lnTo>
                  <a:lnTo>
                    <a:pt x="58" y="320"/>
                  </a:lnTo>
                  <a:lnTo>
                    <a:pt x="59" y="313"/>
                  </a:lnTo>
                  <a:lnTo>
                    <a:pt x="61" y="299"/>
                  </a:lnTo>
                  <a:lnTo>
                    <a:pt x="62" y="285"/>
                  </a:lnTo>
                  <a:lnTo>
                    <a:pt x="63" y="273"/>
                  </a:lnTo>
                  <a:lnTo>
                    <a:pt x="65" y="260"/>
                  </a:lnTo>
                  <a:lnTo>
                    <a:pt x="67" y="247"/>
                  </a:lnTo>
                  <a:lnTo>
                    <a:pt x="67" y="238"/>
                  </a:lnTo>
                  <a:lnTo>
                    <a:pt x="67" y="231"/>
                  </a:lnTo>
                  <a:lnTo>
                    <a:pt x="68" y="222"/>
                  </a:lnTo>
                  <a:lnTo>
                    <a:pt x="67" y="212"/>
                  </a:lnTo>
                  <a:lnTo>
                    <a:pt x="66" y="206"/>
                  </a:lnTo>
                  <a:lnTo>
                    <a:pt x="64" y="198"/>
                  </a:lnTo>
                  <a:lnTo>
                    <a:pt x="62" y="187"/>
                  </a:lnTo>
                  <a:lnTo>
                    <a:pt x="58" y="195"/>
                  </a:lnTo>
                  <a:lnTo>
                    <a:pt x="54" y="203"/>
                  </a:lnTo>
                  <a:lnTo>
                    <a:pt x="50" y="212"/>
                  </a:lnTo>
                  <a:lnTo>
                    <a:pt x="48" y="221"/>
                  </a:lnTo>
                  <a:lnTo>
                    <a:pt x="46" y="232"/>
                  </a:lnTo>
                  <a:lnTo>
                    <a:pt x="44" y="239"/>
                  </a:lnTo>
                  <a:lnTo>
                    <a:pt x="43" y="249"/>
                  </a:lnTo>
                  <a:lnTo>
                    <a:pt x="41" y="260"/>
                  </a:lnTo>
                  <a:lnTo>
                    <a:pt x="39" y="273"/>
                  </a:lnTo>
                  <a:lnTo>
                    <a:pt x="38" y="283"/>
                  </a:lnTo>
                  <a:lnTo>
                    <a:pt x="37" y="295"/>
                  </a:lnTo>
                  <a:lnTo>
                    <a:pt x="36" y="305"/>
                  </a:lnTo>
                  <a:lnTo>
                    <a:pt x="33" y="315"/>
                  </a:lnTo>
                  <a:lnTo>
                    <a:pt x="32" y="325"/>
                  </a:lnTo>
                  <a:lnTo>
                    <a:pt x="30" y="333"/>
                  </a:lnTo>
                  <a:lnTo>
                    <a:pt x="26" y="340"/>
                  </a:lnTo>
                  <a:lnTo>
                    <a:pt x="21" y="348"/>
                  </a:lnTo>
                  <a:lnTo>
                    <a:pt x="15" y="356"/>
                  </a:lnTo>
                  <a:lnTo>
                    <a:pt x="10" y="364"/>
                  </a:lnTo>
                  <a:lnTo>
                    <a:pt x="5" y="368"/>
                  </a:lnTo>
                  <a:lnTo>
                    <a:pt x="2" y="364"/>
                  </a:lnTo>
                  <a:lnTo>
                    <a:pt x="2" y="344"/>
                  </a:lnTo>
                  <a:lnTo>
                    <a:pt x="2" y="364"/>
                  </a:lnTo>
                  <a:lnTo>
                    <a:pt x="2" y="344"/>
                  </a:lnTo>
                  <a:lnTo>
                    <a:pt x="2" y="324"/>
                  </a:lnTo>
                  <a:lnTo>
                    <a:pt x="5" y="316"/>
                  </a:lnTo>
                  <a:lnTo>
                    <a:pt x="9" y="306"/>
                  </a:lnTo>
                  <a:lnTo>
                    <a:pt x="13" y="297"/>
                  </a:lnTo>
                  <a:lnTo>
                    <a:pt x="17" y="287"/>
                  </a:lnTo>
                  <a:lnTo>
                    <a:pt x="21" y="278"/>
                  </a:lnTo>
                  <a:lnTo>
                    <a:pt x="25" y="268"/>
                  </a:lnTo>
                  <a:lnTo>
                    <a:pt x="28" y="259"/>
                  </a:lnTo>
                  <a:lnTo>
                    <a:pt x="31" y="249"/>
                  </a:lnTo>
                  <a:lnTo>
                    <a:pt x="34" y="239"/>
                  </a:lnTo>
                  <a:lnTo>
                    <a:pt x="36" y="233"/>
                  </a:lnTo>
                  <a:lnTo>
                    <a:pt x="38" y="225"/>
                  </a:lnTo>
                  <a:lnTo>
                    <a:pt x="41" y="216"/>
                  </a:lnTo>
                  <a:lnTo>
                    <a:pt x="44" y="210"/>
                  </a:lnTo>
                  <a:lnTo>
                    <a:pt x="42" y="204"/>
                  </a:lnTo>
                  <a:lnTo>
                    <a:pt x="41" y="197"/>
                  </a:lnTo>
                  <a:lnTo>
                    <a:pt x="42" y="192"/>
                  </a:lnTo>
                  <a:lnTo>
                    <a:pt x="43" y="185"/>
                  </a:lnTo>
                  <a:lnTo>
                    <a:pt x="36" y="184"/>
                  </a:lnTo>
                  <a:lnTo>
                    <a:pt x="26" y="182"/>
                  </a:lnTo>
                  <a:lnTo>
                    <a:pt x="18" y="187"/>
                  </a:lnTo>
                  <a:lnTo>
                    <a:pt x="11" y="191"/>
                  </a:lnTo>
                  <a:lnTo>
                    <a:pt x="3" y="195"/>
                  </a:lnTo>
                  <a:lnTo>
                    <a:pt x="2" y="184"/>
                  </a:lnTo>
                  <a:lnTo>
                    <a:pt x="2" y="164"/>
                  </a:lnTo>
                  <a:lnTo>
                    <a:pt x="2" y="184"/>
                  </a:lnTo>
                  <a:lnTo>
                    <a:pt x="2" y="164"/>
                  </a:lnTo>
                  <a:lnTo>
                    <a:pt x="5" y="164"/>
                  </a:lnTo>
                  <a:lnTo>
                    <a:pt x="13" y="161"/>
                  </a:lnTo>
                  <a:lnTo>
                    <a:pt x="15" y="156"/>
                  </a:lnTo>
                  <a:lnTo>
                    <a:pt x="17" y="151"/>
                  </a:lnTo>
                  <a:lnTo>
                    <a:pt x="19" y="146"/>
                  </a:lnTo>
                  <a:lnTo>
                    <a:pt x="18" y="144"/>
                  </a:lnTo>
                  <a:lnTo>
                    <a:pt x="13" y="138"/>
                  </a:lnTo>
                  <a:lnTo>
                    <a:pt x="6" y="132"/>
                  </a:lnTo>
                  <a:lnTo>
                    <a:pt x="0" y="125"/>
                  </a:lnTo>
                  <a:lnTo>
                    <a:pt x="2" y="124"/>
                  </a:lnTo>
                  <a:lnTo>
                    <a:pt x="2" y="105"/>
                  </a:lnTo>
                  <a:lnTo>
                    <a:pt x="1" y="103"/>
                  </a:lnTo>
                  <a:lnTo>
                    <a:pt x="11" y="110"/>
                  </a:lnTo>
                  <a:lnTo>
                    <a:pt x="19" y="117"/>
                  </a:lnTo>
                  <a:lnTo>
                    <a:pt x="24" y="122"/>
                  </a:lnTo>
                  <a:lnTo>
                    <a:pt x="28" y="128"/>
                  </a:lnTo>
                  <a:lnTo>
                    <a:pt x="35" y="137"/>
                  </a:lnTo>
                  <a:lnTo>
                    <a:pt x="40" y="143"/>
                  </a:lnTo>
                  <a:lnTo>
                    <a:pt x="46" y="150"/>
                  </a:lnTo>
                  <a:lnTo>
                    <a:pt x="53" y="157"/>
                  </a:lnTo>
                  <a:lnTo>
                    <a:pt x="55" y="155"/>
                  </a:lnTo>
                  <a:lnTo>
                    <a:pt x="59" y="148"/>
                  </a:lnTo>
                  <a:lnTo>
                    <a:pt x="62" y="143"/>
                  </a:lnTo>
                  <a:lnTo>
                    <a:pt x="60" y="138"/>
                  </a:lnTo>
                  <a:lnTo>
                    <a:pt x="55" y="130"/>
                  </a:lnTo>
                  <a:lnTo>
                    <a:pt x="51" y="123"/>
                  </a:lnTo>
                  <a:lnTo>
                    <a:pt x="46" y="115"/>
                  </a:lnTo>
                  <a:lnTo>
                    <a:pt x="40" y="109"/>
                  </a:lnTo>
                  <a:lnTo>
                    <a:pt x="31" y="100"/>
                  </a:lnTo>
                  <a:lnTo>
                    <a:pt x="24" y="91"/>
                  </a:lnTo>
                  <a:lnTo>
                    <a:pt x="17" y="84"/>
                  </a:lnTo>
                  <a:lnTo>
                    <a:pt x="12" y="78"/>
                  </a:lnTo>
                  <a:lnTo>
                    <a:pt x="6" y="70"/>
                  </a:lnTo>
                  <a:lnTo>
                    <a:pt x="2" y="65"/>
                  </a:lnTo>
                  <a:lnTo>
                    <a:pt x="2" y="44"/>
                  </a:lnTo>
                  <a:lnTo>
                    <a:pt x="2" y="65"/>
                  </a:lnTo>
                  <a:lnTo>
                    <a:pt x="2" y="44"/>
                  </a:lnTo>
                  <a:lnTo>
                    <a:pt x="2" y="53"/>
                  </a:lnTo>
                  <a:lnTo>
                    <a:pt x="2" y="48"/>
                  </a:lnTo>
                  <a:lnTo>
                    <a:pt x="4" y="55"/>
                  </a:lnTo>
                  <a:lnTo>
                    <a:pt x="11" y="63"/>
                  </a:lnTo>
                  <a:lnTo>
                    <a:pt x="17" y="70"/>
                  </a:lnTo>
                  <a:lnTo>
                    <a:pt x="25" y="80"/>
                  </a:lnTo>
                  <a:lnTo>
                    <a:pt x="30" y="87"/>
                  </a:lnTo>
                  <a:lnTo>
                    <a:pt x="37" y="95"/>
                  </a:lnTo>
                  <a:lnTo>
                    <a:pt x="43" y="106"/>
                  </a:lnTo>
                  <a:lnTo>
                    <a:pt x="48" y="115"/>
                  </a:lnTo>
                  <a:lnTo>
                    <a:pt x="54" y="124"/>
                  </a:lnTo>
                  <a:lnTo>
                    <a:pt x="61" y="138"/>
                  </a:lnTo>
                  <a:lnTo>
                    <a:pt x="64" y="146"/>
                  </a:lnTo>
                  <a:lnTo>
                    <a:pt x="66" y="151"/>
                  </a:lnTo>
                  <a:lnTo>
                    <a:pt x="70" y="143"/>
                  </a:lnTo>
                  <a:lnTo>
                    <a:pt x="75" y="135"/>
                  </a:lnTo>
                  <a:lnTo>
                    <a:pt x="80" y="127"/>
                  </a:lnTo>
                  <a:lnTo>
                    <a:pt x="85" y="118"/>
                  </a:lnTo>
                  <a:lnTo>
                    <a:pt x="90" y="110"/>
                  </a:lnTo>
                  <a:lnTo>
                    <a:pt x="94" y="103"/>
                  </a:lnTo>
                  <a:lnTo>
                    <a:pt x="100" y="96"/>
                  </a:lnTo>
                  <a:lnTo>
                    <a:pt x="106" y="87"/>
                  </a:lnTo>
                  <a:lnTo>
                    <a:pt x="113" y="78"/>
                  </a:lnTo>
                  <a:lnTo>
                    <a:pt x="120" y="68"/>
                  </a:lnTo>
                  <a:lnTo>
                    <a:pt x="127" y="58"/>
                  </a:lnTo>
                  <a:lnTo>
                    <a:pt x="132" y="50"/>
                  </a:lnTo>
                  <a:lnTo>
                    <a:pt x="139" y="39"/>
                  </a:lnTo>
                  <a:lnTo>
                    <a:pt x="144" y="33"/>
                  </a:lnTo>
                  <a:lnTo>
                    <a:pt x="150" y="26"/>
                  </a:lnTo>
                  <a:lnTo>
                    <a:pt x="156" y="21"/>
                  </a:lnTo>
                  <a:lnTo>
                    <a:pt x="161" y="15"/>
                  </a:lnTo>
                  <a:lnTo>
                    <a:pt x="165" y="6"/>
                  </a:lnTo>
                  <a:lnTo>
                    <a:pt x="170" y="0"/>
                  </a:lnTo>
                  <a:lnTo>
                    <a:pt x="169" y="5"/>
                  </a:lnTo>
                  <a:lnTo>
                    <a:pt x="168" y="13"/>
                  </a:lnTo>
                  <a:lnTo>
                    <a:pt x="166" y="21"/>
                  </a:lnTo>
                  <a:lnTo>
                    <a:pt x="163" y="29"/>
                  </a:lnTo>
                  <a:lnTo>
                    <a:pt x="159" y="37"/>
                  </a:lnTo>
                  <a:lnTo>
                    <a:pt x="153" y="47"/>
                  </a:lnTo>
                  <a:lnTo>
                    <a:pt x="148" y="56"/>
                  </a:lnTo>
                  <a:lnTo>
                    <a:pt x="143" y="67"/>
                  </a:lnTo>
                  <a:lnTo>
                    <a:pt x="137" y="76"/>
                  </a:lnTo>
                  <a:lnTo>
                    <a:pt x="130" y="87"/>
                  </a:lnTo>
                  <a:lnTo>
                    <a:pt x="124" y="95"/>
                  </a:lnTo>
                </a:path>
              </a:pathLst>
            </a:custGeom>
            <a:solidFill>
              <a:srgbClr val="037C03">
                <a:alpha val="50195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037" name="Group 96">
              <a:extLst>
                <a:ext uri="{FF2B5EF4-FFF2-40B4-BE49-F238E27FC236}">
                  <a16:creationId xmlns:a16="http://schemas.microsoft.com/office/drawing/2014/main" id="{E8B6900D-C0EA-6678-DDA8-50B58FD7189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07" y="1466"/>
              <a:ext cx="484" cy="368"/>
              <a:chOff x="1707" y="1466"/>
              <a:chExt cx="484" cy="368"/>
            </a:xfrm>
          </p:grpSpPr>
          <p:sp>
            <p:nvSpPr>
              <p:cNvPr id="1039" name="Freeform 97">
                <a:extLst>
                  <a:ext uri="{FF2B5EF4-FFF2-40B4-BE49-F238E27FC236}">
                    <a16:creationId xmlns:a16="http://schemas.microsoft.com/office/drawing/2014/main" id="{3C6CA59D-D048-34B2-8509-311FB8FF4852}"/>
                  </a:ext>
                </a:extLst>
              </p:cNvPr>
              <p:cNvSpPr>
                <a:spLocks/>
              </p:cNvSpPr>
              <p:nvPr/>
            </p:nvSpPr>
            <p:spPr bwMode="ltGray">
              <a:xfrm>
                <a:off x="1751" y="1466"/>
                <a:ext cx="440" cy="342"/>
              </a:xfrm>
              <a:custGeom>
                <a:avLst/>
                <a:gdLst>
                  <a:gd name="T0" fmla="*/ 167 w 440"/>
                  <a:gd name="T1" fmla="*/ 42 h 342"/>
                  <a:gd name="T2" fmla="*/ 202 w 440"/>
                  <a:gd name="T3" fmla="*/ 14 h 342"/>
                  <a:gd name="T4" fmla="*/ 245 w 440"/>
                  <a:gd name="T5" fmla="*/ 3 h 342"/>
                  <a:gd name="T6" fmla="*/ 292 w 440"/>
                  <a:gd name="T7" fmla="*/ 2 h 342"/>
                  <a:gd name="T8" fmla="*/ 304 w 440"/>
                  <a:gd name="T9" fmla="*/ 7 h 342"/>
                  <a:gd name="T10" fmla="*/ 272 w 440"/>
                  <a:gd name="T11" fmla="*/ 15 h 342"/>
                  <a:gd name="T12" fmla="*/ 236 w 440"/>
                  <a:gd name="T13" fmla="*/ 26 h 342"/>
                  <a:gd name="T14" fmla="*/ 195 w 440"/>
                  <a:gd name="T15" fmla="*/ 55 h 342"/>
                  <a:gd name="T16" fmla="*/ 191 w 440"/>
                  <a:gd name="T17" fmla="*/ 94 h 342"/>
                  <a:gd name="T18" fmla="*/ 252 w 440"/>
                  <a:gd name="T19" fmla="*/ 70 h 342"/>
                  <a:gd name="T20" fmla="*/ 301 w 440"/>
                  <a:gd name="T21" fmla="*/ 67 h 342"/>
                  <a:gd name="T22" fmla="*/ 354 w 440"/>
                  <a:gd name="T23" fmla="*/ 72 h 342"/>
                  <a:gd name="T24" fmla="*/ 416 w 440"/>
                  <a:gd name="T25" fmla="*/ 79 h 342"/>
                  <a:gd name="T26" fmla="*/ 417 w 440"/>
                  <a:gd name="T27" fmla="*/ 80 h 342"/>
                  <a:gd name="T28" fmla="*/ 357 w 440"/>
                  <a:gd name="T29" fmla="*/ 83 h 342"/>
                  <a:gd name="T30" fmla="*/ 302 w 440"/>
                  <a:gd name="T31" fmla="*/ 84 h 342"/>
                  <a:gd name="T32" fmla="*/ 254 w 440"/>
                  <a:gd name="T33" fmla="*/ 90 h 342"/>
                  <a:gd name="T34" fmla="*/ 200 w 440"/>
                  <a:gd name="T35" fmla="*/ 103 h 342"/>
                  <a:gd name="T36" fmla="*/ 222 w 440"/>
                  <a:gd name="T37" fmla="*/ 123 h 342"/>
                  <a:gd name="T38" fmla="*/ 238 w 440"/>
                  <a:gd name="T39" fmla="*/ 142 h 342"/>
                  <a:gd name="T40" fmla="*/ 184 w 440"/>
                  <a:gd name="T41" fmla="*/ 125 h 342"/>
                  <a:gd name="T42" fmla="*/ 173 w 440"/>
                  <a:gd name="T43" fmla="*/ 136 h 342"/>
                  <a:gd name="T44" fmla="*/ 232 w 440"/>
                  <a:gd name="T45" fmla="*/ 145 h 342"/>
                  <a:gd name="T46" fmla="*/ 282 w 440"/>
                  <a:gd name="T47" fmla="*/ 157 h 342"/>
                  <a:gd name="T48" fmla="*/ 321 w 440"/>
                  <a:gd name="T49" fmla="*/ 190 h 342"/>
                  <a:gd name="T50" fmla="*/ 351 w 440"/>
                  <a:gd name="T51" fmla="*/ 234 h 342"/>
                  <a:gd name="T52" fmla="*/ 344 w 440"/>
                  <a:gd name="T53" fmla="*/ 242 h 342"/>
                  <a:gd name="T54" fmla="*/ 304 w 440"/>
                  <a:gd name="T55" fmla="*/ 214 h 342"/>
                  <a:gd name="T56" fmla="*/ 259 w 440"/>
                  <a:gd name="T57" fmla="*/ 183 h 342"/>
                  <a:gd name="T58" fmla="*/ 211 w 440"/>
                  <a:gd name="T59" fmla="*/ 162 h 342"/>
                  <a:gd name="T60" fmla="*/ 180 w 440"/>
                  <a:gd name="T61" fmla="*/ 155 h 342"/>
                  <a:gd name="T62" fmla="*/ 206 w 440"/>
                  <a:gd name="T63" fmla="*/ 189 h 342"/>
                  <a:gd name="T64" fmla="*/ 238 w 440"/>
                  <a:gd name="T65" fmla="*/ 234 h 342"/>
                  <a:gd name="T66" fmla="*/ 256 w 440"/>
                  <a:gd name="T67" fmla="*/ 275 h 342"/>
                  <a:gd name="T68" fmla="*/ 255 w 440"/>
                  <a:gd name="T69" fmla="*/ 313 h 342"/>
                  <a:gd name="T70" fmla="*/ 232 w 440"/>
                  <a:gd name="T71" fmla="*/ 271 h 342"/>
                  <a:gd name="T72" fmla="*/ 208 w 440"/>
                  <a:gd name="T73" fmla="*/ 226 h 342"/>
                  <a:gd name="T74" fmla="*/ 181 w 440"/>
                  <a:gd name="T75" fmla="*/ 185 h 342"/>
                  <a:gd name="T76" fmla="*/ 157 w 440"/>
                  <a:gd name="T77" fmla="*/ 149 h 342"/>
                  <a:gd name="T78" fmla="*/ 115 w 440"/>
                  <a:gd name="T79" fmla="*/ 170 h 342"/>
                  <a:gd name="T80" fmla="*/ 80 w 440"/>
                  <a:gd name="T81" fmla="*/ 221 h 342"/>
                  <a:gd name="T82" fmla="*/ 51 w 440"/>
                  <a:gd name="T83" fmla="*/ 273 h 342"/>
                  <a:gd name="T84" fmla="*/ 18 w 440"/>
                  <a:gd name="T85" fmla="*/ 321 h 342"/>
                  <a:gd name="T86" fmla="*/ 8 w 440"/>
                  <a:gd name="T87" fmla="*/ 315 h 342"/>
                  <a:gd name="T88" fmla="*/ 47 w 440"/>
                  <a:gd name="T89" fmla="*/ 255 h 342"/>
                  <a:gd name="T90" fmla="*/ 82 w 440"/>
                  <a:gd name="T91" fmla="*/ 208 h 342"/>
                  <a:gd name="T92" fmla="*/ 112 w 440"/>
                  <a:gd name="T93" fmla="*/ 162 h 342"/>
                  <a:gd name="T94" fmla="*/ 139 w 440"/>
                  <a:gd name="T95" fmla="*/ 126 h 342"/>
                  <a:gd name="T96" fmla="*/ 99 w 440"/>
                  <a:gd name="T97" fmla="*/ 83 h 342"/>
                  <a:gd name="T98" fmla="*/ 43 w 440"/>
                  <a:gd name="T99" fmla="*/ 60 h 342"/>
                  <a:gd name="T100" fmla="*/ 20 w 440"/>
                  <a:gd name="T101" fmla="*/ 47 h 342"/>
                  <a:gd name="T102" fmla="*/ 63 w 440"/>
                  <a:gd name="T103" fmla="*/ 61 h 342"/>
                  <a:gd name="T104" fmla="*/ 122 w 440"/>
                  <a:gd name="T105" fmla="*/ 90 h 342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0" t="0" r="r" b="b"/>
                <a:pathLst>
                  <a:path w="440" h="342">
                    <a:moveTo>
                      <a:pt x="138" y="87"/>
                    </a:moveTo>
                    <a:lnTo>
                      <a:pt x="141" y="78"/>
                    </a:lnTo>
                    <a:lnTo>
                      <a:pt x="146" y="69"/>
                    </a:lnTo>
                    <a:lnTo>
                      <a:pt x="153" y="59"/>
                    </a:lnTo>
                    <a:lnTo>
                      <a:pt x="160" y="51"/>
                    </a:lnTo>
                    <a:lnTo>
                      <a:pt x="167" y="42"/>
                    </a:lnTo>
                    <a:lnTo>
                      <a:pt x="172" y="36"/>
                    </a:lnTo>
                    <a:lnTo>
                      <a:pt x="178" y="31"/>
                    </a:lnTo>
                    <a:lnTo>
                      <a:pt x="184" y="26"/>
                    </a:lnTo>
                    <a:lnTo>
                      <a:pt x="190" y="21"/>
                    </a:lnTo>
                    <a:lnTo>
                      <a:pt x="196" y="17"/>
                    </a:lnTo>
                    <a:lnTo>
                      <a:pt x="202" y="14"/>
                    </a:lnTo>
                    <a:lnTo>
                      <a:pt x="208" y="11"/>
                    </a:lnTo>
                    <a:lnTo>
                      <a:pt x="215" y="8"/>
                    </a:lnTo>
                    <a:lnTo>
                      <a:pt x="222" y="7"/>
                    </a:lnTo>
                    <a:lnTo>
                      <a:pt x="230" y="5"/>
                    </a:lnTo>
                    <a:lnTo>
                      <a:pt x="237" y="3"/>
                    </a:lnTo>
                    <a:lnTo>
                      <a:pt x="245" y="3"/>
                    </a:lnTo>
                    <a:lnTo>
                      <a:pt x="252" y="2"/>
                    </a:lnTo>
                    <a:lnTo>
                      <a:pt x="260" y="2"/>
                    </a:lnTo>
                    <a:lnTo>
                      <a:pt x="270" y="1"/>
                    </a:lnTo>
                    <a:lnTo>
                      <a:pt x="278" y="2"/>
                    </a:lnTo>
                    <a:lnTo>
                      <a:pt x="285" y="2"/>
                    </a:lnTo>
                    <a:lnTo>
                      <a:pt x="292" y="2"/>
                    </a:lnTo>
                    <a:lnTo>
                      <a:pt x="299" y="2"/>
                    </a:lnTo>
                    <a:lnTo>
                      <a:pt x="307" y="1"/>
                    </a:lnTo>
                    <a:lnTo>
                      <a:pt x="314" y="0"/>
                    </a:lnTo>
                    <a:lnTo>
                      <a:pt x="310" y="2"/>
                    </a:lnTo>
                    <a:lnTo>
                      <a:pt x="307" y="4"/>
                    </a:lnTo>
                    <a:lnTo>
                      <a:pt x="304" y="7"/>
                    </a:lnTo>
                    <a:lnTo>
                      <a:pt x="301" y="10"/>
                    </a:lnTo>
                    <a:lnTo>
                      <a:pt x="295" y="10"/>
                    </a:lnTo>
                    <a:lnTo>
                      <a:pt x="288" y="11"/>
                    </a:lnTo>
                    <a:lnTo>
                      <a:pt x="284" y="12"/>
                    </a:lnTo>
                    <a:lnTo>
                      <a:pt x="278" y="13"/>
                    </a:lnTo>
                    <a:lnTo>
                      <a:pt x="272" y="15"/>
                    </a:lnTo>
                    <a:lnTo>
                      <a:pt x="266" y="16"/>
                    </a:lnTo>
                    <a:lnTo>
                      <a:pt x="260" y="17"/>
                    </a:lnTo>
                    <a:lnTo>
                      <a:pt x="254" y="19"/>
                    </a:lnTo>
                    <a:lnTo>
                      <a:pt x="248" y="21"/>
                    </a:lnTo>
                    <a:lnTo>
                      <a:pt x="241" y="23"/>
                    </a:lnTo>
                    <a:lnTo>
                      <a:pt x="236" y="26"/>
                    </a:lnTo>
                    <a:lnTo>
                      <a:pt x="229" y="29"/>
                    </a:lnTo>
                    <a:lnTo>
                      <a:pt x="222" y="32"/>
                    </a:lnTo>
                    <a:lnTo>
                      <a:pt x="215" y="36"/>
                    </a:lnTo>
                    <a:lnTo>
                      <a:pt x="208" y="41"/>
                    </a:lnTo>
                    <a:lnTo>
                      <a:pt x="201" y="47"/>
                    </a:lnTo>
                    <a:lnTo>
                      <a:pt x="195" y="55"/>
                    </a:lnTo>
                    <a:lnTo>
                      <a:pt x="189" y="64"/>
                    </a:lnTo>
                    <a:lnTo>
                      <a:pt x="181" y="77"/>
                    </a:lnTo>
                    <a:lnTo>
                      <a:pt x="175" y="90"/>
                    </a:lnTo>
                    <a:lnTo>
                      <a:pt x="167" y="106"/>
                    </a:lnTo>
                    <a:lnTo>
                      <a:pt x="180" y="99"/>
                    </a:lnTo>
                    <a:lnTo>
                      <a:pt x="191" y="94"/>
                    </a:lnTo>
                    <a:lnTo>
                      <a:pt x="206" y="86"/>
                    </a:lnTo>
                    <a:lnTo>
                      <a:pt x="222" y="78"/>
                    </a:lnTo>
                    <a:lnTo>
                      <a:pt x="229" y="77"/>
                    </a:lnTo>
                    <a:lnTo>
                      <a:pt x="236" y="74"/>
                    </a:lnTo>
                    <a:lnTo>
                      <a:pt x="243" y="72"/>
                    </a:lnTo>
                    <a:lnTo>
                      <a:pt x="252" y="70"/>
                    </a:lnTo>
                    <a:lnTo>
                      <a:pt x="261" y="68"/>
                    </a:lnTo>
                    <a:lnTo>
                      <a:pt x="269" y="68"/>
                    </a:lnTo>
                    <a:lnTo>
                      <a:pt x="275" y="67"/>
                    </a:lnTo>
                    <a:lnTo>
                      <a:pt x="285" y="66"/>
                    </a:lnTo>
                    <a:lnTo>
                      <a:pt x="294" y="66"/>
                    </a:lnTo>
                    <a:lnTo>
                      <a:pt x="301" y="67"/>
                    </a:lnTo>
                    <a:lnTo>
                      <a:pt x="311" y="68"/>
                    </a:lnTo>
                    <a:lnTo>
                      <a:pt x="319" y="69"/>
                    </a:lnTo>
                    <a:lnTo>
                      <a:pt x="328" y="69"/>
                    </a:lnTo>
                    <a:lnTo>
                      <a:pt x="336" y="70"/>
                    </a:lnTo>
                    <a:lnTo>
                      <a:pt x="345" y="71"/>
                    </a:lnTo>
                    <a:lnTo>
                      <a:pt x="354" y="72"/>
                    </a:lnTo>
                    <a:lnTo>
                      <a:pt x="363" y="73"/>
                    </a:lnTo>
                    <a:lnTo>
                      <a:pt x="371" y="74"/>
                    </a:lnTo>
                    <a:lnTo>
                      <a:pt x="381" y="75"/>
                    </a:lnTo>
                    <a:lnTo>
                      <a:pt x="392" y="76"/>
                    </a:lnTo>
                    <a:lnTo>
                      <a:pt x="401" y="77"/>
                    </a:lnTo>
                    <a:lnTo>
                      <a:pt x="416" y="79"/>
                    </a:lnTo>
                    <a:lnTo>
                      <a:pt x="421" y="79"/>
                    </a:lnTo>
                    <a:lnTo>
                      <a:pt x="425" y="79"/>
                    </a:lnTo>
                    <a:lnTo>
                      <a:pt x="430" y="81"/>
                    </a:lnTo>
                    <a:lnTo>
                      <a:pt x="439" y="84"/>
                    </a:lnTo>
                    <a:lnTo>
                      <a:pt x="424" y="81"/>
                    </a:lnTo>
                    <a:lnTo>
                      <a:pt x="417" y="80"/>
                    </a:lnTo>
                    <a:lnTo>
                      <a:pt x="411" y="80"/>
                    </a:lnTo>
                    <a:lnTo>
                      <a:pt x="397" y="81"/>
                    </a:lnTo>
                    <a:lnTo>
                      <a:pt x="388" y="82"/>
                    </a:lnTo>
                    <a:lnTo>
                      <a:pt x="377" y="82"/>
                    </a:lnTo>
                    <a:lnTo>
                      <a:pt x="367" y="82"/>
                    </a:lnTo>
                    <a:lnTo>
                      <a:pt x="357" y="83"/>
                    </a:lnTo>
                    <a:lnTo>
                      <a:pt x="348" y="83"/>
                    </a:lnTo>
                    <a:lnTo>
                      <a:pt x="340" y="82"/>
                    </a:lnTo>
                    <a:lnTo>
                      <a:pt x="330" y="82"/>
                    </a:lnTo>
                    <a:lnTo>
                      <a:pt x="319" y="82"/>
                    </a:lnTo>
                    <a:lnTo>
                      <a:pt x="310" y="83"/>
                    </a:lnTo>
                    <a:lnTo>
                      <a:pt x="302" y="84"/>
                    </a:lnTo>
                    <a:lnTo>
                      <a:pt x="292" y="84"/>
                    </a:lnTo>
                    <a:lnTo>
                      <a:pt x="285" y="84"/>
                    </a:lnTo>
                    <a:lnTo>
                      <a:pt x="276" y="85"/>
                    </a:lnTo>
                    <a:lnTo>
                      <a:pt x="269" y="87"/>
                    </a:lnTo>
                    <a:lnTo>
                      <a:pt x="261" y="88"/>
                    </a:lnTo>
                    <a:lnTo>
                      <a:pt x="254" y="90"/>
                    </a:lnTo>
                    <a:lnTo>
                      <a:pt x="246" y="92"/>
                    </a:lnTo>
                    <a:lnTo>
                      <a:pt x="238" y="94"/>
                    </a:lnTo>
                    <a:lnTo>
                      <a:pt x="229" y="96"/>
                    </a:lnTo>
                    <a:lnTo>
                      <a:pt x="222" y="98"/>
                    </a:lnTo>
                    <a:lnTo>
                      <a:pt x="208" y="102"/>
                    </a:lnTo>
                    <a:lnTo>
                      <a:pt x="200" y="103"/>
                    </a:lnTo>
                    <a:lnTo>
                      <a:pt x="189" y="108"/>
                    </a:lnTo>
                    <a:lnTo>
                      <a:pt x="172" y="115"/>
                    </a:lnTo>
                    <a:lnTo>
                      <a:pt x="189" y="117"/>
                    </a:lnTo>
                    <a:lnTo>
                      <a:pt x="209" y="118"/>
                    </a:lnTo>
                    <a:lnTo>
                      <a:pt x="213" y="118"/>
                    </a:lnTo>
                    <a:lnTo>
                      <a:pt x="222" y="123"/>
                    </a:lnTo>
                    <a:lnTo>
                      <a:pt x="228" y="126"/>
                    </a:lnTo>
                    <a:lnTo>
                      <a:pt x="234" y="129"/>
                    </a:lnTo>
                    <a:lnTo>
                      <a:pt x="235" y="131"/>
                    </a:lnTo>
                    <a:lnTo>
                      <a:pt x="238" y="137"/>
                    </a:lnTo>
                    <a:lnTo>
                      <a:pt x="245" y="146"/>
                    </a:lnTo>
                    <a:lnTo>
                      <a:pt x="238" y="142"/>
                    </a:lnTo>
                    <a:lnTo>
                      <a:pt x="229" y="137"/>
                    </a:lnTo>
                    <a:lnTo>
                      <a:pt x="222" y="135"/>
                    </a:lnTo>
                    <a:lnTo>
                      <a:pt x="209" y="132"/>
                    </a:lnTo>
                    <a:lnTo>
                      <a:pt x="199" y="129"/>
                    </a:lnTo>
                    <a:lnTo>
                      <a:pt x="189" y="126"/>
                    </a:lnTo>
                    <a:lnTo>
                      <a:pt x="184" y="125"/>
                    </a:lnTo>
                    <a:lnTo>
                      <a:pt x="172" y="126"/>
                    </a:lnTo>
                    <a:lnTo>
                      <a:pt x="165" y="127"/>
                    </a:lnTo>
                    <a:lnTo>
                      <a:pt x="155" y="129"/>
                    </a:lnTo>
                    <a:lnTo>
                      <a:pt x="160" y="131"/>
                    </a:lnTo>
                    <a:lnTo>
                      <a:pt x="166" y="132"/>
                    </a:lnTo>
                    <a:lnTo>
                      <a:pt x="173" y="136"/>
                    </a:lnTo>
                    <a:lnTo>
                      <a:pt x="181" y="135"/>
                    </a:lnTo>
                    <a:lnTo>
                      <a:pt x="195" y="136"/>
                    </a:lnTo>
                    <a:lnTo>
                      <a:pt x="203" y="137"/>
                    </a:lnTo>
                    <a:lnTo>
                      <a:pt x="215" y="140"/>
                    </a:lnTo>
                    <a:lnTo>
                      <a:pt x="222" y="143"/>
                    </a:lnTo>
                    <a:lnTo>
                      <a:pt x="232" y="145"/>
                    </a:lnTo>
                    <a:lnTo>
                      <a:pt x="242" y="148"/>
                    </a:lnTo>
                    <a:lnTo>
                      <a:pt x="251" y="151"/>
                    </a:lnTo>
                    <a:lnTo>
                      <a:pt x="259" y="152"/>
                    </a:lnTo>
                    <a:lnTo>
                      <a:pt x="266" y="153"/>
                    </a:lnTo>
                    <a:lnTo>
                      <a:pt x="273" y="155"/>
                    </a:lnTo>
                    <a:lnTo>
                      <a:pt x="282" y="157"/>
                    </a:lnTo>
                    <a:lnTo>
                      <a:pt x="291" y="161"/>
                    </a:lnTo>
                    <a:lnTo>
                      <a:pt x="299" y="165"/>
                    </a:lnTo>
                    <a:lnTo>
                      <a:pt x="303" y="169"/>
                    </a:lnTo>
                    <a:lnTo>
                      <a:pt x="309" y="175"/>
                    </a:lnTo>
                    <a:lnTo>
                      <a:pt x="316" y="183"/>
                    </a:lnTo>
                    <a:lnTo>
                      <a:pt x="321" y="190"/>
                    </a:lnTo>
                    <a:lnTo>
                      <a:pt x="326" y="197"/>
                    </a:lnTo>
                    <a:lnTo>
                      <a:pt x="331" y="204"/>
                    </a:lnTo>
                    <a:lnTo>
                      <a:pt x="335" y="212"/>
                    </a:lnTo>
                    <a:lnTo>
                      <a:pt x="340" y="218"/>
                    </a:lnTo>
                    <a:lnTo>
                      <a:pt x="345" y="226"/>
                    </a:lnTo>
                    <a:lnTo>
                      <a:pt x="351" y="234"/>
                    </a:lnTo>
                    <a:lnTo>
                      <a:pt x="356" y="243"/>
                    </a:lnTo>
                    <a:lnTo>
                      <a:pt x="361" y="250"/>
                    </a:lnTo>
                    <a:lnTo>
                      <a:pt x="368" y="258"/>
                    </a:lnTo>
                    <a:lnTo>
                      <a:pt x="359" y="251"/>
                    </a:lnTo>
                    <a:lnTo>
                      <a:pt x="353" y="247"/>
                    </a:lnTo>
                    <a:lnTo>
                      <a:pt x="344" y="242"/>
                    </a:lnTo>
                    <a:lnTo>
                      <a:pt x="336" y="236"/>
                    </a:lnTo>
                    <a:lnTo>
                      <a:pt x="330" y="231"/>
                    </a:lnTo>
                    <a:lnTo>
                      <a:pt x="323" y="226"/>
                    </a:lnTo>
                    <a:lnTo>
                      <a:pt x="317" y="222"/>
                    </a:lnTo>
                    <a:lnTo>
                      <a:pt x="311" y="218"/>
                    </a:lnTo>
                    <a:lnTo>
                      <a:pt x="304" y="214"/>
                    </a:lnTo>
                    <a:lnTo>
                      <a:pt x="297" y="210"/>
                    </a:lnTo>
                    <a:lnTo>
                      <a:pt x="291" y="205"/>
                    </a:lnTo>
                    <a:lnTo>
                      <a:pt x="284" y="200"/>
                    </a:lnTo>
                    <a:lnTo>
                      <a:pt x="275" y="195"/>
                    </a:lnTo>
                    <a:lnTo>
                      <a:pt x="267" y="189"/>
                    </a:lnTo>
                    <a:lnTo>
                      <a:pt x="259" y="183"/>
                    </a:lnTo>
                    <a:lnTo>
                      <a:pt x="252" y="179"/>
                    </a:lnTo>
                    <a:lnTo>
                      <a:pt x="245" y="174"/>
                    </a:lnTo>
                    <a:lnTo>
                      <a:pt x="237" y="170"/>
                    </a:lnTo>
                    <a:lnTo>
                      <a:pt x="229" y="167"/>
                    </a:lnTo>
                    <a:lnTo>
                      <a:pt x="222" y="165"/>
                    </a:lnTo>
                    <a:lnTo>
                      <a:pt x="211" y="162"/>
                    </a:lnTo>
                    <a:lnTo>
                      <a:pt x="201" y="159"/>
                    </a:lnTo>
                    <a:lnTo>
                      <a:pt x="194" y="157"/>
                    </a:lnTo>
                    <a:lnTo>
                      <a:pt x="186" y="155"/>
                    </a:lnTo>
                    <a:lnTo>
                      <a:pt x="175" y="149"/>
                    </a:lnTo>
                    <a:lnTo>
                      <a:pt x="163" y="144"/>
                    </a:lnTo>
                    <a:lnTo>
                      <a:pt x="180" y="155"/>
                    </a:lnTo>
                    <a:lnTo>
                      <a:pt x="182" y="157"/>
                    </a:lnTo>
                    <a:lnTo>
                      <a:pt x="186" y="162"/>
                    </a:lnTo>
                    <a:lnTo>
                      <a:pt x="190" y="168"/>
                    </a:lnTo>
                    <a:lnTo>
                      <a:pt x="195" y="175"/>
                    </a:lnTo>
                    <a:lnTo>
                      <a:pt x="201" y="182"/>
                    </a:lnTo>
                    <a:lnTo>
                      <a:pt x="206" y="189"/>
                    </a:lnTo>
                    <a:lnTo>
                      <a:pt x="212" y="197"/>
                    </a:lnTo>
                    <a:lnTo>
                      <a:pt x="217" y="204"/>
                    </a:lnTo>
                    <a:lnTo>
                      <a:pt x="222" y="210"/>
                    </a:lnTo>
                    <a:lnTo>
                      <a:pt x="227" y="217"/>
                    </a:lnTo>
                    <a:lnTo>
                      <a:pt x="233" y="227"/>
                    </a:lnTo>
                    <a:lnTo>
                      <a:pt x="238" y="234"/>
                    </a:lnTo>
                    <a:lnTo>
                      <a:pt x="242" y="241"/>
                    </a:lnTo>
                    <a:lnTo>
                      <a:pt x="246" y="248"/>
                    </a:lnTo>
                    <a:lnTo>
                      <a:pt x="250" y="255"/>
                    </a:lnTo>
                    <a:lnTo>
                      <a:pt x="252" y="262"/>
                    </a:lnTo>
                    <a:lnTo>
                      <a:pt x="254" y="267"/>
                    </a:lnTo>
                    <a:lnTo>
                      <a:pt x="256" y="275"/>
                    </a:lnTo>
                    <a:lnTo>
                      <a:pt x="257" y="285"/>
                    </a:lnTo>
                    <a:lnTo>
                      <a:pt x="258" y="294"/>
                    </a:lnTo>
                    <a:lnTo>
                      <a:pt x="259" y="304"/>
                    </a:lnTo>
                    <a:lnTo>
                      <a:pt x="261" y="313"/>
                    </a:lnTo>
                    <a:lnTo>
                      <a:pt x="262" y="323"/>
                    </a:lnTo>
                    <a:lnTo>
                      <a:pt x="255" y="313"/>
                    </a:lnTo>
                    <a:lnTo>
                      <a:pt x="249" y="307"/>
                    </a:lnTo>
                    <a:lnTo>
                      <a:pt x="245" y="300"/>
                    </a:lnTo>
                    <a:lnTo>
                      <a:pt x="241" y="295"/>
                    </a:lnTo>
                    <a:lnTo>
                      <a:pt x="238" y="288"/>
                    </a:lnTo>
                    <a:lnTo>
                      <a:pt x="236" y="280"/>
                    </a:lnTo>
                    <a:lnTo>
                      <a:pt x="232" y="271"/>
                    </a:lnTo>
                    <a:lnTo>
                      <a:pt x="228" y="263"/>
                    </a:lnTo>
                    <a:lnTo>
                      <a:pt x="224" y="254"/>
                    </a:lnTo>
                    <a:lnTo>
                      <a:pt x="221" y="246"/>
                    </a:lnTo>
                    <a:lnTo>
                      <a:pt x="217" y="238"/>
                    </a:lnTo>
                    <a:lnTo>
                      <a:pt x="212" y="232"/>
                    </a:lnTo>
                    <a:lnTo>
                      <a:pt x="208" y="226"/>
                    </a:lnTo>
                    <a:lnTo>
                      <a:pt x="202" y="218"/>
                    </a:lnTo>
                    <a:lnTo>
                      <a:pt x="196" y="211"/>
                    </a:lnTo>
                    <a:lnTo>
                      <a:pt x="191" y="205"/>
                    </a:lnTo>
                    <a:lnTo>
                      <a:pt x="186" y="199"/>
                    </a:lnTo>
                    <a:lnTo>
                      <a:pt x="185" y="194"/>
                    </a:lnTo>
                    <a:lnTo>
                      <a:pt x="181" y="185"/>
                    </a:lnTo>
                    <a:lnTo>
                      <a:pt x="177" y="179"/>
                    </a:lnTo>
                    <a:lnTo>
                      <a:pt x="174" y="171"/>
                    </a:lnTo>
                    <a:lnTo>
                      <a:pt x="172" y="169"/>
                    </a:lnTo>
                    <a:lnTo>
                      <a:pt x="165" y="162"/>
                    </a:lnTo>
                    <a:lnTo>
                      <a:pt x="161" y="155"/>
                    </a:lnTo>
                    <a:lnTo>
                      <a:pt x="157" y="149"/>
                    </a:lnTo>
                    <a:lnTo>
                      <a:pt x="153" y="143"/>
                    </a:lnTo>
                    <a:lnTo>
                      <a:pt x="145" y="146"/>
                    </a:lnTo>
                    <a:lnTo>
                      <a:pt x="137" y="151"/>
                    </a:lnTo>
                    <a:lnTo>
                      <a:pt x="129" y="158"/>
                    </a:lnTo>
                    <a:lnTo>
                      <a:pt x="121" y="164"/>
                    </a:lnTo>
                    <a:lnTo>
                      <a:pt x="115" y="170"/>
                    </a:lnTo>
                    <a:lnTo>
                      <a:pt x="110" y="176"/>
                    </a:lnTo>
                    <a:lnTo>
                      <a:pt x="104" y="185"/>
                    </a:lnTo>
                    <a:lnTo>
                      <a:pt x="97" y="195"/>
                    </a:lnTo>
                    <a:lnTo>
                      <a:pt x="92" y="203"/>
                    </a:lnTo>
                    <a:lnTo>
                      <a:pt x="85" y="212"/>
                    </a:lnTo>
                    <a:lnTo>
                      <a:pt x="80" y="221"/>
                    </a:lnTo>
                    <a:lnTo>
                      <a:pt x="76" y="229"/>
                    </a:lnTo>
                    <a:lnTo>
                      <a:pt x="71" y="237"/>
                    </a:lnTo>
                    <a:lnTo>
                      <a:pt x="67" y="245"/>
                    </a:lnTo>
                    <a:lnTo>
                      <a:pt x="62" y="254"/>
                    </a:lnTo>
                    <a:lnTo>
                      <a:pt x="58" y="263"/>
                    </a:lnTo>
                    <a:lnTo>
                      <a:pt x="51" y="273"/>
                    </a:lnTo>
                    <a:lnTo>
                      <a:pt x="45" y="283"/>
                    </a:lnTo>
                    <a:lnTo>
                      <a:pt x="38" y="294"/>
                    </a:lnTo>
                    <a:lnTo>
                      <a:pt x="33" y="303"/>
                    </a:lnTo>
                    <a:lnTo>
                      <a:pt x="28" y="309"/>
                    </a:lnTo>
                    <a:lnTo>
                      <a:pt x="24" y="315"/>
                    </a:lnTo>
                    <a:lnTo>
                      <a:pt x="18" y="321"/>
                    </a:lnTo>
                    <a:lnTo>
                      <a:pt x="13" y="327"/>
                    </a:lnTo>
                    <a:lnTo>
                      <a:pt x="7" y="333"/>
                    </a:lnTo>
                    <a:lnTo>
                      <a:pt x="0" y="341"/>
                    </a:lnTo>
                    <a:lnTo>
                      <a:pt x="2" y="331"/>
                    </a:lnTo>
                    <a:lnTo>
                      <a:pt x="5" y="324"/>
                    </a:lnTo>
                    <a:lnTo>
                      <a:pt x="8" y="315"/>
                    </a:lnTo>
                    <a:lnTo>
                      <a:pt x="13" y="309"/>
                    </a:lnTo>
                    <a:lnTo>
                      <a:pt x="20" y="298"/>
                    </a:lnTo>
                    <a:lnTo>
                      <a:pt x="27" y="287"/>
                    </a:lnTo>
                    <a:lnTo>
                      <a:pt x="35" y="275"/>
                    </a:lnTo>
                    <a:lnTo>
                      <a:pt x="41" y="265"/>
                    </a:lnTo>
                    <a:lnTo>
                      <a:pt x="47" y="255"/>
                    </a:lnTo>
                    <a:lnTo>
                      <a:pt x="54" y="246"/>
                    </a:lnTo>
                    <a:lnTo>
                      <a:pt x="59" y="238"/>
                    </a:lnTo>
                    <a:lnTo>
                      <a:pt x="64" y="231"/>
                    </a:lnTo>
                    <a:lnTo>
                      <a:pt x="69" y="224"/>
                    </a:lnTo>
                    <a:lnTo>
                      <a:pt x="76" y="216"/>
                    </a:lnTo>
                    <a:lnTo>
                      <a:pt x="82" y="208"/>
                    </a:lnTo>
                    <a:lnTo>
                      <a:pt x="88" y="199"/>
                    </a:lnTo>
                    <a:lnTo>
                      <a:pt x="95" y="190"/>
                    </a:lnTo>
                    <a:lnTo>
                      <a:pt x="100" y="183"/>
                    </a:lnTo>
                    <a:lnTo>
                      <a:pt x="105" y="175"/>
                    </a:lnTo>
                    <a:lnTo>
                      <a:pt x="110" y="167"/>
                    </a:lnTo>
                    <a:lnTo>
                      <a:pt x="112" y="162"/>
                    </a:lnTo>
                    <a:lnTo>
                      <a:pt x="114" y="156"/>
                    </a:lnTo>
                    <a:lnTo>
                      <a:pt x="118" y="151"/>
                    </a:lnTo>
                    <a:lnTo>
                      <a:pt x="122" y="145"/>
                    </a:lnTo>
                    <a:lnTo>
                      <a:pt x="129" y="138"/>
                    </a:lnTo>
                    <a:lnTo>
                      <a:pt x="134" y="131"/>
                    </a:lnTo>
                    <a:lnTo>
                      <a:pt x="139" y="126"/>
                    </a:lnTo>
                    <a:lnTo>
                      <a:pt x="143" y="119"/>
                    </a:lnTo>
                    <a:lnTo>
                      <a:pt x="141" y="114"/>
                    </a:lnTo>
                    <a:lnTo>
                      <a:pt x="139" y="106"/>
                    </a:lnTo>
                    <a:lnTo>
                      <a:pt x="127" y="102"/>
                    </a:lnTo>
                    <a:lnTo>
                      <a:pt x="113" y="92"/>
                    </a:lnTo>
                    <a:lnTo>
                      <a:pt x="99" y="83"/>
                    </a:lnTo>
                    <a:lnTo>
                      <a:pt x="92" y="78"/>
                    </a:lnTo>
                    <a:lnTo>
                      <a:pt x="86" y="74"/>
                    </a:lnTo>
                    <a:lnTo>
                      <a:pt x="75" y="70"/>
                    </a:lnTo>
                    <a:lnTo>
                      <a:pt x="64" y="66"/>
                    </a:lnTo>
                    <a:lnTo>
                      <a:pt x="52" y="63"/>
                    </a:lnTo>
                    <a:lnTo>
                      <a:pt x="43" y="60"/>
                    </a:lnTo>
                    <a:lnTo>
                      <a:pt x="33" y="56"/>
                    </a:lnTo>
                    <a:lnTo>
                      <a:pt x="24" y="53"/>
                    </a:lnTo>
                    <a:lnTo>
                      <a:pt x="15" y="51"/>
                    </a:lnTo>
                    <a:lnTo>
                      <a:pt x="8" y="49"/>
                    </a:lnTo>
                    <a:lnTo>
                      <a:pt x="15" y="49"/>
                    </a:lnTo>
                    <a:lnTo>
                      <a:pt x="20" y="47"/>
                    </a:lnTo>
                    <a:lnTo>
                      <a:pt x="25" y="47"/>
                    </a:lnTo>
                    <a:lnTo>
                      <a:pt x="29" y="46"/>
                    </a:lnTo>
                    <a:lnTo>
                      <a:pt x="34" y="47"/>
                    </a:lnTo>
                    <a:lnTo>
                      <a:pt x="45" y="51"/>
                    </a:lnTo>
                    <a:lnTo>
                      <a:pt x="53" y="56"/>
                    </a:lnTo>
                    <a:lnTo>
                      <a:pt x="63" y="61"/>
                    </a:lnTo>
                    <a:lnTo>
                      <a:pt x="72" y="66"/>
                    </a:lnTo>
                    <a:lnTo>
                      <a:pt x="84" y="71"/>
                    </a:lnTo>
                    <a:lnTo>
                      <a:pt x="93" y="77"/>
                    </a:lnTo>
                    <a:lnTo>
                      <a:pt x="101" y="81"/>
                    </a:lnTo>
                    <a:lnTo>
                      <a:pt x="115" y="88"/>
                    </a:lnTo>
                    <a:lnTo>
                      <a:pt x="122" y="90"/>
                    </a:lnTo>
                    <a:lnTo>
                      <a:pt x="128" y="89"/>
                    </a:lnTo>
                    <a:lnTo>
                      <a:pt x="133" y="88"/>
                    </a:lnTo>
                    <a:lnTo>
                      <a:pt x="138" y="87"/>
                    </a:lnTo>
                  </a:path>
                </a:pathLst>
              </a:custGeom>
              <a:solidFill>
                <a:srgbClr val="037C03">
                  <a:alpha val="50195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0" name="Freeform 98">
                <a:extLst>
                  <a:ext uri="{FF2B5EF4-FFF2-40B4-BE49-F238E27FC236}">
                    <a16:creationId xmlns:a16="http://schemas.microsoft.com/office/drawing/2014/main" id="{06110432-5478-90BD-982F-ECAAB2EA989D}"/>
                  </a:ext>
                </a:extLst>
              </p:cNvPr>
              <p:cNvSpPr>
                <a:spLocks/>
              </p:cNvSpPr>
              <p:nvPr/>
            </p:nvSpPr>
            <p:spPr bwMode="ltGray">
              <a:xfrm>
                <a:off x="1900" y="1641"/>
                <a:ext cx="39" cy="193"/>
              </a:xfrm>
              <a:custGeom>
                <a:avLst/>
                <a:gdLst>
                  <a:gd name="T0" fmla="*/ 20 w 39"/>
                  <a:gd name="T1" fmla="*/ 0 h 193"/>
                  <a:gd name="T2" fmla="*/ 25 w 39"/>
                  <a:gd name="T3" fmla="*/ 9 h 193"/>
                  <a:gd name="T4" fmla="*/ 28 w 39"/>
                  <a:gd name="T5" fmla="*/ 15 h 193"/>
                  <a:gd name="T6" fmla="*/ 34 w 39"/>
                  <a:gd name="T7" fmla="*/ 24 h 193"/>
                  <a:gd name="T8" fmla="*/ 36 w 39"/>
                  <a:gd name="T9" fmla="*/ 33 h 193"/>
                  <a:gd name="T10" fmla="*/ 37 w 39"/>
                  <a:gd name="T11" fmla="*/ 43 h 193"/>
                  <a:gd name="T12" fmla="*/ 37 w 39"/>
                  <a:gd name="T13" fmla="*/ 56 h 193"/>
                  <a:gd name="T14" fmla="*/ 38 w 39"/>
                  <a:gd name="T15" fmla="*/ 64 h 193"/>
                  <a:gd name="T16" fmla="*/ 37 w 39"/>
                  <a:gd name="T17" fmla="*/ 75 h 193"/>
                  <a:gd name="T18" fmla="*/ 36 w 39"/>
                  <a:gd name="T19" fmla="*/ 86 h 193"/>
                  <a:gd name="T20" fmla="*/ 34 w 39"/>
                  <a:gd name="T21" fmla="*/ 97 h 193"/>
                  <a:gd name="T22" fmla="*/ 31 w 39"/>
                  <a:gd name="T23" fmla="*/ 113 h 193"/>
                  <a:gd name="T24" fmla="*/ 29 w 39"/>
                  <a:gd name="T25" fmla="*/ 122 h 193"/>
                  <a:gd name="T26" fmla="*/ 24 w 39"/>
                  <a:gd name="T27" fmla="*/ 132 h 193"/>
                  <a:gd name="T28" fmla="*/ 18 w 39"/>
                  <a:gd name="T29" fmla="*/ 144 h 193"/>
                  <a:gd name="T30" fmla="*/ 12 w 39"/>
                  <a:gd name="T31" fmla="*/ 155 h 193"/>
                  <a:gd name="T32" fmla="*/ 7 w 39"/>
                  <a:gd name="T33" fmla="*/ 165 h 193"/>
                  <a:gd name="T34" fmla="*/ 3 w 39"/>
                  <a:gd name="T35" fmla="*/ 174 h 193"/>
                  <a:gd name="T36" fmla="*/ 0 w 39"/>
                  <a:gd name="T37" fmla="*/ 192 h 193"/>
                  <a:gd name="T38" fmla="*/ 1 w 39"/>
                  <a:gd name="T39" fmla="*/ 174 h 193"/>
                  <a:gd name="T40" fmla="*/ 3 w 39"/>
                  <a:gd name="T41" fmla="*/ 162 h 193"/>
                  <a:gd name="T42" fmla="*/ 4 w 39"/>
                  <a:gd name="T43" fmla="*/ 151 h 193"/>
                  <a:gd name="T44" fmla="*/ 5 w 39"/>
                  <a:gd name="T45" fmla="*/ 139 h 193"/>
                  <a:gd name="T46" fmla="*/ 7 w 39"/>
                  <a:gd name="T47" fmla="*/ 124 h 193"/>
                  <a:gd name="T48" fmla="*/ 10 w 39"/>
                  <a:gd name="T49" fmla="*/ 113 h 193"/>
                  <a:gd name="T50" fmla="*/ 12 w 39"/>
                  <a:gd name="T51" fmla="*/ 102 h 193"/>
                  <a:gd name="T52" fmla="*/ 15 w 39"/>
                  <a:gd name="T53" fmla="*/ 93 h 193"/>
                  <a:gd name="T54" fmla="*/ 18 w 39"/>
                  <a:gd name="T55" fmla="*/ 82 h 193"/>
                  <a:gd name="T56" fmla="*/ 20 w 39"/>
                  <a:gd name="T57" fmla="*/ 72 h 193"/>
                  <a:gd name="T58" fmla="*/ 22 w 39"/>
                  <a:gd name="T59" fmla="*/ 61 h 193"/>
                  <a:gd name="T60" fmla="*/ 23 w 39"/>
                  <a:gd name="T61" fmla="*/ 52 h 193"/>
                  <a:gd name="T62" fmla="*/ 24 w 39"/>
                  <a:gd name="T63" fmla="*/ 41 h 193"/>
                  <a:gd name="T64" fmla="*/ 24 w 39"/>
                  <a:gd name="T65" fmla="*/ 30 h 193"/>
                  <a:gd name="T66" fmla="*/ 24 w 39"/>
                  <a:gd name="T67" fmla="*/ 15 h 193"/>
                  <a:gd name="T68" fmla="*/ 22 w 39"/>
                  <a:gd name="T69" fmla="*/ 8 h 193"/>
                  <a:gd name="T70" fmla="*/ 20 w 39"/>
                  <a:gd name="T71" fmla="*/ 0 h 193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0" t="0" r="r" b="b"/>
                <a:pathLst>
                  <a:path w="39" h="193">
                    <a:moveTo>
                      <a:pt x="20" y="0"/>
                    </a:moveTo>
                    <a:lnTo>
                      <a:pt x="25" y="9"/>
                    </a:lnTo>
                    <a:lnTo>
                      <a:pt x="28" y="15"/>
                    </a:lnTo>
                    <a:lnTo>
                      <a:pt x="34" y="24"/>
                    </a:lnTo>
                    <a:lnTo>
                      <a:pt x="36" y="33"/>
                    </a:lnTo>
                    <a:lnTo>
                      <a:pt x="37" y="43"/>
                    </a:lnTo>
                    <a:lnTo>
                      <a:pt x="37" y="56"/>
                    </a:lnTo>
                    <a:lnTo>
                      <a:pt x="38" y="64"/>
                    </a:lnTo>
                    <a:lnTo>
                      <a:pt x="37" y="75"/>
                    </a:lnTo>
                    <a:lnTo>
                      <a:pt x="36" y="86"/>
                    </a:lnTo>
                    <a:lnTo>
                      <a:pt x="34" y="97"/>
                    </a:lnTo>
                    <a:lnTo>
                      <a:pt x="31" y="113"/>
                    </a:lnTo>
                    <a:lnTo>
                      <a:pt x="29" y="122"/>
                    </a:lnTo>
                    <a:lnTo>
                      <a:pt x="24" y="132"/>
                    </a:lnTo>
                    <a:lnTo>
                      <a:pt x="18" y="144"/>
                    </a:lnTo>
                    <a:lnTo>
                      <a:pt x="12" y="155"/>
                    </a:lnTo>
                    <a:lnTo>
                      <a:pt x="7" y="165"/>
                    </a:lnTo>
                    <a:lnTo>
                      <a:pt x="3" y="174"/>
                    </a:lnTo>
                    <a:lnTo>
                      <a:pt x="0" y="192"/>
                    </a:lnTo>
                    <a:lnTo>
                      <a:pt x="1" y="174"/>
                    </a:lnTo>
                    <a:lnTo>
                      <a:pt x="3" y="162"/>
                    </a:lnTo>
                    <a:lnTo>
                      <a:pt x="4" y="151"/>
                    </a:lnTo>
                    <a:lnTo>
                      <a:pt x="5" y="139"/>
                    </a:lnTo>
                    <a:lnTo>
                      <a:pt x="7" y="124"/>
                    </a:lnTo>
                    <a:lnTo>
                      <a:pt x="10" y="113"/>
                    </a:lnTo>
                    <a:lnTo>
                      <a:pt x="12" y="102"/>
                    </a:lnTo>
                    <a:lnTo>
                      <a:pt x="15" y="93"/>
                    </a:lnTo>
                    <a:lnTo>
                      <a:pt x="18" y="82"/>
                    </a:lnTo>
                    <a:lnTo>
                      <a:pt x="20" y="72"/>
                    </a:lnTo>
                    <a:lnTo>
                      <a:pt x="22" y="61"/>
                    </a:lnTo>
                    <a:lnTo>
                      <a:pt x="23" y="52"/>
                    </a:lnTo>
                    <a:lnTo>
                      <a:pt x="24" y="41"/>
                    </a:lnTo>
                    <a:lnTo>
                      <a:pt x="24" y="30"/>
                    </a:lnTo>
                    <a:lnTo>
                      <a:pt x="24" y="15"/>
                    </a:lnTo>
                    <a:lnTo>
                      <a:pt x="22" y="8"/>
                    </a:lnTo>
                    <a:lnTo>
                      <a:pt x="20" y="0"/>
                    </a:lnTo>
                  </a:path>
                </a:pathLst>
              </a:custGeom>
              <a:solidFill>
                <a:srgbClr val="037C03">
                  <a:alpha val="50195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1" name="Freeform 99">
                <a:extLst>
                  <a:ext uri="{FF2B5EF4-FFF2-40B4-BE49-F238E27FC236}">
                    <a16:creationId xmlns:a16="http://schemas.microsoft.com/office/drawing/2014/main" id="{DDBCF4FE-43F1-4557-779F-3CBD4B56E762}"/>
                  </a:ext>
                </a:extLst>
              </p:cNvPr>
              <p:cNvSpPr>
                <a:spLocks/>
              </p:cNvSpPr>
              <p:nvPr/>
            </p:nvSpPr>
            <p:spPr bwMode="ltGray">
              <a:xfrm>
                <a:off x="1716" y="1535"/>
                <a:ext cx="171" cy="50"/>
              </a:xfrm>
              <a:custGeom>
                <a:avLst/>
                <a:gdLst>
                  <a:gd name="T0" fmla="*/ 170 w 171"/>
                  <a:gd name="T1" fmla="*/ 49 h 50"/>
                  <a:gd name="T2" fmla="*/ 167 w 171"/>
                  <a:gd name="T3" fmla="*/ 40 h 50"/>
                  <a:gd name="T4" fmla="*/ 163 w 171"/>
                  <a:gd name="T5" fmla="*/ 33 h 50"/>
                  <a:gd name="T6" fmla="*/ 160 w 171"/>
                  <a:gd name="T7" fmla="*/ 31 h 50"/>
                  <a:gd name="T8" fmla="*/ 153 w 171"/>
                  <a:gd name="T9" fmla="*/ 29 h 50"/>
                  <a:gd name="T10" fmla="*/ 147 w 171"/>
                  <a:gd name="T11" fmla="*/ 27 h 50"/>
                  <a:gd name="T12" fmla="*/ 140 w 171"/>
                  <a:gd name="T13" fmla="*/ 29 h 50"/>
                  <a:gd name="T14" fmla="*/ 132 w 171"/>
                  <a:gd name="T15" fmla="*/ 30 h 50"/>
                  <a:gd name="T16" fmla="*/ 123 w 171"/>
                  <a:gd name="T17" fmla="*/ 27 h 50"/>
                  <a:gd name="T18" fmla="*/ 111 w 171"/>
                  <a:gd name="T19" fmla="*/ 22 h 50"/>
                  <a:gd name="T20" fmla="*/ 100 w 171"/>
                  <a:gd name="T21" fmla="*/ 18 h 50"/>
                  <a:gd name="T22" fmla="*/ 92 w 171"/>
                  <a:gd name="T23" fmla="*/ 16 h 50"/>
                  <a:gd name="T24" fmla="*/ 80 w 171"/>
                  <a:gd name="T25" fmla="*/ 12 h 50"/>
                  <a:gd name="T26" fmla="*/ 67 w 171"/>
                  <a:gd name="T27" fmla="*/ 8 h 50"/>
                  <a:gd name="T28" fmla="*/ 55 w 171"/>
                  <a:gd name="T29" fmla="*/ 5 h 50"/>
                  <a:gd name="T30" fmla="*/ 42 w 171"/>
                  <a:gd name="T31" fmla="*/ 1 h 50"/>
                  <a:gd name="T32" fmla="*/ 28 w 171"/>
                  <a:gd name="T33" fmla="*/ 1 h 50"/>
                  <a:gd name="T34" fmla="*/ 15 w 171"/>
                  <a:gd name="T35" fmla="*/ 0 h 50"/>
                  <a:gd name="T36" fmla="*/ 12 w 171"/>
                  <a:gd name="T37" fmla="*/ 1 h 50"/>
                  <a:gd name="T38" fmla="*/ 7 w 171"/>
                  <a:gd name="T39" fmla="*/ 4 h 50"/>
                  <a:gd name="T40" fmla="*/ 3 w 171"/>
                  <a:gd name="T41" fmla="*/ 7 h 50"/>
                  <a:gd name="T42" fmla="*/ 0 w 171"/>
                  <a:gd name="T43" fmla="*/ 11 h 50"/>
                  <a:gd name="T44" fmla="*/ 5 w 171"/>
                  <a:gd name="T45" fmla="*/ 11 h 50"/>
                  <a:gd name="T46" fmla="*/ 12 w 171"/>
                  <a:gd name="T47" fmla="*/ 12 h 50"/>
                  <a:gd name="T48" fmla="*/ 19 w 171"/>
                  <a:gd name="T49" fmla="*/ 12 h 50"/>
                  <a:gd name="T50" fmla="*/ 23 w 171"/>
                  <a:gd name="T51" fmla="*/ 11 h 50"/>
                  <a:gd name="T52" fmla="*/ 30 w 171"/>
                  <a:gd name="T53" fmla="*/ 11 h 50"/>
                  <a:gd name="T54" fmla="*/ 39 w 171"/>
                  <a:gd name="T55" fmla="*/ 11 h 50"/>
                  <a:gd name="T56" fmla="*/ 51 w 171"/>
                  <a:gd name="T57" fmla="*/ 11 h 50"/>
                  <a:gd name="T58" fmla="*/ 61 w 171"/>
                  <a:gd name="T59" fmla="*/ 12 h 50"/>
                  <a:gd name="T60" fmla="*/ 71 w 171"/>
                  <a:gd name="T61" fmla="*/ 14 h 50"/>
                  <a:gd name="T62" fmla="*/ 81 w 171"/>
                  <a:gd name="T63" fmla="*/ 15 h 50"/>
                  <a:gd name="T64" fmla="*/ 91 w 171"/>
                  <a:gd name="T65" fmla="*/ 16 h 50"/>
                  <a:gd name="T66" fmla="*/ 99 w 171"/>
                  <a:gd name="T67" fmla="*/ 19 h 50"/>
                  <a:gd name="T68" fmla="*/ 108 w 171"/>
                  <a:gd name="T69" fmla="*/ 23 h 50"/>
                  <a:gd name="T70" fmla="*/ 116 w 171"/>
                  <a:gd name="T71" fmla="*/ 27 h 50"/>
                  <a:gd name="T72" fmla="*/ 125 w 171"/>
                  <a:gd name="T73" fmla="*/ 31 h 50"/>
                  <a:gd name="T74" fmla="*/ 129 w 171"/>
                  <a:gd name="T75" fmla="*/ 32 h 50"/>
                  <a:gd name="T76" fmla="*/ 134 w 171"/>
                  <a:gd name="T77" fmla="*/ 31 h 50"/>
                  <a:gd name="T78" fmla="*/ 140 w 171"/>
                  <a:gd name="T79" fmla="*/ 34 h 50"/>
                  <a:gd name="T80" fmla="*/ 146 w 171"/>
                  <a:gd name="T81" fmla="*/ 37 h 50"/>
                  <a:gd name="T82" fmla="*/ 152 w 171"/>
                  <a:gd name="T83" fmla="*/ 40 h 50"/>
                  <a:gd name="T84" fmla="*/ 161 w 171"/>
                  <a:gd name="T85" fmla="*/ 44 h 50"/>
                  <a:gd name="T86" fmla="*/ 167 w 171"/>
                  <a:gd name="T87" fmla="*/ 46 h 50"/>
                  <a:gd name="T88" fmla="*/ 170 w 171"/>
                  <a:gd name="T89" fmla="*/ 49 h 50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0" t="0" r="r" b="b"/>
                <a:pathLst>
                  <a:path w="171" h="50">
                    <a:moveTo>
                      <a:pt x="170" y="49"/>
                    </a:moveTo>
                    <a:lnTo>
                      <a:pt x="167" y="40"/>
                    </a:lnTo>
                    <a:lnTo>
                      <a:pt x="163" y="33"/>
                    </a:lnTo>
                    <a:lnTo>
                      <a:pt x="160" y="31"/>
                    </a:lnTo>
                    <a:lnTo>
                      <a:pt x="153" y="29"/>
                    </a:lnTo>
                    <a:lnTo>
                      <a:pt x="147" y="27"/>
                    </a:lnTo>
                    <a:lnTo>
                      <a:pt x="140" y="29"/>
                    </a:lnTo>
                    <a:lnTo>
                      <a:pt x="132" y="30"/>
                    </a:lnTo>
                    <a:lnTo>
                      <a:pt x="123" y="27"/>
                    </a:lnTo>
                    <a:lnTo>
                      <a:pt x="111" y="22"/>
                    </a:lnTo>
                    <a:lnTo>
                      <a:pt x="100" y="18"/>
                    </a:lnTo>
                    <a:lnTo>
                      <a:pt x="92" y="16"/>
                    </a:lnTo>
                    <a:lnTo>
                      <a:pt x="80" y="12"/>
                    </a:lnTo>
                    <a:lnTo>
                      <a:pt x="67" y="8"/>
                    </a:lnTo>
                    <a:lnTo>
                      <a:pt x="55" y="5"/>
                    </a:lnTo>
                    <a:lnTo>
                      <a:pt x="42" y="1"/>
                    </a:lnTo>
                    <a:lnTo>
                      <a:pt x="28" y="1"/>
                    </a:lnTo>
                    <a:lnTo>
                      <a:pt x="15" y="0"/>
                    </a:lnTo>
                    <a:lnTo>
                      <a:pt x="12" y="1"/>
                    </a:lnTo>
                    <a:lnTo>
                      <a:pt x="7" y="4"/>
                    </a:lnTo>
                    <a:lnTo>
                      <a:pt x="3" y="7"/>
                    </a:lnTo>
                    <a:lnTo>
                      <a:pt x="0" y="11"/>
                    </a:lnTo>
                    <a:lnTo>
                      <a:pt x="5" y="11"/>
                    </a:lnTo>
                    <a:lnTo>
                      <a:pt x="12" y="12"/>
                    </a:lnTo>
                    <a:lnTo>
                      <a:pt x="19" y="12"/>
                    </a:lnTo>
                    <a:lnTo>
                      <a:pt x="23" y="11"/>
                    </a:lnTo>
                    <a:lnTo>
                      <a:pt x="30" y="11"/>
                    </a:lnTo>
                    <a:lnTo>
                      <a:pt x="39" y="11"/>
                    </a:lnTo>
                    <a:lnTo>
                      <a:pt x="51" y="11"/>
                    </a:lnTo>
                    <a:lnTo>
                      <a:pt x="61" y="12"/>
                    </a:lnTo>
                    <a:lnTo>
                      <a:pt x="71" y="14"/>
                    </a:lnTo>
                    <a:lnTo>
                      <a:pt x="81" y="15"/>
                    </a:lnTo>
                    <a:lnTo>
                      <a:pt x="91" y="16"/>
                    </a:lnTo>
                    <a:lnTo>
                      <a:pt x="99" y="19"/>
                    </a:lnTo>
                    <a:lnTo>
                      <a:pt x="108" y="23"/>
                    </a:lnTo>
                    <a:lnTo>
                      <a:pt x="116" y="27"/>
                    </a:lnTo>
                    <a:lnTo>
                      <a:pt x="125" y="31"/>
                    </a:lnTo>
                    <a:lnTo>
                      <a:pt x="129" y="32"/>
                    </a:lnTo>
                    <a:lnTo>
                      <a:pt x="134" y="31"/>
                    </a:lnTo>
                    <a:lnTo>
                      <a:pt x="140" y="34"/>
                    </a:lnTo>
                    <a:lnTo>
                      <a:pt x="146" y="37"/>
                    </a:lnTo>
                    <a:lnTo>
                      <a:pt x="152" y="40"/>
                    </a:lnTo>
                    <a:lnTo>
                      <a:pt x="161" y="44"/>
                    </a:lnTo>
                    <a:lnTo>
                      <a:pt x="167" y="46"/>
                    </a:lnTo>
                    <a:lnTo>
                      <a:pt x="170" y="49"/>
                    </a:lnTo>
                  </a:path>
                </a:pathLst>
              </a:custGeom>
              <a:solidFill>
                <a:srgbClr val="037C03">
                  <a:alpha val="50195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2" name="Freeform 100">
                <a:extLst>
                  <a:ext uri="{FF2B5EF4-FFF2-40B4-BE49-F238E27FC236}">
                    <a16:creationId xmlns:a16="http://schemas.microsoft.com/office/drawing/2014/main" id="{6B4D9B8D-36B8-0FA6-8CAD-ED87FF786CC0}"/>
                  </a:ext>
                </a:extLst>
              </p:cNvPr>
              <p:cNvSpPr>
                <a:spLocks/>
              </p:cNvSpPr>
              <p:nvPr/>
            </p:nvSpPr>
            <p:spPr bwMode="ltGray">
              <a:xfrm>
                <a:off x="1707" y="1563"/>
                <a:ext cx="177" cy="21"/>
              </a:xfrm>
              <a:custGeom>
                <a:avLst/>
                <a:gdLst>
                  <a:gd name="T0" fmla="*/ 176 w 177"/>
                  <a:gd name="T1" fmla="*/ 20 h 21"/>
                  <a:gd name="T2" fmla="*/ 171 w 177"/>
                  <a:gd name="T3" fmla="*/ 18 h 21"/>
                  <a:gd name="T4" fmla="*/ 166 w 177"/>
                  <a:gd name="T5" fmla="*/ 16 h 21"/>
                  <a:gd name="T6" fmla="*/ 161 w 177"/>
                  <a:gd name="T7" fmla="*/ 13 h 21"/>
                  <a:gd name="T8" fmla="*/ 155 w 177"/>
                  <a:gd name="T9" fmla="*/ 12 h 21"/>
                  <a:gd name="T10" fmla="*/ 149 w 177"/>
                  <a:gd name="T11" fmla="*/ 10 h 21"/>
                  <a:gd name="T12" fmla="*/ 141 w 177"/>
                  <a:gd name="T13" fmla="*/ 6 h 21"/>
                  <a:gd name="T14" fmla="*/ 134 w 177"/>
                  <a:gd name="T15" fmla="*/ 3 h 21"/>
                  <a:gd name="T16" fmla="*/ 128 w 177"/>
                  <a:gd name="T17" fmla="*/ 2 h 21"/>
                  <a:gd name="T18" fmla="*/ 120 w 177"/>
                  <a:gd name="T19" fmla="*/ 3 h 21"/>
                  <a:gd name="T20" fmla="*/ 110 w 177"/>
                  <a:gd name="T21" fmla="*/ 5 h 21"/>
                  <a:gd name="T22" fmla="*/ 106 w 177"/>
                  <a:gd name="T23" fmla="*/ 5 h 21"/>
                  <a:gd name="T24" fmla="*/ 93 w 177"/>
                  <a:gd name="T25" fmla="*/ 3 h 21"/>
                  <a:gd name="T26" fmla="*/ 78 w 177"/>
                  <a:gd name="T27" fmla="*/ 1 h 21"/>
                  <a:gd name="T28" fmla="*/ 69 w 177"/>
                  <a:gd name="T29" fmla="*/ 0 h 21"/>
                  <a:gd name="T30" fmla="*/ 57 w 177"/>
                  <a:gd name="T31" fmla="*/ 0 h 21"/>
                  <a:gd name="T32" fmla="*/ 44 w 177"/>
                  <a:gd name="T33" fmla="*/ 0 h 21"/>
                  <a:gd name="T34" fmla="*/ 36 w 177"/>
                  <a:gd name="T35" fmla="*/ 1 h 21"/>
                  <a:gd name="T36" fmla="*/ 27 w 177"/>
                  <a:gd name="T37" fmla="*/ 2 h 21"/>
                  <a:gd name="T38" fmla="*/ 18 w 177"/>
                  <a:gd name="T39" fmla="*/ 3 h 21"/>
                  <a:gd name="T40" fmla="*/ 9 w 177"/>
                  <a:gd name="T41" fmla="*/ 4 h 21"/>
                  <a:gd name="T42" fmla="*/ 8 w 177"/>
                  <a:gd name="T43" fmla="*/ 8 h 21"/>
                  <a:gd name="T44" fmla="*/ 7 w 177"/>
                  <a:gd name="T45" fmla="*/ 11 h 21"/>
                  <a:gd name="T46" fmla="*/ 4 w 177"/>
                  <a:gd name="T47" fmla="*/ 15 h 21"/>
                  <a:gd name="T48" fmla="*/ 0 w 177"/>
                  <a:gd name="T49" fmla="*/ 17 h 21"/>
                  <a:gd name="T50" fmla="*/ 7 w 177"/>
                  <a:gd name="T51" fmla="*/ 16 h 21"/>
                  <a:gd name="T52" fmla="*/ 15 w 177"/>
                  <a:gd name="T53" fmla="*/ 14 h 21"/>
                  <a:gd name="T54" fmla="*/ 22 w 177"/>
                  <a:gd name="T55" fmla="*/ 12 h 21"/>
                  <a:gd name="T56" fmla="*/ 29 w 177"/>
                  <a:gd name="T57" fmla="*/ 11 h 21"/>
                  <a:gd name="T58" fmla="*/ 37 w 177"/>
                  <a:gd name="T59" fmla="*/ 10 h 21"/>
                  <a:gd name="T60" fmla="*/ 50 w 177"/>
                  <a:gd name="T61" fmla="*/ 10 h 21"/>
                  <a:gd name="T62" fmla="*/ 63 w 177"/>
                  <a:gd name="T63" fmla="*/ 8 h 21"/>
                  <a:gd name="T64" fmla="*/ 79 w 177"/>
                  <a:gd name="T65" fmla="*/ 8 h 21"/>
                  <a:gd name="T66" fmla="*/ 94 w 177"/>
                  <a:gd name="T67" fmla="*/ 7 h 21"/>
                  <a:gd name="T68" fmla="*/ 108 w 177"/>
                  <a:gd name="T69" fmla="*/ 6 h 21"/>
                  <a:gd name="T70" fmla="*/ 120 w 177"/>
                  <a:gd name="T71" fmla="*/ 7 h 21"/>
                  <a:gd name="T72" fmla="*/ 129 w 177"/>
                  <a:gd name="T73" fmla="*/ 10 h 21"/>
                  <a:gd name="T74" fmla="*/ 138 w 177"/>
                  <a:gd name="T75" fmla="*/ 12 h 21"/>
                  <a:gd name="T76" fmla="*/ 148 w 177"/>
                  <a:gd name="T77" fmla="*/ 14 h 21"/>
                  <a:gd name="T78" fmla="*/ 159 w 177"/>
                  <a:gd name="T79" fmla="*/ 17 h 21"/>
                  <a:gd name="T80" fmla="*/ 167 w 177"/>
                  <a:gd name="T81" fmla="*/ 18 h 21"/>
                  <a:gd name="T82" fmla="*/ 176 w 177"/>
                  <a:gd name="T83" fmla="*/ 20 h 21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0" t="0" r="r" b="b"/>
                <a:pathLst>
                  <a:path w="177" h="21">
                    <a:moveTo>
                      <a:pt x="176" y="20"/>
                    </a:moveTo>
                    <a:lnTo>
                      <a:pt x="171" y="18"/>
                    </a:lnTo>
                    <a:lnTo>
                      <a:pt x="166" y="16"/>
                    </a:lnTo>
                    <a:lnTo>
                      <a:pt x="161" y="13"/>
                    </a:lnTo>
                    <a:lnTo>
                      <a:pt x="155" y="12"/>
                    </a:lnTo>
                    <a:lnTo>
                      <a:pt x="149" y="10"/>
                    </a:lnTo>
                    <a:lnTo>
                      <a:pt x="141" y="6"/>
                    </a:lnTo>
                    <a:lnTo>
                      <a:pt x="134" y="3"/>
                    </a:lnTo>
                    <a:lnTo>
                      <a:pt x="128" y="2"/>
                    </a:lnTo>
                    <a:lnTo>
                      <a:pt x="120" y="3"/>
                    </a:lnTo>
                    <a:lnTo>
                      <a:pt x="110" y="5"/>
                    </a:lnTo>
                    <a:lnTo>
                      <a:pt x="106" y="5"/>
                    </a:lnTo>
                    <a:lnTo>
                      <a:pt x="93" y="3"/>
                    </a:lnTo>
                    <a:lnTo>
                      <a:pt x="78" y="1"/>
                    </a:lnTo>
                    <a:lnTo>
                      <a:pt x="69" y="0"/>
                    </a:lnTo>
                    <a:lnTo>
                      <a:pt x="57" y="0"/>
                    </a:lnTo>
                    <a:lnTo>
                      <a:pt x="44" y="0"/>
                    </a:lnTo>
                    <a:lnTo>
                      <a:pt x="36" y="1"/>
                    </a:lnTo>
                    <a:lnTo>
                      <a:pt x="27" y="2"/>
                    </a:lnTo>
                    <a:lnTo>
                      <a:pt x="18" y="3"/>
                    </a:lnTo>
                    <a:lnTo>
                      <a:pt x="9" y="4"/>
                    </a:lnTo>
                    <a:lnTo>
                      <a:pt x="8" y="8"/>
                    </a:lnTo>
                    <a:lnTo>
                      <a:pt x="7" y="11"/>
                    </a:lnTo>
                    <a:lnTo>
                      <a:pt x="4" y="15"/>
                    </a:lnTo>
                    <a:lnTo>
                      <a:pt x="0" y="17"/>
                    </a:lnTo>
                    <a:lnTo>
                      <a:pt x="7" y="16"/>
                    </a:lnTo>
                    <a:lnTo>
                      <a:pt x="15" y="14"/>
                    </a:lnTo>
                    <a:lnTo>
                      <a:pt x="22" y="12"/>
                    </a:lnTo>
                    <a:lnTo>
                      <a:pt x="29" y="11"/>
                    </a:lnTo>
                    <a:lnTo>
                      <a:pt x="37" y="10"/>
                    </a:lnTo>
                    <a:lnTo>
                      <a:pt x="50" y="10"/>
                    </a:lnTo>
                    <a:lnTo>
                      <a:pt x="63" y="8"/>
                    </a:lnTo>
                    <a:lnTo>
                      <a:pt x="79" y="8"/>
                    </a:lnTo>
                    <a:lnTo>
                      <a:pt x="94" y="7"/>
                    </a:lnTo>
                    <a:lnTo>
                      <a:pt x="108" y="6"/>
                    </a:lnTo>
                    <a:lnTo>
                      <a:pt x="120" y="7"/>
                    </a:lnTo>
                    <a:lnTo>
                      <a:pt x="129" y="10"/>
                    </a:lnTo>
                    <a:lnTo>
                      <a:pt x="138" y="12"/>
                    </a:lnTo>
                    <a:lnTo>
                      <a:pt x="148" y="14"/>
                    </a:lnTo>
                    <a:lnTo>
                      <a:pt x="159" y="17"/>
                    </a:lnTo>
                    <a:lnTo>
                      <a:pt x="167" y="18"/>
                    </a:lnTo>
                    <a:lnTo>
                      <a:pt x="176" y="20"/>
                    </a:lnTo>
                  </a:path>
                </a:pathLst>
              </a:custGeom>
              <a:solidFill>
                <a:srgbClr val="037C03">
                  <a:alpha val="50195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038" name="Freeform 101">
              <a:extLst>
                <a:ext uri="{FF2B5EF4-FFF2-40B4-BE49-F238E27FC236}">
                  <a16:creationId xmlns:a16="http://schemas.microsoft.com/office/drawing/2014/main" id="{C2FD2225-E10B-E467-8B5C-D65BD899803C}"/>
                </a:ext>
              </a:extLst>
            </p:cNvPr>
            <p:cNvSpPr>
              <a:spLocks/>
            </p:cNvSpPr>
            <p:nvPr/>
          </p:nvSpPr>
          <p:spPr bwMode="ltGray">
            <a:xfrm>
              <a:off x="1691" y="1023"/>
              <a:ext cx="261" cy="374"/>
            </a:xfrm>
            <a:custGeom>
              <a:avLst/>
              <a:gdLst>
                <a:gd name="T0" fmla="*/ 82 w 261"/>
                <a:gd name="T1" fmla="*/ 162 h 374"/>
                <a:gd name="T2" fmla="*/ 90 w 261"/>
                <a:gd name="T3" fmla="*/ 154 h 374"/>
                <a:gd name="T4" fmla="*/ 76 w 261"/>
                <a:gd name="T5" fmla="*/ 104 h 374"/>
                <a:gd name="T6" fmla="*/ 54 w 261"/>
                <a:gd name="T7" fmla="*/ 56 h 374"/>
                <a:gd name="T8" fmla="*/ 31 w 261"/>
                <a:gd name="T9" fmla="*/ 33 h 374"/>
                <a:gd name="T10" fmla="*/ 51 w 261"/>
                <a:gd name="T11" fmla="*/ 45 h 374"/>
                <a:gd name="T12" fmla="*/ 72 w 261"/>
                <a:gd name="T13" fmla="*/ 84 h 374"/>
                <a:gd name="T14" fmla="*/ 92 w 261"/>
                <a:gd name="T15" fmla="*/ 126 h 374"/>
                <a:gd name="T16" fmla="*/ 106 w 261"/>
                <a:gd name="T17" fmla="*/ 168 h 374"/>
                <a:gd name="T18" fmla="*/ 118 w 261"/>
                <a:gd name="T19" fmla="*/ 150 h 374"/>
                <a:gd name="T20" fmla="*/ 121 w 261"/>
                <a:gd name="T21" fmla="*/ 114 h 374"/>
                <a:gd name="T22" fmla="*/ 125 w 261"/>
                <a:gd name="T23" fmla="*/ 65 h 374"/>
                <a:gd name="T24" fmla="*/ 136 w 261"/>
                <a:gd name="T25" fmla="*/ 26 h 374"/>
                <a:gd name="T26" fmla="*/ 143 w 261"/>
                <a:gd name="T27" fmla="*/ 12 h 374"/>
                <a:gd name="T28" fmla="*/ 136 w 261"/>
                <a:gd name="T29" fmla="*/ 53 h 374"/>
                <a:gd name="T30" fmla="*/ 132 w 261"/>
                <a:gd name="T31" fmla="*/ 106 h 374"/>
                <a:gd name="T32" fmla="*/ 130 w 261"/>
                <a:gd name="T33" fmla="*/ 155 h 374"/>
                <a:gd name="T34" fmla="*/ 136 w 261"/>
                <a:gd name="T35" fmla="*/ 183 h 374"/>
                <a:gd name="T36" fmla="*/ 166 w 261"/>
                <a:gd name="T37" fmla="*/ 177 h 374"/>
                <a:gd name="T38" fmla="*/ 205 w 261"/>
                <a:gd name="T39" fmla="*/ 178 h 374"/>
                <a:gd name="T40" fmla="*/ 236 w 261"/>
                <a:gd name="T41" fmla="*/ 193 h 374"/>
                <a:gd name="T42" fmla="*/ 260 w 261"/>
                <a:gd name="T43" fmla="*/ 227 h 374"/>
                <a:gd name="T44" fmla="*/ 231 w 261"/>
                <a:gd name="T45" fmla="*/ 222 h 374"/>
                <a:gd name="T46" fmla="*/ 200 w 261"/>
                <a:gd name="T47" fmla="*/ 211 h 374"/>
                <a:gd name="T48" fmla="*/ 159 w 261"/>
                <a:gd name="T49" fmla="*/ 204 h 374"/>
                <a:gd name="T50" fmla="*/ 132 w 261"/>
                <a:gd name="T51" fmla="*/ 208 h 374"/>
                <a:gd name="T52" fmla="*/ 147 w 261"/>
                <a:gd name="T53" fmla="*/ 224 h 374"/>
                <a:gd name="T54" fmla="*/ 182 w 261"/>
                <a:gd name="T55" fmla="*/ 233 h 374"/>
                <a:gd name="T56" fmla="*/ 217 w 261"/>
                <a:gd name="T57" fmla="*/ 240 h 374"/>
                <a:gd name="T58" fmla="*/ 243 w 261"/>
                <a:gd name="T59" fmla="*/ 264 h 374"/>
                <a:gd name="T60" fmla="*/ 256 w 261"/>
                <a:gd name="T61" fmla="*/ 297 h 374"/>
                <a:gd name="T62" fmla="*/ 224 w 261"/>
                <a:gd name="T63" fmla="*/ 277 h 374"/>
                <a:gd name="T64" fmla="*/ 191 w 261"/>
                <a:gd name="T65" fmla="*/ 256 h 374"/>
                <a:gd name="T66" fmla="*/ 160 w 261"/>
                <a:gd name="T67" fmla="*/ 238 h 374"/>
                <a:gd name="T68" fmla="*/ 136 w 261"/>
                <a:gd name="T69" fmla="*/ 230 h 374"/>
                <a:gd name="T70" fmla="*/ 121 w 261"/>
                <a:gd name="T71" fmla="*/ 246 h 374"/>
                <a:gd name="T72" fmla="*/ 135 w 261"/>
                <a:gd name="T73" fmla="*/ 290 h 374"/>
                <a:gd name="T74" fmla="*/ 145 w 261"/>
                <a:gd name="T75" fmla="*/ 342 h 374"/>
                <a:gd name="T76" fmla="*/ 127 w 261"/>
                <a:gd name="T77" fmla="*/ 346 h 374"/>
                <a:gd name="T78" fmla="*/ 116 w 261"/>
                <a:gd name="T79" fmla="*/ 290 h 374"/>
                <a:gd name="T80" fmla="*/ 101 w 261"/>
                <a:gd name="T81" fmla="*/ 256 h 374"/>
                <a:gd name="T82" fmla="*/ 83 w 261"/>
                <a:gd name="T83" fmla="*/ 274 h 374"/>
                <a:gd name="T84" fmla="*/ 64 w 261"/>
                <a:gd name="T85" fmla="*/ 309 h 374"/>
                <a:gd name="T86" fmla="*/ 44 w 261"/>
                <a:gd name="T87" fmla="*/ 360 h 374"/>
                <a:gd name="T88" fmla="*/ 51 w 261"/>
                <a:gd name="T89" fmla="*/ 314 h 374"/>
                <a:gd name="T90" fmla="*/ 69 w 261"/>
                <a:gd name="T91" fmla="*/ 272 h 374"/>
                <a:gd name="T92" fmla="*/ 91 w 261"/>
                <a:gd name="T93" fmla="*/ 238 h 374"/>
                <a:gd name="T94" fmla="*/ 99 w 261"/>
                <a:gd name="T95" fmla="*/ 212 h 374"/>
                <a:gd name="T96" fmla="*/ 77 w 261"/>
                <a:gd name="T97" fmla="*/ 226 h 374"/>
                <a:gd name="T98" fmla="*/ 52 w 261"/>
                <a:gd name="T99" fmla="*/ 261 h 374"/>
                <a:gd name="T100" fmla="*/ 28 w 261"/>
                <a:gd name="T101" fmla="*/ 301 h 374"/>
                <a:gd name="T102" fmla="*/ 24 w 261"/>
                <a:gd name="T103" fmla="*/ 288 h 374"/>
                <a:gd name="T104" fmla="*/ 42 w 261"/>
                <a:gd name="T105" fmla="*/ 262 h 374"/>
                <a:gd name="T106" fmla="*/ 71 w 261"/>
                <a:gd name="T107" fmla="*/ 229 h 374"/>
                <a:gd name="T108" fmla="*/ 101 w 261"/>
                <a:gd name="T109" fmla="*/ 206 h 374"/>
                <a:gd name="T110" fmla="*/ 73 w 261"/>
                <a:gd name="T111" fmla="*/ 180 h 374"/>
                <a:gd name="T112" fmla="*/ 46 w 261"/>
                <a:gd name="T113" fmla="*/ 148 h 374"/>
                <a:gd name="T114" fmla="*/ 17 w 261"/>
                <a:gd name="T115" fmla="*/ 118 h 374"/>
                <a:gd name="T116" fmla="*/ 3 w 261"/>
                <a:gd name="T117" fmla="*/ 98 h 374"/>
                <a:gd name="T118" fmla="*/ 32 w 261"/>
                <a:gd name="T119" fmla="*/ 115 h 374"/>
                <a:gd name="T120" fmla="*/ 64 w 261"/>
                <a:gd name="T121" fmla="*/ 145 h 374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261" h="374">
                  <a:moveTo>
                    <a:pt x="64" y="145"/>
                  </a:moveTo>
                  <a:lnTo>
                    <a:pt x="68" y="150"/>
                  </a:lnTo>
                  <a:lnTo>
                    <a:pt x="72" y="154"/>
                  </a:lnTo>
                  <a:lnTo>
                    <a:pt x="77" y="157"/>
                  </a:lnTo>
                  <a:lnTo>
                    <a:pt x="82" y="162"/>
                  </a:lnTo>
                  <a:lnTo>
                    <a:pt x="86" y="165"/>
                  </a:lnTo>
                  <a:lnTo>
                    <a:pt x="91" y="168"/>
                  </a:lnTo>
                  <a:lnTo>
                    <a:pt x="94" y="170"/>
                  </a:lnTo>
                  <a:lnTo>
                    <a:pt x="92" y="162"/>
                  </a:lnTo>
                  <a:lnTo>
                    <a:pt x="90" y="154"/>
                  </a:lnTo>
                  <a:lnTo>
                    <a:pt x="87" y="143"/>
                  </a:lnTo>
                  <a:lnTo>
                    <a:pt x="85" y="134"/>
                  </a:lnTo>
                  <a:lnTo>
                    <a:pt x="82" y="124"/>
                  </a:lnTo>
                  <a:lnTo>
                    <a:pt x="80" y="114"/>
                  </a:lnTo>
                  <a:lnTo>
                    <a:pt x="76" y="104"/>
                  </a:lnTo>
                  <a:lnTo>
                    <a:pt x="72" y="93"/>
                  </a:lnTo>
                  <a:lnTo>
                    <a:pt x="68" y="84"/>
                  </a:lnTo>
                  <a:lnTo>
                    <a:pt x="63" y="71"/>
                  </a:lnTo>
                  <a:lnTo>
                    <a:pt x="59" y="63"/>
                  </a:lnTo>
                  <a:lnTo>
                    <a:pt x="54" y="56"/>
                  </a:lnTo>
                  <a:lnTo>
                    <a:pt x="50" y="48"/>
                  </a:lnTo>
                  <a:lnTo>
                    <a:pt x="44" y="42"/>
                  </a:lnTo>
                  <a:lnTo>
                    <a:pt x="39" y="38"/>
                  </a:lnTo>
                  <a:lnTo>
                    <a:pt x="34" y="35"/>
                  </a:lnTo>
                  <a:lnTo>
                    <a:pt x="31" y="33"/>
                  </a:lnTo>
                  <a:lnTo>
                    <a:pt x="35" y="32"/>
                  </a:lnTo>
                  <a:lnTo>
                    <a:pt x="37" y="33"/>
                  </a:lnTo>
                  <a:lnTo>
                    <a:pt x="41" y="34"/>
                  </a:lnTo>
                  <a:lnTo>
                    <a:pt x="45" y="39"/>
                  </a:lnTo>
                  <a:lnTo>
                    <a:pt x="51" y="45"/>
                  </a:lnTo>
                  <a:lnTo>
                    <a:pt x="55" y="50"/>
                  </a:lnTo>
                  <a:lnTo>
                    <a:pt x="58" y="56"/>
                  </a:lnTo>
                  <a:lnTo>
                    <a:pt x="63" y="64"/>
                  </a:lnTo>
                  <a:lnTo>
                    <a:pt x="68" y="75"/>
                  </a:lnTo>
                  <a:lnTo>
                    <a:pt x="72" y="84"/>
                  </a:lnTo>
                  <a:lnTo>
                    <a:pt x="77" y="94"/>
                  </a:lnTo>
                  <a:lnTo>
                    <a:pt x="81" y="101"/>
                  </a:lnTo>
                  <a:lnTo>
                    <a:pt x="86" y="109"/>
                  </a:lnTo>
                  <a:lnTo>
                    <a:pt x="89" y="117"/>
                  </a:lnTo>
                  <a:lnTo>
                    <a:pt x="92" y="126"/>
                  </a:lnTo>
                  <a:lnTo>
                    <a:pt x="95" y="135"/>
                  </a:lnTo>
                  <a:lnTo>
                    <a:pt x="99" y="143"/>
                  </a:lnTo>
                  <a:lnTo>
                    <a:pt x="101" y="151"/>
                  </a:lnTo>
                  <a:lnTo>
                    <a:pt x="104" y="161"/>
                  </a:lnTo>
                  <a:lnTo>
                    <a:pt x="106" y="168"/>
                  </a:lnTo>
                  <a:lnTo>
                    <a:pt x="107" y="171"/>
                  </a:lnTo>
                  <a:lnTo>
                    <a:pt x="110" y="168"/>
                  </a:lnTo>
                  <a:lnTo>
                    <a:pt x="113" y="164"/>
                  </a:lnTo>
                  <a:lnTo>
                    <a:pt x="117" y="159"/>
                  </a:lnTo>
                  <a:lnTo>
                    <a:pt x="118" y="150"/>
                  </a:lnTo>
                  <a:lnTo>
                    <a:pt x="119" y="143"/>
                  </a:lnTo>
                  <a:lnTo>
                    <a:pt x="120" y="133"/>
                  </a:lnTo>
                  <a:lnTo>
                    <a:pt x="121" y="124"/>
                  </a:lnTo>
                  <a:lnTo>
                    <a:pt x="120" y="124"/>
                  </a:lnTo>
                  <a:lnTo>
                    <a:pt x="121" y="114"/>
                  </a:lnTo>
                  <a:lnTo>
                    <a:pt x="121" y="103"/>
                  </a:lnTo>
                  <a:lnTo>
                    <a:pt x="122" y="92"/>
                  </a:lnTo>
                  <a:lnTo>
                    <a:pt x="122" y="82"/>
                  </a:lnTo>
                  <a:lnTo>
                    <a:pt x="123" y="75"/>
                  </a:lnTo>
                  <a:lnTo>
                    <a:pt x="125" y="65"/>
                  </a:lnTo>
                  <a:lnTo>
                    <a:pt x="127" y="58"/>
                  </a:lnTo>
                  <a:lnTo>
                    <a:pt x="128" y="50"/>
                  </a:lnTo>
                  <a:lnTo>
                    <a:pt x="131" y="44"/>
                  </a:lnTo>
                  <a:lnTo>
                    <a:pt x="133" y="36"/>
                  </a:lnTo>
                  <a:lnTo>
                    <a:pt x="136" y="26"/>
                  </a:lnTo>
                  <a:lnTo>
                    <a:pt x="139" y="16"/>
                  </a:lnTo>
                  <a:lnTo>
                    <a:pt x="140" y="7"/>
                  </a:lnTo>
                  <a:lnTo>
                    <a:pt x="143" y="0"/>
                  </a:lnTo>
                  <a:lnTo>
                    <a:pt x="144" y="6"/>
                  </a:lnTo>
                  <a:lnTo>
                    <a:pt x="143" y="12"/>
                  </a:lnTo>
                  <a:lnTo>
                    <a:pt x="142" y="21"/>
                  </a:lnTo>
                  <a:lnTo>
                    <a:pt x="140" y="28"/>
                  </a:lnTo>
                  <a:lnTo>
                    <a:pt x="138" y="40"/>
                  </a:lnTo>
                  <a:lnTo>
                    <a:pt x="137" y="47"/>
                  </a:lnTo>
                  <a:lnTo>
                    <a:pt x="136" y="53"/>
                  </a:lnTo>
                  <a:lnTo>
                    <a:pt x="135" y="62"/>
                  </a:lnTo>
                  <a:lnTo>
                    <a:pt x="134" y="72"/>
                  </a:lnTo>
                  <a:lnTo>
                    <a:pt x="134" y="83"/>
                  </a:lnTo>
                  <a:lnTo>
                    <a:pt x="133" y="94"/>
                  </a:lnTo>
                  <a:lnTo>
                    <a:pt x="132" y="106"/>
                  </a:lnTo>
                  <a:lnTo>
                    <a:pt x="132" y="116"/>
                  </a:lnTo>
                  <a:lnTo>
                    <a:pt x="132" y="126"/>
                  </a:lnTo>
                  <a:lnTo>
                    <a:pt x="131" y="134"/>
                  </a:lnTo>
                  <a:lnTo>
                    <a:pt x="131" y="145"/>
                  </a:lnTo>
                  <a:lnTo>
                    <a:pt x="130" y="155"/>
                  </a:lnTo>
                  <a:lnTo>
                    <a:pt x="128" y="168"/>
                  </a:lnTo>
                  <a:lnTo>
                    <a:pt x="127" y="178"/>
                  </a:lnTo>
                  <a:lnTo>
                    <a:pt x="125" y="190"/>
                  </a:lnTo>
                  <a:lnTo>
                    <a:pt x="130" y="187"/>
                  </a:lnTo>
                  <a:lnTo>
                    <a:pt x="136" y="183"/>
                  </a:lnTo>
                  <a:lnTo>
                    <a:pt x="143" y="178"/>
                  </a:lnTo>
                  <a:lnTo>
                    <a:pt x="149" y="176"/>
                  </a:lnTo>
                  <a:lnTo>
                    <a:pt x="156" y="176"/>
                  </a:lnTo>
                  <a:lnTo>
                    <a:pt x="160" y="176"/>
                  </a:lnTo>
                  <a:lnTo>
                    <a:pt x="166" y="177"/>
                  </a:lnTo>
                  <a:lnTo>
                    <a:pt x="173" y="178"/>
                  </a:lnTo>
                  <a:lnTo>
                    <a:pt x="182" y="179"/>
                  </a:lnTo>
                  <a:lnTo>
                    <a:pt x="190" y="178"/>
                  </a:lnTo>
                  <a:lnTo>
                    <a:pt x="198" y="178"/>
                  </a:lnTo>
                  <a:lnTo>
                    <a:pt x="205" y="178"/>
                  </a:lnTo>
                  <a:lnTo>
                    <a:pt x="211" y="179"/>
                  </a:lnTo>
                  <a:lnTo>
                    <a:pt x="217" y="182"/>
                  </a:lnTo>
                  <a:lnTo>
                    <a:pt x="225" y="185"/>
                  </a:lnTo>
                  <a:lnTo>
                    <a:pt x="231" y="189"/>
                  </a:lnTo>
                  <a:lnTo>
                    <a:pt x="236" y="193"/>
                  </a:lnTo>
                  <a:lnTo>
                    <a:pt x="242" y="199"/>
                  </a:lnTo>
                  <a:lnTo>
                    <a:pt x="245" y="202"/>
                  </a:lnTo>
                  <a:lnTo>
                    <a:pt x="251" y="210"/>
                  </a:lnTo>
                  <a:lnTo>
                    <a:pt x="255" y="218"/>
                  </a:lnTo>
                  <a:lnTo>
                    <a:pt x="260" y="227"/>
                  </a:lnTo>
                  <a:lnTo>
                    <a:pt x="254" y="227"/>
                  </a:lnTo>
                  <a:lnTo>
                    <a:pt x="248" y="226"/>
                  </a:lnTo>
                  <a:lnTo>
                    <a:pt x="241" y="224"/>
                  </a:lnTo>
                  <a:lnTo>
                    <a:pt x="235" y="224"/>
                  </a:lnTo>
                  <a:lnTo>
                    <a:pt x="231" y="222"/>
                  </a:lnTo>
                  <a:lnTo>
                    <a:pt x="224" y="218"/>
                  </a:lnTo>
                  <a:lnTo>
                    <a:pt x="218" y="216"/>
                  </a:lnTo>
                  <a:lnTo>
                    <a:pt x="213" y="213"/>
                  </a:lnTo>
                  <a:lnTo>
                    <a:pt x="209" y="212"/>
                  </a:lnTo>
                  <a:lnTo>
                    <a:pt x="200" y="211"/>
                  </a:lnTo>
                  <a:lnTo>
                    <a:pt x="190" y="210"/>
                  </a:lnTo>
                  <a:lnTo>
                    <a:pt x="182" y="208"/>
                  </a:lnTo>
                  <a:lnTo>
                    <a:pt x="173" y="206"/>
                  </a:lnTo>
                  <a:lnTo>
                    <a:pt x="165" y="205"/>
                  </a:lnTo>
                  <a:lnTo>
                    <a:pt x="159" y="204"/>
                  </a:lnTo>
                  <a:lnTo>
                    <a:pt x="154" y="204"/>
                  </a:lnTo>
                  <a:lnTo>
                    <a:pt x="148" y="203"/>
                  </a:lnTo>
                  <a:lnTo>
                    <a:pt x="142" y="204"/>
                  </a:lnTo>
                  <a:lnTo>
                    <a:pt x="137" y="205"/>
                  </a:lnTo>
                  <a:lnTo>
                    <a:pt x="132" y="208"/>
                  </a:lnTo>
                  <a:lnTo>
                    <a:pt x="125" y="210"/>
                  </a:lnTo>
                  <a:lnTo>
                    <a:pt x="130" y="213"/>
                  </a:lnTo>
                  <a:lnTo>
                    <a:pt x="136" y="217"/>
                  </a:lnTo>
                  <a:lnTo>
                    <a:pt x="141" y="222"/>
                  </a:lnTo>
                  <a:lnTo>
                    <a:pt x="147" y="224"/>
                  </a:lnTo>
                  <a:lnTo>
                    <a:pt x="154" y="227"/>
                  </a:lnTo>
                  <a:lnTo>
                    <a:pt x="160" y="229"/>
                  </a:lnTo>
                  <a:lnTo>
                    <a:pt x="166" y="229"/>
                  </a:lnTo>
                  <a:lnTo>
                    <a:pt x="173" y="231"/>
                  </a:lnTo>
                  <a:lnTo>
                    <a:pt x="182" y="233"/>
                  </a:lnTo>
                  <a:lnTo>
                    <a:pt x="189" y="235"/>
                  </a:lnTo>
                  <a:lnTo>
                    <a:pt x="197" y="235"/>
                  </a:lnTo>
                  <a:lnTo>
                    <a:pt x="203" y="237"/>
                  </a:lnTo>
                  <a:lnTo>
                    <a:pt x="210" y="239"/>
                  </a:lnTo>
                  <a:lnTo>
                    <a:pt x="217" y="240"/>
                  </a:lnTo>
                  <a:lnTo>
                    <a:pt x="222" y="243"/>
                  </a:lnTo>
                  <a:lnTo>
                    <a:pt x="227" y="247"/>
                  </a:lnTo>
                  <a:lnTo>
                    <a:pt x="232" y="252"/>
                  </a:lnTo>
                  <a:lnTo>
                    <a:pt x="238" y="257"/>
                  </a:lnTo>
                  <a:lnTo>
                    <a:pt x="243" y="264"/>
                  </a:lnTo>
                  <a:lnTo>
                    <a:pt x="245" y="268"/>
                  </a:lnTo>
                  <a:lnTo>
                    <a:pt x="248" y="275"/>
                  </a:lnTo>
                  <a:lnTo>
                    <a:pt x="250" y="283"/>
                  </a:lnTo>
                  <a:lnTo>
                    <a:pt x="253" y="291"/>
                  </a:lnTo>
                  <a:lnTo>
                    <a:pt x="256" y="297"/>
                  </a:lnTo>
                  <a:lnTo>
                    <a:pt x="250" y="293"/>
                  </a:lnTo>
                  <a:lnTo>
                    <a:pt x="243" y="289"/>
                  </a:lnTo>
                  <a:lnTo>
                    <a:pt x="238" y="286"/>
                  </a:lnTo>
                  <a:lnTo>
                    <a:pt x="231" y="281"/>
                  </a:lnTo>
                  <a:lnTo>
                    <a:pt x="224" y="277"/>
                  </a:lnTo>
                  <a:lnTo>
                    <a:pt x="218" y="273"/>
                  </a:lnTo>
                  <a:lnTo>
                    <a:pt x="211" y="269"/>
                  </a:lnTo>
                  <a:lnTo>
                    <a:pt x="204" y="264"/>
                  </a:lnTo>
                  <a:lnTo>
                    <a:pt x="198" y="260"/>
                  </a:lnTo>
                  <a:lnTo>
                    <a:pt x="191" y="256"/>
                  </a:lnTo>
                  <a:lnTo>
                    <a:pt x="186" y="252"/>
                  </a:lnTo>
                  <a:lnTo>
                    <a:pt x="179" y="248"/>
                  </a:lnTo>
                  <a:lnTo>
                    <a:pt x="173" y="245"/>
                  </a:lnTo>
                  <a:lnTo>
                    <a:pt x="166" y="241"/>
                  </a:lnTo>
                  <a:lnTo>
                    <a:pt x="160" y="238"/>
                  </a:lnTo>
                  <a:lnTo>
                    <a:pt x="155" y="237"/>
                  </a:lnTo>
                  <a:lnTo>
                    <a:pt x="150" y="234"/>
                  </a:lnTo>
                  <a:lnTo>
                    <a:pt x="144" y="231"/>
                  </a:lnTo>
                  <a:lnTo>
                    <a:pt x="140" y="229"/>
                  </a:lnTo>
                  <a:lnTo>
                    <a:pt x="136" y="230"/>
                  </a:lnTo>
                  <a:lnTo>
                    <a:pt x="131" y="231"/>
                  </a:lnTo>
                  <a:lnTo>
                    <a:pt x="128" y="231"/>
                  </a:lnTo>
                  <a:lnTo>
                    <a:pt x="123" y="229"/>
                  </a:lnTo>
                  <a:lnTo>
                    <a:pt x="123" y="237"/>
                  </a:lnTo>
                  <a:lnTo>
                    <a:pt x="121" y="246"/>
                  </a:lnTo>
                  <a:lnTo>
                    <a:pt x="124" y="254"/>
                  </a:lnTo>
                  <a:lnTo>
                    <a:pt x="127" y="263"/>
                  </a:lnTo>
                  <a:lnTo>
                    <a:pt x="130" y="271"/>
                  </a:lnTo>
                  <a:lnTo>
                    <a:pt x="132" y="280"/>
                  </a:lnTo>
                  <a:lnTo>
                    <a:pt x="135" y="290"/>
                  </a:lnTo>
                  <a:lnTo>
                    <a:pt x="138" y="302"/>
                  </a:lnTo>
                  <a:lnTo>
                    <a:pt x="139" y="311"/>
                  </a:lnTo>
                  <a:lnTo>
                    <a:pt x="142" y="321"/>
                  </a:lnTo>
                  <a:lnTo>
                    <a:pt x="143" y="330"/>
                  </a:lnTo>
                  <a:lnTo>
                    <a:pt x="145" y="342"/>
                  </a:lnTo>
                  <a:lnTo>
                    <a:pt x="148" y="355"/>
                  </a:lnTo>
                  <a:lnTo>
                    <a:pt x="150" y="373"/>
                  </a:lnTo>
                  <a:lnTo>
                    <a:pt x="130" y="373"/>
                  </a:lnTo>
                  <a:lnTo>
                    <a:pt x="128" y="357"/>
                  </a:lnTo>
                  <a:lnTo>
                    <a:pt x="127" y="346"/>
                  </a:lnTo>
                  <a:lnTo>
                    <a:pt x="124" y="332"/>
                  </a:lnTo>
                  <a:lnTo>
                    <a:pt x="122" y="319"/>
                  </a:lnTo>
                  <a:lnTo>
                    <a:pt x="120" y="308"/>
                  </a:lnTo>
                  <a:lnTo>
                    <a:pt x="118" y="298"/>
                  </a:lnTo>
                  <a:lnTo>
                    <a:pt x="116" y="290"/>
                  </a:lnTo>
                  <a:lnTo>
                    <a:pt x="113" y="279"/>
                  </a:lnTo>
                  <a:lnTo>
                    <a:pt x="109" y="269"/>
                  </a:lnTo>
                  <a:lnTo>
                    <a:pt x="107" y="260"/>
                  </a:lnTo>
                  <a:lnTo>
                    <a:pt x="104" y="258"/>
                  </a:lnTo>
                  <a:lnTo>
                    <a:pt x="101" y="256"/>
                  </a:lnTo>
                  <a:lnTo>
                    <a:pt x="98" y="254"/>
                  </a:lnTo>
                  <a:lnTo>
                    <a:pt x="96" y="255"/>
                  </a:lnTo>
                  <a:lnTo>
                    <a:pt x="93" y="260"/>
                  </a:lnTo>
                  <a:lnTo>
                    <a:pt x="87" y="268"/>
                  </a:lnTo>
                  <a:lnTo>
                    <a:pt x="83" y="274"/>
                  </a:lnTo>
                  <a:lnTo>
                    <a:pt x="79" y="280"/>
                  </a:lnTo>
                  <a:lnTo>
                    <a:pt x="76" y="288"/>
                  </a:lnTo>
                  <a:lnTo>
                    <a:pt x="72" y="293"/>
                  </a:lnTo>
                  <a:lnTo>
                    <a:pt x="68" y="301"/>
                  </a:lnTo>
                  <a:lnTo>
                    <a:pt x="64" y="309"/>
                  </a:lnTo>
                  <a:lnTo>
                    <a:pt x="61" y="318"/>
                  </a:lnTo>
                  <a:lnTo>
                    <a:pt x="57" y="327"/>
                  </a:lnTo>
                  <a:lnTo>
                    <a:pt x="53" y="337"/>
                  </a:lnTo>
                  <a:lnTo>
                    <a:pt x="49" y="348"/>
                  </a:lnTo>
                  <a:lnTo>
                    <a:pt x="44" y="360"/>
                  </a:lnTo>
                  <a:lnTo>
                    <a:pt x="46" y="346"/>
                  </a:lnTo>
                  <a:lnTo>
                    <a:pt x="47" y="336"/>
                  </a:lnTo>
                  <a:lnTo>
                    <a:pt x="48" y="325"/>
                  </a:lnTo>
                  <a:lnTo>
                    <a:pt x="50" y="319"/>
                  </a:lnTo>
                  <a:lnTo>
                    <a:pt x="51" y="314"/>
                  </a:lnTo>
                  <a:lnTo>
                    <a:pt x="54" y="305"/>
                  </a:lnTo>
                  <a:lnTo>
                    <a:pt x="57" y="295"/>
                  </a:lnTo>
                  <a:lnTo>
                    <a:pt x="59" y="288"/>
                  </a:lnTo>
                  <a:lnTo>
                    <a:pt x="64" y="280"/>
                  </a:lnTo>
                  <a:lnTo>
                    <a:pt x="69" y="272"/>
                  </a:lnTo>
                  <a:lnTo>
                    <a:pt x="73" y="263"/>
                  </a:lnTo>
                  <a:lnTo>
                    <a:pt x="78" y="254"/>
                  </a:lnTo>
                  <a:lnTo>
                    <a:pt x="81" y="249"/>
                  </a:lnTo>
                  <a:lnTo>
                    <a:pt x="86" y="244"/>
                  </a:lnTo>
                  <a:lnTo>
                    <a:pt x="91" y="238"/>
                  </a:lnTo>
                  <a:lnTo>
                    <a:pt x="95" y="232"/>
                  </a:lnTo>
                  <a:lnTo>
                    <a:pt x="100" y="226"/>
                  </a:lnTo>
                  <a:lnTo>
                    <a:pt x="105" y="218"/>
                  </a:lnTo>
                  <a:lnTo>
                    <a:pt x="103" y="216"/>
                  </a:lnTo>
                  <a:lnTo>
                    <a:pt x="99" y="212"/>
                  </a:lnTo>
                  <a:lnTo>
                    <a:pt x="96" y="210"/>
                  </a:lnTo>
                  <a:lnTo>
                    <a:pt x="93" y="211"/>
                  </a:lnTo>
                  <a:lnTo>
                    <a:pt x="87" y="216"/>
                  </a:lnTo>
                  <a:lnTo>
                    <a:pt x="82" y="221"/>
                  </a:lnTo>
                  <a:lnTo>
                    <a:pt x="77" y="226"/>
                  </a:lnTo>
                  <a:lnTo>
                    <a:pt x="72" y="232"/>
                  </a:lnTo>
                  <a:lnTo>
                    <a:pt x="67" y="241"/>
                  </a:lnTo>
                  <a:lnTo>
                    <a:pt x="61" y="249"/>
                  </a:lnTo>
                  <a:lnTo>
                    <a:pt x="56" y="255"/>
                  </a:lnTo>
                  <a:lnTo>
                    <a:pt x="52" y="261"/>
                  </a:lnTo>
                  <a:lnTo>
                    <a:pt x="47" y="268"/>
                  </a:lnTo>
                  <a:lnTo>
                    <a:pt x="42" y="276"/>
                  </a:lnTo>
                  <a:lnTo>
                    <a:pt x="38" y="284"/>
                  </a:lnTo>
                  <a:lnTo>
                    <a:pt x="33" y="293"/>
                  </a:lnTo>
                  <a:lnTo>
                    <a:pt x="28" y="301"/>
                  </a:lnTo>
                  <a:lnTo>
                    <a:pt x="24" y="310"/>
                  </a:lnTo>
                  <a:lnTo>
                    <a:pt x="18" y="321"/>
                  </a:lnTo>
                  <a:lnTo>
                    <a:pt x="21" y="307"/>
                  </a:lnTo>
                  <a:lnTo>
                    <a:pt x="22" y="297"/>
                  </a:lnTo>
                  <a:lnTo>
                    <a:pt x="24" y="288"/>
                  </a:lnTo>
                  <a:lnTo>
                    <a:pt x="25" y="286"/>
                  </a:lnTo>
                  <a:lnTo>
                    <a:pt x="28" y="281"/>
                  </a:lnTo>
                  <a:lnTo>
                    <a:pt x="32" y="275"/>
                  </a:lnTo>
                  <a:lnTo>
                    <a:pt x="37" y="269"/>
                  </a:lnTo>
                  <a:lnTo>
                    <a:pt x="42" y="262"/>
                  </a:lnTo>
                  <a:lnTo>
                    <a:pt x="47" y="256"/>
                  </a:lnTo>
                  <a:lnTo>
                    <a:pt x="54" y="248"/>
                  </a:lnTo>
                  <a:lnTo>
                    <a:pt x="58" y="243"/>
                  </a:lnTo>
                  <a:lnTo>
                    <a:pt x="64" y="236"/>
                  </a:lnTo>
                  <a:lnTo>
                    <a:pt x="71" y="229"/>
                  </a:lnTo>
                  <a:lnTo>
                    <a:pt x="77" y="224"/>
                  </a:lnTo>
                  <a:lnTo>
                    <a:pt x="83" y="218"/>
                  </a:lnTo>
                  <a:lnTo>
                    <a:pt x="93" y="210"/>
                  </a:lnTo>
                  <a:lnTo>
                    <a:pt x="98" y="208"/>
                  </a:lnTo>
                  <a:lnTo>
                    <a:pt x="101" y="206"/>
                  </a:lnTo>
                  <a:lnTo>
                    <a:pt x="95" y="202"/>
                  </a:lnTo>
                  <a:lnTo>
                    <a:pt x="90" y="196"/>
                  </a:lnTo>
                  <a:lnTo>
                    <a:pt x="84" y="190"/>
                  </a:lnTo>
                  <a:lnTo>
                    <a:pt x="79" y="185"/>
                  </a:lnTo>
                  <a:lnTo>
                    <a:pt x="73" y="180"/>
                  </a:lnTo>
                  <a:lnTo>
                    <a:pt x="69" y="176"/>
                  </a:lnTo>
                  <a:lnTo>
                    <a:pt x="65" y="170"/>
                  </a:lnTo>
                  <a:lnTo>
                    <a:pt x="58" y="163"/>
                  </a:lnTo>
                  <a:lnTo>
                    <a:pt x="52" y="156"/>
                  </a:lnTo>
                  <a:lnTo>
                    <a:pt x="46" y="148"/>
                  </a:lnTo>
                  <a:lnTo>
                    <a:pt x="39" y="141"/>
                  </a:lnTo>
                  <a:lnTo>
                    <a:pt x="33" y="136"/>
                  </a:lnTo>
                  <a:lnTo>
                    <a:pt x="26" y="129"/>
                  </a:lnTo>
                  <a:lnTo>
                    <a:pt x="22" y="125"/>
                  </a:lnTo>
                  <a:lnTo>
                    <a:pt x="17" y="118"/>
                  </a:lnTo>
                  <a:lnTo>
                    <a:pt x="14" y="112"/>
                  </a:lnTo>
                  <a:lnTo>
                    <a:pt x="10" y="108"/>
                  </a:lnTo>
                  <a:lnTo>
                    <a:pt x="4" y="102"/>
                  </a:lnTo>
                  <a:lnTo>
                    <a:pt x="0" y="98"/>
                  </a:lnTo>
                  <a:lnTo>
                    <a:pt x="3" y="98"/>
                  </a:lnTo>
                  <a:lnTo>
                    <a:pt x="9" y="100"/>
                  </a:lnTo>
                  <a:lnTo>
                    <a:pt x="14" y="101"/>
                  </a:lnTo>
                  <a:lnTo>
                    <a:pt x="20" y="104"/>
                  </a:lnTo>
                  <a:lnTo>
                    <a:pt x="25" y="109"/>
                  </a:lnTo>
                  <a:lnTo>
                    <a:pt x="32" y="115"/>
                  </a:lnTo>
                  <a:lnTo>
                    <a:pt x="38" y="120"/>
                  </a:lnTo>
                  <a:lnTo>
                    <a:pt x="45" y="125"/>
                  </a:lnTo>
                  <a:lnTo>
                    <a:pt x="51" y="132"/>
                  </a:lnTo>
                  <a:lnTo>
                    <a:pt x="58" y="139"/>
                  </a:lnTo>
                  <a:lnTo>
                    <a:pt x="64" y="145"/>
                  </a:lnTo>
                </a:path>
              </a:pathLst>
            </a:custGeom>
            <a:solidFill>
              <a:srgbClr val="037C03">
                <a:alpha val="50195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ransition spd="med">
    <p:fade/>
    <p:sndAc>
      <p:stSnd>
        <p:snd r:embed="rId13" name="click.wav"/>
      </p:stSnd>
    </p:sndAc>
  </p:transition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itchFamily="66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itchFamily="66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itchFamily="66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itchFamily="66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itchFamily="66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itchFamily="66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itchFamily="66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itchFamily="66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wmf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wmf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>
            <a:extLst>
              <a:ext uri="{FF2B5EF4-FFF2-40B4-BE49-F238E27FC236}">
                <a16:creationId xmlns:a16="http://schemas.microsoft.com/office/drawing/2014/main" id="{4D6A8CD8-4CF5-D646-D9DA-95922736606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b="1">
                <a:solidFill>
                  <a:srgbClr val="CC0066"/>
                </a:solidFill>
              </a:rPr>
              <a:t>Chapter 3: SQL    </a:t>
            </a:r>
          </a:p>
        </p:txBody>
      </p:sp>
    </p:spTree>
  </p:cSld>
  <p:clrMapOvr>
    <a:masterClrMapping/>
  </p:clrMapOvr>
  <p:transition spd="med">
    <p:fade/>
    <p:sndAc>
      <p:stSnd>
        <p:snd r:embed="rId3" name="click.wav"/>
      </p:stSnd>
    </p:sndAc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页脚占位符 4">
            <a:extLst>
              <a:ext uri="{FF2B5EF4-FFF2-40B4-BE49-F238E27FC236}">
                <a16:creationId xmlns:a16="http://schemas.microsoft.com/office/drawing/2014/main" id="{2E3978E3-F03E-62D6-972D-B5470692F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066FF"/>
                </a:solidFill>
                <a:latin typeface="Comic Sans MS" panose="030F0702030302020204" pitchFamily="66" charset="0"/>
              </a:rPr>
              <a:t>Chapter3 SQL</a:t>
            </a:r>
          </a:p>
        </p:txBody>
      </p:sp>
      <p:sp>
        <p:nvSpPr>
          <p:cNvPr id="22531" name="灯片编号占位符 5">
            <a:extLst>
              <a:ext uri="{FF2B5EF4-FFF2-40B4-BE49-F238E27FC236}">
                <a16:creationId xmlns:a16="http://schemas.microsoft.com/office/drawing/2014/main" id="{396B1678-283D-74C5-9167-E4534AC96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1486FD4-BD97-471F-8D47-570257B5BD96}" type="slidenum">
              <a:rPr lang="en-US" altLang="zh-CN" sz="1800" smtClean="0">
                <a:latin typeface="Comic Sans MS" panose="030F0702030302020204" pitchFamily="66" charset="0"/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zh-CN" sz="1800">
              <a:latin typeface="Comic Sans MS" panose="030F0702030302020204" pitchFamily="66" charset="0"/>
            </a:endParaRPr>
          </a:p>
        </p:txBody>
      </p:sp>
      <p:sp>
        <p:nvSpPr>
          <p:cNvPr id="367624" name="Rectangle 8">
            <a:extLst>
              <a:ext uri="{FF2B5EF4-FFF2-40B4-BE49-F238E27FC236}">
                <a16:creationId xmlns:a16="http://schemas.microsoft.com/office/drawing/2014/main" id="{56088E4A-87DB-DFE4-E5FB-B1D1A2770E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2500" y="2133600"/>
            <a:ext cx="1584325" cy="503238"/>
          </a:xfrm>
          <a:prstGeom prst="rect">
            <a:avLst/>
          </a:prstGeom>
          <a:solidFill>
            <a:schemeClr val="hlink">
              <a:alpha val="2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endParaRPr lang="zh-CN" altLang="en-US" sz="2400">
              <a:latin typeface="Comic Sans MS" panose="030F0702030302020204" pitchFamily="66" charset="0"/>
            </a:endParaRPr>
          </a:p>
        </p:txBody>
      </p:sp>
      <p:sp>
        <p:nvSpPr>
          <p:cNvPr id="22533" name="Rectangle 2">
            <a:extLst>
              <a:ext uri="{FF2B5EF4-FFF2-40B4-BE49-F238E27FC236}">
                <a16:creationId xmlns:a16="http://schemas.microsoft.com/office/drawing/2014/main" id="{3AA86B26-9902-6BA7-7E8E-8E3618DF61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5288" y="331788"/>
            <a:ext cx="8359775" cy="865187"/>
          </a:xfrm>
        </p:spPr>
        <p:txBody>
          <a:bodyPr/>
          <a:lstStyle/>
          <a:p>
            <a:pPr eaLnBrk="1" hangingPunct="1"/>
            <a:r>
              <a:rPr lang="en-US" altLang="zh-CN"/>
              <a:t>Integrity Constraints</a:t>
            </a:r>
          </a:p>
        </p:txBody>
      </p:sp>
      <p:sp>
        <p:nvSpPr>
          <p:cNvPr id="22534" name="Rectangle 3">
            <a:extLst>
              <a:ext uri="{FF2B5EF4-FFF2-40B4-BE49-F238E27FC236}">
                <a16:creationId xmlns:a16="http://schemas.microsoft.com/office/drawing/2014/main" id="{6FB5BF19-7BF1-04CC-E175-0D5E4460A2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1484313"/>
            <a:ext cx="8353425" cy="1223962"/>
          </a:xfrm>
        </p:spPr>
        <p:txBody>
          <a:bodyPr/>
          <a:lstStyle/>
          <a:p>
            <a:pPr eaLnBrk="1" hangingPunct="1"/>
            <a:r>
              <a:rPr lang="en-US" altLang="zh-CN" b="1"/>
              <a:t>not null</a:t>
            </a:r>
          </a:p>
          <a:p>
            <a:pPr eaLnBrk="1" hangingPunct="1"/>
            <a:r>
              <a:rPr lang="en-US" altLang="zh-CN" b="1"/>
              <a:t>primary key</a:t>
            </a:r>
            <a:r>
              <a:rPr lang="en-US" altLang="zh-CN"/>
              <a:t> (</a:t>
            </a:r>
            <a:r>
              <a:rPr lang="en-US" altLang="zh-CN" i="1"/>
              <a:t>A</a:t>
            </a:r>
            <a:r>
              <a:rPr lang="en-US" altLang="zh-CN" baseline="-25000"/>
              <a:t>1</a:t>
            </a:r>
            <a:r>
              <a:rPr lang="en-US" altLang="zh-CN"/>
              <a:t>, ..., </a:t>
            </a:r>
            <a:r>
              <a:rPr lang="en-US" altLang="zh-CN" i="1"/>
              <a:t>A</a:t>
            </a:r>
            <a:r>
              <a:rPr lang="en-US" altLang="zh-CN" i="1" baseline="-25000"/>
              <a:t>n </a:t>
            </a:r>
            <a:r>
              <a:rPr lang="en-US" altLang="zh-CN"/>
              <a:t>)</a:t>
            </a:r>
          </a:p>
        </p:txBody>
      </p:sp>
      <p:sp>
        <p:nvSpPr>
          <p:cNvPr id="22535" name="Rectangle 4">
            <a:extLst>
              <a:ext uri="{FF2B5EF4-FFF2-40B4-BE49-F238E27FC236}">
                <a16:creationId xmlns:a16="http://schemas.microsoft.com/office/drawing/2014/main" id="{17602BD6-5309-4D48-C4A2-33CD86977E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2755900"/>
            <a:ext cx="81375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latin typeface="Comic Sans MS" panose="030F0702030302020204" pitchFamily="66" charset="0"/>
              </a:rPr>
              <a:t>Example:  Declare </a:t>
            </a:r>
            <a:r>
              <a:rPr lang="en-US" altLang="zh-CN" sz="2800" i="1">
                <a:latin typeface="Comic Sans MS" panose="030F0702030302020204" pitchFamily="66" charset="0"/>
              </a:rPr>
              <a:t>branch_name</a:t>
            </a:r>
            <a:r>
              <a:rPr lang="en-US" altLang="zh-CN" sz="2800">
                <a:latin typeface="Comic Sans MS" panose="030F0702030302020204" pitchFamily="66" charset="0"/>
              </a:rPr>
              <a:t> as the primary key for </a:t>
            </a:r>
            <a:r>
              <a:rPr lang="en-US" altLang="zh-CN" sz="2800" i="1">
                <a:latin typeface="Comic Sans MS" panose="030F0702030302020204" pitchFamily="66" charset="0"/>
              </a:rPr>
              <a:t>branch</a:t>
            </a:r>
          </a:p>
        </p:txBody>
      </p:sp>
      <p:sp>
        <p:nvSpPr>
          <p:cNvPr id="367623" name="Rectangle 7">
            <a:extLst>
              <a:ext uri="{FF2B5EF4-FFF2-40B4-BE49-F238E27FC236}">
                <a16:creationId xmlns:a16="http://schemas.microsoft.com/office/drawing/2014/main" id="{B4FC068E-B1F6-07BC-925D-62FFC9BCB9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5963" y="1412875"/>
            <a:ext cx="3024187" cy="1216025"/>
          </a:xfrm>
          <a:prstGeom prst="rect">
            <a:avLst/>
          </a:prstGeom>
          <a:solidFill>
            <a:schemeClr val="bg1"/>
          </a:solidFill>
          <a:ln w="28575">
            <a:pattFill prst="pct75">
              <a:fgClr>
                <a:srgbClr val="0066FF"/>
              </a:fgClr>
              <a:bgClr>
                <a:srgbClr val="FFFFFF"/>
              </a:bgClr>
            </a:pattFill>
            <a:miter lim="800000"/>
            <a:headEnd/>
            <a:tailEnd/>
          </a:ln>
          <a:effectLst>
            <a:outerShdw dist="107763" dir="2700000" algn="ctr" rotWithShape="0">
              <a:srgbClr val="BDDEFF">
                <a:alpha val="50000"/>
              </a:srgbClr>
            </a:outerShdw>
          </a:effec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latin typeface="Comic Sans MS" panose="030F0702030302020204" pitchFamily="66" charset="0"/>
              </a:rPr>
              <a:t>a</a:t>
            </a:r>
            <a:r>
              <a:rPr kumimoji="1" lang="en-US" altLang="zh-CN" sz="2400">
                <a:latin typeface="Comic Sans MS" panose="030F0702030302020204" pitchFamily="66" charset="0"/>
              </a:rPr>
              <a:t>utomatically ensures</a:t>
            </a:r>
            <a:r>
              <a:rPr kumimoji="1" lang="en-US" altLang="zh-CN" sz="2400" b="1">
                <a:latin typeface="Comic Sans MS" panose="030F0702030302020204" pitchFamily="66" charset="0"/>
              </a:rPr>
              <a:t> not null </a:t>
            </a:r>
            <a:r>
              <a:rPr kumimoji="1" lang="en-US" altLang="zh-CN" sz="2400">
                <a:latin typeface="Comic Sans MS" panose="030F0702030302020204" pitchFamily="66" charset="0"/>
              </a:rPr>
              <a:t>in SQL-92 onwards</a:t>
            </a:r>
          </a:p>
        </p:txBody>
      </p:sp>
      <p:sp>
        <p:nvSpPr>
          <p:cNvPr id="367626" name="Line 10">
            <a:extLst>
              <a:ext uri="{FF2B5EF4-FFF2-40B4-BE49-F238E27FC236}">
                <a16:creationId xmlns:a16="http://schemas.microsoft.com/office/drawing/2014/main" id="{C574919A-179F-4F6B-474E-6735C18BC10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03800" y="1773238"/>
            <a:ext cx="792163" cy="360362"/>
          </a:xfrm>
          <a:prstGeom prst="line">
            <a:avLst/>
          </a:prstGeom>
          <a:noFill/>
          <a:ln w="28575">
            <a:pattFill prst="pct75">
              <a:fgClr>
                <a:srgbClr val="0066FF"/>
              </a:fgClr>
              <a:bgClr>
                <a:srgbClr val="FFFFFF"/>
              </a:bgClr>
            </a:patt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7627" name="Rectangle 11">
            <a:extLst>
              <a:ext uri="{FF2B5EF4-FFF2-40B4-BE49-F238E27FC236}">
                <a16:creationId xmlns:a16="http://schemas.microsoft.com/office/drawing/2014/main" id="{8B9E002B-691E-9B9B-47E5-5E27CC135F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7675" y="5516563"/>
            <a:ext cx="5040313" cy="503237"/>
          </a:xfrm>
          <a:prstGeom prst="rect">
            <a:avLst/>
          </a:prstGeom>
          <a:solidFill>
            <a:schemeClr val="hlink">
              <a:alpha val="30196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endParaRPr lang="zh-CN" altLang="en-US" sz="2400">
              <a:latin typeface="Comic Sans MS" panose="030F0702030302020204" pitchFamily="66" charset="0"/>
            </a:endParaRPr>
          </a:p>
        </p:txBody>
      </p:sp>
      <p:sp>
        <p:nvSpPr>
          <p:cNvPr id="22539" name="Rectangle 5">
            <a:extLst>
              <a:ext uri="{FF2B5EF4-FFF2-40B4-BE49-F238E27FC236}">
                <a16:creationId xmlns:a16="http://schemas.microsoft.com/office/drawing/2014/main" id="{D24DE9B0-A046-9AEF-6FCA-06F99AA510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3765550"/>
            <a:ext cx="7469187" cy="2255838"/>
          </a:xfrm>
          <a:prstGeom prst="rect">
            <a:avLst/>
          </a:prstGeom>
          <a:solidFill>
            <a:schemeClr val="bg1">
              <a:alpha val="50980"/>
            </a:schemeClr>
          </a:solidFill>
          <a:ln w="28575">
            <a:pattFill prst="wdDnDiag">
              <a:fgClr>
                <a:srgbClr val="0066FF"/>
              </a:fgClr>
              <a:bgClr>
                <a:srgbClr val="FFFFFF"/>
              </a:bgClr>
            </a:patt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latin typeface="Comic Sans MS" panose="030F0702030302020204" pitchFamily="66" charset="0"/>
              </a:rPr>
              <a:t>create table </a:t>
            </a:r>
            <a:r>
              <a:rPr lang="en-US" altLang="zh-CN" sz="2800" i="1">
                <a:latin typeface="Comic Sans MS" panose="030F0702030302020204" pitchFamily="66" charset="0"/>
              </a:rPr>
              <a:t>branch</a:t>
            </a:r>
            <a:br>
              <a:rPr lang="en-US" altLang="zh-CN" sz="2800" i="1">
                <a:latin typeface="Comic Sans MS" panose="030F0702030302020204" pitchFamily="66" charset="0"/>
              </a:rPr>
            </a:br>
            <a:r>
              <a:rPr lang="en-US" altLang="zh-CN" sz="2800" i="1">
                <a:latin typeface="Comic Sans MS" panose="030F0702030302020204" pitchFamily="66" charset="0"/>
              </a:rPr>
              <a:t>		      </a:t>
            </a:r>
            <a:r>
              <a:rPr kumimoji="1" lang="en-US" altLang="zh-CN" sz="2800">
                <a:latin typeface="Comic Sans MS" panose="030F0702030302020204" pitchFamily="66" charset="0"/>
              </a:rPr>
              <a:t>(</a:t>
            </a:r>
            <a:r>
              <a:rPr lang="en-US" altLang="zh-CN" sz="2800" i="1">
                <a:latin typeface="Comic Sans MS" panose="030F0702030302020204" pitchFamily="66" charset="0"/>
              </a:rPr>
              <a:t>branch_name	</a:t>
            </a:r>
            <a:r>
              <a:rPr lang="en-US" altLang="zh-CN" sz="2800">
                <a:latin typeface="Comic Sans MS" panose="030F0702030302020204" pitchFamily="66" charset="0"/>
              </a:rPr>
              <a:t>char(15)</a:t>
            </a:r>
            <a:r>
              <a:rPr lang="en-US" altLang="zh-CN" sz="2800" b="1">
                <a:latin typeface="Comic Sans MS" panose="030F0702030302020204" pitchFamily="66" charset="0"/>
              </a:rPr>
              <a:t>,</a:t>
            </a:r>
            <a:br>
              <a:rPr lang="en-US" altLang="zh-CN" sz="2800" b="1">
                <a:latin typeface="Comic Sans MS" panose="030F0702030302020204" pitchFamily="66" charset="0"/>
              </a:rPr>
            </a:br>
            <a:r>
              <a:rPr lang="en-US" altLang="zh-CN" sz="2800" b="1">
                <a:latin typeface="Comic Sans MS" panose="030F0702030302020204" pitchFamily="66" charset="0"/>
              </a:rPr>
              <a:t>	          </a:t>
            </a:r>
            <a:r>
              <a:rPr lang="en-US" altLang="zh-CN" sz="2800" i="1">
                <a:latin typeface="Comic Sans MS" panose="030F0702030302020204" pitchFamily="66" charset="0"/>
              </a:rPr>
              <a:t>branch_city	         </a:t>
            </a:r>
            <a:r>
              <a:rPr lang="en-US" altLang="zh-CN" sz="2800">
                <a:latin typeface="Comic Sans MS" panose="030F0702030302020204" pitchFamily="66" charset="0"/>
              </a:rPr>
              <a:t>char(30),</a:t>
            </a:r>
            <a:br>
              <a:rPr lang="en-US" altLang="zh-CN" sz="2800">
                <a:latin typeface="Comic Sans MS" panose="030F0702030302020204" pitchFamily="66" charset="0"/>
              </a:rPr>
            </a:br>
            <a:r>
              <a:rPr lang="en-US" altLang="zh-CN" sz="2800">
                <a:latin typeface="Comic Sans MS" panose="030F0702030302020204" pitchFamily="66" charset="0"/>
              </a:rPr>
              <a:t>		      </a:t>
            </a:r>
            <a:r>
              <a:rPr lang="en-US" altLang="zh-CN" sz="2800" i="1">
                <a:latin typeface="Comic Sans MS" panose="030F0702030302020204" pitchFamily="66" charset="0"/>
              </a:rPr>
              <a:t>assets	                  </a:t>
            </a:r>
            <a:r>
              <a:rPr lang="en-US" altLang="zh-CN" sz="2800">
                <a:latin typeface="Comic Sans MS" panose="030F0702030302020204" pitchFamily="66" charset="0"/>
              </a:rPr>
              <a:t>integer,</a:t>
            </a:r>
            <a:br>
              <a:rPr lang="en-US" altLang="zh-CN" sz="2800">
                <a:latin typeface="Comic Sans MS" panose="030F0702030302020204" pitchFamily="66" charset="0"/>
              </a:rPr>
            </a:br>
            <a:r>
              <a:rPr lang="en-US" altLang="zh-CN" sz="2800">
                <a:latin typeface="Comic Sans MS" panose="030F0702030302020204" pitchFamily="66" charset="0"/>
              </a:rPr>
              <a:t>		      </a:t>
            </a:r>
            <a:r>
              <a:rPr lang="en-US" altLang="zh-CN" sz="2800" b="1">
                <a:latin typeface="Comic Sans MS" panose="030F0702030302020204" pitchFamily="66" charset="0"/>
              </a:rPr>
              <a:t>primary key </a:t>
            </a:r>
            <a:r>
              <a:rPr kumimoji="1" lang="en-US" altLang="zh-CN" sz="2800">
                <a:latin typeface="Comic Sans MS" panose="030F0702030302020204" pitchFamily="66" charset="0"/>
              </a:rPr>
              <a:t>(</a:t>
            </a:r>
            <a:r>
              <a:rPr lang="en-US" altLang="zh-CN" sz="2800" i="1">
                <a:latin typeface="Comic Sans MS" panose="030F0702030302020204" pitchFamily="66" charset="0"/>
              </a:rPr>
              <a:t>branch_name</a:t>
            </a:r>
            <a:r>
              <a:rPr kumimoji="1" lang="en-US" altLang="zh-CN" sz="2800">
                <a:latin typeface="Comic Sans MS" panose="030F0702030302020204" pitchFamily="66" charset="0"/>
              </a:rPr>
              <a:t>)</a:t>
            </a:r>
            <a:r>
              <a:rPr lang="en-US" altLang="zh-CN" sz="2800">
                <a:latin typeface="Comic Sans MS" panose="030F0702030302020204" pitchFamily="66" charset="0"/>
              </a:rPr>
              <a:t>)</a:t>
            </a:r>
          </a:p>
        </p:txBody>
      </p:sp>
    </p:spTree>
  </p:cSld>
  <p:clrMapOvr>
    <a:masterClrMapping/>
  </p:clrMapOvr>
  <p:transition spd="med">
    <p:fade/>
    <p:sndAc>
      <p:stSnd>
        <p:snd r:embed="rId3" name="click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7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67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67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67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7624" grpId="0" animBg="1"/>
      <p:bldP spid="367623" grpId="0" animBg="1"/>
      <p:bldP spid="36762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页脚占位符 4">
            <a:extLst>
              <a:ext uri="{FF2B5EF4-FFF2-40B4-BE49-F238E27FC236}">
                <a16:creationId xmlns:a16="http://schemas.microsoft.com/office/drawing/2014/main" id="{6AF32D9E-F27F-2506-88F6-83ADC31BE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066FF"/>
                </a:solidFill>
                <a:latin typeface="Comic Sans MS" panose="030F0702030302020204" pitchFamily="66" charset="0"/>
              </a:rPr>
              <a:t>Chapter3 SQL</a:t>
            </a:r>
          </a:p>
        </p:txBody>
      </p:sp>
      <p:sp>
        <p:nvSpPr>
          <p:cNvPr id="24579" name="灯片编号占位符 5">
            <a:extLst>
              <a:ext uri="{FF2B5EF4-FFF2-40B4-BE49-F238E27FC236}">
                <a16:creationId xmlns:a16="http://schemas.microsoft.com/office/drawing/2014/main" id="{09139E49-FB96-0D22-6631-BF1D8516D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AA2B053-D040-48CA-8909-4C11A8F60914}" type="slidenum">
              <a:rPr lang="en-US" altLang="zh-CN" sz="1800" smtClean="0">
                <a:latin typeface="Comic Sans MS" panose="030F0702030302020204" pitchFamily="66" charset="0"/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zh-CN" sz="1800">
              <a:latin typeface="Comic Sans MS" panose="030F0702030302020204" pitchFamily="66" charset="0"/>
            </a:endParaRPr>
          </a:p>
        </p:txBody>
      </p:sp>
      <p:sp>
        <p:nvSpPr>
          <p:cNvPr id="377874" name="AutoShape 18">
            <a:extLst>
              <a:ext uri="{FF2B5EF4-FFF2-40B4-BE49-F238E27FC236}">
                <a16:creationId xmlns:a16="http://schemas.microsoft.com/office/drawing/2014/main" id="{1BED391A-93BB-FB4D-3049-57245F78513C}"/>
              </a:ext>
            </a:extLst>
          </p:cNvPr>
          <p:cNvSpPr>
            <a:spLocks noChangeArrowheads="1"/>
          </p:cNvSpPr>
          <p:nvPr/>
        </p:nvSpPr>
        <p:spPr bwMode="auto">
          <a:xfrm rot="1844833">
            <a:off x="2641600" y="3729038"/>
            <a:ext cx="504825" cy="1419225"/>
          </a:xfrm>
          <a:prstGeom prst="downArrow">
            <a:avLst>
              <a:gd name="adj1" fmla="val 50000"/>
              <a:gd name="adj2" fmla="val 70283"/>
            </a:avLst>
          </a:prstGeom>
          <a:gradFill rotWithShape="1">
            <a:gsLst>
              <a:gs pos="0">
                <a:schemeClr val="bg1">
                  <a:alpha val="39998"/>
                </a:schemeClr>
              </a:gs>
              <a:gs pos="100000">
                <a:srgbClr val="FF0066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endParaRPr lang="zh-CN" altLang="en-US" sz="2400">
              <a:latin typeface="Comic Sans MS" panose="030F0702030302020204" pitchFamily="66" charset="0"/>
            </a:endParaRPr>
          </a:p>
        </p:txBody>
      </p:sp>
      <p:sp>
        <p:nvSpPr>
          <p:cNvPr id="377862" name="Rectangle 6">
            <a:extLst>
              <a:ext uri="{FF2B5EF4-FFF2-40B4-BE49-F238E27FC236}">
                <a16:creationId xmlns:a16="http://schemas.microsoft.com/office/drawing/2014/main" id="{6692531B-204E-0309-B93A-7943B027FB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050" y="3429000"/>
            <a:ext cx="2881313" cy="503238"/>
          </a:xfrm>
          <a:prstGeom prst="rect">
            <a:avLst/>
          </a:prstGeom>
          <a:solidFill>
            <a:schemeClr val="hlink">
              <a:alpha val="30196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endParaRPr lang="zh-CN" altLang="en-US" sz="2400">
              <a:latin typeface="Comic Sans MS" panose="030F0702030302020204" pitchFamily="66" charset="0"/>
            </a:endParaRPr>
          </a:p>
        </p:txBody>
      </p:sp>
      <p:sp>
        <p:nvSpPr>
          <p:cNvPr id="24582" name="Rectangle 2">
            <a:extLst>
              <a:ext uri="{FF2B5EF4-FFF2-40B4-BE49-F238E27FC236}">
                <a16:creationId xmlns:a16="http://schemas.microsoft.com/office/drawing/2014/main" id="{EAE204F0-43FD-7CE0-79DE-132F8EAFF1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Drop Table Constructs</a:t>
            </a:r>
          </a:p>
        </p:txBody>
      </p:sp>
      <p:sp>
        <p:nvSpPr>
          <p:cNvPr id="24583" name="Rectangle 3">
            <a:extLst>
              <a:ext uri="{FF2B5EF4-FFF2-40B4-BE49-F238E27FC236}">
                <a16:creationId xmlns:a16="http://schemas.microsoft.com/office/drawing/2014/main" id="{C2E8C3BC-E246-7869-50DA-9085FC31CD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The </a:t>
            </a:r>
            <a:r>
              <a:rPr lang="en-US" altLang="zh-CN" b="1">
                <a:solidFill>
                  <a:srgbClr val="CC0066"/>
                </a:solidFill>
              </a:rPr>
              <a:t>drop table</a:t>
            </a:r>
            <a:r>
              <a:rPr lang="en-US" altLang="zh-CN" b="1"/>
              <a:t> </a:t>
            </a:r>
            <a:r>
              <a:rPr lang="en-US" altLang="zh-CN"/>
              <a:t>command deletes all information about the dropped relation from the database.</a:t>
            </a:r>
          </a:p>
          <a:p>
            <a:pPr eaLnBrk="1" hangingPunct="1"/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endParaRPr lang="en-US" altLang="zh-CN"/>
          </a:p>
        </p:txBody>
      </p:sp>
      <p:sp>
        <p:nvSpPr>
          <p:cNvPr id="377861" name="Text Box 5">
            <a:extLst>
              <a:ext uri="{FF2B5EF4-FFF2-40B4-BE49-F238E27FC236}">
                <a16:creationId xmlns:a16="http://schemas.microsoft.com/office/drawing/2014/main" id="{250CA65F-12B3-1113-FAFC-6AEE58FDA8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357563"/>
            <a:ext cx="26638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b="1">
                <a:latin typeface="Comic Sans MS" panose="030F0702030302020204" pitchFamily="66" charset="0"/>
              </a:rPr>
              <a:t>drop table </a:t>
            </a:r>
            <a:r>
              <a:rPr lang="en-US" altLang="zh-CN">
                <a:latin typeface="Comic Sans MS" panose="030F0702030302020204" pitchFamily="66" charset="0"/>
              </a:rPr>
              <a:t>r</a:t>
            </a:r>
          </a:p>
        </p:txBody>
      </p:sp>
      <p:sp>
        <p:nvSpPr>
          <p:cNvPr id="377863" name="Rectangle 7">
            <a:extLst>
              <a:ext uri="{FF2B5EF4-FFF2-40B4-BE49-F238E27FC236}">
                <a16:creationId xmlns:a16="http://schemas.microsoft.com/office/drawing/2014/main" id="{BCC34A7E-0582-3194-97D0-86F1444F93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0063" y="2924175"/>
            <a:ext cx="3024187" cy="1216025"/>
          </a:xfrm>
          <a:prstGeom prst="rect">
            <a:avLst/>
          </a:prstGeom>
          <a:solidFill>
            <a:schemeClr val="bg1"/>
          </a:solidFill>
          <a:ln w="28575">
            <a:pattFill prst="pct75">
              <a:fgClr>
                <a:srgbClr val="0066FF"/>
              </a:fgClr>
              <a:bgClr>
                <a:srgbClr val="FFFFFF"/>
              </a:bgClr>
            </a:pattFill>
            <a:miter lim="800000"/>
            <a:headEnd/>
            <a:tailEnd/>
          </a:ln>
          <a:effectLst>
            <a:outerShdw dist="107763" dir="2700000" algn="ctr" rotWithShape="0">
              <a:srgbClr val="BDDEFF">
                <a:alpha val="50000"/>
              </a:srgbClr>
            </a:outerShdw>
          </a:effec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latin typeface="Comic Sans MS" panose="030F0702030302020204" pitchFamily="66" charset="0"/>
              </a:rPr>
              <a:t>Deletes not only all tuples of r, but also the schema for r</a:t>
            </a:r>
            <a:endParaRPr kumimoji="1" lang="en-US" altLang="zh-CN" sz="2400">
              <a:latin typeface="Comic Sans MS" panose="030F0702030302020204" pitchFamily="66" charset="0"/>
            </a:endParaRPr>
          </a:p>
        </p:txBody>
      </p:sp>
      <p:cxnSp>
        <p:nvCxnSpPr>
          <p:cNvPr id="377864" name="AutoShape 8">
            <a:extLst>
              <a:ext uri="{FF2B5EF4-FFF2-40B4-BE49-F238E27FC236}">
                <a16:creationId xmlns:a16="http://schemas.microsoft.com/office/drawing/2014/main" id="{3F22E7D7-DA58-5CE3-BDDB-E8CC11CA0847}"/>
              </a:ext>
            </a:extLst>
          </p:cNvPr>
          <p:cNvCxnSpPr>
            <a:cxnSpLocks noChangeShapeType="1"/>
            <a:stCxn id="377862" idx="3"/>
            <a:endCxn id="377863" idx="1"/>
          </p:cNvCxnSpPr>
          <p:nvPr/>
        </p:nvCxnSpPr>
        <p:spPr bwMode="auto">
          <a:xfrm flipV="1">
            <a:off x="4932363" y="3532188"/>
            <a:ext cx="633412" cy="149225"/>
          </a:xfrm>
          <a:prstGeom prst="curvedConnector3">
            <a:avLst>
              <a:gd name="adj1" fmla="val 50875"/>
            </a:avLst>
          </a:prstGeom>
          <a:noFill/>
          <a:ln w="28575">
            <a:pattFill prst="pct75">
              <a:fgClr>
                <a:srgbClr val="0066FF"/>
              </a:fgClr>
              <a:bgClr>
                <a:srgbClr val="FFFFFF"/>
              </a:bgClr>
            </a:patt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77870" name="Rectangle 14">
            <a:extLst>
              <a:ext uri="{FF2B5EF4-FFF2-40B4-BE49-F238E27FC236}">
                <a16:creationId xmlns:a16="http://schemas.microsoft.com/office/drawing/2014/main" id="{15AA2CAB-9ECF-119C-F34B-A3086E1860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5084763"/>
            <a:ext cx="2881313" cy="503237"/>
          </a:xfrm>
          <a:prstGeom prst="rect">
            <a:avLst/>
          </a:prstGeom>
          <a:solidFill>
            <a:schemeClr val="hlink">
              <a:alpha val="30196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endParaRPr lang="zh-CN" altLang="en-US" sz="2400">
              <a:latin typeface="Comic Sans MS" panose="030F0702030302020204" pitchFamily="66" charset="0"/>
            </a:endParaRPr>
          </a:p>
        </p:txBody>
      </p:sp>
      <p:sp>
        <p:nvSpPr>
          <p:cNvPr id="377871" name="Text Box 15">
            <a:extLst>
              <a:ext uri="{FF2B5EF4-FFF2-40B4-BE49-F238E27FC236}">
                <a16:creationId xmlns:a16="http://schemas.microsoft.com/office/drawing/2014/main" id="{C8EA777D-A0DD-7D6E-7AF3-C703DCAD3E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5013325"/>
            <a:ext cx="2952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b="1">
                <a:latin typeface="Comic Sans MS" panose="030F0702030302020204" pitchFamily="66" charset="0"/>
              </a:rPr>
              <a:t>delete from </a:t>
            </a:r>
            <a:r>
              <a:rPr lang="en-US" altLang="zh-CN">
                <a:latin typeface="Comic Sans MS" panose="030F0702030302020204" pitchFamily="66" charset="0"/>
              </a:rPr>
              <a:t>r</a:t>
            </a:r>
          </a:p>
        </p:txBody>
      </p:sp>
      <p:sp>
        <p:nvSpPr>
          <p:cNvPr id="377872" name="Rectangle 16">
            <a:extLst>
              <a:ext uri="{FF2B5EF4-FFF2-40B4-BE49-F238E27FC236}">
                <a16:creationId xmlns:a16="http://schemas.microsoft.com/office/drawing/2014/main" id="{4EEB640E-7834-7C9B-3E42-9C1F621D24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3800" y="4508500"/>
            <a:ext cx="3024188" cy="1216025"/>
          </a:xfrm>
          <a:prstGeom prst="rect">
            <a:avLst/>
          </a:prstGeom>
          <a:solidFill>
            <a:schemeClr val="bg1"/>
          </a:solidFill>
          <a:ln w="28575">
            <a:pattFill prst="pct75">
              <a:fgClr>
                <a:srgbClr val="0066FF"/>
              </a:fgClr>
              <a:bgClr>
                <a:srgbClr val="FFFFFF"/>
              </a:bgClr>
            </a:pattFill>
            <a:miter lim="800000"/>
            <a:headEnd/>
            <a:tailEnd/>
          </a:ln>
          <a:effectLst>
            <a:outerShdw dist="107763" dir="2700000" algn="ctr" rotWithShape="0">
              <a:srgbClr val="BDDEFF">
                <a:alpha val="50000"/>
              </a:srgbClr>
            </a:outerShdw>
          </a:effec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latin typeface="Comic Sans MS" panose="030F0702030302020204" pitchFamily="66" charset="0"/>
              </a:rPr>
              <a:t>Retains relation r, but deletes all tuples in r</a:t>
            </a:r>
            <a:endParaRPr kumimoji="1" lang="en-US" altLang="zh-CN" sz="2400">
              <a:latin typeface="Comic Sans MS" panose="030F0702030302020204" pitchFamily="66" charset="0"/>
            </a:endParaRPr>
          </a:p>
        </p:txBody>
      </p:sp>
      <p:cxnSp>
        <p:nvCxnSpPr>
          <p:cNvPr id="377873" name="AutoShape 17">
            <a:extLst>
              <a:ext uri="{FF2B5EF4-FFF2-40B4-BE49-F238E27FC236}">
                <a16:creationId xmlns:a16="http://schemas.microsoft.com/office/drawing/2014/main" id="{A5454468-49A8-9260-793B-95A32A696065}"/>
              </a:ext>
            </a:extLst>
          </p:cNvPr>
          <p:cNvCxnSpPr>
            <a:cxnSpLocks noChangeShapeType="1"/>
            <a:stCxn id="377870" idx="3"/>
            <a:endCxn id="377872" idx="1"/>
          </p:cNvCxnSpPr>
          <p:nvPr/>
        </p:nvCxnSpPr>
        <p:spPr bwMode="auto">
          <a:xfrm flipV="1">
            <a:off x="3852863" y="5116513"/>
            <a:ext cx="1136650" cy="220662"/>
          </a:xfrm>
          <a:prstGeom prst="curvedConnector3">
            <a:avLst>
              <a:gd name="adj1" fmla="val 50560"/>
            </a:avLst>
          </a:prstGeom>
          <a:noFill/>
          <a:ln w="28575">
            <a:pattFill prst="pct75">
              <a:fgClr>
                <a:srgbClr val="0066FF"/>
              </a:fgClr>
              <a:bgClr>
                <a:srgbClr val="FFFFFF"/>
              </a:bgClr>
            </a:patt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77875" name="Text Box 19">
            <a:extLst>
              <a:ext uri="{FF2B5EF4-FFF2-40B4-BE49-F238E27FC236}">
                <a16:creationId xmlns:a16="http://schemas.microsoft.com/office/drawing/2014/main" id="{ACAD5934-F9AE-22E9-5FDD-22A89DF33C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4051300"/>
            <a:ext cx="30241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latin typeface="Comic Sans MS" panose="030F0702030302020204" pitchFamily="66" charset="0"/>
              </a:rPr>
              <a:t>More drastic than</a:t>
            </a:r>
          </a:p>
        </p:txBody>
      </p:sp>
    </p:spTree>
  </p:cSld>
  <p:clrMapOvr>
    <a:masterClrMapping/>
  </p:clrMapOvr>
  <p:transition spd="med">
    <p:fade/>
    <p:sndAc>
      <p:stSnd>
        <p:snd r:embed="rId3" name="click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7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77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77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377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77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77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77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77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77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377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7874" grpId="0" animBg="1"/>
      <p:bldP spid="377862" grpId="0" animBg="1"/>
      <p:bldP spid="377861" grpId="0"/>
      <p:bldP spid="377863" grpId="0" animBg="1"/>
      <p:bldP spid="377870" grpId="0" animBg="1"/>
      <p:bldP spid="377871" grpId="0"/>
      <p:bldP spid="377872" grpId="0" animBg="1"/>
      <p:bldP spid="37787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页脚占位符 4">
            <a:extLst>
              <a:ext uri="{FF2B5EF4-FFF2-40B4-BE49-F238E27FC236}">
                <a16:creationId xmlns:a16="http://schemas.microsoft.com/office/drawing/2014/main" id="{1E424FF2-F287-C7F3-5516-294578B55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066FF"/>
                </a:solidFill>
                <a:latin typeface="Comic Sans MS" panose="030F0702030302020204" pitchFamily="66" charset="0"/>
              </a:rPr>
              <a:t>Chapter3 SQL</a:t>
            </a:r>
          </a:p>
        </p:txBody>
      </p:sp>
      <p:sp>
        <p:nvSpPr>
          <p:cNvPr id="26627" name="灯片编号占位符 5">
            <a:extLst>
              <a:ext uri="{FF2B5EF4-FFF2-40B4-BE49-F238E27FC236}">
                <a16:creationId xmlns:a16="http://schemas.microsoft.com/office/drawing/2014/main" id="{EA03F356-94B3-F444-3407-524C6B7D9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7924AB2-2C50-40ED-944A-1EF2C8773F0A}" type="slidenum">
              <a:rPr lang="en-US" altLang="zh-CN" sz="1800" smtClean="0">
                <a:latin typeface="Comic Sans MS" panose="030F0702030302020204" pitchFamily="66" charset="0"/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zh-CN" sz="1800">
              <a:latin typeface="Comic Sans MS" panose="030F0702030302020204" pitchFamily="66" charset="0"/>
            </a:endParaRPr>
          </a:p>
        </p:txBody>
      </p:sp>
      <p:sp>
        <p:nvSpPr>
          <p:cNvPr id="378886" name="Rectangle 6">
            <a:extLst>
              <a:ext uri="{FF2B5EF4-FFF2-40B4-BE49-F238E27FC236}">
                <a16:creationId xmlns:a16="http://schemas.microsoft.com/office/drawing/2014/main" id="{607D4AF5-88E7-F711-8567-B5C185D44F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4075" y="2708275"/>
            <a:ext cx="4464050" cy="504825"/>
          </a:xfrm>
          <a:prstGeom prst="rect">
            <a:avLst/>
          </a:prstGeom>
          <a:solidFill>
            <a:schemeClr val="hlink">
              <a:alpha val="2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endParaRPr lang="zh-CN" altLang="en-US" sz="2400">
              <a:latin typeface="Comic Sans MS" panose="030F0702030302020204" pitchFamily="66" charset="0"/>
            </a:endParaRPr>
          </a:p>
        </p:txBody>
      </p:sp>
      <p:sp>
        <p:nvSpPr>
          <p:cNvPr id="26629" name="Rectangle 2">
            <a:extLst>
              <a:ext uri="{FF2B5EF4-FFF2-40B4-BE49-F238E27FC236}">
                <a16:creationId xmlns:a16="http://schemas.microsoft.com/office/drawing/2014/main" id="{31CDE680-91B1-6A72-81B8-6B9B627162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Alter Table Constructs</a:t>
            </a:r>
          </a:p>
        </p:txBody>
      </p:sp>
      <p:sp>
        <p:nvSpPr>
          <p:cNvPr id="26630" name="Rectangle 3">
            <a:extLst>
              <a:ext uri="{FF2B5EF4-FFF2-40B4-BE49-F238E27FC236}">
                <a16:creationId xmlns:a16="http://schemas.microsoft.com/office/drawing/2014/main" id="{59D0014D-5D98-3314-2FB9-F827D80A13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1628775"/>
            <a:ext cx="8353425" cy="2952750"/>
          </a:xfrm>
        </p:spPr>
        <p:txBody>
          <a:bodyPr/>
          <a:lstStyle/>
          <a:p>
            <a:pPr eaLnBrk="1" hangingPunct="1"/>
            <a:r>
              <a:rPr lang="en-US" altLang="zh-CN"/>
              <a:t>The </a:t>
            </a:r>
            <a:r>
              <a:rPr lang="en-US" altLang="zh-CN" b="1">
                <a:solidFill>
                  <a:srgbClr val="CC0066"/>
                </a:solidFill>
              </a:rPr>
              <a:t>alter table</a:t>
            </a:r>
            <a:r>
              <a:rPr lang="en-US" altLang="zh-CN"/>
              <a:t> command is used to add attributes to an existing relation: </a:t>
            </a:r>
          </a:p>
          <a:p>
            <a:pPr eaLnBrk="1" hangingPunct="1"/>
            <a:endParaRPr lang="en-US" altLang="zh-CN"/>
          </a:p>
          <a:p>
            <a:pPr lvl="1" eaLnBrk="1" hangingPunct="1"/>
            <a:r>
              <a:rPr lang="en-US" altLang="zh-CN"/>
              <a:t>where </a:t>
            </a:r>
            <a:r>
              <a:rPr lang="en-US" altLang="zh-CN" i="1"/>
              <a:t>A</a:t>
            </a:r>
            <a:r>
              <a:rPr lang="en-US" altLang="zh-CN"/>
              <a:t> is the name of the attribute to be added to relation </a:t>
            </a:r>
            <a:r>
              <a:rPr lang="en-US" altLang="zh-CN" i="1"/>
              <a:t>r, D</a:t>
            </a:r>
            <a:r>
              <a:rPr lang="en-US" altLang="zh-CN"/>
              <a:t> is the domain of </a:t>
            </a:r>
            <a:r>
              <a:rPr lang="en-US" altLang="zh-CN" i="1"/>
              <a:t>A.</a:t>
            </a:r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endParaRPr lang="en-US" altLang="zh-CN"/>
          </a:p>
        </p:txBody>
      </p:sp>
      <p:sp>
        <p:nvSpPr>
          <p:cNvPr id="26631" name="Rectangle 4">
            <a:extLst>
              <a:ext uri="{FF2B5EF4-FFF2-40B4-BE49-F238E27FC236}">
                <a16:creationId xmlns:a16="http://schemas.microsoft.com/office/drawing/2014/main" id="{B36C4A39-890F-047D-C467-817E95A0E0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4075" y="2708275"/>
            <a:ext cx="43926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b="1">
                <a:latin typeface="Comic Sans MS" panose="030F0702030302020204" pitchFamily="66" charset="0"/>
              </a:rPr>
              <a:t>alter table </a:t>
            </a:r>
            <a:r>
              <a:rPr lang="en-US" altLang="zh-CN" i="1">
                <a:latin typeface="Comic Sans MS" panose="030F0702030302020204" pitchFamily="66" charset="0"/>
              </a:rPr>
              <a:t>r </a:t>
            </a:r>
            <a:r>
              <a:rPr lang="en-US" altLang="zh-CN" b="1">
                <a:latin typeface="Comic Sans MS" panose="030F0702030302020204" pitchFamily="66" charset="0"/>
              </a:rPr>
              <a:t>add </a:t>
            </a:r>
            <a:r>
              <a:rPr lang="en-US" altLang="zh-CN" i="1">
                <a:latin typeface="Comic Sans MS" panose="030F0702030302020204" pitchFamily="66" charset="0"/>
              </a:rPr>
              <a:t>A D</a:t>
            </a:r>
          </a:p>
        </p:txBody>
      </p:sp>
      <p:sp>
        <p:nvSpPr>
          <p:cNvPr id="378885" name="Rectangle 5">
            <a:extLst>
              <a:ext uri="{FF2B5EF4-FFF2-40B4-BE49-F238E27FC236}">
                <a16:creationId xmlns:a16="http://schemas.microsoft.com/office/drawing/2014/main" id="{AB53186B-2FDB-4507-1610-DD4DBBCC20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450" y="4508500"/>
            <a:ext cx="6408738" cy="1401763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2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800100" indent="-3429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257300" indent="-342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714500" indent="-3429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71700" indent="-3429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8900" indent="-34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086100" indent="-34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43300" indent="-34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00500" indent="-34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Blip>
                <a:blip r:embed="rId4"/>
              </a:buBlip>
            </a:pPr>
            <a:r>
              <a:rPr lang="en-US" altLang="zh-CN" sz="2800">
                <a:latin typeface="Comic Sans MS" panose="030F0702030302020204" pitchFamily="66" charset="0"/>
              </a:rPr>
              <a:t>All tuples in the relation are assigned </a:t>
            </a:r>
            <a:r>
              <a:rPr lang="en-US" altLang="zh-CN" sz="2800" i="1">
                <a:latin typeface="Comic Sans MS" panose="030F0702030302020204" pitchFamily="66" charset="0"/>
              </a:rPr>
              <a:t>null</a:t>
            </a:r>
            <a:r>
              <a:rPr lang="en-US" altLang="zh-CN" sz="2800">
                <a:latin typeface="Comic Sans MS" panose="030F0702030302020204" pitchFamily="66" charset="0"/>
              </a:rPr>
              <a:t> as the value for the new attribute</a:t>
            </a:r>
          </a:p>
        </p:txBody>
      </p:sp>
    </p:spTree>
  </p:cSld>
  <p:clrMapOvr>
    <a:masterClrMapping/>
  </p:clrMapOvr>
  <p:transition spd="med">
    <p:fade/>
    <p:sndAc>
      <p:stSnd>
        <p:snd r:embed="rId3" name="click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8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788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788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900" decel="100000" fill="hold"/>
                                        <p:tgtEl>
                                          <p:spTgt spid="3788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788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886" grpId="0" animBg="1"/>
      <p:bldP spid="37888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页脚占位符 4">
            <a:extLst>
              <a:ext uri="{FF2B5EF4-FFF2-40B4-BE49-F238E27FC236}">
                <a16:creationId xmlns:a16="http://schemas.microsoft.com/office/drawing/2014/main" id="{85D7DBD4-664C-2023-4942-5F8ABFBC9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066FF"/>
                </a:solidFill>
                <a:latin typeface="Comic Sans MS" panose="030F0702030302020204" pitchFamily="66" charset="0"/>
              </a:rPr>
              <a:t>Chapter3 SQL</a:t>
            </a:r>
          </a:p>
        </p:txBody>
      </p:sp>
      <p:sp>
        <p:nvSpPr>
          <p:cNvPr id="28675" name="灯片编号占位符 5">
            <a:extLst>
              <a:ext uri="{FF2B5EF4-FFF2-40B4-BE49-F238E27FC236}">
                <a16:creationId xmlns:a16="http://schemas.microsoft.com/office/drawing/2014/main" id="{51E7BB13-D8F9-58D4-5AB9-E4CA2EF04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301AF44-CA6C-44B5-A4F9-05FF72A53266}" type="slidenum">
              <a:rPr lang="en-US" altLang="zh-CN" sz="1800" smtClean="0">
                <a:latin typeface="Comic Sans MS" panose="030F0702030302020204" pitchFamily="66" charset="0"/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zh-CN" sz="1800">
              <a:latin typeface="Comic Sans MS" panose="030F0702030302020204" pitchFamily="66" charset="0"/>
            </a:endParaRPr>
          </a:p>
        </p:txBody>
      </p:sp>
      <p:sp>
        <p:nvSpPr>
          <p:cNvPr id="381958" name="Rectangle 6">
            <a:extLst>
              <a:ext uri="{FF2B5EF4-FFF2-40B4-BE49-F238E27FC236}">
                <a16:creationId xmlns:a16="http://schemas.microsoft.com/office/drawing/2014/main" id="{2110BA73-F021-C057-A453-221B36239D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5975" y="477838"/>
            <a:ext cx="935038" cy="3587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>
                <a:latin typeface="Comic Sans MS" panose="030F0702030302020204" pitchFamily="66" charset="0"/>
              </a:rPr>
              <a:t>Cont</a:t>
            </a:r>
            <a:r>
              <a:rPr lang="en-US" altLang="zh-CN" sz="2800">
                <a:latin typeface="Comic Sans MS" panose="030F0702030302020204" pitchFamily="66" charset="0"/>
              </a:rPr>
              <a:t>.</a:t>
            </a:r>
          </a:p>
        </p:txBody>
      </p:sp>
      <p:sp>
        <p:nvSpPr>
          <p:cNvPr id="28677" name="Rectangle 2">
            <a:extLst>
              <a:ext uri="{FF2B5EF4-FFF2-40B4-BE49-F238E27FC236}">
                <a16:creationId xmlns:a16="http://schemas.microsoft.com/office/drawing/2014/main" id="{BB121E64-6704-5338-5BF4-7C2E2E14C9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Alter Table Constructs</a:t>
            </a:r>
          </a:p>
        </p:txBody>
      </p:sp>
      <p:sp>
        <p:nvSpPr>
          <p:cNvPr id="28678" name="Rectangle 3">
            <a:extLst>
              <a:ext uri="{FF2B5EF4-FFF2-40B4-BE49-F238E27FC236}">
                <a16:creationId xmlns:a16="http://schemas.microsoft.com/office/drawing/2014/main" id="{0FB56B97-5517-5928-7A74-35533D0621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1628775"/>
            <a:ext cx="8353425" cy="2736850"/>
          </a:xfrm>
        </p:spPr>
        <p:txBody>
          <a:bodyPr/>
          <a:lstStyle/>
          <a:p>
            <a:pPr eaLnBrk="1" hangingPunct="1"/>
            <a:r>
              <a:rPr lang="en-US" altLang="zh-CN"/>
              <a:t>The </a:t>
            </a:r>
            <a:r>
              <a:rPr lang="en-US" altLang="zh-CN" b="1">
                <a:solidFill>
                  <a:srgbClr val="CC0066"/>
                </a:solidFill>
              </a:rPr>
              <a:t>alter table</a:t>
            </a:r>
            <a:r>
              <a:rPr lang="en-US" altLang="zh-CN"/>
              <a:t> command can also be used to drop attributes of a relation:</a:t>
            </a:r>
          </a:p>
          <a:p>
            <a:pPr eaLnBrk="1" hangingPunct="1"/>
            <a:endParaRPr lang="en-US" altLang="zh-CN"/>
          </a:p>
          <a:p>
            <a:pPr lvl="1" eaLnBrk="1" hangingPunct="1"/>
            <a:r>
              <a:rPr lang="en-US" altLang="zh-CN"/>
              <a:t>where </a:t>
            </a:r>
            <a:r>
              <a:rPr lang="en-US" altLang="zh-CN" i="1"/>
              <a:t>A</a:t>
            </a:r>
            <a:r>
              <a:rPr lang="en-US" altLang="zh-CN"/>
              <a:t> is the name of an attribute of relation</a:t>
            </a:r>
            <a:r>
              <a:rPr lang="en-US" altLang="zh-CN" i="1"/>
              <a:t> r</a:t>
            </a:r>
          </a:p>
        </p:txBody>
      </p:sp>
      <p:sp>
        <p:nvSpPr>
          <p:cNvPr id="381956" name="Rectangle 4">
            <a:extLst>
              <a:ext uri="{FF2B5EF4-FFF2-40B4-BE49-F238E27FC236}">
                <a16:creationId xmlns:a16="http://schemas.microsoft.com/office/drawing/2014/main" id="{E6019702-6859-3E5C-CAB3-6325FEEDFA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9613" y="2708275"/>
            <a:ext cx="4464050" cy="576263"/>
          </a:xfrm>
          <a:prstGeom prst="rect">
            <a:avLst/>
          </a:prstGeom>
          <a:solidFill>
            <a:schemeClr val="hlink">
              <a:alpha val="2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endParaRPr lang="zh-CN" altLang="en-US" sz="2400">
              <a:latin typeface="Comic Sans MS" panose="030F0702030302020204" pitchFamily="66" charset="0"/>
            </a:endParaRPr>
          </a:p>
        </p:txBody>
      </p:sp>
      <p:sp>
        <p:nvSpPr>
          <p:cNvPr id="28680" name="Rectangle 5">
            <a:extLst>
              <a:ext uri="{FF2B5EF4-FFF2-40B4-BE49-F238E27FC236}">
                <a16:creationId xmlns:a16="http://schemas.microsoft.com/office/drawing/2014/main" id="{6E14DB6A-D94C-865F-237F-D6E578EAF5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4075" y="2708275"/>
            <a:ext cx="4140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b="1">
                <a:latin typeface="Comic Sans MS" panose="030F0702030302020204" pitchFamily="66" charset="0"/>
              </a:rPr>
              <a:t>alter table </a:t>
            </a:r>
            <a:r>
              <a:rPr lang="en-US" altLang="zh-CN" i="1">
                <a:latin typeface="Comic Sans MS" panose="030F0702030302020204" pitchFamily="66" charset="0"/>
              </a:rPr>
              <a:t>r </a:t>
            </a:r>
            <a:r>
              <a:rPr lang="en-US" altLang="zh-CN" b="1">
                <a:latin typeface="Comic Sans MS" panose="030F0702030302020204" pitchFamily="66" charset="0"/>
              </a:rPr>
              <a:t>drop </a:t>
            </a:r>
            <a:r>
              <a:rPr lang="en-US" altLang="zh-CN" i="1">
                <a:latin typeface="Comic Sans MS" panose="030F0702030302020204" pitchFamily="66" charset="0"/>
              </a:rPr>
              <a:t>A</a:t>
            </a:r>
          </a:p>
        </p:txBody>
      </p:sp>
      <p:sp>
        <p:nvSpPr>
          <p:cNvPr id="381959" name="Rectangle 7">
            <a:extLst>
              <a:ext uri="{FF2B5EF4-FFF2-40B4-BE49-F238E27FC236}">
                <a16:creationId xmlns:a16="http://schemas.microsoft.com/office/drawing/2014/main" id="{ED1BC4C6-02B5-C0F6-E561-BE2DBD967B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450" y="4508500"/>
            <a:ext cx="6119813" cy="974725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2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800100" indent="-3429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257300" indent="-342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714500" indent="-3429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71700" indent="-3429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8900" indent="-34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086100" indent="-34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43300" indent="-34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00500" indent="-34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Blip>
                <a:blip r:embed="rId4"/>
              </a:buBlip>
            </a:pPr>
            <a:r>
              <a:rPr lang="en-US" altLang="zh-CN" sz="2800">
                <a:latin typeface="Comic Sans MS" panose="030F0702030302020204" pitchFamily="66" charset="0"/>
              </a:rPr>
              <a:t>Dropping of attributes </a:t>
            </a:r>
            <a:r>
              <a:rPr lang="en-US" altLang="zh-CN" sz="2800">
                <a:latin typeface="Comic Sans MS" panose="030F0702030302020204" pitchFamily="66" charset="0"/>
                <a:sym typeface="Wingdings" panose="05000000000000000000" pitchFamily="2" charset="2"/>
              </a:rPr>
              <a:t></a:t>
            </a:r>
            <a:r>
              <a:rPr lang="en-US" altLang="zh-CN" sz="2800">
                <a:latin typeface="Comic Sans MS" panose="030F0702030302020204" pitchFamily="66" charset="0"/>
              </a:rPr>
              <a:t>not supported by many databases</a:t>
            </a:r>
            <a:endParaRPr lang="en-US" altLang="zh-CN" sz="360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ransition spd="med">
    <p:fade/>
    <p:sndAc>
      <p:stSnd>
        <p:snd r:embed="rId3" name="click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19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19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81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819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819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900" decel="100000" fill="hold"/>
                                        <p:tgtEl>
                                          <p:spTgt spid="3819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819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1958" grpId="0" animBg="1"/>
      <p:bldP spid="381956" grpId="0" animBg="1"/>
      <p:bldP spid="38195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页脚占位符 4">
            <a:extLst>
              <a:ext uri="{FF2B5EF4-FFF2-40B4-BE49-F238E27FC236}">
                <a16:creationId xmlns:a16="http://schemas.microsoft.com/office/drawing/2014/main" id="{DF908B98-54B8-D693-9C67-DCC1FE516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066FF"/>
                </a:solidFill>
                <a:latin typeface="Comic Sans MS" panose="030F0702030302020204" pitchFamily="66" charset="0"/>
              </a:rPr>
              <a:t>Chapter3 SQL</a:t>
            </a:r>
          </a:p>
        </p:txBody>
      </p:sp>
      <p:sp>
        <p:nvSpPr>
          <p:cNvPr id="30723" name="灯片编号占位符 5">
            <a:extLst>
              <a:ext uri="{FF2B5EF4-FFF2-40B4-BE49-F238E27FC236}">
                <a16:creationId xmlns:a16="http://schemas.microsoft.com/office/drawing/2014/main" id="{DA3ED26C-B626-5FC3-0A51-030D04C64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001F8D6-07BD-497C-A24A-4E7BCA80466E}" type="slidenum">
              <a:rPr lang="en-US" altLang="zh-CN" sz="1800" smtClean="0">
                <a:latin typeface="Comic Sans MS" panose="030F0702030302020204" pitchFamily="66" charset="0"/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zh-CN" sz="1800">
              <a:latin typeface="Comic Sans MS" panose="030F0702030302020204" pitchFamily="66" charset="0"/>
            </a:endParaRPr>
          </a:p>
        </p:txBody>
      </p:sp>
      <p:sp>
        <p:nvSpPr>
          <p:cNvPr id="30724" name="Rectangle 15">
            <a:extLst>
              <a:ext uri="{FF2B5EF4-FFF2-40B4-BE49-F238E27FC236}">
                <a16:creationId xmlns:a16="http://schemas.microsoft.com/office/drawing/2014/main" id="{E94C410C-E228-FC25-5121-EA91F2DDE3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8888" y="3646488"/>
            <a:ext cx="4826000" cy="1943100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endParaRPr lang="zh-CN" altLang="en-US" sz="2400">
              <a:latin typeface="Comic Sans MS" panose="030F0702030302020204" pitchFamily="66" charset="0"/>
            </a:endParaRPr>
          </a:p>
        </p:txBody>
      </p:sp>
      <p:sp>
        <p:nvSpPr>
          <p:cNvPr id="30725" name="Rectangle 2">
            <a:extLst>
              <a:ext uri="{FF2B5EF4-FFF2-40B4-BE49-F238E27FC236}">
                <a16:creationId xmlns:a16="http://schemas.microsoft.com/office/drawing/2014/main" id="{1E8E34EC-6B74-2586-1045-A644948F34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Basic Query Structure</a:t>
            </a:r>
          </a:p>
        </p:txBody>
      </p:sp>
      <p:sp>
        <p:nvSpPr>
          <p:cNvPr id="30726" name="Rectangle 3">
            <a:extLst>
              <a:ext uri="{FF2B5EF4-FFF2-40B4-BE49-F238E27FC236}">
                <a16:creationId xmlns:a16="http://schemas.microsoft.com/office/drawing/2014/main" id="{EBC02A7E-9235-A7FF-D347-04001BB782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1628775"/>
            <a:ext cx="8353425" cy="2160588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zh-CN"/>
              <a:t>SQL is based on relational algebra and relational calculus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/>
              <a:t>A typical SQL query has the form:</a:t>
            </a:r>
          </a:p>
        </p:txBody>
      </p:sp>
      <p:sp>
        <p:nvSpPr>
          <p:cNvPr id="30727" name="Rectangle 4">
            <a:extLst>
              <a:ext uri="{FF2B5EF4-FFF2-40B4-BE49-F238E27FC236}">
                <a16:creationId xmlns:a16="http://schemas.microsoft.com/office/drawing/2014/main" id="{E2892CAE-79B8-874B-6718-646DAF8F62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6375" y="3732213"/>
            <a:ext cx="4313238" cy="228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600" b="1">
                <a:latin typeface="Comic Sans MS" panose="030F0702030302020204" pitchFamily="66" charset="0"/>
              </a:rPr>
              <a:t>select </a:t>
            </a:r>
            <a:r>
              <a:rPr lang="en-US" altLang="zh-CN" sz="3600" i="1">
                <a:latin typeface="Comic Sans MS" panose="030F0702030302020204" pitchFamily="66" charset="0"/>
              </a:rPr>
              <a:t>A</a:t>
            </a:r>
            <a:r>
              <a:rPr lang="en-US" altLang="zh-CN" sz="3600" baseline="-25000">
                <a:latin typeface="Comic Sans MS" panose="030F0702030302020204" pitchFamily="66" charset="0"/>
              </a:rPr>
              <a:t>1</a:t>
            </a:r>
            <a:r>
              <a:rPr lang="en-US" altLang="zh-CN" sz="3600">
                <a:latin typeface="Comic Sans MS" panose="030F0702030302020204" pitchFamily="66" charset="0"/>
              </a:rPr>
              <a:t>, </a:t>
            </a:r>
            <a:r>
              <a:rPr lang="en-US" altLang="zh-CN" sz="3600" i="1">
                <a:latin typeface="Comic Sans MS" panose="030F0702030302020204" pitchFamily="66" charset="0"/>
              </a:rPr>
              <a:t>A</a:t>
            </a:r>
            <a:r>
              <a:rPr lang="en-US" altLang="zh-CN" sz="3600" baseline="-25000">
                <a:latin typeface="Comic Sans MS" panose="030F0702030302020204" pitchFamily="66" charset="0"/>
              </a:rPr>
              <a:t>2</a:t>
            </a:r>
            <a:r>
              <a:rPr lang="en-US" altLang="zh-CN" sz="3600">
                <a:latin typeface="Comic Sans MS" panose="030F0702030302020204" pitchFamily="66" charset="0"/>
              </a:rPr>
              <a:t>, ..., </a:t>
            </a:r>
            <a:r>
              <a:rPr lang="en-US" altLang="zh-CN" sz="3600" i="1">
                <a:latin typeface="Comic Sans MS" panose="030F0702030302020204" pitchFamily="66" charset="0"/>
              </a:rPr>
              <a:t>A</a:t>
            </a:r>
            <a:r>
              <a:rPr lang="en-US" altLang="zh-CN" sz="3600" i="1" baseline="-25000">
                <a:latin typeface="Comic Sans MS" panose="030F0702030302020204" pitchFamily="66" charset="0"/>
              </a:rPr>
              <a:t>n</a:t>
            </a:r>
            <a:br>
              <a:rPr lang="en-US" altLang="zh-CN" sz="3600">
                <a:latin typeface="Comic Sans MS" panose="030F0702030302020204" pitchFamily="66" charset="0"/>
              </a:rPr>
            </a:br>
            <a:r>
              <a:rPr lang="en-US" altLang="zh-CN" sz="3600" b="1">
                <a:latin typeface="Comic Sans MS" panose="030F0702030302020204" pitchFamily="66" charset="0"/>
              </a:rPr>
              <a:t>from</a:t>
            </a:r>
            <a:r>
              <a:rPr lang="en-US" altLang="zh-CN" sz="3600">
                <a:latin typeface="Comic Sans MS" panose="030F0702030302020204" pitchFamily="66" charset="0"/>
              </a:rPr>
              <a:t> </a:t>
            </a:r>
            <a:r>
              <a:rPr lang="en-US" altLang="zh-CN" sz="3600" i="1">
                <a:latin typeface="Comic Sans MS" panose="030F0702030302020204" pitchFamily="66" charset="0"/>
              </a:rPr>
              <a:t>r</a:t>
            </a:r>
            <a:r>
              <a:rPr lang="en-US" altLang="zh-CN" sz="3600" baseline="-25000">
                <a:latin typeface="Comic Sans MS" panose="030F0702030302020204" pitchFamily="66" charset="0"/>
              </a:rPr>
              <a:t>1</a:t>
            </a:r>
            <a:r>
              <a:rPr lang="en-US" altLang="zh-CN" sz="3600">
                <a:latin typeface="Comic Sans MS" panose="030F0702030302020204" pitchFamily="66" charset="0"/>
              </a:rPr>
              <a:t>, </a:t>
            </a:r>
            <a:r>
              <a:rPr lang="en-US" altLang="zh-CN" sz="3600" i="1">
                <a:latin typeface="Comic Sans MS" panose="030F0702030302020204" pitchFamily="66" charset="0"/>
              </a:rPr>
              <a:t>r</a:t>
            </a:r>
            <a:r>
              <a:rPr lang="en-US" altLang="zh-CN" sz="3600" baseline="-25000">
                <a:latin typeface="Comic Sans MS" panose="030F0702030302020204" pitchFamily="66" charset="0"/>
              </a:rPr>
              <a:t>2</a:t>
            </a:r>
            <a:r>
              <a:rPr lang="en-US" altLang="zh-CN" sz="3600">
                <a:latin typeface="Comic Sans MS" panose="030F0702030302020204" pitchFamily="66" charset="0"/>
              </a:rPr>
              <a:t>, ..., </a:t>
            </a:r>
            <a:r>
              <a:rPr lang="en-US" altLang="zh-CN" sz="3600" i="1">
                <a:latin typeface="Comic Sans MS" panose="030F0702030302020204" pitchFamily="66" charset="0"/>
              </a:rPr>
              <a:t>r</a:t>
            </a:r>
            <a:r>
              <a:rPr lang="en-US" altLang="zh-CN" sz="3600" i="1" baseline="-25000">
                <a:latin typeface="Comic Sans MS" panose="030F0702030302020204" pitchFamily="66" charset="0"/>
              </a:rPr>
              <a:t>m</a:t>
            </a:r>
            <a:br>
              <a:rPr lang="en-US" altLang="zh-CN" sz="3600">
                <a:latin typeface="Comic Sans MS" panose="030F0702030302020204" pitchFamily="66" charset="0"/>
              </a:rPr>
            </a:br>
            <a:r>
              <a:rPr lang="en-US" altLang="zh-CN" sz="3600" b="1">
                <a:latin typeface="Comic Sans MS" panose="030F0702030302020204" pitchFamily="66" charset="0"/>
              </a:rPr>
              <a:t>where </a:t>
            </a:r>
            <a:r>
              <a:rPr lang="en-US" altLang="zh-CN" sz="3600" i="1">
                <a:latin typeface="Comic Sans MS" panose="030F0702030302020204" pitchFamily="66" charset="0"/>
              </a:rPr>
              <a:t>P</a:t>
            </a:r>
            <a:br>
              <a:rPr lang="en-US" altLang="zh-CN" sz="3600" i="1">
                <a:latin typeface="Comic Sans MS" panose="030F0702030302020204" pitchFamily="66" charset="0"/>
              </a:rPr>
            </a:br>
            <a:endParaRPr lang="en-US" altLang="zh-CN" sz="3600" i="1">
              <a:latin typeface="Comic Sans MS" panose="030F0702030302020204" pitchFamily="66" charset="0"/>
            </a:endParaRPr>
          </a:p>
        </p:txBody>
      </p:sp>
      <p:sp>
        <p:nvSpPr>
          <p:cNvPr id="384006" name="Rectangle 6">
            <a:extLst>
              <a:ext uri="{FF2B5EF4-FFF2-40B4-BE49-F238E27FC236}">
                <a16:creationId xmlns:a16="http://schemas.microsoft.com/office/drawing/2014/main" id="{66145C87-FD03-61A1-9482-2AD56168D5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0700" y="3776663"/>
            <a:ext cx="2879725" cy="574675"/>
          </a:xfrm>
          <a:prstGeom prst="rect">
            <a:avLst/>
          </a:prstGeom>
          <a:solidFill>
            <a:schemeClr val="hlink">
              <a:alpha val="2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endParaRPr lang="zh-CN" altLang="en-US" sz="2400">
              <a:latin typeface="Comic Sans MS" panose="030F0702030302020204" pitchFamily="66" charset="0"/>
            </a:endParaRPr>
          </a:p>
        </p:txBody>
      </p:sp>
      <p:sp>
        <p:nvSpPr>
          <p:cNvPr id="384007" name="Rectangle 7">
            <a:extLst>
              <a:ext uri="{FF2B5EF4-FFF2-40B4-BE49-F238E27FC236}">
                <a16:creationId xmlns:a16="http://schemas.microsoft.com/office/drawing/2014/main" id="{8ED36CB8-7D8F-59E1-16E6-B3C2796EAD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0788" y="2420938"/>
            <a:ext cx="1871662" cy="485775"/>
          </a:xfrm>
          <a:prstGeom prst="rect">
            <a:avLst/>
          </a:prstGeom>
          <a:solidFill>
            <a:schemeClr val="bg1"/>
          </a:solidFill>
          <a:ln w="28575">
            <a:pattFill prst="pct75">
              <a:fgClr>
                <a:srgbClr val="0066FF"/>
              </a:fgClr>
              <a:bgClr>
                <a:srgbClr val="FFFFFF"/>
              </a:bgClr>
            </a:pattFill>
            <a:miter lim="800000"/>
            <a:headEnd/>
            <a:tailEnd/>
          </a:ln>
          <a:effectLst>
            <a:outerShdw dist="107763" dir="2700000" algn="ctr" rotWithShape="0">
              <a:srgbClr val="BDDEFF">
                <a:alpha val="50000"/>
              </a:srgbClr>
            </a:outerShdw>
          </a:effec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>
                <a:latin typeface="Comic Sans MS" panose="030F0702030302020204" pitchFamily="66" charset="0"/>
              </a:rPr>
              <a:t>Attributes</a:t>
            </a:r>
          </a:p>
        </p:txBody>
      </p:sp>
      <p:cxnSp>
        <p:nvCxnSpPr>
          <p:cNvPr id="384008" name="AutoShape 8">
            <a:extLst>
              <a:ext uri="{FF2B5EF4-FFF2-40B4-BE49-F238E27FC236}">
                <a16:creationId xmlns:a16="http://schemas.microsoft.com/office/drawing/2014/main" id="{E802383E-330F-41D5-20B5-5D48EBCE163F}"/>
              </a:ext>
            </a:extLst>
          </p:cNvPr>
          <p:cNvCxnSpPr>
            <a:cxnSpLocks noChangeShapeType="1"/>
            <a:stCxn id="384006" idx="3"/>
            <a:endCxn id="384007" idx="3"/>
          </p:cNvCxnSpPr>
          <p:nvPr/>
        </p:nvCxnSpPr>
        <p:spPr bwMode="auto">
          <a:xfrm flipV="1">
            <a:off x="5940425" y="2663825"/>
            <a:ext cx="2246313" cy="1400175"/>
          </a:xfrm>
          <a:prstGeom prst="curvedConnector3">
            <a:avLst>
              <a:gd name="adj1" fmla="val 109472"/>
            </a:avLst>
          </a:prstGeom>
          <a:noFill/>
          <a:ln w="28575">
            <a:pattFill prst="pct75">
              <a:fgClr>
                <a:srgbClr val="0066FF"/>
              </a:fgClr>
              <a:bgClr>
                <a:srgbClr val="FFFFFF"/>
              </a:bgClr>
            </a:patt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4009" name="Rectangle 9">
            <a:extLst>
              <a:ext uri="{FF2B5EF4-FFF2-40B4-BE49-F238E27FC236}">
                <a16:creationId xmlns:a16="http://schemas.microsoft.com/office/drawing/2014/main" id="{A384179A-85C4-3D8C-52D8-836209983B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1775" y="4351338"/>
            <a:ext cx="2449513" cy="503237"/>
          </a:xfrm>
          <a:prstGeom prst="rect">
            <a:avLst/>
          </a:prstGeom>
          <a:solidFill>
            <a:schemeClr val="hlink">
              <a:alpha val="2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endParaRPr lang="zh-CN" altLang="en-US" sz="2400">
              <a:latin typeface="Comic Sans MS" panose="030F0702030302020204" pitchFamily="66" charset="0"/>
            </a:endParaRPr>
          </a:p>
        </p:txBody>
      </p:sp>
      <p:sp>
        <p:nvSpPr>
          <p:cNvPr id="384010" name="Rectangle 10">
            <a:extLst>
              <a:ext uri="{FF2B5EF4-FFF2-40B4-BE49-F238E27FC236}">
                <a16:creationId xmlns:a16="http://schemas.microsoft.com/office/drawing/2014/main" id="{DC885AD3-FE2B-E066-A4D5-AF4E5EE2CE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3663" y="4724400"/>
            <a:ext cx="1584325" cy="485775"/>
          </a:xfrm>
          <a:prstGeom prst="rect">
            <a:avLst/>
          </a:prstGeom>
          <a:solidFill>
            <a:schemeClr val="bg1"/>
          </a:solidFill>
          <a:ln w="28575">
            <a:pattFill prst="pct75">
              <a:fgClr>
                <a:srgbClr val="0066FF"/>
              </a:fgClr>
              <a:bgClr>
                <a:srgbClr val="FFFFFF"/>
              </a:bgClr>
            </a:pattFill>
            <a:miter lim="800000"/>
            <a:headEnd/>
            <a:tailEnd/>
          </a:ln>
          <a:effectLst>
            <a:outerShdw dist="107763" dir="2700000" algn="ctr" rotWithShape="0">
              <a:srgbClr val="BDDEFF">
                <a:alpha val="50000"/>
              </a:srgbClr>
            </a:outerShdw>
          </a:effec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>
                <a:latin typeface="Comic Sans MS" panose="030F0702030302020204" pitchFamily="66" charset="0"/>
              </a:rPr>
              <a:t>Relations </a:t>
            </a:r>
          </a:p>
        </p:txBody>
      </p:sp>
      <p:cxnSp>
        <p:nvCxnSpPr>
          <p:cNvPr id="384011" name="AutoShape 11">
            <a:extLst>
              <a:ext uri="{FF2B5EF4-FFF2-40B4-BE49-F238E27FC236}">
                <a16:creationId xmlns:a16="http://schemas.microsoft.com/office/drawing/2014/main" id="{E116BF0D-A56A-F82D-A322-5C34EC451D80}"/>
              </a:ext>
            </a:extLst>
          </p:cNvPr>
          <p:cNvCxnSpPr>
            <a:cxnSpLocks noChangeShapeType="1"/>
            <a:stCxn id="384009" idx="3"/>
            <a:endCxn id="384010" idx="1"/>
          </p:cNvCxnSpPr>
          <p:nvPr/>
        </p:nvCxnSpPr>
        <p:spPr bwMode="auto">
          <a:xfrm>
            <a:off x="5221288" y="4603750"/>
            <a:ext cx="1208087" cy="363538"/>
          </a:xfrm>
          <a:prstGeom prst="curvedConnector3">
            <a:avLst>
              <a:gd name="adj1" fmla="val 50458"/>
            </a:avLst>
          </a:prstGeom>
          <a:noFill/>
          <a:ln w="28575">
            <a:pattFill prst="pct75">
              <a:fgClr>
                <a:srgbClr val="0066FF"/>
              </a:fgClr>
              <a:bgClr>
                <a:srgbClr val="FFFFFF"/>
              </a:bgClr>
            </a:patt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4012" name="Rectangle 12">
            <a:extLst>
              <a:ext uri="{FF2B5EF4-FFF2-40B4-BE49-F238E27FC236}">
                <a16:creationId xmlns:a16="http://schemas.microsoft.com/office/drawing/2014/main" id="{B30B811F-4228-F3F9-864B-AB36104F44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7675" y="4856163"/>
            <a:ext cx="792163" cy="503237"/>
          </a:xfrm>
          <a:prstGeom prst="rect">
            <a:avLst/>
          </a:prstGeom>
          <a:solidFill>
            <a:schemeClr val="hlink">
              <a:alpha val="2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endParaRPr lang="zh-CN" altLang="en-US" sz="2400">
              <a:latin typeface="Comic Sans MS" panose="030F0702030302020204" pitchFamily="66" charset="0"/>
            </a:endParaRPr>
          </a:p>
        </p:txBody>
      </p:sp>
      <p:sp>
        <p:nvSpPr>
          <p:cNvPr id="384013" name="Rectangle 13">
            <a:extLst>
              <a:ext uri="{FF2B5EF4-FFF2-40B4-BE49-F238E27FC236}">
                <a16:creationId xmlns:a16="http://schemas.microsoft.com/office/drawing/2014/main" id="{69DB6785-7D2A-ACF4-CE7B-3BCB970884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0063" y="5373688"/>
            <a:ext cx="1763712" cy="485775"/>
          </a:xfrm>
          <a:prstGeom prst="rect">
            <a:avLst/>
          </a:prstGeom>
          <a:solidFill>
            <a:schemeClr val="bg1"/>
          </a:solidFill>
          <a:ln w="28575">
            <a:pattFill prst="pct75">
              <a:fgClr>
                <a:srgbClr val="0066FF"/>
              </a:fgClr>
              <a:bgClr>
                <a:srgbClr val="FFFFFF"/>
              </a:bgClr>
            </a:pattFill>
            <a:miter lim="800000"/>
            <a:headEnd/>
            <a:tailEnd/>
          </a:ln>
          <a:effectLst>
            <a:outerShdw dist="107763" dir="2700000" algn="ctr" rotWithShape="0">
              <a:srgbClr val="BDDEFF">
                <a:alpha val="50000"/>
              </a:srgbClr>
            </a:outerShdw>
          </a:effec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latin typeface="Comic Sans MS" panose="030F0702030302020204" pitchFamily="66" charset="0"/>
              </a:rPr>
              <a:t>Predicate</a:t>
            </a:r>
            <a:endParaRPr kumimoji="1" lang="en-US" altLang="zh-CN" sz="2400">
              <a:latin typeface="Comic Sans MS" panose="030F0702030302020204" pitchFamily="66" charset="0"/>
            </a:endParaRPr>
          </a:p>
        </p:txBody>
      </p:sp>
      <p:cxnSp>
        <p:nvCxnSpPr>
          <p:cNvPr id="384014" name="AutoShape 14">
            <a:extLst>
              <a:ext uri="{FF2B5EF4-FFF2-40B4-BE49-F238E27FC236}">
                <a16:creationId xmlns:a16="http://schemas.microsoft.com/office/drawing/2014/main" id="{405DF536-D6EF-86A9-7336-156E9E9A21E2}"/>
              </a:ext>
            </a:extLst>
          </p:cNvPr>
          <p:cNvCxnSpPr>
            <a:cxnSpLocks noChangeShapeType="1"/>
            <a:stCxn id="384012" idx="2"/>
            <a:endCxn id="384013" idx="2"/>
          </p:cNvCxnSpPr>
          <p:nvPr/>
        </p:nvCxnSpPr>
        <p:spPr bwMode="auto">
          <a:xfrm rot="16200000" flipH="1">
            <a:off x="4666457" y="4077493"/>
            <a:ext cx="514350" cy="3078163"/>
          </a:xfrm>
          <a:prstGeom prst="curvedConnector3">
            <a:avLst>
              <a:gd name="adj1" fmla="val 141667"/>
            </a:avLst>
          </a:prstGeom>
          <a:noFill/>
          <a:ln w="28575">
            <a:pattFill prst="pct75">
              <a:fgClr>
                <a:srgbClr val="0066FF"/>
              </a:fgClr>
              <a:bgClr>
                <a:srgbClr val="FFFFFF"/>
              </a:bgClr>
            </a:patt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 spd="med">
    <p:fade/>
    <p:sndAc>
      <p:stSnd>
        <p:snd r:embed="rId3" name="click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4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84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84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84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84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384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84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84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384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4006" grpId="0" animBg="1"/>
      <p:bldP spid="384007" grpId="0" animBg="1"/>
      <p:bldP spid="384009" grpId="0" animBg="1"/>
      <p:bldP spid="384010" grpId="0" animBg="1"/>
      <p:bldP spid="384012" grpId="0" animBg="1"/>
      <p:bldP spid="3840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页脚占位符 4">
            <a:extLst>
              <a:ext uri="{FF2B5EF4-FFF2-40B4-BE49-F238E27FC236}">
                <a16:creationId xmlns:a16="http://schemas.microsoft.com/office/drawing/2014/main" id="{04C55FEF-C07C-489E-63D0-AAB82503B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066FF"/>
                </a:solidFill>
                <a:latin typeface="Comic Sans MS" panose="030F0702030302020204" pitchFamily="66" charset="0"/>
              </a:rPr>
              <a:t>Chapter3 SQL</a:t>
            </a:r>
          </a:p>
        </p:txBody>
      </p:sp>
      <p:sp>
        <p:nvSpPr>
          <p:cNvPr id="32771" name="灯片编号占位符 5">
            <a:extLst>
              <a:ext uri="{FF2B5EF4-FFF2-40B4-BE49-F238E27FC236}">
                <a16:creationId xmlns:a16="http://schemas.microsoft.com/office/drawing/2014/main" id="{30CCA664-D4B9-E043-A32F-A50E67A5F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AD455E7-EDBD-49CF-AFBB-962F4771E4D4}" type="slidenum">
              <a:rPr lang="en-US" altLang="zh-CN" sz="1800" smtClean="0">
                <a:latin typeface="Comic Sans MS" panose="030F0702030302020204" pitchFamily="66" charset="0"/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zh-CN" sz="1800">
              <a:latin typeface="Comic Sans MS" panose="030F0702030302020204" pitchFamily="66" charset="0"/>
            </a:endParaRPr>
          </a:p>
        </p:txBody>
      </p:sp>
      <p:sp>
        <p:nvSpPr>
          <p:cNvPr id="385031" name="Rectangle 7">
            <a:extLst>
              <a:ext uri="{FF2B5EF4-FFF2-40B4-BE49-F238E27FC236}">
                <a16:creationId xmlns:a16="http://schemas.microsoft.com/office/drawing/2014/main" id="{9B3D2D83-7162-78BE-AD4D-67E38085BA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450" y="2781300"/>
            <a:ext cx="6480175" cy="792163"/>
          </a:xfrm>
          <a:prstGeom prst="rect">
            <a:avLst/>
          </a:prstGeom>
          <a:solidFill>
            <a:schemeClr val="hlink">
              <a:alpha val="2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endParaRPr lang="zh-CN" altLang="en-US" sz="2400">
              <a:latin typeface="Comic Sans MS" panose="030F0702030302020204" pitchFamily="66" charset="0"/>
            </a:endParaRPr>
          </a:p>
        </p:txBody>
      </p:sp>
      <p:sp>
        <p:nvSpPr>
          <p:cNvPr id="32773" name="Rectangle 2">
            <a:extLst>
              <a:ext uri="{FF2B5EF4-FFF2-40B4-BE49-F238E27FC236}">
                <a16:creationId xmlns:a16="http://schemas.microsoft.com/office/drawing/2014/main" id="{27A1A68B-D556-1D02-5079-2C81B00CA8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Basic Query Structure</a:t>
            </a:r>
          </a:p>
        </p:txBody>
      </p:sp>
      <p:sp>
        <p:nvSpPr>
          <p:cNvPr id="32774" name="Rectangle 3">
            <a:extLst>
              <a:ext uri="{FF2B5EF4-FFF2-40B4-BE49-F238E27FC236}">
                <a16:creationId xmlns:a16="http://schemas.microsoft.com/office/drawing/2014/main" id="{4D79722C-53AE-0189-239A-E11F5B1D6B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equivalent to the relational algebra expression</a:t>
            </a:r>
          </a:p>
          <a:p>
            <a:pPr eaLnBrk="1" hangingPunct="1"/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r>
              <a:rPr lang="en-US" altLang="zh-CN"/>
              <a:t>The result of an SQL query is a relation</a:t>
            </a:r>
          </a:p>
        </p:txBody>
      </p:sp>
      <p:sp>
        <p:nvSpPr>
          <p:cNvPr id="385028" name="Rectangle 4">
            <a:extLst>
              <a:ext uri="{FF2B5EF4-FFF2-40B4-BE49-F238E27FC236}">
                <a16:creationId xmlns:a16="http://schemas.microsoft.com/office/drawing/2014/main" id="{082E659F-6876-4CFE-F044-8C574634E8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5975" y="477838"/>
            <a:ext cx="935038" cy="3587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>
                <a:latin typeface="Comic Sans MS" panose="030F0702030302020204" pitchFamily="66" charset="0"/>
              </a:rPr>
              <a:t>Cont</a:t>
            </a:r>
            <a:r>
              <a:rPr lang="en-US" altLang="zh-CN" sz="2800">
                <a:latin typeface="Comic Sans MS" panose="030F0702030302020204" pitchFamily="66" charset="0"/>
              </a:rPr>
              <a:t>.</a:t>
            </a:r>
          </a:p>
        </p:txBody>
      </p:sp>
      <p:graphicFrame>
        <p:nvGraphicFramePr>
          <p:cNvPr id="32776" name="Object 5">
            <a:extLst>
              <a:ext uri="{FF2B5EF4-FFF2-40B4-BE49-F238E27FC236}">
                <a16:creationId xmlns:a16="http://schemas.microsoft.com/office/drawing/2014/main" id="{205A13EB-B511-0564-13B8-C536811F8BDB}"/>
              </a:ext>
            </a:extLst>
          </p:cNvPr>
          <p:cNvGraphicFramePr>
            <a:graphicFrameLocks noChangeAspect="1"/>
          </p:cNvGraphicFramePr>
          <p:nvPr>
            <p:ph sz="half" idx="4294967295"/>
          </p:nvPr>
        </p:nvGraphicFramePr>
        <p:xfrm>
          <a:off x="1547813" y="2852738"/>
          <a:ext cx="5545137" cy="715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022600" imgH="355600" progId="Equation.3">
                  <p:embed/>
                </p:oleObj>
              </mc:Choice>
              <mc:Fallback>
                <p:oleObj name="Equation" r:id="rId4" imgW="3022600" imgH="355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2852738"/>
                        <a:ext cx="5545137" cy="715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fade/>
    <p:sndAc>
      <p:stSnd>
        <p:snd r:embed="rId3" name="click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5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5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85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5031" grpId="0" animBg="1"/>
      <p:bldP spid="38502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页脚占位符 4">
            <a:extLst>
              <a:ext uri="{FF2B5EF4-FFF2-40B4-BE49-F238E27FC236}">
                <a16:creationId xmlns:a16="http://schemas.microsoft.com/office/drawing/2014/main" id="{6503C949-FAC4-D762-DDD4-E6BBFEDA3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066FF"/>
                </a:solidFill>
                <a:latin typeface="Comic Sans MS" panose="030F0702030302020204" pitchFamily="66" charset="0"/>
              </a:rPr>
              <a:t>Chapter3 SQL</a:t>
            </a:r>
          </a:p>
        </p:txBody>
      </p:sp>
      <p:sp>
        <p:nvSpPr>
          <p:cNvPr id="34819" name="灯片编号占位符 5">
            <a:extLst>
              <a:ext uri="{FF2B5EF4-FFF2-40B4-BE49-F238E27FC236}">
                <a16:creationId xmlns:a16="http://schemas.microsoft.com/office/drawing/2014/main" id="{B9276AB7-B01D-49B1-016A-5F464597B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DCFEAD8-F296-495F-B7FB-93F88FE3A37F}" type="slidenum">
              <a:rPr lang="en-US" altLang="zh-CN" sz="1800" smtClean="0">
                <a:latin typeface="Comic Sans MS" panose="030F0702030302020204" pitchFamily="66" charset="0"/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zh-CN" sz="1800">
              <a:latin typeface="Comic Sans MS" panose="030F0702030302020204" pitchFamily="66" charset="0"/>
            </a:endParaRPr>
          </a:p>
        </p:txBody>
      </p:sp>
      <p:sp>
        <p:nvSpPr>
          <p:cNvPr id="34820" name="Rectangle 2">
            <a:extLst>
              <a:ext uri="{FF2B5EF4-FFF2-40B4-BE49-F238E27FC236}">
                <a16:creationId xmlns:a16="http://schemas.microsoft.com/office/drawing/2014/main" id="{AD5841E1-94BB-52C7-25B9-08E5ABDDF4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The select Clause</a:t>
            </a:r>
          </a:p>
        </p:txBody>
      </p:sp>
      <p:sp>
        <p:nvSpPr>
          <p:cNvPr id="34821" name="Rectangle 3">
            <a:extLst>
              <a:ext uri="{FF2B5EF4-FFF2-40B4-BE49-F238E27FC236}">
                <a16:creationId xmlns:a16="http://schemas.microsoft.com/office/drawing/2014/main" id="{FA6AAF9B-7CD1-ECED-4775-38E61F084D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1628775"/>
            <a:ext cx="8353425" cy="2087563"/>
          </a:xfrm>
        </p:spPr>
        <p:txBody>
          <a:bodyPr/>
          <a:lstStyle/>
          <a:p>
            <a:pPr eaLnBrk="1" hangingPunct="1"/>
            <a:r>
              <a:rPr lang="en-US" altLang="zh-CN"/>
              <a:t>The </a:t>
            </a:r>
            <a:r>
              <a:rPr lang="en-US" altLang="zh-CN" b="1"/>
              <a:t>select</a:t>
            </a:r>
            <a:r>
              <a:rPr lang="en-US" altLang="zh-CN"/>
              <a:t> clause list the attributes desired in the result of a query</a:t>
            </a:r>
          </a:p>
          <a:p>
            <a:pPr lvl="1" eaLnBrk="1" hangingPunct="1"/>
            <a:r>
              <a:rPr lang="en-US" altLang="zh-CN"/>
              <a:t>corresponds to the projection operation of the relational algebra</a:t>
            </a:r>
          </a:p>
        </p:txBody>
      </p:sp>
      <p:sp>
        <p:nvSpPr>
          <p:cNvPr id="34822" name="Rectangle 4">
            <a:extLst>
              <a:ext uri="{FF2B5EF4-FFF2-40B4-BE49-F238E27FC236}">
                <a16:creationId xmlns:a16="http://schemas.microsoft.com/office/drawing/2014/main" id="{DE6192F4-A5D4-2FD9-FFFE-B67837A0F00C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539750" y="4772025"/>
            <a:ext cx="3455988" cy="974725"/>
          </a:xfrm>
          <a:prstGeom prst="rect">
            <a:avLst/>
          </a:prstGeom>
          <a:solidFill>
            <a:schemeClr val="bg1"/>
          </a:solidFill>
          <a:ln w="28575" algn="ctr">
            <a:pattFill prst="wdDnDiag">
              <a:fgClr>
                <a:srgbClr val="0066FF"/>
              </a:fgClr>
              <a:bgClr>
                <a:srgbClr val="FFFFFF"/>
              </a:bgClr>
            </a:patt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latin typeface="Comic Sans MS" panose="030F0702030302020204" pitchFamily="66" charset="0"/>
              </a:rPr>
              <a:t>select </a:t>
            </a:r>
            <a:r>
              <a:rPr lang="en-US" altLang="zh-CN" sz="2800" i="1">
                <a:latin typeface="Comic Sans MS" panose="030F0702030302020204" pitchFamily="66" charset="0"/>
              </a:rPr>
              <a:t>branch_nam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latin typeface="Comic Sans MS" panose="030F0702030302020204" pitchFamily="66" charset="0"/>
              </a:rPr>
              <a:t>from </a:t>
            </a:r>
            <a:r>
              <a:rPr lang="en-US" altLang="zh-CN" sz="2800" i="1">
                <a:latin typeface="Comic Sans MS" panose="030F0702030302020204" pitchFamily="66" charset="0"/>
              </a:rPr>
              <a:t>loan</a:t>
            </a:r>
          </a:p>
        </p:txBody>
      </p:sp>
      <p:sp>
        <p:nvSpPr>
          <p:cNvPr id="34823" name="Rectangle 7">
            <a:extLst>
              <a:ext uri="{FF2B5EF4-FFF2-40B4-BE49-F238E27FC236}">
                <a16:creationId xmlns:a16="http://schemas.microsoft.com/office/drawing/2014/main" id="{E77A2E6C-BAEB-CDEF-95E1-54B480D5D2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8263" y="4843463"/>
            <a:ext cx="3311525" cy="669925"/>
          </a:xfrm>
          <a:prstGeom prst="rect">
            <a:avLst/>
          </a:prstGeom>
          <a:solidFill>
            <a:schemeClr val="bg1"/>
          </a:solidFill>
          <a:ln w="28575" algn="ctr">
            <a:pattFill prst="wdDnDiag">
              <a:fgClr>
                <a:srgbClr val="0066FF"/>
              </a:fgClr>
              <a:bgClr>
                <a:srgbClr val="FFFFFF"/>
              </a:bgClr>
            </a:patt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3600" b="1" i="1">
                <a:latin typeface="Comic Sans MS" panose="030F0702030302020204" pitchFamily="66" charset="0"/>
              </a:rPr>
              <a:t>∏</a:t>
            </a:r>
            <a:r>
              <a:rPr lang="en-US" altLang="zh-CN" sz="2800" i="1" baseline="-25000">
                <a:latin typeface="Comic Sans MS" panose="030F0702030302020204" pitchFamily="66" charset="0"/>
              </a:rPr>
              <a:t>branch_name</a:t>
            </a:r>
            <a:r>
              <a:rPr lang="en-US" altLang="zh-CN" sz="2800" i="1">
                <a:latin typeface="Comic Sans MS" panose="030F0702030302020204" pitchFamily="66" charset="0"/>
              </a:rPr>
              <a:t> </a:t>
            </a:r>
            <a:r>
              <a:rPr lang="en-US" altLang="zh-CN" sz="2800">
                <a:latin typeface="Comic Sans MS" panose="030F0702030302020204" pitchFamily="66" charset="0"/>
              </a:rPr>
              <a:t>(</a:t>
            </a:r>
            <a:r>
              <a:rPr lang="en-US" altLang="zh-CN" sz="2800" i="1">
                <a:latin typeface="Comic Sans MS" panose="030F0702030302020204" pitchFamily="66" charset="0"/>
              </a:rPr>
              <a:t>loan</a:t>
            </a:r>
            <a:r>
              <a:rPr lang="en-US" altLang="zh-CN" sz="2800">
                <a:latin typeface="Comic Sans MS" panose="030F0702030302020204" pitchFamily="66" charset="0"/>
              </a:rPr>
              <a:t>)</a:t>
            </a:r>
          </a:p>
        </p:txBody>
      </p:sp>
      <p:sp>
        <p:nvSpPr>
          <p:cNvPr id="34824" name="AutoShape 8">
            <a:extLst>
              <a:ext uri="{FF2B5EF4-FFF2-40B4-BE49-F238E27FC236}">
                <a16:creationId xmlns:a16="http://schemas.microsoft.com/office/drawing/2014/main" id="{9CFD36DD-C554-BDA3-F650-C8EBA4F969B6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4248150" y="4664075"/>
            <a:ext cx="504825" cy="1152525"/>
          </a:xfrm>
          <a:prstGeom prst="downArrow">
            <a:avLst>
              <a:gd name="adj1" fmla="val 50000"/>
              <a:gd name="adj2" fmla="val 57075"/>
            </a:avLst>
          </a:prstGeom>
          <a:gradFill rotWithShape="1">
            <a:gsLst>
              <a:gs pos="0">
                <a:schemeClr val="bg1">
                  <a:alpha val="39998"/>
                </a:schemeClr>
              </a:gs>
              <a:gs pos="100000">
                <a:srgbClr val="FF0066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endParaRPr lang="zh-CN" altLang="en-US" sz="2400">
              <a:latin typeface="Comic Sans MS" panose="030F0702030302020204" pitchFamily="66" charset="0"/>
            </a:endParaRPr>
          </a:p>
        </p:txBody>
      </p:sp>
      <p:sp>
        <p:nvSpPr>
          <p:cNvPr id="34825" name="Text Box 9">
            <a:extLst>
              <a:ext uri="{FF2B5EF4-FFF2-40B4-BE49-F238E27FC236}">
                <a16:creationId xmlns:a16="http://schemas.microsoft.com/office/drawing/2014/main" id="{6032CAD3-DB84-3312-D444-2A53DC2538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9113" y="5419725"/>
            <a:ext cx="26654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pattFill prst="wdDnDiag">
                  <a:fgClr>
                    <a:srgbClr val="0066FF"/>
                  </a:fgClr>
                  <a:bgClr>
                    <a:srgbClr val="FFFFFF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latin typeface="Comic Sans MS" panose="030F0702030302020204" pitchFamily="66" charset="0"/>
              </a:rPr>
              <a:t>corresponds to</a:t>
            </a:r>
          </a:p>
        </p:txBody>
      </p:sp>
      <p:sp>
        <p:nvSpPr>
          <p:cNvPr id="390154" name="Rectangle 10">
            <a:extLst>
              <a:ext uri="{FF2B5EF4-FFF2-40B4-BE49-F238E27FC236}">
                <a16:creationId xmlns:a16="http://schemas.microsoft.com/office/drawing/2014/main" id="{ECBF2628-6C94-F750-4983-A2EA209586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3725863"/>
            <a:ext cx="1368425" cy="431800"/>
          </a:xfrm>
          <a:prstGeom prst="rect">
            <a:avLst/>
          </a:prstGeom>
          <a:solidFill>
            <a:srgbClr val="FFFBD1"/>
          </a:solidFill>
          <a:ln w="57150">
            <a:pattFill prst="pct80">
              <a:fgClr>
                <a:srgbClr val="CC0066"/>
              </a:fgClr>
              <a:bgClr>
                <a:srgbClr val="FFFFFF"/>
              </a:bgClr>
            </a:patt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 b="1">
                <a:effectLst>
                  <a:outerShdw blurRad="38100" dist="38100" dir="2700000" algn="tl">
                    <a:srgbClr val="FFFFFF"/>
                  </a:outerShdw>
                </a:effectLst>
              </a:rPr>
              <a:t>Example</a:t>
            </a:r>
          </a:p>
        </p:txBody>
      </p:sp>
      <p:sp>
        <p:nvSpPr>
          <p:cNvPr id="34827" name="Rectangle 11">
            <a:extLst>
              <a:ext uri="{FF2B5EF4-FFF2-40B4-BE49-F238E27FC236}">
                <a16:creationId xmlns:a16="http://schemas.microsoft.com/office/drawing/2014/main" id="{CEDA035E-217B-E267-5442-B0008A2438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275" y="3644900"/>
            <a:ext cx="6624638" cy="946150"/>
          </a:xfrm>
          <a:prstGeom prst="rect">
            <a:avLst/>
          </a:prstGeom>
          <a:solidFill>
            <a:schemeClr val="bg1">
              <a:alpha val="5098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algn="ctr">
                <a:pattFill prst="wdDnDiag">
                  <a:fgClr>
                    <a:srgbClr val="0066FF"/>
                  </a:fgClr>
                  <a:bgClr>
                    <a:srgbClr val="FFFFFF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9875" indent="-2698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FF0066"/>
              </a:buClr>
              <a:buFont typeface="Wingdings" panose="05000000000000000000" pitchFamily="2" charset="2"/>
              <a:buChar char="n"/>
            </a:pPr>
            <a:r>
              <a:rPr lang="en-US" altLang="zh-CN" sz="2800">
                <a:latin typeface="Comic Sans MS" panose="030F0702030302020204" pitchFamily="66" charset="0"/>
              </a:rPr>
              <a:t>find the names of all branches in the </a:t>
            </a:r>
            <a:r>
              <a:rPr lang="en-US" altLang="zh-CN" sz="2800" i="1">
                <a:latin typeface="Comic Sans MS" panose="030F0702030302020204" pitchFamily="66" charset="0"/>
              </a:rPr>
              <a:t>loan</a:t>
            </a:r>
            <a:r>
              <a:rPr lang="en-US" altLang="zh-CN" sz="2800">
                <a:latin typeface="Comic Sans MS" panose="030F0702030302020204" pitchFamily="66" charset="0"/>
              </a:rPr>
              <a:t> relation</a:t>
            </a:r>
          </a:p>
        </p:txBody>
      </p:sp>
    </p:spTree>
  </p:cSld>
  <p:clrMapOvr>
    <a:masterClrMapping/>
  </p:clrMapOvr>
  <p:transition spd="med">
    <p:fade/>
    <p:sndAc>
      <p:stSnd>
        <p:snd r:embed="rId3" name="click.wav"/>
      </p:stSnd>
    </p:sndAc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页脚占位符 4">
            <a:extLst>
              <a:ext uri="{FF2B5EF4-FFF2-40B4-BE49-F238E27FC236}">
                <a16:creationId xmlns:a16="http://schemas.microsoft.com/office/drawing/2014/main" id="{5681BF79-61FF-9948-A681-FCDBDECF7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066FF"/>
                </a:solidFill>
                <a:latin typeface="Comic Sans MS" panose="030F0702030302020204" pitchFamily="66" charset="0"/>
              </a:rPr>
              <a:t>Chapter3 SQL</a:t>
            </a:r>
          </a:p>
        </p:txBody>
      </p:sp>
      <p:sp>
        <p:nvSpPr>
          <p:cNvPr id="36867" name="灯片编号占位符 5">
            <a:extLst>
              <a:ext uri="{FF2B5EF4-FFF2-40B4-BE49-F238E27FC236}">
                <a16:creationId xmlns:a16="http://schemas.microsoft.com/office/drawing/2014/main" id="{1D4A5549-33F8-EB84-6FC6-5837F885F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DE9EE39-BAEC-4F07-ACFD-D22563DF1DE7}" type="slidenum">
              <a:rPr lang="en-US" altLang="zh-CN" sz="1800" smtClean="0">
                <a:latin typeface="Comic Sans MS" panose="030F0702030302020204" pitchFamily="66" charset="0"/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zh-CN" sz="1800">
              <a:latin typeface="Comic Sans MS" panose="030F0702030302020204" pitchFamily="66" charset="0"/>
            </a:endParaRPr>
          </a:p>
        </p:txBody>
      </p:sp>
      <p:sp>
        <p:nvSpPr>
          <p:cNvPr id="36868" name="Rectangle 2">
            <a:extLst>
              <a:ext uri="{FF2B5EF4-FFF2-40B4-BE49-F238E27FC236}">
                <a16:creationId xmlns:a16="http://schemas.microsoft.com/office/drawing/2014/main" id="{CDF6F627-2C46-6C07-F932-EF542EE86B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The select Clause</a:t>
            </a:r>
          </a:p>
        </p:txBody>
      </p:sp>
      <p:sp>
        <p:nvSpPr>
          <p:cNvPr id="36869" name="Rectangle 3">
            <a:extLst>
              <a:ext uri="{FF2B5EF4-FFF2-40B4-BE49-F238E27FC236}">
                <a16:creationId xmlns:a16="http://schemas.microsoft.com/office/drawing/2014/main" id="{C8CC4E6E-51E7-1112-93DA-3AE91700CF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en-US" altLang="zh-CN"/>
              <a:t>SQL names are case insensitive (i.e., you may use upper- or lower-case letters.)  </a:t>
            </a:r>
          </a:p>
          <a:p>
            <a:pPr eaLnBrk="1" hangingPunct="1"/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r>
              <a:rPr lang="en-US" altLang="zh-CN"/>
              <a:t>SQL allows duplicates in relations as well as in query results</a:t>
            </a:r>
          </a:p>
        </p:txBody>
      </p:sp>
      <p:sp>
        <p:nvSpPr>
          <p:cNvPr id="391172" name="Rectangle 4">
            <a:extLst>
              <a:ext uri="{FF2B5EF4-FFF2-40B4-BE49-F238E27FC236}">
                <a16:creationId xmlns:a16="http://schemas.microsoft.com/office/drawing/2014/main" id="{9004B4D5-B978-47BE-E079-C0E2A1802C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9563" y="477838"/>
            <a:ext cx="935037" cy="3587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>
                <a:latin typeface="Comic Sans MS" panose="030F0702030302020204" pitchFamily="66" charset="0"/>
              </a:rPr>
              <a:t>Cont</a:t>
            </a:r>
            <a:r>
              <a:rPr lang="en-US" altLang="zh-CN" sz="2800">
                <a:latin typeface="Comic Sans MS" panose="030F0702030302020204" pitchFamily="66" charset="0"/>
              </a:rPr>
              <a:t>.</a:t>
            </a:r>
          </a:p>
        </p:txBody>
      </p:sp>
      <p:sp>
        <p:nvSpPr>
          <p:cNvPr id="391174" name="Rectangle 6">
            <a:extLst>
              <a:ext uri="{FF2B5EF4-FFF2-40B4-BE49-F238E27FC236}">
                <a16:creationId xmlns:a16="http://schemas.microsoft.com/office/drawing/2014/main" id="{6EF47BDA-1B6A-EE5A-6F6E-ABB169FDA1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2997200"/>
            <a:ext cx="1368425" cy="431800"/>
          </a:xfrm>
          <a:prstGeom prst="rect">
            <a:avLst/>
          </a:prstGeom>
          <a:solidFill>
            <a:srgbClr val="FFFBD1"/>
          </a:solidFill>
          <a:ln w="57150">
            <a:pattFill prst="pct80">
              <a:fgClr>
                <a:srgbClr val="CC0066"/>
              </a:fgClr>
              <a:bgClr>
                <a:srgbClr val="FFFFFF"/>
              </a:bgClr>
            </a:patt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 b="1">
                <a:effectLst>
                  <a:outerShdw blurRad="38100" dist="38100" dir="2700000" algn="tl">
                    <a:srgbClr val="FFFFFF"/>
                  </a:outerShdw>
                </a:effectLst>
              </a:rPr>
              <a:t>Example</a:t>
            </a:r>
          </a:p>
        </p:txBody>
      </p:sp>
      <p:sp>
        <p:nvSpPr>
          <p:cNvPr id="36872" name="Rectangle 7">
            <a:extLst>
              <a:ext uri="{FF2B5EF4-FFF2-40B4-BE49-F238E27FC236}">
                <a16:creationId xmlns:a16="http://schemas.microsoft.com/office/drawing/2014/main" id="{C44545C0-266E-783E-C7CE-7E0EE09184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3573463"/>
            <a:ext cx="7432675" cy="485775"/>
          </a:xfrm>
          <a:prstGeom prst="rect">
            <a:avLst/>
          </a:prstGeom>
          <a:solidFill>
            <a:schemeClr val="bg1">
              <a:alpha val="50980"/>
            </a:schemeClr>
          </a:solidFill>
          <a:ln w="28575" algn="ctr">
            <a:pattFill prst="wdDnDiag">
              <a:fgClr>
                <a:srgbClr val="0066FF"/>
              </a:fgClr>
              <a:bgClr>
                <a:srgbClr val="FFFFFF"/>
              </a:bgClr>
            </a:patt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400" i="1">
                <a:latin typeface="Comic Sans MS" panose="030F0702030302020204" pitchFamily="66" charset="0"/>
              </a:rPr>
              <a:t>Branch_Name</a:t>
            </a:r>
            <a:r>
              <a:rPr lang="en-US" altLang="zh-CN" sz="2400">
                <a:latin typeface="Comic Sans MS" panose="030F0702030302020204" pitchFamily="66" charset="0"/>
              </a:rPr>
              <a:t> ≡ </a:t>
            </a:r>
            <a:r>
              <a:rPr lang="en-US" altLang="zh-CN" sz="2400" i="1">
                <a:latin typeface="Comic Sans MS" panose="030F0702030302020204" pitchFamily="66" charset="0"/>
              </a:rPr>
              <a:t>BRANCH_NAME</a:t>
            </a:r>
            <a:r>
              <a:rPr lang="en-US" altLang="zh-CN" sz="2400">
                <a:latin typeface="Comic Sans MS" panose="030F0702030302020204" pitchFamily="66" charset="0"/>
              </a:rPr>
              <a:t> ≡ </a:t>
            </a:r>
            <a:r>
              <a:rPr lang="en-US" altLang="zh-CN" sz="2400" i="1">
                <a:latin typeface="Comic Sans MS" panose="030F0702030302020204" pitchFamily="66" charset="0"/>
              </a:rPr>
              <a:t>branch_name</a:t>
            </a:r>
          </a:p>
        </p:txBody>
      </p:sp>
    </p:spTree>
  </p:cSld>
  <p:clrMapOvr>
    <a:masterClrMapping/>
  </p:clrMapOvr>
  <p:transition spd="med">
    <p:fade/>
    <p:sndAc>
      <p:stSnd>
        <p:snd r:embed="rId3" name="click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1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1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117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页脚占位符 4">
            <a:extLst>
              <a:ext uri="{FF2B5EF4-FFF2-40B4-BE49-F238E27FC236}">
                <a16:creationId xmlns:a16="http://schemas.microsoft.com/office/drawing/2014/main" id="{00DDC13C-C106-3871-7038-31DE61AB4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066FF"/>
                </a:solidFill>
                <a:latin typeface="Comic Sans MS" panose="030F0702030302020204" pitchFamily="66" charset="0"/>
              </a:rPr>
              <a:t>Chapter3 SQL</a:t>
            </a:r>
          </a:p>
        </p:txBody>
      </p:sp>
      <p:sp>
        <p:nvSpPr>
          <p:cNvPr id="38915" name="灯片编号占位符 5">
            <a:extLst>
              <a:ext uri="{FF2B5EF4-FFF2-40B4-BE49-F238E27FC236}">
                <a16:creationId xmlns:a16="http://schemas.microsoft.com/office/drawing/2014/main" id="{EAC19D63-255F-CCB7-4830-FCDA2E441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F71AE9B-E4BE-4588-84AF-73C69E80CFA5}" type="slidenum">
              <a:rPr lang="en-US" altLang="zh-CN" sz="1800" smtClean="0">
                <a:latin typeface="Comic Sans MS" panose="030F0702030302020204" pitchFamily="66" charset="0"/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zh-CN" sz="1800">
              <a:latin typeface="Comic Sans MS" panose="030F0702030302020204" pitchFamily="66" charset="0"/>
            </a:endParaRPr>
          </a:p>
        </p:txBody>
      </p:sp>
      <p:sp>
        <p:nvSpPr>
          <p:cNvPr id="392199" name="Rectangle 7">
            <a:extLst>
              <a:ext uri="{FF2B5EF4-FFF2-40B4-BE49-F238E27FC236}">
                <a16:creationId xmlns:a16="http://schemas.microsoft.com/office/drawing/2014/main" id="{881B83E0-936E-A150-154F-10337EFDF2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0338" y="4437063"/>
            <a:ext cx="1512887" cy="503237"/>
          </a:xfrm>
          <a:prstGeom prst="rect">
            <a:avLst/>
          </a:prstGeom>
          <a:solidFill>
            <a:schemeClr val="hlink">
              <a:alpha val="3999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endParaRPr lang="zh-CN" altLang="en-US" sz="2400">
              <a:latin typeface="Comic Sans MS" panose="030F0702030302020204" pitchFamily="66" charset="0"/>
            </a:endParaRPr>
          </a:p>
        </p:txBody>
      </p:sp>
      <p:sp>
        <p:nvSpPr>
          <p:cNvPr id="38917" name="Rectangle 3">
            <a:extLst>
              <a:ext uri="{FF2B5EF4-FFF2-40B4-BE49-F238E27FC236}">
                <a16:creationId xmlns:a16="http://schemas.microsoft.com/office/drawing/2014/main" id="{2440EF6F-62B8-1B99-8350-D15390B328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zh-CN"/>
              <a:t>To force the elimination of duplicates, insert the keyword </a:t>
            </a:r>
            <a:r>
              <a:rPr lang="en-US" altLang="zh-CN" b="1">
                <a:solidFill>
                  <a:srgbClr val="CC0066"/>
                </a:solidFill>
              </a:rPr>
              <a:t>distinct</a:t>
            </a:r>
            <a:r>
              <a:rPr lang="en-US" altLang="zh-CN" b="1">
                <a:solidFill>
                  <a:schemeClr val="tx2"/>
                </a:solidFill>
              </a:rPr>
              <a:t> </a:t>
            </a:r>
            <a:r>
              <a:rPr lang="en-US" altLang="zh-CN"/>
              <a:t>after select</a:t>
            </a:r>
            <a:r>
              <a:rPr lang="en-US" altLang="zh-CN" b="1"/>
              <a:t>.</a:t>
            </a:r>
          </a:p>
          <a:p>
            <a:pPr eaLnBrk="1" hangingPunct="1">
              <a:lnSpc>
                <a:spcPct val="120000"/>
              </a:lnSpc>
            </a:pPr>
            <a:endParaRPr lang="en-US" altLang="zh-CN" b="1"/>
          </a:p>
          <a:p>
            <a:pPr eaLnBrk="1" hangingPunct="1">
              <a:lnSpc>
                <a:spcPct val="120000"/>
              </a:lnSpc>
            </a:pPr>
            <a:endParaRPr lang="en-US" altLang="zh-CN"/>
          </a:p>
        </p:txBody>
      </p:sp>
      <p:sp>
        <p:nvSpPr>
          <p:cNvPr id="38918" name="Rectangle 4">
            <a:extLst>
              <a:ext uri="{FF2B5EF4-FFF2-40B4-BE49-F238E27FC236}">
                <a16:creationId xmlns:a16="http://schemas.microsoft.com/office/drawing/2014/main" id="{F446EC20-4452-1826-DDF3-06464E8405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7813" y="4365625"/>
            <a:ext cx="5976937" cy="974725"/>
          </a:xfrm>
          <a:prstGeom prst="rect">
            <a:avLst/>
          </a:prstGeom>
          <a:solidFill>
            <a:schemeClr val="bg1">
              <a:alpha val="50980"/>
            </a:schemeClr>
          </a:solidFill>
          <a:ln w="28575" algn="ctr">
            <a:pattFill prst="wdDnDiag">
              <a:fgClr>
                <a:srgbClr val="0066FF"/>
              </a:fgClr>
              <a:bgClr>
                <a:srgbClr val="FFFFFF"/>
              </a:bgClr>
            </a:patt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latin typeface="Comic Sans MS" panose="030F0702030302020204" pitchFamily="66" charset="0"/>
              </a:rPr>
              <a:t>select distinct </a:t>
            </a:r>
            <a:r>
              <a:rPr lang="en-US" altLang="zh-CN" sz="2800" i="1">
                <a:latin typeface="Comic Sans MS" panose="030F0702030302020204" pitchFamily="66" charset="0"/>
              </a:rPr>
              <a:t>branch_name</a:t>
            </a:r>
            <a:br>
              <a:rPr lang="en-US" altLang="zh-CN" sz="2800">
                <a:latin typeface="Comic Sans MS" panose="030F0702030302020204" pitchFamily="66" charset="0"/>
              </a:rPr>
            </a:br>
            <a:r>
              <a:rPr lang="en-US" altLang="zh-CN" sz="2800" b="1">
                <a:latin typeface="Comic Sans MS" panose="030F0702030302020204" pitchFamily="66" charset="0"/>
              </a:rPr>
              <a:t>from </a:t>
            </a:r>
            <a:r>
              <a:rPr lang="en-US" altLang="zh-CN" sz="2800" i="1">
                <a:latin typeface="Comic Sans MS" panose="030F0702030302020204" pitchFamily="66" charset="0"/>
              </a:rPr>
              <a:t>loan</a:t>
            </a:r>
          </a:p>
        </p:txBody>
      </p:sp>
      <p:sp>
        <p:nvSpPr>
          <p:cNvPr id="38919" name="Rectangle 5">
            <a:extLst>
              <a:ext uri="{FF2B5EF4-FFF2-40B4-BE49-F238E27FC236}">
                <a16:creationId xmlns:a16="http://schemas.microsoft.com/office/drawing/2014/main" id="{849F4A58-3410-FAA6-741F-92A696ECE5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/>
              <a:t>The select Clause</a:t>
            </a:r>
          </a:p>
        </p:txBody>
      </p:sp>
      <p:sp>
        <p:nvSpPr>
          <p:cNvPr id="392198" name="Rectangle 6">
            <a:extLst>
              <a:ext uri="{FF2B5EF4-FFF2-40B4-BE49-F238E27FC236}">
                <a16:creationId xmlns:a16="http://schemas.microsoft.com/office/drawing/2014/main" id="{26C4A1EB-ED8B-47AD-20C6-2601BDFFBB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9563" y="477838"/>
            <a:ext cx="935037" cy="3587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>
                <a:latin typeface="Comic Sans MS" panose="030F0702030302020204" pitchFamily="66" charset="0"/>
              </a:rPr>
              <a:t>Cont</a:t>
            </a:r>
            <a:r>
              <a:rPr lang="en-US" altLang="zh-CN" sz="2800">
                <a:latin typeface="Comic Sans MS" panose="030F0702030302020204" pitchFamily="66" charset="0"/>
              </a:rPr>
              <a:t>.</a:t>
            </a:r>
          </a:p>
        </p:txBody>
      </p:sp>
      <p:sp>
        <p:nvSpPr>
          <p:cNvPr id="392201" name="Rectangle 9">
            <a:extLst>
              <a:ext uri="{FF2B5EF4-FFF2-40B4-BE49-F238E27FC236}">
                <a16:creationId xmlns:a16="http://schemas.microsoft.com/office/drawing/2014/main" id="{66A271FC-D848-D598-DDF2-97AB2FCDF1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2997200"/>
            <a:ext cx="1368425" cy="431800"/>
          </a:xfrm>
          <a:prstGeom prst="rect">
            <a:avLst/>
          </a:prstGeom>
          <a:solidFill>
            <a:srgbClr val="FFFBD1"/>
          </a:solidFill>
          <a:ln w="57150">
            <a:pattFill prst="pct80">
              <a:fgClr>
                <a:srgbClr val="CC0066"/>
              </a:fgClr>
              <a:bgClr>
                <a:srgbClr val="FFFFFF"/>
              </a:bgClr>
            </a:patt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 b="1">
                <a:effectLst>
                  <a:outerShdw blurRad="38100" dist="38100" dir="2700000" algn="tl">
                    <a:srgbClr val="FFFFFF"/>
                  </a:outerShdw>
                </a:effectLst>
              </a:rPr>
              <a:t>Example</a:t>
            </a:r>
          </a:p>
        </p:txBody>
      </p:sp>
      <p:sp>
        <p:nvSpPr>
          <p:cNvPr id="38922" name="Rectangle 10">
            <a:extLst>
              <a:ext uri="{FF2B5EF4-FFF2-40B4-BE49-F238E27FC236}">
                <a16:creationId xmlns:a16="http://schemas.microsoft.com/office/drawing/2014/main" id="{21339720-EB8A-7A70-36CA-4BFDA6192C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250" y="2997200"/>
            <a:ext cx="6769100" cy="1117600"/>
          </a:xfrm>
          <a:prstGeom prst="rect">
            <a:avLst/>
          </a:prstGeom>
          <a:solidFill>
            <a:schemeClr val="bg1">
              <a:alpha val="5098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algn="ctr">
                <a:pattFill prst="wdDnDiag">
                  <a:fgClr>
                    <a:srgbClr val="0066FF"/>
                  </a:fgClr>
                  <a:bgClr>
                    <a:srgbClr val="FFFFFF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9875" indent="-2698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>
                <a:srgbClr val="FF0066"/>
              </a:buClr>
              <a:buFont typeface="Wingdings" panose="05000000000000000000" pitchFamily="2" charset="2"/>
              <a:buChar char="n"/>
            </a:pPr>
            <a:r>
              <a:rPr lang="en-US" altLang="zh-CN" sz="2800">
                <a:latin typeface="Comic Sans MS" panose="030F0702030302020204" pitchFamily="66" charset="0"/>
              </a:rPr>
              <a:t>Find the names of all branches in the </a:t>
            </a:r>
            <a:r>
              <a:rPr lang="en-US" altLang="zh-CN" sz="2800" i="1">
                <a:latin typeface="Comic Sans MS" panose="030F0702030302020204" pitchFamily="66" charset="0"/>
              </a:rPr>
              <a:t>loan</a:t>
            </a:r>
            <a:r>
              <a:rPr lang="en-US" altLang="zh-CN" sz="2800">
                <a:latin typeface="Comic Sans MS" panose="030F0702030302020204" pitchFamily="66" charset="0"/>
              </a:rPr>
              <a:t> relations, and remove duplicates</a:t>
            </a:r>
          </a:p>
        </p:txBody>
      </p:sp>
    </p:spTree>
  </p:cSld>
  <p:clrMapOvr>
    <a:masterClrMapping/>
  </p:clrMapOvr>
  <p:transition spd="med">
    <p:fade/>
    <p:sndAc>
      <p:stSnd>
        <p:snd r:embed="rId3" name="click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2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2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92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2199" grpId="0" animBg="1"/>
      <p:bldP spid="39219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页脚占位符 4">
            <a:extLst>
              <a:ext uri="{FF2B5EF4-FFF2-40B4-BE49-F238E27FC236}">
                <a16:creationId xmlns:a16="http://schemas.microsoft.com/office/drawing/2014/main" id="{0CD3567C-39E6-109A-A5DA-CAA1FF55D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066FF"/>
                </a:solidFill>
                <a:latin typeface="Comic Sans MS" panose="030F0702030302020204" pitchFamily="66" charset="0"/>
              </a:rPr>
              <a:t>Chapter3 SQL</a:t>
            </a:r>
          </a:p>
        </p:txBody>
      </p:sp>
      <p:sp>
        <p:nvSpPr>
          <p:cNvPr id="40963" name="灯片编号占位符 5">
            <a:extLst>
              <a:ext uri="{FF2B5EF4-FFF2-40B4-BE49-F238E27FC236}">
                <a16:creationId xmlns:a16="http://schemas.microsoft.com/office/drawing/2014/main" id="{DE629861-835E-D111-6B86-F0F520494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C9B9C9B-EDAC-49C6-B8CB-8FB9280F7B9C}" type="slidenum">
              <a:rPr lang="en-US" altLang="zh-CN" sz="1800" smtClean="0">
                <a:latin typeface="Comic Sans MS" panose="030F0702030302020204" pitchFamily="66" charset="0"/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zh-CN" sz="1800">
              <a:latin typeface="Comic Sans MS" panose="030F0702030302020204" pitchFamily="66" charset="0"/>
            </a:endParaRPr>
          </a:p>
        </p:txBody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5436D3C0-1A74-E0BC-503D-3ED15AA396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en-US" altLang="zh-CN"/>
              <a:t>The keyword </a:t>
            </a:r>
            <a:r>
              <a:rPr lang="en-US" altLang="zh-CN" b="1">
                <a:solidFill>
                  <a:srgbClr val="CC0066"/>
                </a:solidFill>
              </a:rPr>
              <a:t>all</a:t>
            </a:r>
            <a:r>
              <a:rPr lang="en-US" altLang="zh-CN" b="1"/>
              <a:t> </a:t>
            </a:r>
            <a:r>
              <a:rPr lang="en-US" altLang="zh-CN"/>
              <a:t>specifies that duplicates not be removed.</a:t>
            </a:r>
            <a:br>
              <a:rPr lang="en-US" altLang="zh-CN"/>
            </a:br>
            <a:endParaRPr lang="en-US" altLang="zh-CN"/>
          </a:p>
          <a:p>
            <a:pPr eaLnBrk="1" hangingPunct="1">
              <a:lnSpc>
                <a:spcPct val="130000"/>
              </a:lnSpc>
            </a:pPr>
            <a:endParaRPr lang="en-US" altLang="zh-CN"/>
          </a:p>
          <a:p>
            <a:pPr eaLnBrk="1" hangingPunct="1">
              <a:lnSpc>
                <a:spcPct val="130000"/>
              </a:lnSpc>
            </a:pPr>
            <a:r>
              <a:rPr lang="en-US" altLang="zh-CN"/>
              <a:t>Default is </a:t>
            </a:r>
            <a:r>
              <a:rPr lang="en-US" altLang="zh-CN" b="1"/>
              <a:t>all</a:t>
            </a:r>
          </a:p>
        </p:txBody>
      </p:sp>
      <p:sp>
        <p:nvSpPr>
          <p:cNvPr id="40965" name="Rectangle 4">
            <a:extLst>
              <a:ext uri="{FF2B5EF4-FFF2-40B4-BE49-F238E27FC236}">
                <a16:creationId xmlns:a16="http://schemas.microsoft.com/office/drawing/2014/main" id="{079DF429-954A-DB3D-7776-AF21DAB2E9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9613" y="3260725"/>
            <a:ext cx="4081462" cy="974725"/>
          </a:xfrm>
          <a:prstGeom prst="rect">
            <a:avLst/>
          </a:prstGeom>
          <a:solidFill>
            <a:schemeClr val="bg1">
              <a:alpha val="50980"/>
            </a:schemeClr>
          </a:solidFill>
          <a:ln w="28575" algn="ctr">
            <a:pattFill prst="wdDnDiag">
              <a:fgClr>
                <a:srgbClr val="0066FF"/>
              </a:fgClr>
              <a:bgClr>
                <a:srgbClr val="FFFFFF"/>
              </a:bgClr>
            </a:patt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800" b="1">
                <a:latin typeface="Comic Sans MS" panose="030F0702030302020204" pitchFamily="66" charset="0"/>
              </a:rPr>
              <a:t>select all</a:t>
            </a:r>
            <a:r>
              <a:rPr lang="en-US" altLang="zh-CN" sz="2800">
                <a:latin typeface="Comic Sans MS" panose="030F0702030302020204" pitchFamily="66" charset="0"/>
              </a:rPr>
              <a:t> </a:t>
            </a:r>
            <a:r>
              <a:rPr lang="en-US" altLang="zh-CN" sz="2800" i="1">
                <a:latin typeface="Comic Sans MS" panose="030F0702030302020204" pitchFamily="66" charset="0"/>
              </a:rPr>
              <a:t>branch_name</a:t>
            </a:r>
            <a:br>
              <a:rPr lang="en-US" altLang="zh-CN" sz="2800" i="1">
                <a:latin typeface="Comic Sans MS" panose="030F0702030302020204" pitchFamily="66" charset="0"/>
              </a:rPr>
            </a:br>
            <a:r>
              <a:rPr lang="en-US" altLang="zh-CN" sz="2800" b="1">
                <a:latin typeface="Comic Sans MS" panose="030F0702030302020204" pitchFamily="66" charset="0"/>
              </a:rPr>
              <a:t>from </a:t>
            </a:r>
            <a:r>
              <a:rPr lang="en-US" altLang="zh-CN" sz="2800" i="1">
                <a:latin typeface="Comic Sans MS" panose="030F0702030302020204" pitchFamily="66" charset="0"/>
              </a:rPr>
              <a:t>loan</a:t>
            </a:r>
          </a:p>
        </p:txBody>
      </p:sp>
      <p:sp>
        <p:nvSpPr>
          <p:cNvPr id="393221" name="Rectangle 5">
            <a:extLst>
              <a:ext uri="{FF2B5EF4-FFF2-40B4-BE49-F238E27FC236}">
                <a16:creationId xmlns:a16="http://schemas.microsoft.com/office/drawing/2014/main" id="{7366FC3C-FBFA-ACB6-F8C2-2AFA344DCC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2138" y="3286125"/>
            <a:ext cx="647700" cy="503238"/>
          </a:xfrm>
          <a:prstGeom prst="rect">
            <a:avLst/>
          </a:prstGeom>
          <a:solidFill>
            <a:schemeClr val="hlink">
              <a:alpha val="2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endParaRPr lang="zh-CN" altLang="en-US" sz="2400">
              <a:latin typeface="Comic Sans MS" panose="030F0702030302020204" pitchFamily="66" charset="0"/>
            </a:endParaRPr>
          </a:p>
        </p:txBody>
      </p:sp>
      <p:sp>
        <p:nvSpPr>
          <p:cNvPr id="40967" name="Rectangle 6">
            <a:extLst>
              <a:ext uri="{FF2B5EF4-FFF2-40B4-BE49-F238E27FC236}">
                <a16:creationId xmlns:a16="http://schemas.microsoft.com/office/drawing/2014/main" id="{E9EFFD52-E97E-FF78-EDEE-EC4EA77DF8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/>
              <a:t>The select Clause</a:t>
            </a:r>
          </a:p>
        </p:txBody>
      </p:sp>
      <p:sp>
        <p:nvSpPr>
          <p:cNvPr id="393223" name="Rectangle 7">
            <a:extLst>
              <a:ext uri="{FF2B5EF4-FFF2-40B4-BE49-F238E27FC236}">
                <a16:creationId xmlns:a16="http://schemas.microsoft.com/office/drawing/2014/main" id="{9195032A-6FD2-217C-E9CF-1C20F3E5FD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9563" y="477838"/>
            <a:ext cx="935037" cy="3587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>
                <a:latin typeface="Comic Sans MS" panose="030F0702030302020204" pitchFamily="66" charset="0"/>
              </a:rPr>
              <a:t>Cont</a:t>
            </a:r>
            <a:r>
              <a:rPr lang="en-US" altLang="zh-CN" sz="2800">
                <a:latin typeface="Comic Sans MS" panose="030F0702030302020204" pitchFamily="66" charset="0"/>
              </a:rPr>
              <a:t>.</a:t>
            </a:r>
          </a:p>
        </p:txBody>
      </p:sp>
    </p:spTree>
  </p:cSld>
  <p:clrMapOvr>
    <a:masterClrMapping/>
  </p:clrMapOvr>
  <p:transition spd="med">
    <p:fade/>
    <p:sndAc>
      <p:stSnd>
        <p:snd r:embed="rId3" name="click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3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3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93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221" grpId="0" animBg="1"/>
      <p:bldP spid="39322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页脚占位符 4">
            <a:extLst>
              <a:ext uri="{FF2B5EF4-FFF2-40B4-BE49-F238E27FC236}">
                <a16:creationId xmlns:a16="http://schemas.microsoft.com/office/drawing/2014/main" id="{0EDEA960-E4C4-447E-838B-368D36B43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066FF"/>
                </a:solidFill>
                <a:latin typeface="Comic Sans MS" panose="030F0702030302020204" pitchFamily="66" charset="0"/>
              </a:rPr>
              <a:t>Chapter3 SQL</a:t>
            </a:r>
          </a:p>
        </p:txBody>
      </p:sp>
      <p:sp>
        <p:nvSpPr>
          <p:cNvPr id="6147" name="灯片编号占位符 5">
            <a:extLst>
              <a:ext uri="{FF2B5EF4-FFF2-40B4-BE49-F238E27FC236}">
                <a16:creationId xmlns:a16="http://schemas.microsoft.com/office/drawing/2014/main" id="{E6D66E94-199B-FF4F-8F2F-9C1F2AC73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FEBC0B8-3595-4897-8580-C234B02DB4D8}" type="slidenum">
              <a:rPr lang="en-US" altLang="zh-CN" sz="1800" smtClean="0">
                <a:latin typeface="Comic Sans MS" panose="030F0702030302020204" pitchFamily="66" charset="0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zh-CN" sz="1800">
              <a:latin typeface="Comic Sans MS" panose="030F0702030302020204" pitchFamily="66" charset="0"/>
            </a:endParaRPr>
          </a:p>
        </p:txBody>
      </p:sp>
      <p:sp>
        <p:nvSpPr>
          <p:cNvPr id="6148" name="Rectangle 2">
            <a:extLst>
              <a:ext uri="{FF2B5EF4-FFF2-40B4-BE49-F238E27FC236}">
                <a16:creationId xmlns:a16="http://schemas.microsoft.com/office/drawing/2014/main" id="{E8873BEF-DEB7-0F53-C45D-D5206A1A29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5288" y="400050"/>
            <a:ext cx="8359775" cy="941388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/>
          <a:p>
            <a:pPr eaLnBrk="1" hangingPunct="1"/>
            <a:r>
              <a:rPr lang="en-US" altLang="zh-CN"/>
              <a:t>Contents</a:t>
            </a:r>
          </a:p>
        </p:txBody>
      </p:sp>
      <p:sp>
        <p:nvSpPr>
          <p:cNvPr id="6149" name="Rectangle 3">
            <a:extLst>
              <a:ext uri="{FF2B5EF4-FFF2-40B4-BE49-F238E27FC236}">
                <a16:creationId xmlns:a16="http://schemas.microsoft.com/office/drawing/2014/main" id="{C7825EB6-DA11-494C-7F8B-DC3FC77A92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0525" y="1414463"/>
            <a:ext cx="8502650" cy="4751387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eaLnBrk="1" hangingPunct="1">
              <a:spcBef>
                <a:spcPct val="10000"/>
              </a:spcBef>
            </a:pPr>
            <a:r>
              <a:rPr lang="en-US" altLang="zh-CN" sz="2800"/>
              <a:t>Data Definition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zh-CN" sz="2800"/>
              <a:t>Basic Query Structure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zh-CN" sz="2800"/>
              <a:t>Set Operations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zh-CN" sz="2800"/>
              <a:t>Aggregate Functions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zh-CN" sz="2800"/>
              <a:t>Null Values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zh-CN" sz="2800"/>
              <a:t>Nested Subqueries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zh-CN" sz="2800"/>
              <a:t>Complex Queries 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zh-CN" sz="2800"/>
              <a:t>Views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zh-CN" sz="2800"/>
              <a:t>Modification of the Database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zh-CN" sz="2800"/>
              <a:t>Joined Relations** </a:t>
            </a:r>
          </a:p>
        </p:txBody>
      </p:sp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页脚占位符 4">
            <a:extLst>
              <a:ext uri="{FF2B5EF4-FFF2-40B4-BE49-F238E27FC236}">
                <a16:creationId xmlns:a16="http://schemas.microsoft.com/office/drawing/2014/main" id="{D8CFC883-21F8-B8E6-057A-995645A11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066FF"/>
                </a:solidFill>
                <a:latin typeface="Comic Sans MS" panose="030F0702030302020204" pitchFamily="66" charset="0"/>
              </a:rPr>
              <a:t>Chapter3 SQL</a:t>
            </a:r>
          </a:p>
        </p:txBody>
      </p:sp>
      <p:sp>
        <p:nvSpPr>
          <p:cNvPr id="43011" name="灯片编号占位符 5">
            <a:extLst>
              <a:ext uri="{FF2B5EF4-FFF2-40B4-BE49-F238E27FC236}">
                <a16:creationId xmlns:a16="http://schemas.microsoft.com/office/drawing/2014/main" id="{2C918E9B-9D5F-446A-B4DB-281FA321B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CD9EE9D-1283-4222-B8EB-4EAED8DC61C4}" type="slidenum">
              <a:rPr lang="en-US" altLang="zh-CN" sz="1800" smtClean="0">
                <a:latin typeface="Comic Sans MS" panose="030F0702030302020204" pitchFamily="66" charset="0"/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zh-CN" sz="1800">
              <a:latin typeface="Comic Sans MS" panose="030F0702030302020204" pitchFamily="66" charset="0"/>
            </a:endParaRPr>
          </a:p>
        </p:txBody>
      </p:sp>
      <p:sp>
        <p:nvSpPr>
          <p:cNvPr id="394251" name="Rectangle 11">
            <a:extLst>
              <a:ext uri="{FF2B5EF4-FFF2-40B4-BE49-F238E27FC236}">
                <a16:creationId xmlns:a16="http://schemas.microsoft.com/office/drawing/2014/main" id="{7A9DBC4B-2007-AEF1-B5C9-670AA648A7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9613" y="4652963"/>
            <a:ext cx="5905500" cy="504825"/>
          </a:xfrm>
          <a:prstGeom prst="rect">
            <a:avLst/>
          </a:prstGeom>
          <a:solidFill>
            <a:schemeClr val="hlink">
              <a:alpha val="3999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endParaRPr lang="zh-CN" altLang="en-US" sz="2400">
              <a:latin typeface="Comic Sans MS" panose="030F0702030302020204" pitchFamily="66" charset="0"/>
            </a:endParaRPr>
          </a:p>
        </p:txBody>
      </p:sp>
      <p:sp>
        <p:nvSpPr>
          <p:cNvPr id="394250" name="Rectangle 10">
            <a:extLst>
              <a:ext uri="{FF2B5EF4-FFF2-40B4-BE49-F238E27FC236}">
                <a16:creationId xmlns:a16="http://schemas.microsoft.com/office/drawing/2014/main" id="{4446E156-24A7-D434-9E1C-866581D1E0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7675" y="2924175"/>
            <a:ext cx="647700" cy="504825"/>
          </a:xfrm>
          <a:prstGeom prst="rect">
            <a:avLst/>
          </a:prstGeom>
          <a:solidFill>
            <a:schemeClr val="hlink">
              <a:alpha val="3999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endParaRPr lang="zh-CN" altLang="en-US" sz="2400">
              <a:latin typeface="Comic Sans MS" panose="030F0702030302020204" pitchFamily="66" charset="0"/>
            </a:endParaRPr>
          </a:p>
        </p:txBody>
      </p:sp>
      <p:sp>
        <p:nvSpPr>
          <p:cNvPr id="43014" name="AutoShape 8">
            <a:extLst>
              <a:ext uri="{FF2B5EF4-FFF2-40B4-BE49-F238E27FC236}">
                <a16:creationId xmlns:a16="http://schemas.microsoft.com/office/drawing/2014/main" id="{BE5B59D7-3D0F-8FE9-92B5-BA2BE5F879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5375" y="3644900"/>
            <a:ext cx="504825" cy="936625"/>
          </a:xfrm>
          <a:prstGeom prst="downArrow">
            <a:avLst>
              <a:gd name="adj1" fmla="val 50000"/>
              <a:gd name="adj2" fmla="val 46384"/>
            </a:avLst>
          </a:prstGeom>
          <a:gradFill rotWithShape="1">
            <a:gsLst>
              <a:gs pos="0">
                <a:schemeClr val="bg1">
                  <a:alpha val="39998"/>
                </a:schemeClr>
              </a:gs>
              <a:gs pos="100000">
                <a:srgbClr val="FF0066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endParaRPr lang="zh-CN" altLang="en-US" sz="2400">
              <a:latin typeface="Comic Sans MS" panose="030F0702030302020204" pitchFamily="66" charset="0"/>
            </a:endParaRPr>
          </a:p>
        </p:txBody>
      </p:sp>
      <p:sp>
        <p:nvSpPr>
          <p:cNvPr id="43015" name="Rectangle 3">
            <a:extLst>
              <a:ext uri="{FF2B5EF4-FFF2-40B4-BE49-F238E27FC236}">
                <a16:creationId xmlns:a16="http://schemas.microsoft.com/office/drawing/2014/main" id="{99FB8FC0-F068-187B-318E-0BD4D3E950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An asterisk in the select clause denotes </a:t>
            </a:r>
            <a:r>
              <a:rPr lang="en-US" altLang="zh-CN">
                <a:latin typeface="Helvetica" panose="020B0604020202020204" pitchFamily="34" charset="0"/>
              </a:rPr>
              <a:t>“</a:t>
            </a:r>
            <a:r>
              <a:rPr lang="en-US" altLang="zh-CN"/>
              <a:t>all attributes</a:t>
            </a:r>
            <a:r>
              <a:rPr lang="en-US" altLang="zh-CN">
                <a:latin typeface="Helvetica" panose="020B0604020202020204" pitchFamily="34" charset="0"/>
              </a:rPr>
              <a:t>”</a:t>
            </a:r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endParaRPr lang="en-US" altLang="zh-CN"/>
          </a:p>
        </p:txBody>
      </p:sp>
      <p:sp>
        <p:nvSpPr>
          <p:cNvPr id="43016" name="Rectangle 4">
            <a:extLst>
              <a:ext uri="{FF2B5EF4-FFF2-40B4-BE49-F238E27FC236}">
                <a16:creationId xmlns:a16="http://schemas.microsoft.com/office/drawing/2014/main" id="{646FA8BB-EC18-A157-D954-69464671AD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/>
              <a:t>The select Clause</a:t>
            </a:r>
          </a:p>
        </p:txBody>
      </p:sp>
      <p:sp>
        <p:nvSpPr>
          <p:cNvPr id="394245" name="Rectangle 5">
            <a:extLst>
              <a:ext uri="{FF2B5EF4-FFF2-40B4-BE49-F238E27FC236}">
                <a16:creationId xmlns:a16="http://schemas.microsoft.com/office/drawing/2014/main" id="{69725E7D-070B-25CA-7D76-89AA2577A2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9563" y="477838"/>
            <a:ext cx="935037" cy="3587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>
                <a:latin typeface="Comic Sans MS" panose="030F0702030302020204" pitchFamily="66" charset="0"/>
              </a:rPr>
              <a:t>Cont</a:t>
            </a:r>
            <a:r>
              <a:rPr lang="en-US" altLang="zh-CN" sz="2800">
                <a:latin typeface="Comic Sans MS" panose="030F0702030302020204" pitchFamily="66" charset="0"/>
              </a:rPr>
              <a:t>.</a:t>
            </a:r>
          </a:p>
        </p:txBody>
      </p:sp>
      <p:sp>
        <p:nvSpPr>
          <p:cNvPr id="43018" name="Rectangle 6">
            <a:extLst>
              <a:ext uri="{FF2B5EF4-FFF2-40B4-BE49-F238E27FC236}">
                <a16:creationId xmlns:a16="http://schemas.microsoft.com/office/drawing/2014/main" id="{BF50A9D7-E8A5-F120-F48E-7C13B15D81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6588" y="2924175"/>
            <a:ext cx="2665412" cy="974725"/>
          </a:xfrm>
          <a:prstGeom prst="rect">
            <a:avLst/>
          </a:prstGeom>
          <a:solidFill>
            <a:schemeClr val="bg1">
              <a:alpha val="50980"/>
            </a:schemeClr>
          </a:solidFill>
          <a:ln w="28575" algn="ctr">
            <a:pattFill prst="wdDnDiag">
              <a:fgClr>
                <a:srgbClr val="0066FF"/>
              </a:fgClr>
              <a:bgClr>
                <a:srgbClr val="FFFFFF"/>
              </a:bgClr>
            </a:patt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800" b="1">
                <a:latin typeface="Comic Sans MS" panose="030F0702030302020204" pitchFamily="66" charset="0"/>
              </a:rPr>
              <a:t>select </a:t>
            </a:r>
            <a:r>
              <a:rPr lang="en-US" altLang="zh-CN" sz="2800">
                <a:latin typeface="Comic Sans MS" panose="030F0702030302020204" pitchFamily="66" charset="0"/>
              </a:rPr>
              <a:t>*</a:t>
            </a:r>
            <a:br>
              <a:rPr lang="en-US" altLang="zh-CN" sz="2800">
                <a:latin typeface="Comic Sans MS" panose="030F0702030302020204" pitchFamily="66" charset="0"/>
              </a:rPr>
            </a:br>
            <a:r>
              <a:rPr lang="en-US" altLang="zh-CN" sz="2800" b="1">
                <a:latin typeface="Comic Sans MS" panose="030F0702030302020204" pitchFamily="66" charset="0"/>
              </a:rPr>
              <a:t>from </a:t>
            </a:r>
            <a:r>
              <a:rPr lang="en-US" altLang="zh-CN" sz="2800" i="1">
                <a:latin typeface="Comic Sans MS" panose="030F0702030302020204" pitchFamily="66" charset="0"/>
              </a:rPr>
              <a:t>loan</a:t>
            </a:r>
          </a:p>
        </p:txBody>
      </p:sp>
      <p:sp>
        <p:nvSpPr>
          <p:cNvPr id="43019" name="Rectangle 7">
            <a:extLst>
              <a:ext uri="{FF2B5EF4-FFF2-40B4-BE49-F238E27FC236}">
                <a16:creationId xmlns:a16="http://schemas.microsoft.com/office/drawing/2014/main" id="{29DB5632-3B85-458D-7768-3B4D57EBDD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4652963"/>
            <a:ext cx="7489825" cy="974725"/>
          </a:xfrm>
          <a:prstGeom prst="rect">
            <a:avLst/>
          </a:prstGeom>
          <a:solidFill>
            <a:schemeClr val="bg1">
              <a:alpha val="50980"/>
            </a:schemeClr>
          </a:solidFill>
          <a:ln w="28575" algn="ctr">
            <a:pattFill prst="wdDnDiag">
              <a:fgClr>
                <a:srgbClr val="0066FF"/>
              </a:fgClr>
              <a:bgClr>
                <a:srgbClr val="FFFFFF"/>
              </a:bgClr>
            </a:patt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800" b="1">
                <a:latin typeface="Comic Sans MS" panose="030F0702030302020204" pitchFamily="66" charset="0"/>
              </a:rPr>
              <a:t>select </a:t>
            </a:r>
            <a:r>
              <a:rPr lang="en-US" altLang="zh-CN" sz="2800">
                <a:latin typeface="Comic Sans MS" panose="030F0702030302020204" pitchFamily="66" charset="0"/>
              </a:rPr>
              <a:t>loan_number, branch_name, amount</a:t>
            </a:r>
            <a:br>
              <a:rPr lang="en-US" altLang="zh-CN" sz="2800">
                <a:latin typeface="Comic Sans MS" panose="030F0702030302020204" pitchFamily="66" charset="0"/>
              </a:rPr>
            </a:br>
            <a:r>
              <a:rPr lang="en-US" altLang="zh-CN" sz="2800" b="1">
                <a:latin typeface="Comic Sans MS" panose="030F0702030302020204" pitchFamily="66" charset="0"/>
              </a:rPr>
              <a:t>from </a:t>
            </a:r>
            <a:r>
              <a:rPr lang="en-US" altLang="zh-CN" sz="2800" i="1">
                <a:latin typeface="Comic Sans MS" panose="030F0702030302020204" pitchFamily="66" charset="0"/>
              </a:rPr>
              <a:t>loan</a:t>
            </a:r>
          </a:p>
        </p:txBody>
      </p:sp>
      <p:sp>
        <p:nvSpPr>
          <p:cNvPr id="43020" name="Text Box 9">
            <a:extLst>
              <a:ext uri="{FF2B5EF4-FFF2-40B4-BE49-F238E27FC236}">
                <a16:creationId xmlns:a16="http://schemas.microsoft.com/office/drawing/2014/main" id="{79B38832-A23B-7B8C-5C7D-A675C7FE75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8763" y="3933825"/>
            <a:ext cx="16557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alpha val="5098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pattFill prst="wdDnDiag">
                  <a:fgClr>
                    <a:srgbClr val="0066FF"/>
                  </a:fgClr>
                  <a:bgClr>
                    <a:srgbClr val="FFFFFF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>
                <a:latin typeface="Comic Sans MS" panose="030F0702030302020204" pitchFamily="66" charset="0"/>
              </a:rPr>
              <a:t>Equal to </a:t>
            </a:r>
          </a:p>
        </p:txBody>
      </p:sp>
    </p:spTree>
  </p:cSld>
  <p:clrMapOvr>
    <a:masterClrMapping/>
  </p:clrMapOvr>
  <p:transition spd="med">
    <p:fade/>
    <p:sndAc>
      <p:stSnd>
        <p:snd r:embed="rId3" name="click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4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4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94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94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4251" grpId="0" animBg="1"/>
      <p:bldP spid="394250" grpId="0" animBg="1"/>
      <p:bldP spid="39424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页脚占位符 4">
            <a:extLst>
              <a:ext uri="{FF2B5EF4-FFF2-40B4-BE49-F238E27FC236}">
                <a16:creationId xmlns:a16="http://schemas.microsoft.com/office/drawing/2014/main" id="{A8DA5F74-4CC1-9C7A-5073-3013B3B55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066FF"/>
                </a:solidFill>
                <a:latin typeface="Comic Sans MS" panose="030F0702030302020204" pitchFamily="66" charset="0"/>
              </a:rPr>
              <a:t>Chapter3 SQL</a:t>
            </a:r>
          </a:p>
        </p:txBody>
      </p:sp>
      <p:sp>
        <p:nvSpPr>
          <p:cNvPr id="45059" name="灯片编号占位符 5">
            <a:extLst>
              <a:ext uri="{FF2B5EF4-FFF2-40B4-BE49-F238E27FC236}">
                <a16:creationId xmlns:a16="http://schemas.microsoft.com/office/drawing/2014/main" id="{B8CA63C2-354A-D451-C1F4-21BFF0F21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5796D94-F2BA-4256-8695-D92764015ED9}" type="slidenum">
              <a:rPr lang="en-US" altLang="zh-CN" sz="1800" smtClean="0">
                <a:latin typeface="Comic Sans MS" panose="030F0702030302020204" pitchFamily="66" charset="0"/>
              </a:rPr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zh-CN" sz="1800">
              <a:latin typeface="Comic Sans MS" panose="030F0702030302020204" pitchFamily="66" charset="0"/>
            </a:endParaRPr>
          </a:p>
        </p:txBody>
      </p:sp>
      <p:sp>
        <p:nvSpPr>
          <p:cNvPr id="395272" name="Rectangle 8">
            <a:extLst>
              <a:ext uri="{FF2B5EF4-FFF2-40B4-BE49-F238E27FC236}">
                <a16:creationId xmlns:a16="http://schemas.microsoft.com/office/drawing/2014/main" id="{EB0A9E85-074B-1813-2F4F-39D0A739CD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7763" y="3789363"/>
            <a:ext cx="1728787" cy="503237"/>
          </a:xfrm>
          <a:prstGeom prst="rect">
            <a:avLst/>
          </a:prstGeom>
          <a:solidFill>
            <a:schemeClr val="hlink">
              <a:alpha val="3999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endParaRPr lang="zh-CN" altLang="en-US" sz="2400">
              <a:latin typeface="Comic Sans MS" panose="030F0702030302020204" pitchFamily="66" charset="0"/>
            </a:endParaRPr>
          </a:p>
        </p:txBody>
      </p:sp>
      <p:sp>
        <p:nvSpPr>
          <p:cNvPr id="45061" name="Rectangle 3">
            <a:extLst>
              <a:ext uri="{FF2B5EF4-FFF2-40B4-BE49-F238E27FC236}">
                <a16:creationId xmlns:a16="http://schemas.microsoft.com/office/drawing/2014/main" id="{E54CB842-57F4-AD60-F76A-25F31C33D4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1628775"/>
            <a:ext cx="8353425" cy="4537075"/>
          </a:xfrm>
        </p:spPr>
        <p:txBody>
          <a:bodyPr/>
          <a:lstStyle/>
          <a:p>
            <a:pPr eaLnBrk="1" hangingPunct="1"/>
            <a:r>
              <a:rPr lang="en-US" altLang="zh-CN"/>
              <a:t>The </a:t>
            </a:r>
            <a:r>
              <a:rPr lang="en-US" altLang="zh-CN" b="1">
                <a:solidFill>
                  <a:srgbClr val="CC0066"/>
                </a:solidFill>
              </a:rPr>
              <a:t>select</a:t>
            </a:r>
            <a:r>
              <a:rPr lang="en-US" altLang="zh-CN">
                <a:solidFill>
                  <a:srgbClr val="CC0066"/>
                </a:solidFill>
              </a:rPr>
              <a:t> </a:t>
            </a:r>
            <a:r>
              <a:rPr lang="en-US" altLang="zh-CN"/>
              <a:t>clause can contain arithmetic expressions involving the operation, +, </a:t>
            </a:r>
            <a:r>
              <a:rPr lang="en-US" altLang="zh-CN">
                <a:latin typeface="Helvetica" panose="020B0604020202020204" pitchFamily="34" charset="0"/>
              </a:rPr>
              <a:t>–</a:t>
            </a:r>
            <a:r>
              <a:rPr lang="en-US" altLang="zh-CN"/>
              <a:t>, </a:t>
            </a:r>
            <a:r>
              <a:rPr lang="en-US" altLang="zh-CN">
                <a:latin typeface="Symbol" panose="05050102010706020507" pitchFamily="18" charset="2"/>
              </a:rPr>
              <a:t></a:t>
            </a:r>
            <a:r>
              <a:rPr lang="en-US" altLang="zh-CN"/>
              <a:t>, and /, and operating on constants or attributes of tuples</a:t>
            </a:r>
          </a:p>
          <a:p>
            <a:pPr lvl="1" eaLnBrk="1" hangingPunct="1"/>
            <a:endParaRPr lang="en-US" altLang="zh-CN"/>
          </a:p>
          <a:p>
            <a:pPr lvl="1" eaLnBrk="1" hangingPunct="1"/>
            <a:endParaRPr lang="en-US" altLang="zh-CN"/>
          </a:p>
          <a:p>
            <a:pPr lvl="1" eaLnBrk="1" hangingPunct="1"/>
            <a:r>
              <a:rPr lang="en-US" altLang="zh-CN"/>
              <a:t>would return a relation that is the same as the </a:t>
            </a:r>
            <a:r>
              <a:rPr lang="en-US" altLang="zh-CN" i="1"/>
              <a:t>loan </a:t>
            </a:r>
            <a:r>
              <a:rPr lang="en-US" altLang="zh-CN"/>
              <a:t>relation, except that the value of the attribute </a:t>
            </a:r>
            <a:r>
              <a:rPr lang="en-US" altLang="zh-CN" i="1"/>
              <a:t>amount </a:t>
            </a:r>
            <a:r>
              <a:rPr lang="en-US" altLang="zh-CN"/>
              <a:t>is multiplied by 100</a:t>
            </a:r>
          </a:p>
        </p:txBody>
      </p:sp>
      <p:sp>
        <p:nvSpPr>
          <p:cNvPr id="45062" name="Rectangle 4">
            <a:extLst>
              <a:ext uri="{FF2B5EF4-FFF2-40B4-BE49-F238E27FC236}">
                <a16:creationId xmlns:a16="http://schemas.microsoft.com/office/drawing/2014/main" id="{FCD18C96-29C2-D00A-CB10-8536F98C3A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013" y="3789363"/>
            <a:ext cx="6894512" cy="923925"/>
          </a:xfrm>
          <a:prstGeom prst="rect">
            <a:avLst/>
          </a:prstGeom>
          <a:solidFill>
            <a:schemeClr val="bg1">
              <a:alpha val="50980"/>
            </a:schemeClr>
          </a:solidFill>
          <a:ln w="28575" algn="ctr">
            <a:pattFill prst="wdDnDiag">
              <a:fgClr>
                <a:srgbClr val="0066FF"/>
              </a:fgClr>
              <a:bgClr>
                <a:srgbClr val="FFFFFF"/>
              </a:bgClr>
            </a:patt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400" b="1">
                <a:latin typeface="Comic Sans MS" panose="030F0702030302020204" pitchFamily="66" charset="0"/>
              </a:rPr>
              <a:t>select</a:t>
            </a:r>
            <a:r>
              <a:rPr lang="en-US" altLang="zh-CN" sz="2400">
                <a:latin typeface="Comic Sans MS" panose="030F0702030302020204" pitchFamily="66" charset="0"/>
              </a:rPr>
              <a:t> </a:t>
            </a:r>
            <a:r>
              <a:rPr lang="en-US" altLang="zh-CN" sz="2400" i="1">
                <a:latin typeface="Comic Sans MS" panose="030F0702030302020204" pitchFamily="66" charset="0"/>
              </a:rPr>
              <a:t>loan_number, branch_name, amount*</a:t>
            </a:r>
            <a:r>
              <a:rPr lang="en-US" altLang="zh-CN" sz="2400">
                <a:latin typeface="Comic Sans MS" panose="030F0702030302020204" pitchFamily="66" charset="0"/>
              </a:rPr>
              <a:t>100</a:t>
            </a:r>
          </a:p>
          <a:p>
            <a:pPr eaLnBrk="1" hangingPunct="1">
              <a:buFontTx/>
              <a:buNone/>
            </a:pPr>
            <a:r>
              <a:rPr lang="en-US" altLang="zh-CN" sz="2400" b="1">
                <a:latin typeface="Comic Sans MS" panose="030F0702030302020204" pitchFamily="66" charset="0"/>
              </a:rPr>
              <a:t>from </a:t>
            </a:r>
            <a:r>
              <a:rPr lang="en-US" altLang="zh-CN" sz="2400" i="1">
                <a:latin typeface="Comic Sans MS" panose="030F0702030302020204" pitchFamily="66" charset="0"/>
              </a:rPr>
              <a:t>loan</a:t>
            </a:r>
          </a:p>
        </p:txBody>
      </p:sp>
      <p:sp>
        <p:nvSpPr>
          <p:cNvPr id="45063" name="Rectangle 6">
            <a:extLst>
              <a:ext uri="{FF2B5EF4-FFF2-40B4-BE49-F238E27FC236}">
                <a16:creationId xmlns:a16="http://schemas.microsoft.com/office/drawing/2014/main" id="{9C85D13C-F37E-559D-51A0-AB7A33FA16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/>
              <a:t>The select Clause</a:t>
            </a:r>
          </a:p>
        </p:txBody>
      </p:sp>
      <p:sp>
        <p:nvSpPr>
          <p:cNvPr id="395271" name="Rectangle 7">
            <a:extLst>
              <a:ext uri="{FF2B5EF4-FFF2-40B4-BE49-F238E27FC236}">
                <a16:creationId xmlns:a16="http://schemas.microsoft.com/office/drawing/2014/main" id="{5CFA8B2D-4C2D-4979-8235-D4D2F2AA04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9563" y="477838"/>
            <a:ext cx="935037" cy="3587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>
                <a:latin typeface="Comic Sans MS" panose="030F0702030302020204" pitchFamily="66" charset="0"/>
              </a:rPr>
              <a:t>Cont</a:t>
            </a:r>
            <a:r>
              <a:rPr lang="en-US" altLang="zh-CN" sz="2800">
                <a:latin typeface="Comic Sans MS" panose="030F0702030302020204" pitchFamily="66" charset="0"/>
              </a:rPr>
              <a:t>.</a:t>
            </a:r>
          </a:p>
        </p:txBody>
      </p:sp>
    </p:spTree>
  </p:cSld>
  <p:clrMapOvr>
    <a:masterClrMapping/>
  </p:clrMapOvr>
  <p:transition spd="med">
    <p:fade/>
    <p:sndAc>
      <p:stSnd>
        <p:snd r:embed="rId3" name="click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52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52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95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5272" grpId="0" animBg="1"/>
      <p:bldP spid="39527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页脚占位符 4">
            <a:extLst>
              <a:ext uri="{FF2B5EF4-FFF2-40B4-BE49-F238E27FC236}">
                <a16:creationId xmlns:a16="http://schemas.microsoft.com/office/drawing/2014/main" id="{10F1C00B-C6AF-C749-CAB4-EA8FC67A5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066FF"/>
                </a:solidFill>
                <a:latin typeface="Comic Sans MS" panose="030F0702030302020204" pitchFamily="66" charset="0"/>
              </a:rPr>
              <a:t>Chapter3 SQL</a:t>
            </a:r>
          </a:p>
        </p:txBody>
      </p:sp>
      <p:sp>
        <p:nvSpPr>
          <p:cNvPr id="47107" name="灯片编号占位符 5">
            <a:extLst>
              <a:ext uri="{FF2B5EF4-FFF2-40B4-BE49-F238E27FC236}">
                <a16:creationId xmlns:a16="http://schemas.microsoft.com/office/drawing/2014/main" id="{88660741-22E2-DA28-BC69-F93C7E46A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67A0C6B-CA03-44D6-BAD1-C0984737E1BC}" type="slidenum">
              <a:rPr lang="en-US" altLang="zh-CN" sz="1800" smtClean="0">
                <a:latin typeface="Comic Sans MS" panose="030F0702030302020204" pitchFamily="66" charset="0"/>
              </a:rPr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zh-CN" sz="1800">
              <a:latin typeface="Comic Sans MS" panose="030F0702030302020204" pitchFamily="66" charset="0"/>
            </a:endParaRPr>
          </a:p>
        </p:txBody>
      </p:sp>
      <p:sp>
        <p:nvSpPr>
          <p:cNvPr id="47108" name="Rectangle 2">
            <a:extLst>
              <a:ext uri="{FF2B5EF4-FFF2-40B4-BE49-F238E27FC236}">
                <a16:creationId xmlns:a16="http://schemas.microsoft.com/office/drawing/2014/main" id="{4561A28F-DAA2-8213-7DA8-BC60A9E802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The where Clause</a:t>
            </a:r>
          </a:p>
        </p:txBody>
      </p:sp>
      <p:sp>
        <p:nvSpPr>
          <p:cNvPr id="47109" name="Rectangle 3">
            <a:extLst>
              <a:ext uri="{FF2B5EF4-FFF2-40B4-BE49-F238E27FC236}">
                <a16:creationId xmlns:a16="http://schemas.microsoft.com/office/drawing/2014/main" id="{481567B1-53C1-0FAF-E2AB-6508177DDC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1628775"/>
            <a:ext cx="8353425" cy="2087563"/>
          </a:xfrm>
        </p:spPr>
        <p:txBody>
          <a:bodyPr/>
          <a:lstStyle/>
          <a:p>
            <a:pPr eaLnBrk="1" hangingPunct="1"/>
            <a:r>
              <a:rPr lang="en-US" altLang="zh-CN"/>
              <a:t>The </a:t>
            </a:r>
            <a:r>
              <a:rPr lang="en-US" altLang="zh-CN" b="1">
                <a:solidFill>
                  <a:srgbClr val="CC0066"/>
                </a:solidFill>
              </a:rPr>
              <a:t>where</a:t>
            </a:r>
            <a:r>
              <a:rPr lang="en-US" altLang="zh-CN" b="1"/>
              <a:t> </a:t>
            </a:r>
            <a:r>
              <a:rPr lang="en-US" altLang="zh-CN"/>
              <a:t>clause specifies conditions that the result must satisfy</a:t>
            </a:r>
          </a:p>
          <a:p>
            <a:pPr lvl="1" eaLnBrk="1" hangingPunct="1"/>
            <a:r>
              <a:rPr lang="en-US" altLang="zh-CN"/>
              <a:t>Corresponds to the selection predicate of the relational algebra</a:t>
            </a:r>
          </a:p>
        </p:txBody>
      </p:sp>
      <p:sp>
        <p:nvSpPr>
          <p:cNvPr id="47110" name="Rectangle 4">
            <a:extLst>
              <a:ext uri="{FF2B5EF4-FFF2-40B4-BE49-F238E27FC236}">
                <a16:creationId xmlns:a16="http://schemas.microsoft.com/office/drawing/2014/main" id="{36C0DE84-F683-8496-ABF4-1BF09C11D3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5084763"/>
            <a:ext cx="8018462" cy="1216025"/>
          </a:xfrm>
          <a:prstGeom prst="rect">
            <a:avLst/>
          </a:prstGeom>
          <a:solidFill>
            <a:schemeClr val="bg1">
              <a:alpha val="50980"/>
            </a:schemeClr>
          </a:solidFill>
          <a:ln w="28575" algn="ctr">
            <a:pattFill prst="wdDnDiag">
              <a:fgClr>
                <a:srgbClr val="0066FF"/>
              </a:fgClr>
              <a:bgClr>
                <a:srgbClr val="FFFFFF"/>
              </a:bgClr>
            </a:patt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400" b="1">
                <a:latin typeface="Comic Sans MS" panose="030F0702030302020204" pitchFamily="66" charset="0"/>
              </a:rPr>
              <a:t>select </a:t>
            </a:r>
            <a:r>
              <a:rPr lang="en-US" altLang="zh-CN" sz="2400" i="1">
                <a:latin typeface="Comic Sans MS" panose="030F0702030302020204" pitchFamily="66" charset="0"/>
              </a:rPr>
              <a:t>loan_number</a:t>
            </a:r>
            <a:br>
              <a:rPr lang="en-US" altLang="zh-CN" sz="2400" i="1">
                <a:latin typeface="Comic Sans MS" panose="030F0702030302020204" pitchFamily="66" charset="0"/>
              </a:rPr>
            </a:br>
            <a:r>
              <a:rPr lang="en-US" altLang="zh-CN" sz="2400" b="1">
                <a:latin typeface="Comic Sans MS" panose="030F0702030302020204" pitchFamily="66" charset="0"/>
              </a:rPr>
              <a:t>from </a:t>
            </a:r>
            <a:r>
              <a:rPr lang="en-US" altLang="zh-CN" sz="2400" i="1">
                <a:latin typeface="Comic Sans MS" panose="030F0702030302020204" pitchFamily="66" charset="0"/>
              </a:rPr>
              <a:t>loan</a:t>
            </a:r>
            <a:br>
              <a:rPr lang="en-US" altLang="zh-CN" sz="2400" i="1">
                <a:latin typeface="Comic Sans MS" panose="030F0702030302020204" pitchFamily="66" charset="0"/>
              </a:rPr>
            </a:br>
            <a:r>
              <a:rPr lang="en-US" altLang="zh-CN" sz="2400" b="1">
                <a:latin typeface="Comic Sans MS" panose="030F0702030302020204" pitchFamily="66" charset="0"/>
              </a:rPr>
              <a:t>where </a:t>
            </a:r>
            <a:r>
              <a:rPr lang="en-US" altLang="zh-CN" sz="2400" i="1">
                <a:latin typeface="Comic Sans MS" panose="030F0702030302020204" pitchFamily="66" charset="0"/>
              </a:rPr>
              <a:t>branch_name =</a:t>
            </a:r>
            <a:r>
              <a:rPr lang="en-US" altLang="zh-CN" sz="2400">
                <a:latin typeface="Comic Sans MS" panose="030F0702030302020204" pitchFamily="66" charset="0"/>
              </a:rPr>
              <a:t> </a:t>
            </a:r>
            <a:r>
              <a:rPr lang="en-US" altLang="zh-CN" sz="2400" i="1">
                <a:latin typeface="Comic Sans MS" panose="030F0702030302020204" pitchFamily="66" charset="0"/>
              </a:rPr>
              <a:t>'</a:t>
            </a:r>
            <a:r>
              <a:rPr lang="en-US" altLang="zh-CN" sz="2400">
                <a:latin typeface="Comic Sans MS" panose="030F0702030302020204" pitchFamily="66" charset="0"/>
              </a:rPr>
              <a:t>Perryridge'</a:t>
            </a:r>
            <a:r>
              <a:rPr lang="en-US" altLang="zh-CN" sz="2400" i="1">
                <a:latin typeface="Comic Sans MS" panose="030F0702030302020204" pitchFamily="66" charset="0"/>
              </a:rPr>
              <a:t>  </a:t>
            </a:r>
            <a:r>
              <a:rPr lang="en-US" altLang="zh-CN" sz="2400" b="1">
                <a:latin typeface="Comic Sans MS" panose="030F0702030302020204" pitchFamily="66" charset="0"/>
              </a:rPr>
              <a:t>and </a:t>
            </a:r>
            <a:r>
              <a:rPr lang="en-US" altLang="zh-CN" sz="2400" i="1">
                <a:latin typeface="Comic Sans MS" panose="030F0702030302020204" pitchFamily="66" charset="0"/>
              </a:rPr>
              <a:t>amount </a:t>
            </a:r>
            <a:r>
              <a:rPr lang="en-US" altLang="zh-CN" sz="2400">
                <a:latin typeface="Comic Sans MS" panose="030F0702030302020204" pitchFamily="66" charset="0"/>
              </a:rPr>
              <a:t>&gt; 1200</a:t>
            </a:r>
          </a:p>
        </p:txBody>
      </p:sp>
      <p:sp>
        <p:nvSpPr>
          <p:cNvPr id="396296" name="Rectangle 8">
            <a:extLst>
              <a:ext uri="{FF2B5EF4-FFF2-40B4-BE49-F238E27FC236}">
                <a16:creationId xmlns:a16="http://schemas.microsoft.com/office/drawing/2014/main" id="{88CC7013-95D7-1364-27A9-7C063C6A90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3644900"/>
            <a:ext cx="1368425" cy="431800"/>
          </a:xfrm>
          <a:prstGeom prst="rect">
            <a:avLst/>
          </a:prstGeom>
          <a:solidFill>
            <a:srgbClr val="FFFBD1"/>
          </a:solidFill>
          <a:ln w="57150">
            <a:pattFill prst="pct80">
              <a:fgClr>
                <a:srgbClr val="CC0066"/>
              </a:fgClr>
              <a:bgClr>
                <a:srgbClr val="FFFFFF"/>
              </a:bgClr>
            </a:patt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 b="1">
                <a:effectLst>
                  <a:outerShdw blurRad="38100" dist="38100" dir="2700000" algn="tl">
                    <a:srgbClr val="FFFFFF"/>
                  </a:outerShdw>
                </a:effectLst>
              </a:rPr>
              <a:t>Example</a:t>
            </a:r>
          </a:p>
        </p:txBody>
      </p:sp>
      <p:sp>
        <p:nvSpPr>
          <p:cNvPr id="47112" name="Rectangle 9">
            <a:extLst>
              <a:ext uri="{FF2B5EF4-FFF2-40B4-BE49-F238E27FC236}">
                <a16:creationId xmlns:a16="http://schemas.microsoft.com/office/drawing/2014/main" id="{0F9169A8-3DD5-E879-62A5-4100B2F165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275" y="3644900"/>
            <a:ext cx="6408738" cy="1373188"/>
          </a:xfrm>
          <a:prstGeom prst="rect">
            <a:avLst/>
          </a:prstGeom>
          <a:solidFill>
            <a:schemeClr val="bg1">
              <a:alpha val="5098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algn="ctr">
                <a:pattFill prst="wdDnDiag">
                  <a:fgClr>
                    <a:srgbClr val="0066FF"/>
                  </a:fgClr>
                  <a:bgClr>
                    <a:srgbClr val="FFFFFF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9875" indent="-2698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FF0066"/>
              </a:buClr>
              <a:buFont typeface="Wingdings" panose="05000000000000000000" pitchFamily="2" charset="2"/>
              <a:buChar char="n"/>
            </a:pPr>
            <a:r>
              <a:rPr lang="en-US" altLang="zh-CN" sz="2800">
                <a:latin typeface="Comic Sans MS" panose="030F0702030302020204" pitchFamily="66" charset="0"/>
              </a:rPr>
              <a:t>find all loan number for loans made at the Perryridge branch with loan amounts greater than $1200</a:t>
            </a:r>
          </a:p>
        </p:txBody>
      </p:sp>
    </p:spTree>
  </p:cSld>
  <p:clrMapOvr>
    <a:masterClrMapping/>
  </p:clrMapOvr>
  <p:transition spd="med">
    <p:fade/>
    <p:sndAc>
      <p:stSnd>
        <p:snd r:embed="rId3" name="click.wav"/>
      </p:stSnd>
    </p:sndAc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页脚占位符 4">
            <a:extLst>
              <a:ext uri="{FF2B5EF4-FFF2-40B4-BE49-F238E27FC236}">
                <a16:creationId xmlns:a16="http://schemas.microsoft.com/office/drawing/2014/main" id="{3F5590C1-1134-FE9A-5619-D95C92268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066FF"/>
                </a:solidFill>
                <a:latin typeface="Comic Sans MS" panose="030F0702030302020204" pitchFamily="66" charset="0"/>
              </a:rPr>
              <a:t>Chapter3 SQL</a:t>
            </a:r>
          </a:p>
        </p:txBody>
      </p:sp>
      <p:sp>
        <p:nvSpPr>
          <p:cNvPr id="49155" name="灯片编号占位符 5">
            <a:extLst>
              <a:ext uri="{FF2B5EF4-FFF2-40B4-BE49-F238E27FC236}">
                <a16:creationId xmlns:a16="http://schemas.microsoft.com/office/drawing/2014/main" id="{7720E030-1923-2A79-790C-595AA79B1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8E75780-5FF2-43ED-95FD-D96969D8AF1C}" type="slidenum">
              <a:rPr lang="en-US" altLang="zh-CN" sz="1800" smtClean="0">
                <a:latin typeface="Comic Sans MS" panose="030F0702030302020204" pitchFamily="66" charset="0"/>
              </a:rPr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zh-CN" sz="1800">
              <a:latin typeface="Comic Sans MS" panose="030F0702030302020204" pitchFamily="66" charset="0"/>
            </a:endParaRPr>
          </a:p>
        </p:txBody>
      </p:sp>
      <p:sp>
        <p:nvSpPr>
          <p:cNvPr id="49156" name="Rectangle 3">
            <a:extLst>
              <a:ext uri="{FF2B5EF4-FFF2-40B4-BE49-F238E27FC236}">
                <a16:creationId xmlns:a16="http://schemas.microsoft.com/office/drawing/2014/main" id="{66109C52-7F6C-1A09-B9A3-D2C7CAC34A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SQL use the logical connectives </a:t>
            </a:r>
            <a:r>
              <a:rPr lang="en-US" altLang="zh-CN" b="1"/>
              <a:t>and, or, not</a:t>
            </a:r>
            <a:r>
              <a:rPr lang="en-US" altLang="zh-CN"/>
              <a:t> in the where clause</a:t>
            </a:r>
          </a:p>
          <a:p>
            <a:pPr eaLnBrk="1" hangingPunct="1"/>
            <a:r>
              <a:rPr lang="en-US" altLang="zh-CN"/>
              <a:t>Operands of logical connectives can be expressions involving the comparison operation </a:t>
            </a:r>
            <a:r>
              <a:rPr lang="zh-CN" altLang="en-US" b="1"/>
              <a:t>＜</a:t>
            </a:r>
            <a:r>
              <a:rPr lang="en-US" altLang="zh-CN" b="1"/>
              <a:t>, </a:t>
            </a:r>
            <a:r>
              <a:rPr lang="zh-CN" altLang="en-US" b="1"/>
              <a:t>＞</a:t>
            </a:r>
            <a:r>
              <a:rPr lang="en-US" altLang="zh-CN" b="1"/>
              <a:t>, </a:t>
            </a:r>
            <a:r>
              <a:rPr lang="zh-CN" altLang="en-US" b="1"/>
              <a:t>＜</a:t>
            </a:r>
            <a:r>
              <a:rPr lang="en-US" altLang="zh-CN" b="1"/>
              <a:t>=, </a:t>
            </a:r>
            <a:r>
              <a:rPr lang="zh-CN" altLang="en-US" b="1"/>
              <a:t>＞</a:t>
            </a:r>
            <a:r>
              <a:rPr lang="en-US" altLang="zh-CN" b="1"/>
              <a:t>=, ==, </a:t>
            </a:r>
            <a:r>
              <a:rPr lang="zh-CN" altLang="en-US" b="1"/>
              <a:t>＜＞</a:t>
            </a:r>
          </a:p>
          <a:p>
            <a:pPr eaLnBrk="1" hangingPunct="1"/>
            <a:r>
              <a:rPr lang="en-US" altLang="zh-CN"/>
              <a:t>Comparisons can be applied to results of arithmetic expressions, strings, special types such as date types</a:t>
            </a:r>
          </a:p>
        </p:txBody>
      </p:sp>
      <p:sp>
        <p:nvSpPr>
          <p:cNvPr id="49157" name="Rectangle 4">
            <a:extLst>
              <a:ext uri="{FF2B5EF4-FFF2-40B4-BE49-F238E27FC236}">
                <a16:creationId xmlns:a16="http://schemas.microsoft.com/office/drawing/2014/main" id="{020367D9-8383-E5D3-A7DA-011AA3160D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/>
              <a:t>The where Clause</a:t>
            </a:r>
          </a:p>
        </p:txBody>
      </p:sp>
      <p:sp>
        <p:nvSpPr>
          <p:cNvPr id="397317" name="Rectangle 5">
            <a:extLst>
              <a:ext uri="{FF2B5EF4-FFF2-40B4-BE49-F238E27FC236}">
                <a16:creationId xmlns:a16="http://schemas.microsoft.com/office/drawing/2014/main" id="{9887BB6D-4D60-8D06-AC3D-8EA2B67DB6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9563" y="477838"/>
            <a:ext cx="935037" cy="3587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>
                <a:latin typeface="Comic Sans MS" panose="030F0702030302020204" pitchFamily="66" charset="0"/>
              </a:rPr>
              <a:t>Cont</a:t>
            </a:r>
            <a:r>
              <a:rPr lang="en-US" altLang="zh-CN" sz="2800">
                <a:latin typeface="Comic Sans MS" panose="030F0702030302020204" pitchFamily="66" charset="0"/>
              </a:rPr>
              <a:t>.</a:t>
            </a:r>
          </a:p>
        </p:txBody>
      </p:sp>
    </p:spTree>
  </p:cSld>
  <p:clrMapOvr>
    <a:masterClrMapping/>
  </p:clrMapOvr>
  <p:transition spd="med">
    <p:fade/>
    <p:sndAc>
      <p:stSnd>
        <p:snd r:embed="rId3" name="click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73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73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731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页脚占位符 4">
            <a:extLst>
              <a:ext uri="{FF2B5EF4-FFF2-40B4-BE49-F238E27FC236}">
                <a16:creationId xmlns:a16="http://schemas.microsoft.com/office/drawing/2014/main" id="{9BDAF31A-87F3-F181-C2F6-E4544F8A1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066FF"/>
                </a:solidFill>
                <a:latin typeface="Comic Sans MS" panose="030F0702030302020204" pitchFamily="66" charset="0"/>
              </a:rPr>
              <a:t>Chapter3 SQL</a:t>
            </a:r>
          </a:p>
        </p:txBody>
      </p:sp>
      <p:sp>
        <p:nvSpPr>
          <p:cNvPr id="51203" name="灯片编号占位符 5">
            <a:extLst>
              <a:ext uri="{FF2B5EF4-FFF2-40B4-BE49-F238E27FC236}">
                <a16:creationId xmlns:a16="http://schemas.microsoft.com/office/drawing/2014/main" id="{A2E4DBB2-47A5-6423-EB45-8CA728711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A358A72-172A-421F-A5B2-71C602428A66}" type="slidenum">
              <a:rPr lang="en-US" altLang="zh-CN" sz="1800" smtClean="0">
                <a:latin typeface="Comic Sans MS" panose="030F0702030302020204" pitchFamily="66" charset="0"/>
              </a:rPr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zh-CN" sz="1800">
              <a:latin typeface="Comic Sans MS" panose="030F0702030302020204" pitchFamily="66" charset="0"/>
            </a:endParaRPr>
          </a:p>
        </p:txBody>
      </p:sp>
      <p:sp>
        <p:nvSpPr>
          <p:cNvPr id="398346" name="Rectangle 10">
            <a:extLst>
              <a:ext uri="{FF2B5EF4-FFF2-40B4-BE49-F238E27FC236}">
                <a16:creationId xmlns:a16="http://schemas.microsoft.com/office/drawing/2014/main" id="{3D9EFF22-19E9-B0EA-F5D2-911371EB11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9113" y="5229225"/>
            <a:ext cx="4176712" cy="503238"/>
          </a:xfrm>
          <a:prstGeom prst="rect">
            <a:avLst/>
          </a:prstGeom>
          <a:solidFill>
            <a:schemeClr val="hlink">
              <a:alpha val="3999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endParaRPr lang="zh-CN" altLang="en-US" sz="2400">
              <a:latin typeface="Comic Sans MS" panose="030F0702030302020204" pitchFamily="66" charset="0"/>
            </a:endParaRPr>
          </a:p>
        </p:txBody>
      </p:sp>
      <p:sp>
        <p:nvSpPr>
          <p:cNvPr id="51205" name="Rectangle 3">
            <a:extLst>
              <a:ext uri="{FF2B5EF4-FFF2-40B4-BE49-F238E27FC236}">
                <a16:creationId xmlns:a16="http://schemas.microsoft.com/office/drawing/2014/main" id="{CA401E9E-C455-C300-59C9-C1FD2D812C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1628775"/>
            <a:ext cx="8353425" cy="2952750"/>
          </a:xfrm>
        </p:spPr>
        <p:txBody>
          <a:bodyPr/>
          <a:lstStyle/>
          <a:p>
            <a:pPr eaLnBrk="1" hangingPunct="1"/>
            <a:r>
              <a:rPr lang="en-US" altLang="zh-CN"/>
              <a:t>SQL includes a </a:t>
            </a:r>
            <a:r>
              <a:rPr lang="en-US" altLang="zh-CN" b="1">
                <a:solidFill>
                  <a:srgbClr val="CC0066"/>
                </a:solidFill>
              </a:rPr>
              <a:t>between</a:t>
            </a:r>
            <a:r>
              <a:rPr lang="en-US" altLang="zh-CN">
                <a:solidFill>
                  <a:srgbClr val="CC0066"/>
                </a:solidFill>
              </a:rPr>
              <a:t> </a:t>
            </a:r>
            <a:r>
              <a:rPr lang="en-US" altLang="zh-CN"/>
              <a:t>comparison operator</a:t>
            </a:r>
          </a:p>
        </p:txBody>
      </p:sp>
      <p:sp>
        <p:nvSpPr>
          <p:cNvPr id="51206" name="Rectangle 4">
            <a:extLst>
              <a:ext uri="{FF2B5EF4-FFF2-40B4-BE49-F238E27FC236}">
                <a16:creationId xmlns:a16="http://schemas.microsoft.com/office/drawing/2014/main" id="{F3528FC0-C26A-578C-B2AA-E662B53D93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4508500"/>
            <a:ext cx="6378575" cy="1216025"/>
          </a:xfrm>
          <a:prstGeom prst="rect">
            <a:avLst/>
          </a:prstGeom>
          <a:solidFill>
            <a:schemeClr val="bg1">
              <a:alpha val="50980"/>
            </a:schemeClr>
          </a:solidFill>
          <a:ln w="28575" algn="ctr">
            <a:pattFill prst="wdDnDiag">
              <a:fgClr>
                <a:srgbClr val="0066FF"/>
              </a:fgClr>
              <a:bgClr>
                <a:srgbClr val="FFFFFF"/>
              </a:bgClr>
            </a:patt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r>
              <a:rPr kumimoji="1" lang="en-US" altLang="zh-CN" sz="2400" b="1">
                <a:latin typeface="Comic Sans MS" panose="030F0702030302020204" pitchFamily="66" charset="0"/>
              </a:rPr>
              <a:t>select</a:t>
            </a:r>
            <a:r>
              <a:rPr kumimoji="1" lang="en-US" altLang="zh-CN" sz="2400" i="1">
                <a:latin typeface="Comic Sans MS" panose="030F0702030302020204" pitchFamily="66" charset="0"/>
              </a:rPr>
              <a:t> loan_number</a:t>
            </a:r>
            <a:br>
              <a:rPr kumimoji="1" lang="en-US" altLang="zh-CN" sz="2400">
                <a:latin typeface="Comic Sans MS" panose="030F0702030302020204" pitchFamily="66" charset="0"/>
              </a:rPr>
            </a:br>
            <a:r>
              <a:rPr kumimoji="1" lang="en-US" altLang="zh-CN" sz="2400" b="1">
                <a:latin typeface="Comic Sans MS" panose="030F0702030302020204" pitchFamily="66" charset="0"/>
              </a:rPr>
              <a:t>from </a:t>
            </a:r>
            <a:r>
              <a:rPr kumimoji="1" lang="en-US" altLang="zh-CN" sz="2400" i="1">
                <a:latin typeface="Comic Sans MS" panose="030F0702030302020204" pitchFamily="66" charset="0"/>
              </a:rPr>
              <a:t>loan</a:t>
            </a:r>
            <a:br>
              <a:rPr kumimoji="1" lang="en-US" altLang="zh-CN" sz="2400">
                <a:latin typeface="Comic Sans MS" panose="030F0702030302020204" pitchFamily="66" charset="0"/>
              </a:rPr>
            </a:br>
            <a:r>
              <a:rPr kumimoji="1" lang="en-US" altLang="zh-CN" sz="2400" b="1">
                <a:latin typeface="Comic Sans MS" panose="030F0702030302020204" pitchFamily="66" charset="0"/>
              </a:rPr>
              <a:t>where </a:t>
            </a:r>
            <a:r>
              <a:rPr kumimoji="1" lang="en-US" altLang="zh-CN" sz="2400" i="1">
                <a:latin typeface="Comic Sans MS" panose="030F0702030302020204" pitchFamily="66" charset="0"/>
              </a:rPr>
              <a:t>amount</a:t>
            </a:r>
            <a:r>
              <a:rPr kumimoji="1" lang="en-US" altLang="zh-CN" sz="2400">
                <a:latin typeface="Comic Sans MS" panose="030F0702030302020204" pitchFamily="66" charset="0"/>
              </a:rPr>
              <a:t> </a:t>
            </a:r>
            <a:r>
              <a:rPr kumimoji="1" lang="en-US" altLang="zh-CN" sz="2400" b="1">
                <a:latin typeface="Comic Sans MS" panose="030F0702030302020204" pitchFamily="66" charset="0"/>
              </a:rPr>
              <a:t>between </a:t>
            </a:r>
            <a:r>
              <a:rPr kumimoji="1" lang="en-US" altLang="zh-CN" sz="2400">
                <a:latin typeface="Comic Sans MS" panose="030F0702030302020204" pitchFamily="66" charset="0"/>
              </a:rPr>
              <a:t>90000 </a:t>
            </a:r>
            <a:r>
              <a:rPr kumimoji="1" lang="en-US" altLang="zh-CN" sz="2400" b="1">
                <a:latin typeface="Comic Sans MS" panose="030F0702030302020204" pitchFamily="66" charset="0"/>
              </a:rPr>
              <a:t>and </a:t>
            </a:r>
            <a:r>
              <a:rPr kumimoji="1" lang="en-US" altLang="zh-CN" sz="2400">
                <a:latin typeface="Comic Sans MS" panose="030F0702030302020204" pitchFamily="66" charset="0"/>
              </a:rPr>
              <a:t>100000</a:t>
            </a:r>
          </a:p>
        </p:txBody>
      </p:sp>
      <p:sp>
        <p:nvSpPr>
          <p:cNvPr id="51207" name="Rectangle 5">
            <a:extLst>
              <a:ext uri="{FF2B5EF4-FFF2-40B4-BE49-F238E27FC236}">
                <a16:creationId xmlns:a16="http://schemas.microsoft.com/office/drawing/2014/main" id="{2E47D953-FA6C-BCFB-00FF-E079161CBF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/>
              <a:t>The where Clause</a:t>
            </a:r>
          </a:p>
        </p:txBody>
      </p:sp>
      <p:sp>
        <p:nvSpPr>
          <p:cNvPr id="398342" name="Rectangle 6">
            <a:extLst>
              <a:ext uri="{FF2B5EF4-FFF2-40B4-BE49-F238E27FC236}">
                <a16:creationId xmlns:a16="http://schemas.microsoft.com/office/drawing/2014/main" id="{4ABA50A0-F4ED-FFDD-356A-2046F2CE94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9563" y="477838"/>
            <a:ext cx="935037" cy="3587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>
                <a:latin typeface="Comic Sans MS" panose="030F0702030302020204" pitchFamily="66" charset="0"/>
              </a:rPr>
              <a:t>Cont</a:t>
            </a:r>
            <a:r>
              <a:rPr lang="en-US" altLang="zh-CN" sz="2800">
                <a:latin typeface="Comic Sans MS" panose="030F0702030302020204" pitchFamily="66" charset="0"/>
              </a:rPr>
              <a:t>.</a:t>
            </a:r>
          </a:p>
        </p:txBody>
      </p:sp>
      <p:sp>
        <p:nvSpPr>
          <p:cNvPr id="51209" name="Rectangle 8">
            <a:extLst>
              <a:ext uri="{FF2B5EF4-FFF2-40B4-BE49-F238E27FC236}">
                <a16:creationId xmlns:a16="http://schemas.microsoft.com/office/drawing/2014/main" id="{1984CC23-B4B0-C68E-93D6-C148481949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275" y="2781300"/>
            <a:ext cx="6192838" cy="1552575"/>
          </a:xfrm>
          <a:prstGeom prst="rect">
            <a:avLst/>
          </a:prstGeom>
          <a:solidFill>
            <a:schemeClr val="bg1">
              <a:alpha val="5098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algn="ctr">
                <a:pattFill prst="wdDnDiag">
                  <a:fgClr>
                    <a:srgbClr val="0066FF"/>
                  </a:fgClr>
                  <a:bgClr>
                    <a:srgbClr val="FFFFFF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60363" indent="-360363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FF0066"/>
              </a:buClr>
              <a:buFont typeface="Wingdings" panose="05000000000000000000" pitchFamily="2" charset="2"/>
              <a:buChar char="n"/>
            </a:pPr>
            <a:r>
              <a:rPr lang="en-US" altLang="zh-CN" sz="2400">
                <a:latin typeface="Comic Sans MS" panose="030F0702030302020204" pitchFamily="66" charset="0"/>
              </a:rPr>
              <a:t>Find the loan number of those loans with loan amounts between $90,000 and $100,000 (that is, </a:t>
            </a:r>
            <a:r>
              <a:rPr lang="en-US" altLang="en-US" sz="2000">
                <a:latin typeface="Comic Sans MS" panose="030F0702030302020204" pitchFamily="66" charset="0"/>
              </a:rPr>
              <a:t>≥</a:t>
            </a:r>
            <a:r>
              <a:rPr lang="en-US" altLang="zh-CN" sz="2400">
                <a:latin typeface="Comic Sans MS" panose="030F0702030302020204" pitchFamily="66" charset="0"/>
              </a:rPr>
              <a:t>$90,000 and </a:t>
            </a:r>
            <a:r>
              <a:rPr lang="en-US" altLang="en-US" sz="2000">
                <a:latin typeface="Comic Sans MS" panose="030F0702030302020204" pitchFamily="66" charset="0"/>
              </a:rPr>
              <a:t>≤</a:t>
            </a:r>
            <a:r>
              <a:rPr lang="en-US" altLang="zh-CN" sz="2400">
                <a:latin typeface="Comic Sans MS" panose="030F0702030302020204" pitchFamily="66" charset="0"/>
              </a:rPr>
              <a:t>$100,000)</a:t>
            </a:r>
          </a:p>
        </p:txBody>
      </p:sp>
      <p:sp>
        <p:nvSpPr>
          <p:cNvPr id="398345" name="Rectangle 9">
            <a:extLst>
              <a:ext uri="{FF2B5EF4-FFF2-40B4-BE49-F238E27FC236}">
                <a16:creationId xmlns:a16="http://schemas.microsoft.com/office/drawing/2014/main" id="{8F1ED513-EE01-ECA6-D622-6D374F7FD4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2852738"/>
            <a:ext cx="1368425" cy="431800"/>
          </a:xfrm>
          <a:prstGeom prst="rect">
            <a:avLst/>
          </a:prstGeom>
          <a:solidFill>
            <a:srgbClr val="FFFBD1"/>
          </a:solidFill>
          <a:ln w="57150">
            <a:pattFill prst="pct80">
              <a:fgClr>
                <a:srgbClr val="CC0066"/>
              </a:fgClr>
              <a:bgClr>
                <a:srgbClr val="FFFFFF"/>
              </a:bgClr>
            </a:patt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 b="1">
                <a:effectLst>
                  <a:outerShdw blurRad="38100" dist="38100" dir="2700000" algn="tl">
                    <a:srgbClr val="FFFFFF"/>
                  </a:outerShdw>
                </a:effectLst>
              </a:rPr>
              <a:t>Example</a:t>
            </a:r>
          </a:p>
        </p:txBody>
      </p:sp>
    </p:spTree>
  </p:cSld>
  <p:clrMapOvr>
    <a:masterClrMapping/>
  </p:clrMapOvr>
  <p:transition spd="med">
    <p:fade/>
    <p:sndAc>
      <p:stSnd>
        <p:snd r:embed="rId3" name="click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83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83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98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8346" grpId="0" animBg="1"/>
      <p:bldP spid="39834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页脚占位符 4">
            <a:extLst>
              <a:ext uri="{FF2B5EF4-FFF2-40B4-BE49-F238E27FC236}">
                <a16:creationId xmlns:a16="http://schemas.microsoft.com/office/drawing/2014/main" id="{7A0A33C3-5257-1F82-47BB-518AFB1E8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066FF"/>
                </a:solidFill>
                <a:latin typeface="Comic Sans MS" panose="030F0702030302020204" pitchFamily="66" charset="0"/>
              </a:rPr>
              <a:t>Chapter3 SQL</a:t>
            </a:r>
          </a:p>
        </p:txBody>
      </p:sp>
      <p:sp>
        <p:nvSpPr>
          <p:cNvPr id="53251" name="灯片编号占位符 5">
            <a:extLst>
              <a:ext uri="{FF2B5EF4-FFF2-40B4-BE49-F238E27FC236}">
                <a16:creationId xmlns:a16="http://schemas.microsoft.com/office/drawing/2014/main" id="{8D42C0F6-1277-F0AD-B1D1-D88C1AF6B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4F735BB-BE9E-49E3-B3C3-8899ED9A7FED}" type="slidenum">
              <a:rPr lang="en-US" altLang="zh-CN" sz="1800" smtClean="0">
                <a:latin typeface="Comic Sans MS" panose="030F0702030302020204" pitchFamily="66" charset="0"/>
              </a:rPr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US" altLang="zh-CN" sz="1800">
              <a:latin typeface="Comic Sans MS" panose="030F0702030302020204" pitchFamily="66" charset="0"/>
            </a:endParaRPr>
          </a:p>
        </p:txBody>
      </p:sp>
      <p:sp>
        <p:nvSpPr>
          <p:cNvPr id="53252" name="Rectangle 2">
            <a:extLst>
              <a:ext uri="{FF2B5EF4-FFF2-40B4-BE49-F238E27FC236}">
                <a16:creationId xmlns:a16="http://schemas.microsoft.com/office/drawing/2014/main" id="{B36AF536-C5BA-398D-6D17-D5D3637DB5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The from Clause</a:t>
            </a:r>
          </a:p>
        </p:txBody>
      </p:sp>
      <p:sp>
        <p:nvSpPr>
          <p:cNvPr id="53253" name="Rectangle 3">
            <a:extLst>
              <a:ext uri="{FF2B5EF4-FFF2-40B4-BE49-F238E27FC236}">
                <a16:creationId xmlns:a16="http://schemas.microsoft.com/office/drawing/2014/main" id="{0CDC3837-2D70-C8B0-3B69-C0229A14ED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The </a:t>
            </a:r>
            <a:r>
              <a:rPr lang="en-US" altLang="zh-CN" b="1">
                <a:solidFill>
                  <a:srgbClr val="CC0066"/>
                </a:solidFill>
              </a:rPr>
              <a:t>from</a:t>
            </a:r>
            <a:r>
              <a:rPr lang="en-US" altLang="zh-CN" b="1"/>
              <a:t> </a:t>
            </a:r>
            <a:r>
              <a:rPr lang="en-US" altLang="zh-CN"/>
              <a:t>clause lists the relations involved in the query</a:t>
            </a:r>
          </a:p>
          <a:p>
            <a:pPr lvl="1" eaLnBrk="1" hangingPunct="1"/>
            <a:r>
              <a:rPr lang="en-US" altLang="zh-CN"/>
              <a:t>Corresponds to the Cartesian product operation of the relational algebra.</a:t>
            </a:r>
          </a:p>
          <a:p>
            <a:pPr eaLnBrk="1" hangingPunct="1"/>
            <a:endParaRPr lang="en-US" altLang="zh-CN"/>
          </a:p>
        </p:txBody>
      </p:sp>
      <p:sp>
        <p:nvSpPr>
          <p:cNvPr id="53254" name="Rectangle 4">
            <a:extLst>
              <a:ext uri="{FF2B5EF4-FFF2-40B4-BE49-F238E27FC236}">
                <a16:creationId xmlns:a16="http://schemas.microsoft.com/office/drawing/2014/main" id="{43769155-871E-B54A-DC00-56292F2876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9613" y="4724400"/>
            <a:ext cx="3092450" cy="923925"/>
          </a:xfrm>
          <a:prstGeom prst="rect">
            <a:avLst/>
          </a:prstGeom>
          <a:solidFill>
            <a:schemeClr val="bg1">
              <a:alpha val="50980"/>
            </a:schemeClr>
          </a:solidFill>
          <a:ln w="28575" algn="ctr">
            <a:pattFill prst="wdDnDiag">
              <a:fgClr>
                <a:srgbClr val="0066FF"/>
              </a:fgClr>
              <a:bgClr>
                <a:srgbClr val="FFFFFF"/>
              </a:bgClr>
            </a:patt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400" b="1">
                <a:latin typeface="Comic Sans MS" panose="030F0702030302020204" pitchFamily="66" charset="0"/>
              </a:rPr>
              <a:t>select </a:t>
            </a:r>
            <a:r>
              <a:rPr lang="en-US" altLang="zh-CN" sz="2400">
                <a:latin typeface="Comic Sans MS" panose="030F0702030302020204" pitchFamily="66" charset="0"/>
              </a:rPr>
              <a:t>*</a:t>
            </a:r>
          </a:p>
          <a:p>
            <a:pPr eaLnBrk="1" hangingPunct="1">
              <a:buFontTx/>
              <a:buNone/>
            </a:pPr>
            <a:r>
              <a:rPr lang="en-US" altLang="zh-CN" sz="2400" b="1">
                <a:latin typeface="Comic Sans MS" panose="030F0702030302020204" pitchFamily="66" charset="0"/>
              </a:rPr>
              <a:t>from </a:t>
            </a:r>
            <a:r>
              <a:rPr lang="en-US" altLang="zh-CN" sz="2400" i="1">
                <a:latin typeface="Comic Sans MS" panose="030F0702030302020204" pitchFamily="66" charset="0"/>
              </a:rPr>
              <a:t>borrower, loan</a:t>
            </a:r>
          </a:p>
        </p:txBody>
      </p:sp>
      <p:sp>
        <p:nvSpPr>
          <p:cNvPr id="399365" name="Rectangle 5">
            <a:extLst>
              <a:ext uri="{FF2B5EF4-FFF2-40B4-BE49-F238E27FC236}">
                <a16:creationId xmlns:a16="http://schemas.microsoft.com/office/drawing/2014/main" id="{ADC47783-D0A0-8DEF-2972-79E0CCCF61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3716338"/>
            <a:ext cx="1368425" cy="431800"/>
          </a:xfrm>
          <a:prstGeom prst="rect">
            <a:avLst/>
          </a:prstGeom>
          <a:solidFill>
            <a:srgbClr val="FFFBD1"/>
          </a:solidFill>
          <a:ln w="57150">
            <a:pattFill prst="pct80">
              <a:fgClr>
                <a:srgbClr val="CC0066"/>
              </a:fgClr>
              <a:bgClr>
                <a:srgbClr val="FFFFFF"/>
              </a:bgClr>
            </a:patt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 b="1">
                <a:effectLst>
                  <a:outerShdw blurRad="38100" dist="38100" dir="2700000" algn="tl">
                    <a:srgbClr val="FFFFFF"/>
                  </a:outerShdw>
                </a:effectLst>
              </a:rPr>
              <a:t>Example</a:t>
            </a:r>
          </a:p>
        </p:txBody>
      </p:sp>
      <p:sp>
        <p:nvSpPr>
          <p:cNvPr id="53256" name="Rectangle 6">
            <a:extLst>
              <a:ext uri="{FF2B5EF4-FFF2-40B4-BE49-F238E27FC236}">
                <a16:creationId xmlns:a16="http://schemas.microsoft.com/office/drawing/2014/main" id="{45D29B24-3232-35D8-6766-D9620618AF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275" y="3716338"/>
            <a:ext cx="5603875" cy="822325"/>
          </a:xfrm>
          <a:prstGeom prst="rect">
            <a:avLst/>
          </a:prstGeom>
          <a:solidFill>
            <a:schemeClr val="bg1">
              <a:alpha val="5098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algn="ctr">
                <a:pattFill prst="wdDnDiag">
                  <a:fgClr>
                    <a:srgbClr val="0066FF"/>
                  </a:fgClr>
                  <a:bgClr>
                    <a:srgbClr val="FFFFFF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60363" indent="-360363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FF0066"/>
              </a:buClr>
              <a:buFont typeface="Wingdings" panose="05000000000000000000" pitchFamily="2" charset="2"/>
              <a:buChar char="n"/>
            </a:pPr>
            <a:r>
              <a:rPr lang="en-US" altLang="zh-CN" sz="2400">
                <a:latin typeface="Comic Sans MS" panose="030F0702030302020204" pitchFamily="66" charset="0"/>
              </a:rPr>
              <a:t>Find the Cartesian product </a:t>
            </a:r>
            <a:r>
              <a:rPr lang="en-US" altLang="zh-CN" sz="2400" i="1">
                <a:latin typeface="Comic Sans MS" panose="030F0702030302020204" pitchFamily="66" charset="0"/>
              </a:rPr>
              <a:t>borrower </a:t>
            </a:r>
            <a:r>
              <a:rPr lang="en-US" altLang="zh-CN" sz="2000">
                <a:latin typeface="Comic Sans MS" panose="030F0702030302020204" pitchFamily="66" charset="0"/>
              </a:rPr>
              <a:t>×</a:t>
            </a:r>
            <a:r>
              <a:rPr lang="en-US" altLang="zh-CN" sz="2400">
                <a:latin typeface="Comic Sans MS" panose="030F0702030302020204" pitchFamily="66" charset="0"/>
              </a:rPr>
              <a:t> </a:t>
            </a:r>
            <a:r>
              <a:rPr lang="en-US" altLang="zh-CN" sz="2400" i="1">
                <a:latin typeface="Comic Sans MS" panose="030F0702030302020204" pitchFamily="66" charset="0"/>
              </a:rPr>
              <a:t>loan</a:t>
            </a:r>
          </a:p>
        </p:txBody>
      </p:sp>
    </p:spTree>
  </p:cSld>
  <p:clrMapOvr>
    <a:masterClrMapping/>
  </p:clrMapOvr>
  <p:transition spd="med">
    <p:fade/>
    <p:sndAc>
      <p:stSnd>
        <p:snd r:embed="rId3" name="click.wav"/>
      </p:stSnd>
    </p:sndAc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页脚占位符 2">
            <a:extLst>
              <a:ext uri="{FF2B5EF4-FFF2-40B4-BE49-F238E27FC236}">
                <a16:creationId xmlns:a16="http://schemas.microsoft.com/office/drawing/2014/main" id="{7697CACC-D8A6-F65A-FCFD-F4FB59333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066FF"/>
                </a:solidFill>
                <a:latin typeface="Comic Sans MS" panose="030F0702030302020204" pitchFamily="66" charset="0"/>
              </a:rPr>
              <a:t>Chapter3 SQL</a:t>
            </a:r>
          </a:p>
        </p:txBody>
      </p:sp>
      <p:sp>
        <p:nvSpPr>
          <p:cNvPr id="55299" name="灯片编号占位符 3">
            <a:extLst>
              <a:ext uri="{FF2B5EF4-FFF2-40B4-BE49-F238E27FC236}">
                <a16:creationId xmlns:a16="http://schemas.microsoft.com/office/drawing/2014/main" id="{8854A4EC-DF16-61DB-8EE0-86A19023A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EC093F0-2F85-4849-A807-4864DBDC83A8}" type="slidenum">
              <a:rPr lang="en-US" altLang="zh-CN" sz="1800" smtClean="0">
                <a:latin typeface="Comic Sans MS" panose="030F0702030302020204" pitchFamily="66" charset="0"/>
              </a:rPr>
              <a:pPr>
                <a:spcBef>
                  <a:spcPct val="0"/>
                </a:spcBef>
                <a:buFontTx/>
                <a:buNone/>
              </a:pPr>
              <a:t>26</a:t>
            </a:fld>
            <a:endParaRPr lang="en-US" altLang="zh-CN" sz="1800">
              <a:latin typeface="Comic Sans MS" panose="030F0702030302020204" pitchFamily="66" charset="0"/>
            </a:endParaRPr>
          </a:p>
        </p:txBody>
      </p:sp>
      <p:sp>
        <p:nvSpPr>
          <p:cNvPr id="55300" name="Rectangle 5">
            <a:extLst>
              <a:ext uri="{FF2B5EF4-FFF2-40B4-BE49-F238E27FC236}">
                <a16:creationId xmlns:a16="http://schemas.microsoft.com/office/drawing/2014/main" id="{59A40874-7301-E034-7A4C-043A5E90F2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2565400"/>
            <a:ext cx="8064500" cy="2019300"/>
          </a:xfrm>
          <a:prstGeom prst="rect">
            <a:avLst/>
          </a:prstGeom>
          <a:solidFill>
            <a:schemeClr val="bg1">
              <a:alpha val="50980"/>
            </a:schemeClr>
          </a:solidFill>
          <a:ln w="28575" algn="ctr">
            <a:pattFill prst="wdDnDiag">
              <a:fgClr>
                <a:srgbClr val="0066FF"/>
              </a:fgClr>
              <a:bgClr>
                <a:srgbClr val="FFFFFF"/>
              </a:bgClr>
            </a:patt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buFontTx/>
              <a:buNone/>
            </a:pPr>
            <a:r>
              <a:rPr kumimoji="1" lang="en-US" altLang="zh-CN" sz="2400" b="1">
                <a:latin typeface="Comic Sans MS" panose="030F0702030302020204" pitchFamily="66" charset="0"/>
              </a:rPr>
              <a:t>select </a:t>
            </a:r>
            <a:r>
              <a:rPr kumimoji="1" lang="en-US" altLang="zh-CN" sz="2400" i="1">
                <a:latin typeface="Comic Sans MS" panose="030F0702030302020204" pitchFamily="66" charset="0"/>
              </a:rPr>
              <a:t>customer_name, borrower.loan_number, amount</a:t>
            </a:r>
            <a:br>
              <a:rPr kumimoji="1" lang="en-US" altLang="zh-CN" sz="2400" i="1">
                <a:latin typeface="Comic Sans MS" panose="030F0702030302020204" pitchFamily="66" charset="0"/>
              </a:rPr>
            </a:br>
            <a:r>
              <a:rPr kumimoji="1" lang="en-US" altLang="zh-CN" sz="2400" b="1">
                <a:latin typeface="Comic Sans MS" panose="030F0702030302020204" pitchFamily="66" charset="0"/>
              </a:rPr>
              <a:t>from  </a:t>
            </a:r>
            <a:r>
              <a:rPr kumimoji="1" lang="en-US" altLang="zh-CN" sz="2400" i="1">
                <a:latin typeface="Comic Sans MS" panose="030F0702030302020204" pitchFamily="66" charset="0"/>
              </a:rPr>
              <a:t>borrower, loan</a:t>
            </a:r>
            <a:br>
              <a:rPr kumimoji="1" lang="en-US" altLang="zh-CN" sz="2400" i="1">
                <a:latin typeface="Comic Sans MS" panose="030F0702030302020204" pitchFamily="66" charset="0"/>
              </a:rPr>
            </a:br>
            <a:r>
              <a:rPr kumimoji="1" lang="en-US" altLang="zh-CN" sz="2400" b="1">
                <a:latin typeface="Comic Sans MS" panose="030F0702030302020204" pitchFamily="66" charset="0"/>
              </a:rPr>
              <a:t>where  </a:t>
            </a:r>
            <a:r>
              <a:rPr kumimoji="1" lang="en-US" altLang="zh-CN" sz="2400" i="1">
                <a:latin typeface="Comic Sans MS" panose="030F0702030302020204" pitchFamily="66" charset="0"/>
              </a:rPr>
              <a:t>borrower.loan_number = loan.loan_number  </a:t>
            </a:r>
            <a:r>
              <a:rPr kumimoji="1" lang="en-US" altLang="zh-CN" sz="2400" b="1">
                <a:latin typeface="Comic Sans MS" panose="030F0702030302020204" pitchFamily="66" charset="0"/>
              </a:rPr>
              <a:t>and</a:t>
            </a:r>
            <a:br>
              <a:rPr kumimoji="1" lang="en-US" altLang="zh-CN" sz="2400" b="1">
                <a:latin typeface="Comic Sans MS" panose="030F0702030302020204" pitchFamily="66" charset="0"/>
              </a:rPr>
            </a:br>
            <a:r>
              <a:rPr kumimoji="1" lang="en-US" altLang="zh-CN" sz="2400" b="1">
                <a:latin typeface="Comic Sans MS" panose="030F0702030302020204" pitchFamily="66" charset="0"/>
              </a:rPr>
              <a:t>                              </a:t>
            </a:r>
            <a:r>
              <a:rPr kumimoji="1" lang="en-US" altLang="zh-CN" sz="2400" i="1">
                <a:latin typeface="Comic Sans MS" panose="030F0702030302020204" pitchFamily="66" charset="0"/>
              </a:rPr>
              <a:t>branch_name =</a:t>
            </a:r>
            <a:r>
              <a:rPr kumimoji="1" lang="en-US" altLang="zh-CN" sz="2400">
                <a:latin typeface="Comic Sans MS" panose="030F0702030302020204" pitchFamily="66" charset="0"/>
              </a:rPr>
              <a:t> </a:t>
            </a:r>
            <a:r>
              <a:rPr kumimoji="1" lang="en-US" altLang="zh-CN" sz="2400">
                <a:latin typeface="Arial" panose="020B0604020202020204" pitchFamily="34" charset="0"/>
              </a:rPr>
              <a:t>‘</a:t>
            </a:r>
            <a:r>
              <a:rPr kumimoji="1" lang="en-US" altLang="zh-CN" sz="2400">
                <a:latin typeface="Comic Sans MS" panose="030F0702030302020204" pitchFamily="66" charset="0"/>
              </a:rPr>
              <a:t>Perryridge</a:t>
            </a:r>
            <a:r>
              <a:rPr kumimoji="1" lang="en-US" altLang="zh-CN" sz="2400">
                <a:latin typeface="Arial" panose="020B0604020202020204" pitchFamily="34" charset="0"/>
              </a:rPr>
              <a:t>’</a:t>
            </a:r>
            <a:endParaRPr kumimoji="1" lang="en-US" altLang="zh-CN" sz="2400">
              <a:latin typeface="Comic Sans MS" panose="030F0702030302020204" pitchFamily="66" charset="0"/>
            </a:endParaRPr>
          </a:p>
        </p:txBody>
      </p:sp>
      <p:sp>
        <p:nvSpPr>
          <p:cNvPr id="410630" name="Rectangle 6">
            <a:extLst>
              <a:ext uri="{FF2B5EF4-FFF2-40B4-BE49-F238E27FC236}">
                <a16:creationId xmlns:a16="http://schemas.microsoft.com/office/drawing/2014/main" id="{F899C058-1EB5-4EB0-5883-AB8BD837E9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8888" y="333375"/>
            <a:ext cx="1368425" cy="431800"/>
          </a:xfrm>
          <a:prstGeom prst="rect">
            <a:avLst/>
          </a:prstGeom>
          <a:solidFill>
            <a:srgbClr val="FFFBD1"/>
          </a:solidFill>
          <a:ln w="57150">
            <a:pattFill prst="pct80">
              <a:fgClr>
                <a:srgbClr val="CC0066"/>
              </a:fgClr>
              <a:bgClr>
                <a:srgbClr val="FFFFFF"/>
              </a:bgClr>
            </a:patt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 b="1">
                <a:effectLst>
                  <a:outerShdw blurRad="38100" dist="38100" dir="2700000" algn="tl">
                    <a:srgbClr val="FFFFFF"/>
                  </a:outerShdw>
                </a:effectLst>
              </a:rPr>
              <a:t>Example</a:t>
            </a:r>
          </a:p>
        </p:txBody>
      </p:sp>
      <p:sp>
        <p:nvSpPr>
          <p:cNvPr id="55302" name="Rectangle 4">
            <a:extLst>
              <a:ext uri="{FF2B5EF4-FFF2-40B4-BE49-F238E27FC236}">
                <a16:creationId xmlns:a16="http://schemas.microsoft.com/office/drawing/2014/main" id="{590D4691-25AB-90C7-3BD2-0006CE08A75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39750" y="1341438"/>
            <a:ext cx="7777163" cy="1079500"/>
          </a:xfrm>
          <a:solidFill>
            <a:schemeClr val="bg1">
              <a:alpha val="50980"/>
            </a:schemeClr>
          </a:solidFill>
        </p:spPr>
        <p:txBody>
          <a:bodyPr/>
          <a:lstStyle/>
          <a:p>
            <a:pPr marL="360363" indent="-360363" eaLnBrk="1" hangingPunct="1">
              <a:lnSpc>
                <a:spcPct val="120000"/>
              </a:lnSpc>
              <a:buClr>
                <a:srgbClr val="FF0066"/>
              </a:buClr>
              <a:buFont typeface="Wingdings" panose="05000000000000000000" pitchFamily="2" charset="2"/>
              <a:buChar char="n"/>
            </a:pPr>
            <a:r>
              <a:rPr kumimoji="1" lang="en-US" altLang="zh-CN" sz="2400"/>
              <a:t>Find the name, loan number and loan amount of all customers  having a loan at the Perryridge branch</a:t>
            </a:r>
            <a:endParaRPr lang="en-US" altLang="zh-CN" sz="2400"/>
          </a:p>
        </p:txBody>
      </p:sp>
    </p:spTree>
  </p:cSld>
  <p:clrMapOvr>
    <a:masterClrMapping/>
  </p:clrMapOvr>
  <p:transition spd="med">
    <p:fade/>
    <p:sndAc>
      <p:stSnd>
        <p:snd r:embed="rId3" name="click.wav"/>
      </p:stSnd>
    </p:sndAc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页脚占位符 4">
            <a:extLst>
              <a:ext uri="{FF2B5EF4-FFF2-40B4-BE49-F238E27FC236}">
                <a16:creationId xmlns:a16="http://schemas.microsoft.com/office/drawing/2014/main" id="{98A16198-9C15-6C75-A8EC-C33C45F82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066FF"/>
                </a:solidFill>
                <a:latin typeface="Comic Sans MS" panose="030F0702030302020204" pitchFamily="66" charset="0"/>
              </a:rPr>
              <a:t>Chapter3 SQL</a:t>
            </a:r>
          </a:p>
        </p:txBody>
      </p:sp>
      <p:sp>
        <p:nvSpPr>
          <p:cNvPr id="57347" name="灯片编号占位符 5">
            <a:extLst>
              <a:ext uri="{FF2B5EF4-FFF2-40B4-BE49-F238E27FC236}">
                <a16:creationId xmlns:a16="http://schemas.microsoft.com/office/drawing/2014/main" id="{D286965F-93F4-CEEC-C0F5-95CB5D9C0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E2327EE-C286-42C0-84F0-AAB2CB92331C}" type="slidenum">
              <a:rPr lang="en-US" altLang="zh-CN" sz="1800" smtClean="0">
                <a:latin typeface="Comic Sans MS" panose="030F0702030302020204" pitchFamily="66" charset="0"/>
              </a:rPr>
              <a:pPr>
                <a:spcBef>
                  <a:spcPct val="0"/>
                </a:spcBef>
                <a:buFontTx/>
                <a:buNone/>
              </a:pPr>
              <a:t>27</a:t>
            </a:fld>
            <a:endParaRPr lang="en-US" altLang="zh-CN" sz="1800">
              <a:latin typeface="Comic Sans MS" panose="030F0702030302020204" pitchFamily="66" charset="0"/>
            </a:endParaRPr>
          </a:p>
        </p:txBody>
      </p:sp>
      <p:sp>
        <p:nvSpPr>
          <p:cNvPr id="412679" name="Rectangle 7">
            <a:extLst>
              <a:ext uri="{FF2B5EF4-FFF2-40B4-BE49-F238E27FC236}">
                <a16:creationId xmlns:a16="http://schemas.microsoft.com/office/drawing/2014/main" id="{5E63C9B5-AE94-1652-7629-2C962AB060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8888" y="2349500"/>
            <a:ext cx="4826000" cy="574675"/>
          </a:xfrm>
          <a:prstGeom prst="rect">
            <a:avLst/>
          </a:prstGeom>
          <a:solidFill>
            <a:schemeClr val="hlink">
              <a:alpha val="2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endParaRPr lang="zh-CN" altLang="en-US" sz="2400">
              <a:latin typeface="Comic Sans MS" panose="030F0702030302020204" pitchFamily="66" charset="0"/>
            </a:endParaRPr>
          </a:p>
        </p:txBody>
      </p:sp>
      <p:sp>
        <p:nvSpPr>
          <p:cNvPr id="57349" name="Rectangle 2">
            <a:extLst>
              <a:ext uri="{FF2B5EF4-FFF2-40B4-BE49-F238E27FC236}">
                <a16:creationId xmlns:a16="http://schemas.microsoft.com/office/drawing/2014/main" id="{65EE80C5-8D91-45B1-8744-DB26398698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5288" y="260350"/>
            <a:ext cx="8359775" cy="941388"/>
          </a:xfrm>
        </p:spPr>
        <p:txBody>
          <a:bodyPr/>
          <a:lstStyle/>
          <a:p>
            <a:pPr eaLnBrk="1" hangingPunct="1"/>
            <a:r>
              <a:rPr lang="en-US" altLang="zh-CN"/>
              <a:t>The Rename Operation</a:t>
            </a:r>
          </a:p>
        </p:txBody>
      </p:sp>
      <p:sp>
        <p:nvSpPr>
          <p:cNvPr id="57350" name="Rectangle 3">
            <a:extLst>
              <a:ext uri="{FF2B5EF4-FFF2-40B4-BE49-F238E27FC236}">
                <a16:creationId xmlns:a16="http://schemas.microsoft.com/office/drawing/2014/main" id="{A10783FF-4B93-2F35-AF7C-09D989A817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1412875"/>
            <a:ext cx="8353425" cy="15843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/>
              <a:t>The SQL allows renaming attributes in the select clause using the </a:t>
            </a:r>
            <a:r>
              <a:rPr lang="en-US" altLang="zh-CN" b="1">
                <a:solidFill>
                  <a:srgbClr val="CC0066"/>
                </a:solidFill>
              </a:rPr>
              <a:t>as </a:t>
            </a:r>
            <a:r>
              <a:rPr lang="en-US" altLang="zh-CN"/>
              <a:t>clause: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i="1"/>
              <a:t>		old-name </a:t>
            </a:r>
            <a:r>
              <a:rPr lang="en-US" altLang="zh-CN" b="1"/>
              <a:t>as</a:t>
            </a:r>
            <a:r>
              <a:rPr lang="en-US" altLang="zh-CN" i="1"/>
              <a:t> new-name</a:t>
            </a:r>
          </a:p>
        </p:txBody>
      </p:sp>
      <p:sp>
        <p:nvSpPr>
          <p:cNvPr id="57351" name="Rectangle 4">
            <a:extLst>
              <a:ext uri="{FF2B5EF4-FFF2-40B4-BE49-F238E27FC236}">
                <a16:creationId xmlns:a16="http://schemas.microsoft.com/office/drawing/2014/main" id="{FC9E1B31-8247-74E8-C8DF-7A24BCC955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5150" y="3105150"/>
            <a:ext cx="6337300" cy="1187450"/>
          </a:xfrm>
          <a:prstGeom prst="rect">
            <a:avLst/>
          </a:prstGeom>
          <a:solidFill>
            <a:schemeClr val="bg1">
              <a:alpha val="5098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algn="ctr">
                <a:pattFill prst="wdDnDiag">
                  <a:fgClr>
                    <a:srgbClr val="0066FF"/>
                  </a:fgClr>
                  <a:bgClr>
                    <a:srgbClr val="FFFFFF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60363" indent="-360363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FF0066"/>
              </a:buClr>
              <a:buFont typeface="Wingdings" panose="05000000000000000000" pitchFamily="2" charset="2"/>
              <a:buChar char="n"/>
            </a:pPr>
            <a:r>
              <a:rPr lang="en-US" altLang="zh-CN" sz="2400">
                <a:latin typeface="Comic Sans MS" panose="030F0702030302020204" pitchFamily="66" charset="0"/>
              </a:rPr>
              <a:t>Find the name, loan number and loan amount of all customers; rename the column name </a:t>
            </a:r>
            <a:r>
              <a:rPr lang="en-US" altLang="zh-CN" sz="2400" i="1">
                <a:latin typeface="Comic Sans MS" panose="030F0702030302020204" pitchFamily="66" charset="0"/>
              </a:rPr>
              <a:t>loan_number </a:t>
            </a:r>
            <a:r>
              <a:rPr lang="en-US" altLang="zh-CN" sz="2400">
                <a:latin typeface="Comic Sans MS" panose="030F0702030302020204" pitchFamily="66" charset="0"/>
              </a:rPr>
              <a:t>as </a:t>
            </a:r>
            <a:r>
              <a:rPr lang="en-US" altLang="zh-CN" sz="2400" i="1">
                <a:latin typeface="Comic Sans MS" panose="030F0702030302020204" pitchFamily="66" charset="0"/>
              </a:rPr>
              <a:t>loan_id</a:t>
            </a:r>
          </a:p>
        </p:txBody>
      </p:sp>
      <p:sp>
        <p:nvSpPr>
          <p:cNvPr id="57352" name="Rectangle 5">
            <a:extLst>
              <a:ext uri="{FF2B5EF4-FFF2-40B4-BE49-F238E27FC236}">
                <a16:creationId xmlns:a16="http://schemas.microsoft.com/office/drawing/2014/main" id="{578D7C60-AA65-D608-CF8D-1A3F72CC9C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625" y="4437063"/>
            <a:ext cx="7705725" cy="1727200"/>
          </a:xfrm>
          <a:prstGeom prst="rect">
            <a:avLst/>
          </a:prstGeom>
          <a:solidFill>
            <a:schemeClr val="bg1">
              <a:alpha val="50980"/>
            </a:schemeClr>
          </a:solidFill>
          <a:ln w="28575" algn="ctr">
            <a:pattFill prst="wdDnDiag">
              <a:fgClr>
                <a:srgbClr val="0066FF"/>
              </a:fgClr>
              <a:bgClr>
                <a:srgbClr val="FFFFFF"/>
              </a:bgClr>
            </a:patt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 b="1">
                <a:latin typeface="Comic Sans MS" panose="030F0702030302020204" pitchFamily="66" charset="0"/>
              </a:rPr>
              <a:t>select </a:t>
            </a:r>
            <a:r>
              <a:rPr kumimoji="1" lang="en-US" altLang="zh-CN" sz="2400" i="1">
                <a:latin typeface="Comic Sans MS" panose="030F0702030302020204" pitchFamily="66" charset="0"/>
              </a:rPr>
              <a:t>customer_name, 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 i="1">
                <a:latin typeface="Comic Sans MS" panose="030F0702030302020204" pitchFamily="66" charset="0"/>
              </a:rPr>
              <a:t>                 borrower.loan_number </a:t>
            </a:r>
            <a:r>
              <a:rPr kumimoji="1" lang="en-US" altLang="zh-CN" sz="2400" b="1">
                <a:latin typeface="Comic Sans MS" panose="030F0702030302020204" pitchFamily="66" charset="0"/>
              </a:rPr>
              <a:t>as </a:t>
            </a:r>
            <a:r>
              <a:rPr kumimoji="1" lang="en-US" altLang="zh-CN" sz="2400" i="1">
                <a:latin typeface="Comic Sans MS" panose="030F0702030302020204" pitchFamily="66" charset="0"/>
              </a:rPr>
              <a:t>loan_id, amount</a:t>
            </a:r>
            <a:br>
              <a:rPr kumimoji="1" lang="en-US" altLang="zh-CN" sz="2400" i="1">
                <a:latin typeface="Comic Sans MS" panose="030F0702030302020204" pitchFamily="66" charset="0"/>
              </a:rPr>
            </a:br>
            <a:r>
              <a:rPr kumimoji="1" lang="en-US" altLang="zh-CN" sz="2400" b="1">
                <a:latin typeface="Comic Sans MS" panose="030F0702030302020204" pitchFamily="66" charset="0"/>
              </a:rPr>
              <a:t>from </a:t>
            </a:r>
            <a:r>
              <a:rPr kumimoji="1" lang="en-US" altLang="zh-CN" sz="2400" i="1">
                <a:latin typeface="Comic Sans MS" panose="030F0702030302020204" pitchFamily="66" charset="0"/>
              </a:rPr>
              <a:t>borrower, loan</a:t>
            </a:r>
            <a:br>
              <a:rPr kumimoji="1" lang="en-US" altLang="zh-CN" sz="2400">
                <a:latin typeface="Comic Sans MS" panose="030F0702030302020204" pitchFamily="66" charset="0"/>
              </a:rPr>
            </a:br>
            <a:r>
              <a:rPr kumimoji="1" lang="en-US" altLang="zh-CN" sz="2400" b="1">
                <a:latin typeface="Comic Sans MS" panose="030F0702030302020204" pitchFamily="66" charset="0"/>
              </a:rPr>
              <a:t>where </a:t>
            </a:r>
            <a:r>
              <a:rPr kumimoji="1" lang="en-US" altLang="zh-CN" sz="2400" i="1">
                <a:latin typeface="Comic Sans MS" panose="030F0702030302020204" pitchFamily="66" charset="0"/>
              </a:rPr>
              <a:t>borrower.loan_number = loan.loan_number</a:t>
            </a:r>
          </a:p>
        </p:txBody>
      </p:sp>
      <p:sp>
        <p:nvSpPr>
          <p:cNvPr id="412678" name="Rectangle 6">
            <a:extLst>
              <a:ext uri="{FF2B5EF4-FFF2-40B4-BE49-F238E27FC236}">
                <a16:creationId xmlns:a16="http://schemas.microsoft.com/office/drawing/2014/main" id="{3685F9A3-10D6-F8F4-9DE3-3D98A7F074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3105150"/>
            <a:ext cx="1368425" cy="431800"/>
          </a:xfrm>
          <a:prstGeom prst="rect">
            <a:avLst/>
          </a:prstGeom>
          <a:solidFill>
            <a:srgbClr val="FFFBD1"/>
          </a:solidFill>
          <a:ln w="57150">
            <a:pattFill prst="pct80">
              <a:fgClr>
                <a:srgbClr val="CC0066"/>
              </a:fgClr>
              <a:bgClr>
                <a:srgbClr val="FFFFFF"/>
              </a:bgClr>
            </a:patt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 b="1">
                <a:effectLst>
                  <a:outerShdw blurRad="38100" dist="38100" dir="2700000" algn="tl">
                    <a:srgbClr val="FFFFFF"/>
                  </a:outerShdw>
                </a:effectLst>
              </a:rPr>
              <a:t>Example</a:t>
            </a:r>
          </a:p>
        </p:txBody>
      </p:sp>
    </p:spTree>
  </p:cSld>
  <p:clrMapOvr>
    <a:masterClrMapping/>
  </p:clrMapOvr>
  <p:transition spd="med">
    <p:fade/>
    <p:sndAc>
      <p:stSnd>
        <p:snd r:embed="rId3" name="click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2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267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页脚占位符 4">
            <a:extLst>
              <a:ext uri="{FF2B5EF4-FFF2-40B4-BE49-F238E27FC236}">
                <a16:creationId xmlns:a16="http://schemas.microsoft.com/office/drawing/2014/main" id="{BCFE8C5F-42EF-894C-3E45-440C84DEA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066FF"/>
                </a:solidFill>
                <a:latin typeface="Comic Sans MS" panose="030F0702030302020204" pitchFamily="66" charset="0"/>
              </a:rPr>
              <a:t>Chapter3 SQL</a:t>
            </a:r>
          </a:p>
        </p:txBody>
      </p:sp>
      <p:sp>
        <p:nvSpPr>
          <p:cNvPr id="59395" name="灯片编号占位符 5">
            <a:extLst>
              <a:ext uri="{FF2B5EF4-FFF2-40B4-BE49-F238E27FC236}">
                <a16:creationId xmlns:a16="http://schemas.microsoft.com/office/drawing/2014/main" id="{3006D699-28A9-2B03-AAB2-D1C03F63C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F0A511A-CE4A-4C40-9143-13A98988A320}" type="slidenum">
              <a:rPr lang="en-US" altLang="zh-CN" sz="1800" smtClean="0">
                <a:latin typeface="Comic Sans MS" panose="030F0702030302020204" pitchFamily="66" charset="0"/>
              </a:rPr>
              <a:pPr>
                <a:spcBef>
                  <a:spcPct val="0"/>
                </a:spcBef>
                <a:buFontTx/>
                <a:buNone/>
              </a:pPr>
              <a:t>28</a:t>
            </a:fld>
            <a:endParaRPr lang="en-US" altLang="zh-CN" sz="1800">
              <a:latin typeface="Comic Sans MS" panose="030F0702030302020204" pitchFamily="66" charset="0"/>
            </a:endParaRPr>
          </a:p>
        </p:txBody>
      </p:sp>
      <p:sp>
        <p:nvSpPr>
          <p:cNvPr id="59396" name="Rectangle 2">
            <a:extLst>
              <a:ext uri="{FF2B5EF4-FFF2-40B4-BE49-F238E27FC236}">
                <a16:creationId xmlns:a16="http://schemas.microsoft.com/office/drawing/2014/main" id="{27BB5002-3C99-FAA2-F9F8-40BCBDA9CE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Tuple Variables_</a:t>
            </a:r>
          </a:p>
        </p:txBody>
      </p:sp>
      <p:sp>
        <p:nvSpPr>
          <p:cNvPr id="59397" name="Rectangle 3">
            <a:extLst>
              <a:ext uri="{FF2B5EF4-FFF2-40B4-BE49-F238E27FC236}">
                <a16:creationId xmlns:a16="http://schemas.microsoft.com/office/drawing/2014/main" id="{21DD2548-301D-B65D-960A-569590C72F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1628775"/>
            <a:ext cx="8353425" cy="10080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/>
              <a:t>Tuple variables are defined in the </a:t>
            </a:r>
            <a:r>
              <a:rPr lang="en-US" altLang="zh-CN" b="1"/>
              <a:t>from</a:t>
            </a:r>
            <a:r>
              <a:rPr lang="en-US" altLang="zh-CN"/>
              <a:t> clause via the use of the </a:t>
            </a:r>
            <a:r>
              <a:rPr lang="en-US" altLang="zh-CN" b="1"/>
              <a:t>as </a:t>
            </a:r>
            <a:r>
              <a:rPr lang="en-US" altLang="zh-CN"/>
              <a:t>clause.</a:t>
            </a:r>
          </a:p>
        </p:txBody>
      </p:sp>
      <p:sp>
        <p:nvSpPr>
          <p:cNvPr id="59398" name="Rectangle 4">
            <a:extLst>
              <a:ext uri="{FF2B5EF4-FFF2-40B4-BE49-F238E27FC236}">
                <a16:creationId xmlns:a16="http://schemas.microsoft.com/office/drawing/2014/main" id="{A45E7EAB-C156-84B5-D8E6-7B51E348D3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3713" y="2781300"/>
            <a:ext cx="6407150" cy="1187450"/>
          </a:xfrm>
          <a:prstGeom prst="rect">
            <a:avLst/>
          </a:prstGeom>
          <a:solidFill>
            <a:schemeClr val="bg1">
              <a:alpha val="5098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algn="ctr">
                <a:pattFill prst="wdDnDiag">
                  <a:fgClr>
                    <a:srgbClr val="0066FF"/>
                  </a:fgClr>
                  <a:bgClr>
                    <a:srgbClr val="FFFFFF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60363" indent="-360363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FF0066"/>
              </a:buClr>
              <a:buFont typeface="Wingdings" panose="05000000000000000000" pitchFamily="2" charset="2"/>
              <a:buChar char="n"/>
            </a:pPr>
            <a:r>
              <a:rPr lang="en-US" altLang="zh-CN" sz="2400">
                <a:latin typeface="Comic Sans MS" panose="030F0702030302020204" pitchFamily="66" charset="0"/>
              </a:rPr>
              <a:t>Find the customer names and their loan numbers and loan amounts for all customers having a loan at some branch</a:t>
            </a:r>
          </a:p>
        </p:txBody>
      </p:sp>
      <p:sp>
        <p:nvSpPr>
          <p:cNvPr id="59399" name="Rectangle 5">
            <a:extLst>
              <a:ext uri="{FF2B5EF4-FFF2-40B4-BE49-F238E27FC236}">
                <a16:creationId xmlns:a16="http://schemas.microsoft.com/office/drawing/2014/main" id="{6EBA341E-DE6C-42E5-E7B8-DF5A560087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4221163"/>
            <a:ext cx="7177087" cy="1435100"/>
          </a:xfrm>
          <a:prstGeom prst="rect">
            <a:avLst/>
          </a:prstGeom>
          <a:solidFill>
            <a:schemeClr val="bg1">
              <a:alpha val="50980"/>
            </a:schemeClr>
          </a:solidFill>
          <a:ln w="28575" algn="ctr">
            <a:pattFill prst="wdDnDiag">
              <a:fgClr>
                <a:srgbClr val="0066FF"/>
              </a:fgClr>
              <a:bgClr>
                <a:srgbClr val="FFFFFF"/>
              </a:bgClr>
            </a:patt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r>
              <a:rPr kumimoji="1" lang="en-US" altLang="zh-CN" sz="2400" b="1">
                <a:latin typeface="Comic Sans MS" panose="030F0702030302020204" pitchFamily="66" charset="0"/>
              </a:rPr>
              <a:t>select </a:t>
            </a:r>
            <a:r>
              <a:rPr kumimoji="1" lang="en-US" altLang="zh-CN" sz="2400" i="1">
                <a:latin typeface="Comic Sans MS" panose="030F0702030302020204" pitchFamily="66" charset="0"/>
              </a:rPr>
              <a:t>customer_name, T.loan_number, S.amount</a:t>
            </a:r>
            <a:br>
              <a:rPr kumimoji="1" lang="en-US" altLang="zh-CN" sz="2400" i="1">
                <a:latin typeface="Comic Sans MS" panose="030F0702030302020204" pitchFamily="66" charset="0"/>
              </a:rPr>
            </a:br>
            <a:r>
              <a:rPr kumimoji="1" lang="en-US" altLang="zh-CN" sz="2400" b="1">
                <a:latin typeface="Comic Sans MS" panose="030F0702030302020204" pitchFamily="66" charset="0"/>
              </a:rPr>
              <a:t>from </a:t>
            </a:r>
            <a:r>
              <a:rPr kumimoji="1" lang="en-US" altLang="zh-CN" sz="2400" i="1">
                <a:latin typeface="Comic Sans MS" panose="030F0702030302020204" pitchFamily="66" charset="0"/>
              </a:rPr>
              <a:t>borrower </a:t>
            </a:r>
            <a:r>
              <a:rPr kumimoji="1" lang="en-US" altLang="zh-CN" sz="2400" b="1">
                <a:latin typeface="Comic Sans MS" panose="030F0702030302020204" pitchFamily="66" charset="0"/>
              </a:rPr>
              <a:t>as </a:t>
            </a:r>
            <a:r>
              <a:rPr kumimoji="1" lang="en-US" altLang="zh-CN" sz="2400" i="1">
                <a:latin typeface="Comic Sans MS" panose="030F0702030302020204" pitchFamily="66" charset="0"/>
              </a:rPr>
              <a:t>T, loan </a:t>
            </a:r>
            <a:r>
              <a:rPr kumimoji="1" lang="en-US" altLang="zh-CN" sz="2400" b="1">
                <a:latin typeface="Comic Sans MS" panose="030F0702030302020204" pitchFamily="66" charset="0"/>
              </a:rPr>
              <a:t>as </a:t>
            </a:r>
            <a:r>
              <a:rPr kumimoji="1" lang="en-US" altLang="zh-CN" sz="2400" i="1">
                <a:latin typeface="Comic Sans MS" panose="030F0702030302020204" pitchFamily="66" charset="0"/>
              </a:rPr>
              <a:t>S</a:t>
            </a:r>
            <a:br>
              <a:rPr kumimoji="1" lang="en-US" altLang="zh-CN" sz="2400" i="1">
                <a:latin typeface="Comic Sans MS" panose="030F0702030302020204" pitchFamily="66" charset="0"/>
              </a:rPr>
            </a:br>
            <a:r>
              <a:rPr kumimoji="1" lang="en-US" altLang="zh-CN" sz="2400" b="1">
                <a:latin typeface="Comic Sans MS" panose="030F0702030302020204" pitchFamily="66" charset="0"/>
              </a:rPr>
              <a:t>where </a:t>
            </a:r>
            <a:r>
              <a:rPr kumimoji="1" lang="en-US" altLang="zh-CN" sz="2400" i="1">
                <a:latin typeface="Comic Sans MS" panose="030F0702030302020204" pitchFamily="66" charset="0"/>
              </a:rPr>
              <a:t> T.loan_number = S.loan_number</a:t>
            </a:r>
          </a:p>
        </p:txBody>
      </p:sp>
      <p:sp>
        <p:nvSpPr>
          <p:cNvPr id="413702" name="Rectangle 6">
            <a:extLst>
              <a:ext uri="{FF2B5EF4-FFF2-40B4-BE49-F238E27FC236}">
                <a16:creationId xmlns:a16="http://schemas.microsoft.com/office/drawing/2014/main" id="{8DEF7C7C-7C73-606A-600E-D9EB0748D1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2781300"/>
            <a:ext cx="1368425" cy="431800"/>
          </a:xfrm>
          <a:prstGeom prst="rect">
            <a:avLst/>
          </a:prstGeom>
          <a:solidFill>
            <a:srgbClr val="FFFBD1"/>
          </a:solidFill>
          <a:ln w="57150">
            <a:pattFill prst="pct80">
              <a:fgClr>
                <a:srgbClr val="CC0066"/>
              </a:fgClr>
              <a:bgClr>
                <a:srgbClr val="FFFFFF"/>
              </a:bgClr>
            </a:patt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 b="1">
                <a:effectLst>
                  <a:outerShdw blurRad="38100" dist="38100" dir="2700000" algn="tl">
                    <a:srgbClr val="FFFFFF"/>
                  </a:outerShdw>
                </a:effectLst>
              </a:rPr>
              <a:t>Example</a:t>
            </a:r>
          </a:p>
        </p:txBody>
      </p:sp>
    </p:spTree>
  </p:cSld>
  <p:clrMapOvr>
    <a:masterClrMapping/>
  </p:clrMapOvr>
  <p:transition spd="med">
    <p:fade/>
    <p:sndAc>
      <p:stSnd>
        <p:snd r:embed="rId3" name="click.wav"/>
      </p:stSnd>
    </p:sndAc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页脚占位符 2">
            <a:extLst>
              <a:ext uri="{FF2B5EF4-FFF2-40B4-BE49-F238E27FC236}">
                <a16:creationId xmlns:a16="http://schemas.microsoft.com/office/drawing/2014/main" id="{8968D21A-02AB-775F-4F03-C05321514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066FF"/>
                </a:solidFill>
                <a:latin typeface="Comic Sans MS" panose="030F0702030302020204" pitchFamily="66" charset="0"/>
              </a:rPr>
              <a:t>Chapter3 SQL</a:t>
            </a:r>
          </a:p>
        </p:txBody>
      </p:sp>
      <p:sp>
        <p:nvSpPr>
          <p:cNvPr id="61443" name="灯片编号占位符 3">
            <a:extLst>
              <a:ext uri="{FF2B5EF4-FFF2-40B4-BE49-F238E27FC236}">
                <a16:creationId xmlns:a16="http://schemas.microsoft.com/office/drawing/2014/main" id="{EE4EA505-6325-C07B-B190-7456AC32D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A5345EA-432F-48EB-A030-C62285AE2C27}" type="slidenum">
              <a:rPr lang="en-US" altLang="zh-CN" sz="1800" smtClean="0">
                <a:latin typeface="Comic Sans MS" panose="030F0702030302020204" pitchFamily="66" charset="0"/>
              </a:rPr>
              <a:pPr>
                <a:spcBef>
                  <a:spcPct val="0"/>
                </a:spcBef>
                <a:buFontTx/>
                <a:buNone/>
              </a:pPr>
              <a:t>29</a:t>
            </a:fld>
            <a:endParaRPr lang="en-US" altLang="zh-CN" sz="1800">
              <a:latin typeface="Comic Sans MS" panose="030F0702030302020204" pitchFamily="66" charset="0"/>
            </a:endParaRPr>
          </a:p>
        </p:txBody>
      </p:sp>
      <p:sp>
        <p:nvSpPr>
          <p:cNvPr id="61444" name="Rectangle 4">
            <a:extLst>
              <a:ext uri="{FF2B5EF4-FFF2-40B4-BE49-F238E27FC236}">
                <a16:creationId xmlns:a16="http://schemas.microsoft.com/office/drawing/2014/main" id="{DD3D71D5-85BB-9D9A-66F1-AB0C6BD1D0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1125538"/>
            <a:ext cx="7632700" cy="822325"/>
          </a:xfrm>
          <a:prstGeom prst="rect">
            <a:avLst/>
          </a:prstGeom>
          <a:solidFill>
            <a:schemeClr val="bg1">
              <a:alpha val="5098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algn="ctr">
                <a:pattFill prst="wdDnDiag">
                  <a:fgClr>
                    <a:srgbClr val="0066FF"/>
                  </a:fgClr>
                  <a:bgClr>
                    <a:srgbClr val="FFFFFF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60363" indent="-360363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FF0066"/>
              </a:buClr>
              <a:buFont typeface="Wingdings" panose="05000000000000000000" pitchFamily="2" charset="2"/>
              <a:buChar char="n"/>
            </a:pPr>
            <a:r>
              <a:rPr kumimoji="1" lang="en-US" altLang="zh-CN" sz="2400">
                <a:latin typeface="Comic Sans MS" panose="030F0702030302020204" pitchFamily="66" charset="0"/>
              </a:rPr>
              <a:t>Find the names of all branches that have greater assets than some branch located in Brooklyn</a:t>
            </a:r>
          </a:p>
        </p:txBody>
      </p:sp>
      <p:sp>
        <p:nvSpPr>
          <p:cNvPr id="61445" name="Rectangle 5">
            <a:extLst>
              <a:ext uri="{FF2B5EF4-FFF2-40B4-BE49-F238E27FC236}">
                <a16:creationId xmlns:a16="http://schemas.microsoft.com/office/drawing/2014/main" id="{3CCC271A-7965-DB42-EB07-0690749376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2205038"/>
            <a:ext cx="8521700" cy="1544637"/>
          </a:xfrm>
          <a:prstGeom prst="rect">
            <a:avLst/>
          </a:prstGeom>
          <a:solidFill>
            <a:schemeClr val="bg1">
              <a:alpha val="50980"/>
            </a:schemeClr>
          </a:solidFill>
          <a:ln w="28575" algn="ctr">
            <a:pattFill prst="wdDnDiag">
              <a:fgClr>
                <a:srgbClr val="0066FF"/>
              </a:fgClr>
              <a:bgClr>
                <a:srgbClr val="FFFFFF"/>
              </a:bgClr>
            </a:patt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r>
              <a:rPr kumimoji="1" lang="en-US" altLang="zh-CN" sz="2400" b="1">
                <a:latin typeface="Comic Sans MS" panose="030F0702030302020204" pitchFamily="66" charset="0"/>
              </a:rPr>
              <a:t>select distinct </a:t>
            </a:r>
            <a:r>
              <a:rPr kumimoji="1" lang="en-US" altLang="zh-CN" sz="2400" i="1">
                <a:latin typeface="Comic Sans MS" panose="030F0702030302020204" pitchFamily="66" charset="0"/>
              </a:rPr>
              <a:t>T.branch_name</a:t>
            </a:r>
            <a:br>
              <a:rPr kumimoji="1" lang="en-US" altLang="zh-CN" sz="2400" i="1">
                <a:latin typeface="Comic Sans MS" panose="030F0702030302020204" pitchFamily="66" charset="0"/>
              </a:rPr>
            </a:br>
            <a:r>
              <a:rPr kumimoji="1" lang="en-US" altLang="zh-CN" sz="2400" b="1">
                <a:latin typeface="Comic Sans MS" panose="030F0702030302020204" pitchFamily="66" charset="0"/>
              </a:rPr>
              <a:t>from </a:t>
            </a:r>
            <a:r>
              <a:rPr kumimoji="1" lang="en-US" altLang="zh-CN" sz="2400" i="1">
                <a:latin typeface="Comic Sans MS" panose="030F0702030302020204" pitchFamily="66" charset="0"/>
              </a:rPr>
              <a:t>branch </a:t>
            </a:r>
            <a:r>
              <a:rPr kumimoji="1" lang="en-US" altLang="zh-CN" sz="2400" b="1">
                <a:latin typeface="Comic Sans MS" panose="030F0702030302020204" pitchFamily="66" charset="0"/>
              </a:rPr>
              <a:t>as </a:t>
            </a:r>
            <a:r>
              <a:rPr kumimoji="1" lang="en-US" altLang="zh-CN" sz="2400" i="1">
                <a:latin typeface="Comic Sans MS" panose="030F0702030302020204" pitchFamily="66" charset="0"/>
              </a:rPr>
              <a:t>T, branch </a:t>
            </a:r>
            <a:r>
              <a:rPr kumimoji="1" lang="en-US" altLang="zh-CN" sz="2400" b="1">
                <a:latin typeface="Comic Sans MS" panose="030F0702030302020204" pitchFamily="66" charset="0"/>
              </a:rPr>
              <a:t>as </a:t>
            </a:r>
            <a:r>
              <a:rPr kumimoji="1" lang="en-US" altLang="zh-CN" sz="2400" i="1">
                <a:latin typeface="Comic Sans MS" panose="030F0702030302020204" pitchFamily="66" charset="0"/>
              </a:rPr>
              <a:t>S</a:t>
            </a:r>
            <a:br>
              <a:rPr kumimoji="1" lang="en-US" altLang="zh-CN" sz="2400" i="1">
                <a:latin typeface="Comic Sans MS" panose="030F0702030302020204" pitchFamily="66" charset="0"/>
              </a:rPr>
            </a:br>
            <a:r>
              <a:rPr kumimoji="1" lang="en-US" altLang="zh-CN" sz="2400" b="1">
                <a:latin typeface="Comic Sans MS" panose="030F0702030302020204" pitchFamily="66" charset="0"/>
              </a:rPr>
              <a:t>where </a:t>
            </a:r>
            <a:r>
              <a:rPr kumimoji="1" lang="en-US" altLang="zh-CN" sz="2400" i="1">
                <a:latin typeface="Comic Sans MS" panose="030F0702030302020204" pitchFamily="66" charset="0"/>
              </a:rPr>
              <a:t>T.assets &gt; S.assets </a:t>
            </a:r>
            <a:r>
              <a:rPr kumimoji="1" lang="en-US" altLang="zh-CN" sz="2400" b="1">
                <a:latin typeface="Comic Sans MS" panose="030F0702030302020204" pitchFamily="66" charset="0"/>
              </a:rPr>
              <a:t>and </a:t>
            </a:r>
            <a:r>
              <a:rPr kumimoji="1" lang="en-US" altLang="zh-CN" sz="2400" i="1">
                <a:latin typeface="Comic Sans MS" panose="030F0702030302020204" pitchFamily="66" charset="0"/>
              </a:rPr>
              <a:t>S.branch_city = '</a:t>
            </a:r>
            <a:r>
              <a:rPr kumimoji="1" lang="en-US" altLang="zh-CN" sz="2400">
                <a:latin typeface="Comic Sans MS" panose="030F0702030302020204" pitchFamily="66" charset="0"/>
              </a:rPr>
              <a:t>Brooklyn</a:t>
            </a:r>
            <a:r>
              <a:rPr kumimoji="1" lang="en-US" altLang="zh-CN" sz="2400" i="1">
                <a:latin typeface="Comic Sans MS" panose="030F0702030302020204" pitchFamily="66" charset="0"/>
              </a:rPr>
              <a:t>'</a:t>
            </a:r>
            <a:r>
              <a:rPr kumimoji="1" lang="en-US" altLang="zh-CN" sz="2400">
                <a:latin typeface="Comic Sans MS" panose="030F0702030302020204" pitchFamily="66" charset="0"/>
              </a:rPr>
              <a:t> </a:t>
            </a:r>
          </a:p>
        </p:txBody>
      </p:sp>
      <p:sp>
        <p:nvSpPr>
          <p:cNvPr id="414726" name="Rectangle 6">
            <a:extLst>
              <a:ext uri="{FF2B5EF4-FFF2-40B4-BE49-F238E27FC236}">
                <a16:creationId xmlns:a16="http://schemas.microsoft.com/office/drawing/2014/main" id="{A2CEA640-0845-04AB-C477-851FAFF204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450" y="260350"/>
            <a:ext cx="1368425" cy="431800"/>
          </a:xfrm>
          <a:prstGeom prst="rect">
            <a:avLst/>
          </a:prstGeom>
          <a:solidFill>
            <a:srgbClr val="FFFBD1"/>
          </a:solidFill>
          <a:ln w="57150">
            <a:pattFill prst="pct80">
              <a:fgClr>
                <a:srgbClr val="CC0066"/>
              </a:fgClr>
              <a:bgClr>
                <a:srgbClr val="FFFFFF"/>
              </a:bgClr>
            </a:patt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 b="1">
                <a:effectLst>
                  <a:outerShdw blurRad="38100" dist="38100" dir="2700000" algn="tl">
                    <a:srgbClr val="FFFFFF"/>
                  </a:outerShdw>
                </a:effectLst>
              </a:rPr>
              <a:t>Example</a:t>
            </a:r>
          </a:p>
        </p:txBody>
      </p:sp>
      <p:sp>
        <p:nvSpPr>
          <p:cNvPr id="414728" name="Rectangle 8">
            <a:extLst>
              <a:ext uri="{FF2B5EF4-FFF2-40B4-BE49-F238E27FC236}">
                <a16:creationId xmlns:a16="http://schemas.microsoft.com/office/drawing/2014/main" id="{9D5E2F24-C467-398D-2B42-A6A802B246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4076700"/>
            <a:ext cx="7058025" cy="1069975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2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800100" indent="-3429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257300" indent="-342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714500" indent="-3429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71700" indent="-3429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8900" indent="-34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086100" indent="-34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43300" indent="-34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00500" indent="-34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50000"/>
              </a:spcBef>
              <a:buFontTx/>
              <a:buBlip>
                <a:blip r:embed="rId4"/>
              </a:buBlip>
            </a:pPr>
            <a:r>
              <a:rPr kumimoji="1" lang="en-US" altLang="zh-CN" sz="2400">
                <a:latin typeface="Comic Sans MS" panose="030F0702030302020204" pitchFamily="66" charset="0"/>
              </a:rPr>
              <a:t>Keyword </a:t>
            </a:r>
            <a:r>
              <a:rPr kumimoji="1" lang="en-US" altLang="zh-CN" sz="2400" b="1">
                <a:latin typeface="Comic Sans MS" panose="030F0702030302020204" pitchFamily="66" charset="0"/>
              </a:rPr>
              <a:t>as</a:t>
            </a:r>
            <a:r>
              <a:rPr kumimoji="1" lang="en-US" altLang="zh-CN" sz="2400">
                <a:latin typeface="Comic Sans MS" panose="030F0702030302020204" pitchFamily="66" charset="0"/>
              </a:rPr>
              <a:t> is optional and may be omitted</a:t>
            </a:r>
            <a:br>
              <a:rPr kumimoji="1" lang="en-US" altLang="zh-CN" sz="2400">
                <a:latin typeface="Comic Sans MS" panose="030F0702030302020204" pitchFamily="66" charset="0"/>
              </a:rPr>
            </a:br>
            <a:r>
              <a:rPr kumimoji="1" lang="en-US" altLang="zh-CN" sz="2400">
                <a:latin typeface="Comic Sans MS" panose="030F0702030302020204" pitchFamily="66" charset="0"/>
              </a:rPr>
              <a:t>        </a:t>
            </a:r>
            <a:r>
              <a:rPr kumimoji="1" lang="en-US" altLang="zh-CN" sz="2400" i="1">
                <a:latin typeface="Comic Sans MS" panose="030F0702030302020204" pitchFamily="66" charset="0"/>
              </a:rPr>
              <a:t>borrower </a:t>
            </a:r>
            <a:r>
              <a:rPr kumimoji="1" lang="en-US" altLang="zh-CN" sz="2400" b="1">
                <a:latin typeface="Comic Sans MS" panose="030F0702030302020204" pitchFamily="66" charset="0"/>
              </a:rPr>
              <a:t>as </a:t>
            </a:r>
            <a:r>
              <a:rPr kumimoji="1" lang="en-US" altLang="zh-CN" sz="2400" i="1">
                <a:latin typeface="Comic Sans MS" panose="030F0702030302020204" pitchFamily="66" charset="0"/>
              </a:rPr>
              <a:t>T ≡ borrower</a:t>
            </a:r>
            <a:r>
              <a:rPr kumimoji="1" lang="en-US" altLang="zh-CN" sz="2400" b="1">
                <a:latin typeface="Comic Sans MS" panose="030F0702030302020204" pitchFamily="66" charset="0"/>
              </a:rPr>
              <a:t> </a:t>
            </a:r>
            <a:r>
              <a:rPr kumimoji="1" lang="en-US" altLang="zh-CN" sz="2400" i="1">
                <a:latin typeface="Comic Sans MS" panose="030F0702030302020204" pitchFamily="66" charset="0"/>
              </a:rPr>
              <a:t>T</a:t>
            </a:r>
          </a:p>
        </p:txBody>
      </p:sp>
    </p:spTree>
  </p:cSld>
  <p:clrMapOvr>
    <a:masterClrMapping/>
  </p:clrMapOvr>
  <p:transition spd="med">
    <p:fade/>
    <p:sndAc>
      <p:stSnd>
        <p:snd r:embed="rId3" name="click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147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147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4147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147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472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页脚占位符 4">
            <a:extLst>
              <a:ext uri="{FF2B5EF4-FFF2-40B4-BE49-F238E27FC236}">
                <a16:creationId xmlns:a16="http://schemas.microsoft.com/office/drawing/2014/main" id="{9E5493A8-7285-D55F-02F8-4E3AAA353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066FF"/>
                </a:solidFill>
                <a:latin typeface="Comic Sans MS" panose="030F0702030302020204" pitchFamily="66" charset="0"/>
              </a:rPr>
              <a:t>Chapter3 SQL</a:t>
            </a:r>
          </a:p>
        </p:txBody>
      </p:sp>
      <p:sp>
        <p:nvSpPr>
          <p:cNvPr id="8195" name="灯片编号占位符 5">
            <a:extLst>
              <a:ext uri="{FF2B5EF4-FFF2-40B4-BE49-F238E27FC236}">
                <a16:creationId xmlns:a16="http://schemas.microsoft.com/office/drawing/2014/main" id="{ADD0A35D-3C89-2E4A-3710-3277BDC6A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7D519D7-5F62-4269-A5B2-88E03EC833A2}" type="slidenum">
              <a:rPr lang="en-US" altLang="zh-CN" sz="1800" smtClean="0">
                <a:latin typeface="Comic Sans MS" panose="030F0702030302020204" pitchFamily="66" charset="0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zh-CN" sz="1800">
              <a:latin typeface="Comic Sans MS" panose="030F0702030302020204" pitchFamily="66" charset="0"/>
            </a:endParaRPr>
          </a:p>
        </p:txBody>
      </p:sp>
      <p:sp>
        <p:nvSpPr>
          <p:cNvPr id="8196" name="Rectangle 2">
            <a:extLst>
              <a:ext uri="{FF2B5EF4-FFF2-40B4-BE49-F238E27FC236}">
                <a16:creationId xmlns:a16="http://schemas.microsoft.com/office/drawing/2014/main" id="{409C0FDB-3167-13AB-EA3D-8B264387C3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History</a:t>
            </a:r>
          </a:p>
        </p:txBody>
      </p:sp>
      <p:sp>
        <p:nvSpPr>
          <p:cNvPr id="8197" name="Rectangle 3">
            <a:extLst>
              <a:ext uri="{FF2B5EF4-FFF2-40B4-BE49-F238E27FC236}">
                <a16:creationId xmlns:a16="http://schemas.microsoft.com/office/drawing/2014/main" id="{679611EB-9DEB-0E46-5497-C296FE8416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1557338"/>
            <a:ext cx="8353425" cy="4535487"/>
          </a:xfrm>
        </p:spPr>
        <p:txBody>
          <a:bodyPr/>
          <a:lstStyle/>
          <a:p>
            <a:pPr eaLnBrk="1" hangingPunct="1"/>
            <a:r>
              <a:rPr lang="en-US" altLang="zh-CN"/>
              <a:t>IBM Sequel language developed as part of System R project at the IBM San Jose Research Laboratory</a:t>
            </a:r>
          </a:p>
          <a:p>
            <a:pPr eaLnBrk="1" hangingPunct="1"/>
            <a:r>
              <a:rPr lang="en-US" altLang="zh-CN"/>
              <a:t>Renamed Structured Query Language (SQL)</a:t>
            </a:r>
          </a:p>
          <a:p>
            <a:pPr eaLnBrk="1" hangingPunct="1"/>
            <a:r>
              <a:rPr lang="en-US" altLang="zh-CN"/>
              <a:t>ANSI and ISO standard SQL:</a:t>
            </a:r>
          </a:p>
          <a:p>
            <a:pPr lvl="1" eaLnBrk="1" hangingPunct="1"/>
            <a:r>
              <a:rPr lang="en-US" altLang="zh-CN"/>
              <a:t>SQL-86, SQL-89, SQL-92, SQL:1999, SQL:2003</a:t>
            </a:r>
          </a:p>
        </p:txBody>
      </p:sp>
    </p:spTree>
  </p:cSld>
  <p:clrMapOvr>
    <a:masterClrMapping/>
  </p:clrMapOvr>
  <p:transition spd="med">
    <p:fade/>
    <p:sndAc>
      <p:stSnd>
        <p:snd r:embed="rId3" name="click.wav"/>
      </p:stSnd>
    </p:sndAc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页脚占位符 4">
            <a:extLst>
              <a:ext uri="{FF2B5EF4-FFF2-40B4-BE49-F238E27FC236}">
                <a16:creationId xmlns:a16="http://schemas.microsoft.com/office/drawing/2014/main" id="{2D7CA13F-F6B3-48A5-1E7C-4F96E9F99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066FF"/>
                </a:solidFill>
                <a:latin typeface="Comic Sans MS" panose="030F0702030302020204" pitchFamily="66" charset="0"/>
              </a:rPr>
              <a:t>Chapter3 SQL</a:t>
            </a:r>
          </a:p>
        </p:txBody>
      </p:sp>
      <p:sp>
        <p:nvSpPr>
          <p:cNvPr id="63491" name="灯片编号占位符 5">
            <a:extLst>
              <a:ext uri="{FF2B5EF4-FFF2-40B4-BE49-F238E27FC236}">
                <a16:creationId xmlns:a16="http://schemas.microsoft.com/office/drawing/2014/main" id="{F9C4DD48-0375-5BE3-4D5D-37DB2115D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83B698C-4A48-4361-9B50-4630029C6C5F}" type="slidenum">
              <a:rPr lang="en-US" altLang="zh-CN" sz="1800" smtClean="0">
                <a:latin typeface="Comic Sans MS" panose="030F0702030302020204" pitchFamily="66" charset="0"/>
              </a:rPr>
              <a:pPr>
                <a:spcBef>
                  <a:spcPct val="0"/>
                </a:spcBef>
                <a:buFontTx/>
                <a:buNone/>
              </a:pPr>
              <a:t>30</a:t>
            </a:fld>
            <a:endParaRPr lang="en-US" altLang="zh-CN" sz="1800">
              <a:latin typeface="Comic Sans MS" panose="030F0702030302020204" pitchFamily="66" charset="0"/>
            </a:endParaRPr>
          </a:p>
        </p:txBody>
      </p:sp>
      <p:sp>
        <p:nvSpPr>
          <p:cNvPr id="63492" name="Rectangle 2">
            <a:extLst>
              <a:ext uri="{FF2B5EF4-FFF2-40B4-BE49-F238E27FC236}">
                <a16:creationId xmlns:a16="http://schemas.microsoft.com/office/drawing/2014/main" id="{D0D7614A-600E-55D9-E755-6D4710AE08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String Operations</a:t>
            </a:r>
          </a:p>
        </p:txBody>
      </p:sp>
      <p:sp>
        <p:nvSpPr>
          <p:cNvPr id="63493" name="Rectangle 3">
            <a:extLst>
              <a:ext uri="{FF2B5EF4-FFF2-40B4-BE49-F238E27FC236}">
                <a16:creationId xmlns:a16="http://schemas.microsoft.com/office/drawing/2014/main" id="{2B0F030E-A31C-79CD-7E37-AF84516DEC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SQL includes a string-matching operator for comparisons on character strings. </a:t>
            </a:r>
          </a:p>
          <a:p>
            <a:pPr eaLnBrk="1" hangingPunct="1"/>
            <a:r>
              <a:rPr lang="en-US" altLang="zh-CN"/>
              <a:t>The operator </a:t>
            </a:r>
            <a:r>
              <a:rPr lang="en-US" altLang="zh-CN">
                <a:latin typeface="Helvetica" panose="020B0604020202020204" pitchFamily="34" charset="0"/>
              </a:rPr>
              <a:t>“</a:t>
            </a:r>
            <a:r>
              <a:rPr lang="en-US" altLang="zh-CN"/>
              <a:t>like</a:t>
            </a:r>
            <a:r>
              <a:rPr lang="en-US" altLang="zh-CN">
                <a:latin typeface="Helvetica" panose="020B0604020202020204" pitchFamily="34" charset="0"/>
              </a:rPr>
              <a:t>”</a:t>
            </a:r>
            <a:r>
              <a:rPr lang="en-US" altLang="zh-CN"/>
              <a:t> uses patterns that are described using two special characters:</a:t>
            </a:r>
          </a:p>
          <a:p>
            <a:pPr lvl="1" eaLnBrk="1" hangingPunct="1"/>
            <a:r>
              <a:rPr lang="en-US" altLang="zh-CN" sz="2400"/>
              <a:t>percent (%).  The % character matches any substring that have any length (can be 0).</a:t>
            </a:r>
          </a:p>
          <a:p>
            <a:pPr lvl="1" eaLnBrk="1" hangingPunct="1"/>
            <a:r>
              <a:rPr lang="en-US" altLang="zh-CN" sz="2400"/>
              <a:t>underscore (_).  The _ character matches any character.</a:t>
            </a:r>
          </a:p>
        </p:txBody>
      </p:sp>
    </p:spTree>
  </p:cSld>
  <p:clrMapOvr>
    <a:masterClrMapping/>
  </p:clrMapOvr>
  <p:transition spd="med">
    <p:fade/>
    <p:sndAc>
      <p:stSnd>
        <p:snd r:embed="rId3" name="click.wav"/>
      </p:stSnd>
    </p:sndAc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页脚占位符 2">
            <a:extLst>
              <a:ext uri="{FF2B5EF4-FFF2-40B4-BE49-F238E27FC236}">
                <a16:creationId xmlns:a16="http://schemas.microsoft.com/office/drawing/2014/main" id="{113E3723-9F76-B4E0-3B3F-FEB5D8AA0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066FF"/>
                </a:solidFill>
                <a:latin typeface="Comic Sans MS" panose="030F0702030302020204" pitchFamily="66" charset="0"/>
              </a:rPr>
              <a:t>Chapter3 SQL</a:t>
            </a:r>
          </a:p>
        </p:txBody>
      </p:sp>
      <p:sp>
        <p:nvSpPr>
          <p:cNvPr id="65539" name="灯片编号占位符 3">
            <a:extLst>
              <a:ext uri="{FF2B5EF4-FFF2-40B4-BE49-F238E27FC236}">
                <a16:creationId xmlns:a16="http://schemas.microsoft.com/office/drawing/2014/main" id="{CB91F7DE-121E-6DEC-7513-6A190F593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8FF0A60-CF14-46F0-9D05-7C4D86C644C1}" type="slidenum">
              <a:rPr lang="en-US" altLang="zh-CN" sz="1800" smtClean="0">
                <a:latin typeface="Comic Sans MS" panose="030F0702030302020204" pitchFamily="66" charset="0"/>
              </a:rPr>
              <a:pPr>
                <a:spcBef>
                  <a:spcPct val="0"/>
                </a:spcBef>
                <a:buFontTx/>
                <a:buNone/>
              </a:pPr>
              <a:t>31</a:t>
            </a:fld>
            <a:endParaRPr lang="en-US" altLang="zh-CN" sz="1800">
              <a:latin typeface="Comic Sans MS" panose="030F0702030302020204" pitchFamily="66" charset="0"/>
            </a:endParaRPr>
          </a:p>
        </p:txBody>
      </p:sp>
      <p:sp>
        <p:nvSpPr>
          <p:cNvPr id="65540" name="Rectangle 4">
            <a:extLst>
              <a:ext uri="{FF2B5EF4-FFF2-40B4-BE49-F238E27FC236}">
                <a16:creationId xmlns:a16="http://schemas.microsoft.com/office/drawing/2014/main" id="{E9029395-5832-4D11-A414-5A0325EF8C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2276475"/>
            <a:ext cx="6192837" cy="1544638"/>
          </a:xfrm>
          <a:prstGeom prst="rect">
            <a:avLst/>
          </a:prstGeom>
          <a:solidFill>
            <a:schemeClr val="bg1">
              <a:alpha val="50980"/>
            </a:schemeClr>
          </a:solidFill>
          <a:ln w="28575" algn="ctr">
            <a:pattFill prst="wdDnDiag">
              <a:fgClr>
                <a:srgbClr val="0066FF"/>
              </a:fgClr>
              <a:bgClr>
                <a:srgbClr val="FFFFFF"/>
              </a:bgClr>
            </a:patt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altLang="zh-CN" sz="2400" b="1">
                <a:latin typeface="Comic Sans MS" panose="030F0702030302020204" pitchFamily="66" charset="0"/>
              </a:rPr>
              <a:t>select </a:t>
            </a:r>
            <a:r>
              <a:rPr lang="en-US" altLang="zh-CN" sz="2400" i="1">
                <a:latin typeface="Comic Sans MS" panose="030F0702030302020204" pitchFamily="66" charset="0"/>
              </a:rPr>
              <a:t>customer_name</a:t>
            </a:r>
            <a:br>
              <a:rPr lang="en-US" altLang="zh-CN" sz="2400" i="1">
                <a:latin typeface="Comic Sans MS" panose="030F0702030302020204" pitchFamily="66" charset="0"/>
              </a:rPr>
            </a:br>
            <a:r>
              <a:rPr lang="en-US" altLang="zh-CN" sz="2400" b="1">
                <a:latin typeface="Comic Sans MS" panose="030F0702030302020204" pitchFamily="66" charset="0"/>
              </a:rPr>
              <a:t>from </a:t>
            </a:r>
            <a:r>
              <a:rPr lang="en-US" altLang="zh-CN" sz="2400" i="1">
                <a:latin typeface="Comic Sans MS" panose="030F0702030302020204" pitchFamily="66" charset="0"/>
              </a:rPr>
              <a:t>customer</a:t>
            </a:r>
            <a:br>
              <a:rPr lang="en-US" altLang="zh-CN" sz="2400" i="1">
                <a:latin typeface="Comic Sans MS" panose="030F0702030302020204" pitchFamily="66" charset="0"/>
              </a:rPr>
            </a:br>
            <a:r>
              <a:rPr lang="en-US" altLang="zh-CN" sz="2400" b="1">
                <a:latin typeface="Comic Sans MS" panose="030F0702030302020204" pitchFamily="66" charset="0"/>
              </a:rPr>
              <a:t>where</a:t>
            </a:r>
            <a:r>
              <a:rPr lang="en-US" altLang="zh-CN" sz="2400" b="1" i="1">
                <a:latin typeface="Comic Sans MS" panose="030F0702030302020204" pitchFamily="66" charset="0"/>
              </a:rPr>
              <a:t> </a:t>
            </a:r>
            <a:r>
              <a:rPr lang="en-US" altLang="zh-CN" sz="2400" i="1">
                <a:latin typeface="Comic Sans MS" panose="030F0702030302020204" pitchFamily="66" charset="0"/>
              </a:rPr>
              <a:t>customer_street </a:t>
            </a:r>
            <a:r>
              <a:rPr lang="en-US" altLang="zh-CN" sz="2400" b="1">
                <a:latin typeface="Comic Sans MS" panose="030F0702030302020204" pitchFamily="66" charset="0"/>
              </a:rPr>
              <a:t>like '</a:t>
            </a:r>
            <a:r>
              <a:rPr lang="en-US" altLang="zh-CN" sz="2400">
                <a:latin typeface="Comic Sans MS" panose="030F0702030302020204" pitchFamily="66" charset="0"/>
              </a:rPr>
              <a:t>% Main%' </a:t>
            </a:r>
          </a:p>
        </p:txBody>
      </p:sp>
      <p:sp>
        <p:nvSpPr>
          <p:cNvPr id="65541" name="Rectangle 5">
            <a:extLst>
              <a:ext uri="{FF2B5EF4-FFF2-40B4-BE49-F238E27FC236}">
                <a16:creationId xmlns:a16="http://schemas.microsoft.com/office/drawing/2014/main" id="{7D4D279D-6EA5-37F5-9E72-16C830E85A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1196975"/>
            <a:ext cx="7705725" cy="822325"/>
          </a:xfrm>
          <a:prstGeom prst="rect">
            <a:avLst/>
          </a:prstGeom>
          <a:solidFill>
            <a:schemeClr val="bg1">
              <a:alpha val="5098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algn="ctr">
                <a:pattFill prst="wdDnDiag">
                  <a:fgClr>
                    <a:srgbClr val="0066FF"/>
                  </a:fgClr>
                  <a:bgClr>
                    <a:srgbClr val="FFFFFF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60363" indent="-360363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FF0066"/>
              </a:buClr>
              <a:buFont typeface="Wingdings" panose="05000000000000000000" pitchFamily="2" charset="2"/>
              <a:buChar char="n"/>
            </a:pPr>
            <a:r>
              <a:rPr lang="en-US" altLang="zh-CN" sz="2400">
                <a:latin typeface="Comic Sans MS" panose="030F0702030302020204" pitchFamily="66" charset="0"/>
              </a:rPr>
              <a:t>Find the names of all customers whose street includes the substring </a:t>
            </a:r>
            <a:r>
              <a:rPr lang="en-US" altLang="zh-CN" sz="2400">
                <a:latin typeface="Arial" panose="020B0604020202020204" pitchFamily="34" charset="0"/>
              </a:rPr>
              <a:t>“</a:t>
            </a:r>
            <a:r>
              <a:rPr lang="en-US" altLang="zh-CN" sz="2400">
                <a:latin typeface="Comic Sans MS" panose="030F0702030302020204" pitchFamily="66" charset="0"/>
              </a:rPr>
              <a:t>Main</a:t>
            </a:r>
            <a:r>
              <a:rPr lang="en-US" altLang="zh-CN" sz="2400">
                <a:latin typeface="Arial" panose="020B0604020202020204" pitchFamily="34" charset="0"/>
              </a:rPr>
              <a:t>”</a:t>
            </a:r>
            <a:r>
              <a:rPr lang="en-US" altLang="zh-CN" sz="2400">
                <a:latin typeface="Comic Sans MS" panose="030F0702030302020204" pitchFamily="66" charset="0"/>
              </a:rPr>
              <a:t>.</a:t>
            </a:r>
          </a:p>
        </p:txBody>
      </p:sp>
      <p:sp>
        <p:nvSpPr>
          <p:cNvPr id="423946" name="Rectangle 10">
            <a:extLst>
              <a:ext uri="{FF2B5EF4-FFF2-40B4-BE49-F238E27FC236}">
                <a16:creationId xmlns:a16="http://schemas.microsoft.com/office/drawing/2014/main" id="{F09FCC1B-FFFB-A922-2E0C-41DCDCC24F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4221163"/>
            <a:ext cx="5040312" cy="923925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2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800100" indent="-3429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257300" indent="-342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714500" indent="-3429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71700" indent="-3429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8900" indent="-34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086100" indent="-34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43300" indent="-34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00500" indent="-34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Blip>
                <a:blip r:embed="rId4"/>
              </a:buBlip>
            </a:pPr>
            <a:r>
              <a:rPr lang="en-US" altLang="zh-CN" sz="2400">
                <a:latin typeface="Comic Sans MS" panose="030F0702030302020204" pitchFamily="66" charset="0"/>
              </a:rPr>
              <a:t>Match the string </a:t>
            </a:r>
            <a:r>
              <a:rPr lang="en-US" altLang="zh-CN" sz="2400">
                <a:latin typeface="Arial" panose="020B0604020202020204" pitchFamily="34" charset="0"/>
              </a:rPr>
              <a:t>“</a:t>
            </a:r>
            <a:r>
              <a:rPr lang="en-US" altLang="zh-CN" sz="2400">
                <a:latin typeface="Comic Sans MS" panose="030F0702030302020204" pitchFamily="66" charset="0"/>
              </a:rPr>
              <a:t>80%</a:t>
            </a:r>
            <a:r>
              <a:rPr lang="en-US" altLang="zh-CN" sz="2400">
                <a:latin typeface="Arial" panose="020B0604020202020204" pitchFamily="34" charset="0"/>
              </a:rPr>
              <a:t>”</a:t>
            </a:r>
            <a:endParaRPr lang="en-US" altLang="zh-CN" sz="2400">
              <a:latin typeface="Comic Sans MS" panose="030F0702030302020204" pitchFamily="66" charset="0"/>
            </a:endParaRPr>
          </a:p>
          <a:p>
            <a:pPr eaLnBrk="1" hangingPunct="1">
              <a:buFontTx/>
              <a:buNone/>
            </a:pPr>
            <a:r>
              <a:rPr lang="en-US" altLang="zh-CN" sz="2400">
                <a:latin typeface="Comic Sans MS" panose="030F0702030302020204" pitchFamily="66" charset="0"/>
              </a:rPr>
              <a:t>	</a:t>
            </a:r>
            <a:r>
              <a:rPr lang="en-US" altLang="zh-CN" sz="2400" b="1">
                <a:latin typeface="Comic Sans MS" panose="030F0702030302020204" pitchFamily="66" charset="0"/>
              </a:rPr>
              <a:t>like </a:t>
            </a:r>
            <a:r>
              <a:rPr lang="en-US" altLang="zh-CN" sz="2400" b="1">
                <a:latin typeface="Arial" panose="020B0604020202020204" pitchFamily="34" charset="0"/>
              </a:rPr>
              <a:t>‘</a:t>
            </a:r>
            <a:r>
              <a:rPr lang="en-US" altLang="zh-CN" sz="2400" b="1">
                <a:latin typeface="Comic Sans MS" panose="030F0702030302020204" pitchFamily="66" charset="0"/>
              </a:rPr>
              <a:t>80</a:t>
            </a:r>
            <a:r>
              <a:rPr lang="en-US" altLang="zh-CN" sz="2400">
                <a:latin typeface="Comic Sans MS" panose="030F0702030302020204" pitchFamily="66" charset="0"/>
              </a:rPr>
              <a:t>\%'  </a:t>
            </a:r>
            <a:r>
              <a:rPr lang="en-US" altLang="zh-CN" sz="2400" b="1">
                <a:latin typeface="Comic Sans MS" panose="030F0702030302020204" pitchFamily="66" charset="0"/>
              </a:rPr>
              <a:t>escape '</a:t>
            </a:r>
            <a:r>
              <a:rPr lang="en-US" altLang="zh-CN" sz="2400">
                <a:latin typeface="Comic Sans MS" panose="030F0702030302020204" pitchFamily="66" charset="0"/>
              </a:rPr>
              <a:t>\'</a:t>
            </a:r>
          </a:p>
        </p:txBody>
      </p:sp>
      <p:sp>
        <p:nvSpPr>
          <p:cNvPr id="423947" name="Rectangle 11">
            <a:extLst>
              <a:ext uri="{FF2B5EF4-FFF2-40B4-BE49-F238E27FC236}">
                <a16:creationId xmlns:a16="http://schemas.microsoft.com/office/drawing/2014/main" id="{E881BF49-0FF5-D6F5-B971-10AB9425E0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8888" y="333375"/>
            <a:ext cx="1368425" cy="431800"/>
          </a:xfrm>
          <a:prstGeom prst="rect">
            <a:avLst/>
          </a:prstGeom>
          <a:solidFill>
            <a:srgbClr val="FFFBD1"/>
          </a:solidFill>
          <a:ln w="57150">
            <a:pattFill prst="pct80">
              <a:fgClr>
                <a:srgbClr val="CC0066"/>
              </a:fgClr>
              <a:bgClr>
                <a:srgbClr val="FFFFFF"/>
              </a:bgClr>
            </a:patt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 b="1">
                <a:effectLst>
                  <a:outerShdw blurRad="38100" dist="38100" dir="2700000" algn="tl">
                    <a:srgbClr val="FFFFFF"/>
                  </a:outerShdw>
                </a:effectLst>
              </a:rPr>
              <a:t>Example</a:t>
            </a:r>
          </a:p>
        </p:txBody>
      </p:sp>
    </p:spTree>
  </p:cSld>
  <p:clrMapOvr>
    <a:masterClrMapping/>
  </p:clrMapOvr>
  <p:transition spd="med">
    <p:fade/>
    <p:sndAc>
      <p:stSnd>
        <p:snd r:embed="rId3" name="click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239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239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4239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239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394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页脚占位符 4">
            <a:extLst>
              <a:ext uri="{FF2B5EF4-FFF2-40B4-BE49-F238E27FC236}">
                <a16:creationId xmlns:a16="http://schemas.microsoft.com/office/drawing/2014/main" id="{E10C7C7B-B4E4-C3E6-C94C-81675D076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066FF"/>
                </a:solidFill>
                <a:latin typeface="Comic Sans MS" panose="030F0702030302020204" pitchFamily="66" charset="0"/>
              </a:rPr>
              <a:t>Chapter3 SQL</a:t>
            </a:r>
          </a:p>
        </p:txBody>
      </p:sp>
      <p:sp>
        <p:nvSpPr>
          <p:cNvPr id="67587" name="灯片编号占位符 5">
            <a:extLst>
              <a:ext uri="{FF2B5EF4-FFF2-40B4-BE49-F238E27FC236}">
                <a16:creationId xmlns:a16="http://schemas.microsoft.com/office/drawing/2014/main" id="{0604C746-42B7-462C-6B79-F329F47F3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A77A757-AB97-48CC-8147-5BAE33E3CEB4}" type="slidenum">
              <a:rPr lang="en-US" altLang="zh-CN" sz="1800" smtClean="0">
                <a:latin typeface="Comic Sans MS" panose="030F0702030302020204" pitchFamily="66" charset="0"/>
              </a:rPr>
              <a:pPr>
                <a:spcBef>
                  <a:spcPct val="0"/>
                </a:spcBef>
                <a:buFontTx/>
                <a:buNone/>
              </a:pPr>
              <a:t>32</a:t>
            </a:fld>
            <a:endParaRPr lang="en-US" altLang="zh-CN" sz="1800">
              <a:latin typeface="Comic Sans MS" panose="030F0702030302020204" pitchFamily="66" charset="0"/>
            </a:endParaRPr>
          </a:p>
        </p:txBody>
      </p:sp>
      <p:sp>
        <p:nvSpPr>
          <p:cNvPr id="67588" name="Rectangle 2">
            <a:extLst>
              <a:ext uri="{FF2B5EF4-FFF2-40B4-BE49-F238E27FC236}">
                <a16:creationId xmlns:a16="http://schemas.microsoft.com/office/drawing/2014/main" id="{C09F9474-DEB6-6E3F-FE50-BFD6A201E9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String Operations</a:t>
            </a:r>
          </a:p>
        </p:txBody>
      </p:sp>
      <p:sp>
        <p:nvSpPr>
          <p:cNvPr id="67589" name="Rectangle 3">
            <a:extLst>
              <a:ext uri="{FF2B5EF4-FFF2-40B4-BE49-F238E27FC236}">
                <a16:creationId xmlns:a16="http://schemas.microsoft.com/office/drawing/2014/main" id="{F7F4EC30-3B6B-EF05-D543-A5EDD49E8A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SQL supports a variety of string operations such as</a:t>
            </a:r>
          </a:p>
          <a:p>
            <a:pPr lvl="1" eaLnBrk="1" hangingPunct="1"/>
            <a:r>
              <a:rPr lang="en-US" altLang="zh-CN"/>
              <a:t>concatenation (using </a:t>
            </a:r>
            <a:r>
              <a:rPr lang="en-US" altLang="zh-CN">
                <a:latin typeface="Helvetica" panose="020B0604020202020204" pitchFamily="34" charset="0"/>
              </a:rPr>
              <a:t>“</a:t>
            </a:r>
            <a:r>
              <a:rPr lang="en-US" altLang="zh-CN"/>
              <a:t>||</a:t>
            </a:r>
            <a:r>
              <a:rPr lang="en-US" altLang="zh-CN">
                <a:latin typeface="Helvetica" panose="020B0604020202020204" pitchFamily="34" charset="0"/>
              </a:rPr>
              <a:t>”</a:t>
            </a:r>
            <a:r>
              <a:rPr lang="en-US" altLang="zh-CN"/>
              <a:t>)</a:t>
            </a:r>
          </a:p>
          <a:p>
            <a:pPr lvl="1" eaLnBrk="1" hangingPunct="1"/>
            <a:r>
              <a:rPr lang="en-US" altLang="zh-CN"/>
              <a:t>converting from upper to lower case (and vice versa)</a:t>
            </a:r>
          </a:p>
          <a:p>
            <a:pPr lvl="1" eaLnBrk="1" hangingPunct="1"/>
            <a:r>
              <a:rPr lang="en-US" altLang="zh-CN"/>
              <a:t>finding string length, extracting substrings, etc.</a:t>
            </a:r>
          </a:p>
          <a:p>
            <a:pPr eaLnBrk="1" hangingPunct="1"/>
            <a:endParaRPr lang="en-US" altLang="zh-CN"/>
          </a:p>
        </p:txBody>
      </p:sp>
      <p:sp>
        <p:nvSpPr>
          <p:cNvPr id="424964" name="Rectangle 4">
            <a:extLst>
              <a:ext uri="{FF2B5EF4-FFF2-40B4-BE49-F238E27FC236}">
                <a16:creationId xmlns:a16="http://schemas.microsoft.com/office/drawing/2014/main" id="{268A969D-FCBE-9AFA-6BA9-880953CDA9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9563" y="477838"/>
            <a:ext cx="935037" cy="3587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>
                <a:latin typeface="Comic Sans MS" panose="030F0702030302020204" pitchFamily="66" charset="0"/>
              </a:rPr>
              <a:t>Cont</a:t>
            </a:r>
            <a:r>
              <a:rPr lang="en-US" altLang="zh-CN" sz="2800">
                <a:latin typeface="Comic Sans MS" panose="030F0702030302020204" pitchFamily="66" charset="0"/>
              </a:rPr>
              <a:t>.</a:t>
            </a:r>
          </a:p>
        </p:txBody>
      </p:sp>
    </p:spTree>
  </p:cSld>
  <p:clrMapOvr>
    <a:masterClrMapping/>
  </p:clrMapOvr>
  <p:transition spd="med">
    <p:fade/>
    <p:sndAc>
      <p:stSnd>
        <p:snd r:embed="rId3" name="click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49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49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496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页脚占位符 4">
            <a:extLst>
              <a:ext uri="{FF2B5EF4-FFF2-40B4-BE49-F238E27FC236}">
                <a16:creationId xmlns:a16="http://schemas.microsoft.com/office/drawing/2014/main" id="{E31B0E8C-CA57-69F9-31A4-1098D3E91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066FF"/>
                </a:solidFill>
                <a:latin typeface="Comic Sans MS" panose="030F0702030302020204" pitchFamily="66" charset="0"/>
              </a:rPr>
              <a:t>Chapter3 SQL</a:t>
            </a:r>
          </a:p>
        </p:txBody>
      </p:sp>
      <p:sp>
        <p:nvSpPr>
          <p:cNvPr id="69635" name="灯片编号占位符 5">
            <a:extLst>
              <a:ext uri="{FF2B5EF4-FFF2-40B4-BE49-F238E27FC236}">
                <a16:creationId xmlns:a16="http://schemas.microsoft.com/office/drawing/2014/main" id="{5CE16BC0-BA81-E491-1CAF-2326F3636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14FA784-BADA-4B2B-9ED4-C2C66F9AD5F2}" type="slidenum">
              <a:rPr lang="en-US" altLang="zh-CN" sz="1800" smtClean="0">
                <a:latin typeface="Comic Sans MS" panose="030F0702030302020204" pitchFamily="66" charset="0"/>
              </a:rPr>
              <a:pPr>
                <a:spcBef>
                  <a:spcPct val="0"/>
                </a:spcBef>
                <a:buFontTx/>
                <a:buNone/>
              </a:pPr>
              <a:t>33</a:t>
            </a:fld>
            <a:endParaRPr lang="en-US" altLang="zh-CN" sz="1800">
              <a:latin typeface="Comic Sans MS" panose="030F0702030302020204" pitchFamily="66" charset="0"/>
            </a:endParaRPr>
          </a:p>
        </p:txBody>
      </p:sp>
      <p:sp>
        <p:nvSpPr>
          <p:cNvPr id="425991" name="Rectangle 7">
            <a:extLst>
              <a:ext uri="{FF2B5EF4-FFF2-40B4-BE49-F238E27FC236}">
                <a16:creationId xmlns:a16="http://schemas.microsoft.com/office/drawing/2014/main" id="{954BF14F-DD9D-B52A-1B0F-5C00AECCA1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5516563"/>
            <a:ext cx="3960812" cy="431800"/>
          </a:xfrm>
          <a:prstGeom prst="rect">
            <a:avLst/>
          </a:prstGeom>
          <a:solidFill>
            <a:schemeClr val="hlink">
              <a:alpha val="3999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endParaRPr lang="zh-CN" altLang="en-US" sz="2400">
              <a:latin typeface="Comic Sans MS" panose="030F0702030302020204" pitchFamily="66" charset="0"/>
            </a:endParaRPr>
          </a:p>
        </p:txBody>
      </p:sp>
      <p:sp>
        <p:nvSpPr>
          <p:cNvPr id="69637" name="Rectangle 2">
            <a:extLst>
              <a:ext uri="{FF2B5EF4-FFF2-40B4-BE49-F238E27FC236}">
                <a16:creationId xmlns:a16="http://schemas.microsoft.com/office/drawing/2014/main" id="{F28C1D85-B158-A7B3-7F55-BA59990D6A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Ordering the Display of Tuples</a:t>
            </a:r>
          </a:p>
        </p:txBody>
      </p:sp>
      <p:sp>
        <p:nvSpPr>
          <p:cNvPr id="69638" name="Rectangle 3">
            <a:extLst>
              <a:ext uri="{FF2B5EF4-FFF2-40B4-BE49-F238E27FC236}">
                <a16:creationId xmlns:a16="http://schemas.microsoft.com/office/drawing/2014/main" id="{B4BF134C-A21E-AC76-49C8-A814A23B2A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1628775"/>
            <a:ext cx="8353425" cy="14398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/>
              <a:t>The </a:t>
            </a:r>
            <a:r>
              <a:rPr lang="en-US" altLang="zh-CN" b="1">
                <a:solidFill>
                  <a:srgbClr val="CC0066"/>
                </a:solidFill>
              </a:rPr>
              <a:t>order by</a:t>
            </a:r>
            <a:r>
              <a:rPr lang="en-US" altLang="zh-CN"/>
              <a:t> clause causes the tuples in the result of a query to appear in sorted order</a:t>
            </a:r>
          </a:p>
        </p:txBody>
      </p:sp>
      <p:sp>
        <p:nvSpPr>
          <p:cNvPr id="69639" name="Rectangle 4">
            <a:extLst>
              <a:ext uri="{FF2B5EF4-FFF2-40B4-BE49-F238E27FC236}">
                <a16:creationId xmlns:a16="http://schemas.microsoft.com/office/drawing/2014/main" id="{2E26B5A2-704E-77F9-E2F3-58B6A74FD4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4003675"/>
            <a:ext cx="8064500" cy="1946275"/>
          </a:xfrm>
          <a:prstGeom prst="rect">
            <a:avLst/>
          </a:prstGeom>
          <a:solidFill>
            <a:schemeClr val="bg1">
              <a:alpha val="50980"/>
            </a:schemeClr>
          </a:solidFill>
          <a:ln w="28575" algn="ctr">
            <a:pattFill prst="wdDnDiag">
              <a:fgClr>
                <a:srgbClr val="0066FF"/>
              </a:fgClr>
              <a:bgClr>
                <a:srgbClr val="FFFFFF"/>
              </a:bgClr>
            </a:patt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400" b="1">
                <a:latin typeface="Comic Sans MS" panose="030F0702030302020204" pitchFamily="66" charset="0"/>
              </a:rPr>
              <a:t>select distinct </a:t>
            </a:r>
            <a:r>
              <a:rPr lang="en-US" altLang="zh-CN" sz="2400" i="1">
                <a:latin typeface="Comic Sans MS" panose="030F0702030302020204" pitchFamily="66" charset="0"/>
              </a:rPr>
              <a:t>customer_name</a:t>
            </a:r>
            <a:br>
              <a:rPr lang="en-US" altLang="zh-CN" sz="2400" i="1">
                <a:latin typeface="Comic Sans MS" panose="030F0702030302020204" pitchFamily="66" charset="0"/>
              </a:rPr>
            </a:br>
            <a:r>
              <a:rPr lang="en-US" altLang="zh-CN" sz="2400" b="1">
                <a:latin typeface="Comic Sans MS" panose="030F0702030302020204" pitchFamily="66" charset="0"/>
              </a:rPr>
              <a:t>from    </a:t>
            </a:r>
            <a:r>
              <a:rPr lang="en-US" altLang="zh-CN" sz="2400" i="1">
                <a:latin typeface="Comic Sans MS" panose="030F0702030302020204" pitchFamily="66" charset="0"/>
              </a:rPr>
              <a:t>borrower, loan</a:t>
            </a:r>
            <a:br>
              <a:rPr lang="en-US" altLang="zh-CN" sz="2400" i="1">
                <a:latin typeface="Comic Sans MS" panose="030F0702030302020204" pitchFamily="66" charset="0"/>
              </a:rPr>
            </a:br>
            <a:r>
              <a:rPr lang="en-US" altLang="zh-CN" sz="2400" b="1">
                <a:latin typeface="Comic Sans MS" panose="030F0702030302020204" pitchFamily="66" charset="0"/>
              </a:rPr>
              <a:t>where </a:t>
            </a:r>
            <a:r>
              <a:rPr lang="en-US" altLang="zh-CN" sz="2400" i="1">
                <a:latin typeface="Comic Sans MS" panose="030F0702030302020204" pitchFamily="66" charset="0"/>
              </a:rPr>
              <a:t>borrower loan_number = loan.loan_number </a:t>
            </a:r>
            <a:r>
              <a:rPr lang="en-US" altLang="zh-CN" sz="2400" b="1">
                <a:latin typeface="Comic Sans MS" panose="030F0702030302020204" pitchFamily="66" charset="0"/>
              </a:rPr>
              <a:t>and</a:t>
            </a:r>
            <a:br>
              <a:rPr lang="en-US" altLang="zh-CN" sz="2400" b="1">
                <a:latin typeface="Comic Sans MS" panose="030F0702030302020204" pitchFamily="66" charset="0"/>
              </a:rPr>
            </a:br>
            <a:r>
              <a:rPr lang="en-US" altLang="zh-CN" sz="2400" i="1">
                <a:latin typeface="Comic Sans MS" panose="030F0702030302020204" pitchFamily="66" charset="0"/>
              </a:rPr>
              <a:t>	                            branch_name = </a:t>
            </a:r>
            <a:r>
              <a:rPr lang="en-US" altLang="zh-CN" sz="2400">
                <a:latin typeface="Comic Sans MS" panose="030F0702030302020204" pitchFamily="66" charset="0"/>
              </a:rPr>
              <a:t>'Perryridge' </a:t>
            </a:r>
            <a:br>
              <a:rPr lang="en-US" altLang="zh-CN" sz="2400">
                <a:latin typeface="Comic Sans MS" panose="030F0702030302020204" pitchFamily="66" charset="0"/>
              </a:rPr>
            </a:br>
            <a:r>
              <a:rPr lang="en-US" altLang="zh-CN" sz="2400" b="1">
                <a:latin typeface="Comic Sans MS" panose="030F0702030302020204" pitchFamily="66" charset="0"/>
              </a:rPr>
              <a:t>order by </a:t>
            </a:r>
            <a:r>
              <a:rPr lang="en-US" altLang="zh-CN" sz="2400" i="1">
                <a:latin typeface="Comic Sans MS" panose="030F0702030302020204" pitchFamily="66" charset="0"/>
              </a:rPr>
              <a:t>customer_name</a:t>
            </a:r>
          </a:p>
        </p:txBody>
      </p:sp>
      <p:sp>
        <p:nvSpPr>
          <p:cNvPr id="69640" name="Rectangle 5">
            <a:extLst>
              <a:ext uri="{FF2B5EF4-FFF2-40B4-BE49-F238E27FC236}">
                <a16:creationId xmlns:a16="http://schemas.microsoft.com/office/drawing/2014/main" id="{746DC6BB-CECD-1394-257B-4052C78EA6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7813" y="3068638"/>
            <a:ext cx="7056437" cy="749300"/>
          </a:xfrm>
          <a:prstGeom prst="rect">
            <a:avLst/>
          </a:prstGeom>
          <a:solidFill>
            <a:schemeClr val="bg1">
              <a:alpha val="5098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algn="ctr">
                <a:pattFill prst="wdDnDiag">
                  <a:fgClr>
                    <a:srgbClr val="0066FF"/>
                  </a:fgClr>
                  <a:bgClr>
                    <a:srgbClr val="FFFFFF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60363" indent="-360363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buClr>
                <a:srgbClr val="FF0066"/>
              </a:buClr>
              <a:buFont typeface="Wingdings" panose="05000000000000000000" pitchFamily="2" charset="2"/>
              <a:buChar char="n"/>
            </a:pPr>
            <a:r>
              <a:rPr lang="en-US" altLang="zh-CN" sz="2400">
                <a:latin typeface="Comic Sans MS" panose="030F0702030302020204" pitchFamily="66" charset="0"/>
              </a:rPr>
              <a:t>List in alphabetic order the names of all customers having a loan in Perryridge branch</a:t>
            </a:r>
          </a:p>
        </p:txBody>
      </p:sp>
      <p:sp>
        <p:nvSpPr>
          <p:cNvPr id="425990" name="Rectangle 6">
            <a:extLst>
              <a:ext uri="{FF2B5EF4-FFF2-40B4-BE49-F238E27FC236}">
                <a16:creationId xmlns:a16="http://schemas.microsoft.com/office/drawing/2014/main" id="{AA1A5740-4173-771D-56CD-F61D8ADB6A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0" y="3068638"/>
            <a:ext cx="1368425" cy="431800"/>
          </a:xfrm>
          <a:prstGeom prst="rect">
            <a:avLst/>
          </a:prstGeom>
          <a:solidFill>
            <a:srgbClr val="FFFBD1"/>
          </a:solidFill>
          <a:ln w="57150">
            <a:pattFill prst="pct80">
              <a:fgClr>
                <a:srgbClr val="CC0066"/>
              </a:fgClr>
              <a:bgClr>
                <a:srgbClr val="FFFFFF"/>
              </a:bgClr>
            </a:patt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 b="1">
                <a:effectLst>
                  <a:outerShdw blurRad="38100" dist="38100" dir="2700000" algn="tl">
                    <a:srgbClr val="FFFFFF"/>
                  </a:outerShdw>
                </a:effectLst>
              </a:rPr>
              <a:t>Example</a:t>
            </a:r>
          </a:p>
        </p:txBody>
      </p:sp>
    </p:spTree>
  </p:cSld>
  <p:clrMapOvr>
    <a:masterClrMapping/>
  </p:clrMapOvr>
  <p:transition spd="med">
    <p:fade/>
    <p:sndAc>
      <p:stSnd>
        <p:snd r:embed="rId3" name="click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5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5991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页脚占位符 4">
            <a:extLst>
              <a:ext uri="{FF2B5EF4-FFF2-40B4-BE49-F238E27FC236}">
                <a16:creationId xmlns:a16="http://schemas.microsoft.com/office/drawing/2014/main" id="{45B5B913-0C7C-B37D-6A92-C0F06B575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066FF"/>
                </a:solidFill>
                <a:latin typeface="Comic Sans MS" panose="030F0702030302020204" pitchFamily="66" charset="0"/>
              </a:rPr>
              <a:t>Chapter3 SQL</a:t>
            </a:r>
          </a:p>
        </p:txBody>
      </p:sp>
      <p:sp>
        <p:nvSpPr>
          <p:cNvPr id="71683" name="灯片编号占位符 5">
            <a:extLst>
              <a:ext uri="{FF2B5EF4-FFF2-40B4-BE49-F238E27FC236}">
                <a16:creationId xmlns:a16="http://schemas.microsoft.com/office/drawing/2014/main" id="{5927DA9D-309C-0356-A4AB-8845D59F3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8569BF7-31FF-49BF-9D28-B0FAE06C5A11}" type="slidenum">
              <a:rPr lang="en-US" altLang="zh-CN" sz="1800" smtClean="0">
                <a:latin typeface="Comic Sans MS" panose="030F0702030302020204" pitchFamily="66" charset="0"/>
              </a:rPr>
              <a:pPr>
                <a:spcBef>
                  <a:spcPct val="0"/>
                </a:spcBef>
                <a:buFontTx/>
                <a:buNone/>
              </a:pPr>
              <a:t>34</a:t>
            </a:fld>
            <a:endParaRPr lang="en-US" altLang="zh-CN" sz="1800">
              <a:latin typeface="Comic Sans MS" panose="030F0702030302020204" pitchFamily="66" charset="0"/>
            </a:endParaRPr>
          </a:p>
        </p:txBody>
      </p:sp>
      <p:sp>
        <p:nvSpPr>
          <p:cNvPr id="427018" name="Rectangle 10">
            <a:extLst>
              <a:ext uri="{FF2B5EF4-FFF2-40B4-BE49-F238E27FC236}">
                <a16:creationId xmlns:a16="http://schemas.microsoft.com/office/drawing/2014/main" id="{43C5E18D-AFE1-415A-7F26-BBA16BD444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0338" y="4652963"/>
            <a:ext cx="4464050" cy="431800"/>
          </a:xfrm>
          <a:prstGeom prst="rect">
            <a:avLst/>
          </a:prstGeom>
          <a:solidFill>
            <a:schemeClr val="hlink">
              <a:alpha val="3999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endParaRPr lang="zh-CN" altLang="en-US" sz="2400">
              <a:latin typeface="Comic Sans MS" panose="030F0702030302020204" pitchFamily="66" charset="0"/>
            </a:endParaRPr>
          </a:p>
        </p:txBody>
      </p:sp>
      <p:sp>
        <p:nvSpPr>
          <p:cNvPr id="427017" name="Rectangle 9">
            <a:extLst>
              <a:ext uri="{FF2B5EF4-FFF2-40B4-BE49-F238E27FC236}">
                <a16:creationId xmlns:a16="http://schemas.microsoft.com/office/drawing/2014/main" id="{079C9C33-DD13-DE8A-38D9-85B5E0BFD8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27988" y="477838"/>
            <a:ext cx="935037" cy="3587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>
                <a:latin typeface="Comic Sans MS" panose="030F0702030302020204" pitchFamily="66" charset="0"/>
              </a:rPr>
              <a:t>Cont</a:t>
            </a:r>
            <a:r>
              <a:rPr lang="en-US" altLang="zh-CN" sz="2800">
                <a:latin typeface="Comic Sans MS" panose="030F0702030302020204" pitchFamily="66" charset="0"/>
              </a:rPr>
              <a:t>.</a:t>
            </a:r>
          </a:p>
        </p:txBody>
      </p:sp>
      <p:sp>
        <p:nvSpPr>
          <p:cNvPr id="71686" name="Rectangle 2">
            <a:extLst>
              <a:ext uri="{FF2B5EF4-FFF2-40B4-BE49-F238E27FC236}">
                <a16:creationId xmlns:a16="http://schemas.microsoft.com/office/drawing/2014/main" id="{4D9383F3-908A-5518-1FE9-7D2A81117F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Ordering the Display of Tuples</a:t>
            </a:r>
          </a:p>
        </p:txBody>
      </p:sp>
      <p:sp>
        <p:nvSpPr>
          <p:cNvPr id="71687" name="Rectangle 3">
            <a:extLst>
              <a:ext uri="{FF2B5EF4-FFF2-40B4-BE49-F238E27FC236}">
                <a16:creationId xmlns:a16="http://schemas.microsoft.com/office/drawing/2014/main" id="{779E7313-0960-26EF-0FCD-4D9B882051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1628775"/>
            <a:ext cx="8353425" cy="20161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/>
              <a:t>We may specify </a:t>
            </a:r>
            <a:r>
              <a:rPr lang="en-US" altLang="zh-CN" b="1">
                <a:solidFill>
                  <a:srgbClr val="CC0066"/>
                </a:solidFill>
              </a:rPr>
              <a:t>desc</a:t>
            </a:r>
            <a:r>
              <a:rPr lang="en-US" altLang="zh-CN"/>
              <a:t> for descending order or </a:t>
            </a:r>
            <a:r>
              <a:rPr lang="en-US" altLang="zh-CN" b="1">
                <a:solidFill>
                  <a:srgbClr val="CC0066"/>
                </a:solidFill>
              </a:rPr>
              <a:t>asc</a:t>
            </a:r>
            <a:r>
              <a:rPr lang="en-US" altLang="zh-CN"/>
              <a:t> for ascending order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/>
              <a:t>Ordering can be performed on multiple attributes</a:t>
            </a:r>
          </a:p>
        </p:txBody>
      </p:sp>
      <p:sp>
        <p:nvSpPr>
          <p:cNvPr id="71688" name="Text Box 6">
            <a:extLst>
              <a:ext uri="{FF2B5EF4-FFF2-40B4-BE49-F238E27FC236}">
                <a16:creationId xmlns:a16="http://schemas.microsoft.com/office/drawing/2014/main" id="{3B7C4A2F-8ECE-C2F6-3EF6-C48400D387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6375" y="3875088"/>
            <a:ext cx="5759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alpha val="5098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pattFill prst="wdDnDiag">
                  <a:fgClr>
                    <a:srgbClr val="0066FF"/>
                  </a:fgClr>
                  <a:bgClr>
                    <a:srgbClr val="FFFFFF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zh-CN" sz="2400">
              <a:latin typeface="Comic Sans MS" panose="030F0702030302020204" pitchFamily="66" charset="0"/>
            </a:endParaRPr>
          </a:p>
        </p:txBody>
      </p:sp>
      <p:sp>
        <p:nvSpPr>
          <p:cNvPr id="71689" name="Rectangle 7">
            <a:extLst>
              <a:ext uri="{FF2B5EF4-FFF2-40B4-BE49-F238E27FC236}">
                <a16:creationId xmlns:a16="http://schemas.microsoft.com/office/drawing/2014/main" id="{D8BF05E8-7E14-A384-D6D5-52080915AA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450" y="3875088"/>
            <a:ext cx="6229350" cy="1216025"/>
          </a:xfrm>
          <a:prstGeom prst="rect">
            <a:avLst/>
          </a:prstGeom>
          <a:solidFill>
            <a:schemeClr val="bg1">
              <a:alpha val="50980"/>
            </a:schemeClr>
          </a:solidFill>
          <a:ln w="28575" algn="ctr">
            <a:pattFill prst="wdDnDiag">
              <a:fgClr>
                <a:srgbClr val="0066FF"/>
              </a:fgClr>
              <a:bgClr>
                <a:srgbClr val="FFFFFF"/>
              </a:bgClr>
            </a:patt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400" b="1">
                <a:latin typeface="Comic Sans MS" panose="030F0702030302020204" pitchFamily="66" charset="0"/>
              </a:rPr>
              <a:t>select *</a:t>
            </a:r>
            <a:br>
              <a:rPr lang="en-US" altLang="zh-CN" sz="2400" i="1">
                <a:latin typeface="Comic Sans MS" panose="030F0702030302020204" pitchFamily="66" charset="0"/>
              </a:rPr>
            </a:br>
            <a:r>
              <a:rPr lang="en-US" altLang="zh-CN" sz="2400" b="1">
                <a:latin typeface="Comic Sans MS" panose="030F0702030302020204" pitchFamily="66" charset="0"/>
              </a:rPr>
              <a:t>from    </a:t>
            </a:r>
            <a:r>
              <a:rPr lang="en-US" altLang="zh-CN" sz="2400" i="1">
                <a:latin typeface="Comic Sans MS" panose="030F0702030302020204" pitchFamily="66" charset="0"/>
              </a:rPr>
              <a:t>loan</a:t>
            </a:r>
            <a:br>
              <a:rPr lang="en-US" altLang="zh-CN" sz="2400" i="1">
                <a:latin typeface="Comic Sans MS" panose="030F0702030302020204" pitchFamily="66" charset="0"/>
              </a:rPr>
            </a:br>
            <a:r>
              <a:rPr lang="en-US" altLang="zh-CN" sz="2400" b="1">
                <a:latin typeface="Comic Sans MS" panose="030F0702030302020204" pitchFamily="66" charset="0"/>
              </a:rPr>
              <a:t>order by </a:t>
            </a:r>
            <a:r>
              <a:rPr lang="en-US" altLang="zh-CN" sz="2400" i="1">
                <a:latin typeface="Comic Sans MS" panose="030F0702030302020204" pitchFamily="66" charset="0"/>
              </a:rPr>
              <a:t>amount desc, loan_number asc </a:t>
            </a:r>
          </a:p>
        </p:txBody>
      </p:sp>
      <p:sp>
        <p:nvSpPr>
          <p:cNvPr id="427016" name="Rectangle 8">
            <a:extLst>
              <a:ext uri="{FF2B5EF4-FFF2-40B4-BE49-F238E27FC236}">
                <a16:creationId xmlns:a16="http://schemas.microsoft.com/office/drawing/2014/main" id="{B682355A-8558-13FC-FB7A-E338C48E09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450" y="5314950"/>
            <a:ext cx="5616575" cy="850900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2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800100" indent="-3429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257300" indent="-342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714500" indent="-3429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71700" indent="-3429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8900" indent="-34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086100" indent="-34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43300" indent="-34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00500" indent="-34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Blip>
                <a:blip r:embed="rId4"/>
              </a:buBlip>
            </a:pPr>
            <a:r>
              <a:rPr lang="en-US" altLang="zh-CN" sz="2400">
                <a:latin typeface="Comic Sans MS" panose="030F0702030302020204" pitchFamily="66" charset="0"/>
              </a:rPr>
              <a:t>For each attribute, ascending order is the default</a:t>
            </a:r>
            <a:endParaRPr lang="en-US" altLang="zh-CN" sz="280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ransition spd="med">
    <p:fade/>
    <p:sndAc>
      <p:stSnd>
        <p:snd r:embed="rId3" name="click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70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70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270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270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4270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270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27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7018" grpId="0" animBg="1"/>
      <p:bldP spid="427017" grpId="0" animBg="1"/>
      <p:bldP spid="42701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页脚占位符 4">
            <a:extLst>
              <a:ext uri="{FF2B5EF4-FFF2-40B4-BE49-F238E27FC236}">
                <a16:creationId xmlns:a16="http://schemas.microsoft.com/office/drawing/2014/main" id="{E97A2761-6148-1BFA-AB70-4A95FBD8D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066FF"/>
                </a:solidFill>
                <a:latin typeface="Comic Sans MS" panose="030F0702030302020204" pitchFamily="66" charset="0"/>
              </a:rPr>
              <a:t>Chapter3 SQL</a:t>
            </a:r>
          </a:p>
        </p:txBody>
      </p:sp>
      <p:sp>
        <p:nvSpPr>
          <p:cNvPr id="73731" name="灯片编号占位符 5">
            <a:extLst>
              <a:ext uri="{FF2B5EF4-FFF2-40B4-BE49-F238E27FC236}">
                <a16:creationId xmlns:a16="http://schemas.microsoft.com/office/drawing/2014/main" id="{C2747FAD-0E01-9713-F702-15C9D1F33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B4B3D2F-73D2-4000-9A30-D78797FC1857}" type="slidenum">
              <a:rPr lang="en-US" altLang="zh-CN" sz="1800" smtClean="0">
                <a:latin typeface="Comic Sans MS" panose="030F0702030302020204" pitchFamily="66" charset="0"/>
              </a:rPr>
              <a:pPr>
                <a:spcBef>
                  <a:spcPct val="0"/>
                </a:spcBef>
                <a:buFontTx/>
                <a:buNone/>
              </a:pPr>
              <a:t>35</a:t>
            </a:fld>
            <a:endParaRPr lang="en-US" altLang="zh-CN" sz="1800">
              <a:latin typeface="Comic Sans MS" panose="030F0702030302020204" pitchFamily="66" charset="0"/>
            </a:endParaRPr>
          </a:p>
        </p:txBody>
      </p:sp>
      <p:sp>
        <p:nvSpPr>
          <p:cNvPr id="73732" name="Rectangle 2">
            <a:extLst>
              <a:ext uri="{FF2B5EF4-FFF2-40B4-BE49-F238E27FC236}">
                <a16:creationId xmlns:a16="http://schemas.microsoft.com/office/drawing/2014/main" id="{E20E4A2E-AE91-72E2-23C3-1CB44A40D8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5288" y="255588"/>
            <a:ext cx="8359775" cy="941387"/>
          </a:xfrm>
        </p:spPr>
        <p:txBody>
          <a:bodyPr/>
          <a:lstStyle/>
          <a:p>
            <a:pPr eaLnBrk="1" hangingPunct="1"/>
            <a:r>
              <a:rPr lang="en-US" altLang="zh-CN"/>
              <a:t>Duplicates</a:t>
            </a:r>
          </a:p>
        </p:txBody>
      </p:sp>
      <p:sp>
        <p:nvSpPr>
          <p:cNvPr id="73733" name="Rectangle 3">
            <a:extLst>
              <a:ext uri="{FF2B5EF4-FFF2-40B4-BE49-F238E27FC236}">
                <a16:creationId xmlns:a16="http://schemas.microsoft.com/office/drawing/2014/main" id="{2E250F4B-979C-71F5-FC5F-24AD56F5EF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1412875"/>
            <a:ext cx="8353425" cy="482441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800" b="1">
                <a:solidFill>
                  <a:srgbClr val="CC0066"/>
                </a:solidFill>
              </a:rPr>
              <a:t>Multiset </a:t>
            </a:r>
            <a:r>
              <a:rPr lang="en-US" altLang="zh-CN" sz="2800"/>
              <a:t>versions of some of the relational algebra operators </a:t>
            </a:r>
            <a:r>
              <a:rPr lang="en-US" altLang="zh-CN" sz="2800">
                <a:latin typeface="Helvetica" panose="020B0604020202020204" pitchFamily="34" charset="0"/>
              </a:rPr>
              <a:t>–</a:t>
            </a:r>
            <a:r>
              <a:rPr lang="en-US" altLang="zh-CN" sz="2800"/>
              <a:t> given multiset relations </a:t>
            </a:r>
            <a:r>
              <a:rPr lang="en-US" altLang="zh-CN" sz="2800" i="1"/>
              <a:t>r</a:t>
            </a:r>
            <a:r>
              <a:rPr lang="en-US" altLang="zh-CN" sz="2800" baseline="-25000"/>
              <a:t>1</a:t>
            </a:r>
            <a:r>
              <a:rPr lang="en-US" altLang="zh-CN" sz="2800"/>
              <a:t> and </a:t>
            </a:r>
            <a:r>
              <a:rPr lang="en-US" altLang="zh-CN" sz="2800" i="1"/>
              <a:t>r</a:t>
            </a:r>
            <a:r>
              <a:rPr lang="en-US" altLang="zh-CN" sz="2800" baseline="-25000"/>
              <a:t>2</a:t>
            </a:r>
            <a:r>
              <a:rPr lang="en-US" altLang="zh-CN" sz="2800"/>
              <a:t>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2400"/>
              <a:t>1.	 </a:t>
            </a:r>
            <a:r>
              <a:rPr lang="en-US" altLang="zh-CN" sz="3200" b="1">
                <a:sym typeface="Symbol" panose="05050102010706020507" pitchFamily="18" charset="2"/>
              </a:rPr>
              <a:t></a:t>
            </a:r>
            <a:r>
              <a:rPr lang="en-US" altLang="zh-CN" sz="3200" b="1" i="1" baseline="-25000">
                <a:sym typeface="Symbol" panose="05050102010706020507" pitchFamily="18" charset="2"/>
              </a:rPr>
              <a:t> </a:t>
            </a:r>
            <a:r>
              <a:rPr lang="en-US" altLang="zh-CN" sz="2400" b="1">
                <a:sym typeface="Symbol" panose="05050102010706020507" pitchFamily="18" charset="2"/>
              </a:rPr>
              <a:t>(</a:t>
            </a:r>
            <a:r>
              <a:rPr lang="en-US" altLang="zh-CN" sz="2400" b="1" i="1">
                <a:sym typeface="Symbol" panose="05050102010706020507" pitchFamily="18" charset="2"/>
              </a:rPr>
              <a:t>r</a:t>
            </a:r>
            <a:r>
              <a:rPr lang="en-US" altLang="zh-CN" sz="2400" b="1" baseline="-25000">
                <a:sym typeface="Symbol" panose="05050102010706020507" pitchFamily="18" charset="2"/>
              </a:rPr>
              <a:t>1</a:t>
            </a:r>
            <a:r>
              <a:rPr lang="en-US" altLang="zh-CN" sz="2400" b="1">
                <a:sym typeface="Symbol" panose="05050102010706020507" pitchFamily="18" charset="2"/>
              </a:rPr>
              <a:t>):</a:t>
            </a:r>
            <a:r>
              <a:rPr lang="en-US" altLang="zh-CN" sz="2400"/>
              <a:t> If there are </a:t>
            </a:r>
            <a:r>
              <a:rPr lang="en-US" altLang="zh-CN" sz="2400" i="1"/>
              <a:t>c</a:t>
            </a:r>
            <a:r>
              <a:rPr lang="en-US" altLang="zh-CN" sz="2400" baseline="-25000"/>
              <a:t>1</a:t>
            </a:r>
            <a:r>
              <a:rPr lang="en-US" altLang="zh-CN" sz="2400"/>
              <a:t> copies of tuple </a:t>
            </a:r>
            <a:r>
              <a:rPr lang="en-US" altLang="zh-CN" sz="2400" i="1"/>
              <a:t>t</a:t>
            </a:r>
            <a:r>
              <a:rPr lang="en-US" altLang="zh-CN" sz="2400" baseline="-25000"/>
              <a:t>1</a:t>
            </a:r>
            <a:r>
              <a:rPr lang="en-US" altLang="zh-CN" sz="2400"/>
              <a:t> in </a:t>
            </a:r>
            <a:r>
              <a:rPr lang="en-US" altLang="zh-CN" sz="2400" i="1"/>
              <a:t>r</a:t>
            </a:r>
            <a:r>
              <a:rPr lang="en-US" altLang="zh-CN" sz="2400" baseline="-25000"/>
              <a:t>1</a:t>
            </a:r>
            <a:r>
              <a:rPr lang="en-US" altLang="zh-CN" sz="2400"/>
              <a:t>, and </a:t>
            </a:r>
            <a:r>
              <a:rPr lang="en-US" altLang="zh-CN" sz="2400" i="1"/>
              <a:t>t</a:t>
            </a:r>
            <a:r>
              <a:rPr lang="en-US" altLang="zh-CN" sz="2400" baseline="-25000"/>
              <a:t>1</a:t>
            </a:r>
            <a:r>
              <a:rPr lang="en-US" altLang="zh-CN" sz="2400"/>
              <a:t> satisfies selections </a:t>
            </a:r>
            <a:r>
              <a:rPr lang="en-US" altLang="zh-CN" sz="3200">
                <a:sym typeface="Symbol" panose="05050102010706020507" pitchFamily="18" charset="2"/>
              </a:rPr>
              <a:t></a:t>
            </a:r>
            <a:r>
              <a:rPr lang="en-US" altLang="zh-CN" sz="3200" i="1" baseline="-25000">
                <a:sym typeface="Symbol" panose="05050102010706020507" pitchFamily="18" charset="2"/>
              </a:rPr>
              <a:t></a:t>
            </a:r>
            <a:r>
              <a:rPr lang="en-US" altLang="zh-CN" sz="2400" baseline="-25000">
                <a:sym typeface="Symbol" panose="05050102010706020507" pitchFamily="18" charset="2"/>
              </a:rPr>
              <a:t>,</a:t>
            </a:r>
            <a:r>
              <a:rPr lang="en-US" altLang="zh-CN" sz="2400">
                <a:sym typeface="Symbol" panose="05050102010706020507" pitchFamily="18" charset="2"/>
              </a:rPr>
              <a:t>, then there are </a:t>
            </a:r>
            <a:r>
              <a:rPr lang="en-US" altLang="zh-CN" sz="2400" i="1">
                <a:sym typeface="Symbol" panose="05050102010706020507" pitchFamily="18" charset="2"/>
              </a:rPr>
              <a:t>c</a:t>
            </a:r>
            <a:r>
              <a:rPr lang="en-US" altLang="zh-CN" sz="2400" baseline="-25000">
                <a:sym typeface="Symbol" panose="05050102010706020507" pitchFamily="18" charset="2"/>
              </a:rPr>
              <a:t>1 </a:t>
            </a:r>
            <a:r>
              <a:rPr lang="en-US" altLang="zh-CN" sz="2400">
                <a:sym typeface="Symbol" panose="05050102010706020507" pitchFamily="18" charset="2"/>
              </a:rPr>
              <a:t>copies of </a:t>
            </a:r>
            <a:r>
              <a:rPr lang="en-US" altLang="zh-CN" sz="2400" i="1">
                <a:sym typeface="Symbol" panose="05050102010706020507" pitchFamily="18" charset="2"/>
              </a:rPr>
              <a:t>t</a:t>
            </a:r>
            <a:r>
              <a:rPr lang="en-US" altLang="zh-CN" sz="2400" baseline="-25000">
                <a:sym typeface="Symbol" panose="05050102010706020507" pitchFamily="18" charset="2"/>
              </a:rPr>
              <a:t>1</a:t>
            </a:r>
            <a:r>
              <a:rPr lang="en-US" altLang="zh-CN" sz="2400">
                <a:sym typeface="Symbol" panose="05050102010706020507" pitchFamily="18" charset="2"/>
              </a:rPr>
              <a:t> in </a:t>
            </a:r>
            <a:r>
              <a:rPr lang="en-US" altLang="zh-CN" sz="2400"/>
              <a:t> </a:t>
            </a:r>
            <a:r>
              <a:rPr lang="en-US" altLang="zh-CN" sz="3200">
                <a:sym typeface="Symbol" panose="05050102010706020507" pitchFamily="18" charset="2"/>
              </a:rPr>
              <a:t></a:t>
            </a:r>
            <a:r>
              <a:rPr lang="en-US" altLang="zh-CN" sz="3200" i="1" baseline="-25000">
                <a:sym typeface="Symbol" panose="05050102010706020507" pitchFamily="18" charset="2"/>
              </a:rPr>
              <a:t> </a:t>
            </a:r>
            <a:r>
              <a:rPr lang="en-US" altLang="zh-CN" sz="2400">
                <a:sym typeface="Symbol" panose="05050102010706020507" pitchFamily="18" charset="2"/>
              </a:rPr>
              <a:t>(</a:t>
            </a:r>
            <a:r>
              <a:rPr lang="en-US" altLang="zh-CN" sz="2400" i="1">
                <a:sym typeface="Symbol" panose="05050102010706020507" pitchFamily="18" charset="2"/>
              </a:rPr>
              <a:t>r</a:t>
            </a:r>
            <a:r>
              <a:rPr lang="en-US" altLang="zh-CN" sz="2400" baseline="-25000">
                <a:sym typeface="Symbol" panose="05050102010706020507" pitchFamily="18" charset="2"/>
              </a:rPr>
              <a:t>1</a:t>
            </a:r>
            <a:r>
              <a:rPr lang="en-US" altLang="zh-CN" sz="2400">
                <a:sym typeface="Symbol" panose="05050102010706020507" pitchFamily="18" charset="2"/>
              </a:rPr>
              <a:t>)</a:t>
            </a:r>
            <a:r>
              <a:rPr lang="en-US" altLang="zh-CN" sz="2400" i="1">
                <a:sym typeface="Symbol" panose="05050102010706020507" pitchFamily="18" charset="2"/>
              </a:rPr>
              <a:t>.</a:t>
            </a:r>
            <a:endParaRPr lang="en-US" altLang="zh-CN" sz="2400">
              <a:sym typeface="Symbol" panose="05050102010706020507" pitchFamily="18" charset="2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2400">
                <a:sym typeface="Symbol" panose="05050102010706020507" pitchFamily="18" charset="2"/>
              </a:rPr>
              <a:t>2.	 </a:t>
            </a:r>
            <a:r>
              <a:rPr lang="en-US" altLang="zh-CN" sz="2400" b="1">
                <a:sym typeface="Symbol" panose="05050102010706020507" pitchFamily="18" charset="2"/>
              </a:rPr>
              <a:t></a:t>
            </a:r>
            <a:r>
              <a:rPr lang="en-US" altLang="zh-CN" b="1" i="1" baseline="-25000">
                <a:sym typeface="Symbol" panose="05050102010706020507" pitchFamily="18" charset="2"/>
              </a:rPr>
              <a:t>A </a:t>
            </a:r>
            <a:r>
              <a:rPr lang="en-US" altLang="zh-CN" sz="2400" b="1">
                <a:sym typeface="Symbol" panose="05050102010706020507" pitchFamily="18" charset="2"/>
              </a:rPr>
              <a:t>(</a:t>
            </a:r>
            <a:r>
              <a:rPr lang="en-US" altLang="zh-CN" sz="2400" b="1" i="1">
                <a:sym typeface="Symbol" panose="05050102010706020507" pitchFamily="18" charset="2"/>
              </a:rPr>
              <a:t>r </a:t>
            </a:r>
            <a:r>
              <a:rPr lang="en-US" altLang="zh-CN" sz="2400" b="1">
                <a:sym typeface="Symbol" panose="05050102010706020507" pitchFamily="18" charset="2"/>
              </a:rPr>
              <a:t>):</a:t>
            </a:r>
            <a:r>
              <a:rPr lang="en-US" altLang="zh-CN" sz="2400">
                <a:sym typeface="Symbol" panose="05050102010706020507" pitchFamily="18" charset="2"/>
              </a:rPr>
              <a:t> For each copy of tuple </a:t>
            </a:r>
            <a:r>
              <a:rPr lang="en-US" altLang="zh-CN" sz="2400" i="1">
                <a:sym typeface="Symbol" panose="05050102010706020507" pitchFamily="18" charset="2"/>
              </a:rPr>
              <a:t>t</a:t>
            </a:r>
            <a:r>
              <a:rPr lang="en-US" altLang="zh-CN" sz="2400" i="1" baseline="-25000">
                <a:sym typeface="Symbol" panose="05050102010706020507" pitchFamily="18" charset="2"/>
              </a:rPr>
              <a:t>1</a:t>
            </a:r>
            <a:r>
              <a:rPr lang="en-US" altLang="zh-CN" sz="2400" i="1">
                <a:sym typeface="Symbol" panose="05050102010706020507" pitchFamily="18" charset="2"/>
              </a:rPr>
              <a:t> </a:t>
            </a:r>
            <a:r>
              <a:rPr lang="en-US" altLang="zh-CN" sz="2400">
                <a:sym typeface="Symbol" panose="05050102010706020507" pitchFamily="18" charset="2"/>
              </a:rPr>
              <a:t>in </a:t>
            </a:r>
            <a:r>
              <a:rPr lang="en-US" altLang="zh-CN" sz="2400" i="1">
                <a:sym typeface="Symbol" panose="05050102010706020507" pitchFamily="18" charset="2"/>
              </a:rPr>
              <a:t>r</a:t>
            </a:r>
            <a:r>
              <a:rPr lang="en-US" altLang="zh-CN" sz="2400" baseline="-25000">
                <a:sym typeface="Symbol" panose="05050102010706020507" pitchFamily="18" charset="2"/>
              </a:rPr>
              <a:t>1</a:t>
            </a:r>
            <a:r>
              <a:rPr lang="en-US" altLang="zh-CN" sz="2400" i="1">
                <a:sym typeface="Symbol" panose="05050102010706020507" pitchFamily="18" charset="2"/>
              </a:rPr>
              <a:t>, </a:t>
            </a:r>
            <a:r>
              <a:rPr lang="en-US" altLang="zh-CN" sz="2400">
                <a:sym typeface="Symbol" panose="05050102010706020507" pitchFamily="18" charset="2"/>
              </a:rPr>
              <a:t>there is a copy of tuple</a:t>
            </a:r>
            <a:r>
              <a:rPr lang="en-US" altLang="zh-CN" sz="2400" i="1">
                <a:sym typeface="Symbol" panose="05050102010706020507" pitchFamily="18" charset="2"/>
              </a:rPr>
              <a:t> </a:t>
            </a:r>
            <a:r>
              <a:rPr lang="en-US" altLang="zh-CN" sz="2400">
                <a:sym typeface="Symbol" panose="05050102010706020507" pitchFamily="18" charset="2"/>
              </a:rPr>
              <a:t></a:t>
            </a:r>
            <a:r>
              <a:rPr lang="en-US" altLang="zh-CN" i="1" baseline="-25000">
                <a:sym typeface="Symbol" panose="05050102010706020507" pitchFamily="18" charset="2"/>
              </a:rPr>
              <a:t>A </a:t>
            </a:r>
            <a:r>
              <a:rPr lang="en-US" altLang="zh-CN" sz="2400">
                <a:sym typeface="Symbol" panose="05050102010706020507" pitchFamily="18" charset="2"/>
              </a:rPr>
              <a:t>(</a:t>
            </a:r>
            <a:r>
              <a:rPr lang="en-US" altLang="zh-CN" sz="2400" i="1">
                <a:sym typeface="Symbol" panose="05050102010706020507" pitchFamily="18" charset="2"/>
              </a:rPr>
              <a:t>t</a:t>
            </a:r>
            <a:r>
              <a:rPr lang="en-US" altLang="zh-CN" sz="2400" baseline="-25000">
                <a:sym typeface="Symbol" panose="05050102010706020507" pitchFamily="18" charset="2"/>
              </a:rPr>
              <a:t>1</a:t>
            </a:r>
            <a:r>
              <a:rPr lang="en-US" altLang="zh-CN" sz="2400" i="1">
                <a:sym typeface="Symbol" panose="05050102010706020507" pitchFamily="18" charset="2"/>
              </a:rPr>
              <a:t>)</a:t>
            </a:r>
            <a:r>
              <a:rPr lang="en-US" altLang="zh-CN" sz="2400">
                <a:sym typeface="Symbol" panose="05050102010706020507" pitchFamily="18" charset="2"/>
              </a:rPr>
              <a:t> in </a:t>
            </a:r>
            <a:r>
              <a:rPr lang="en-US" altLang="zh-CN" i="1" baseline="-25000">
                <a:sym typeface="Symbol" panose="05050102010706020507" pitchFamily="18" charset="2"/>
              </a:rPr>
              <a:t>A </a:t>
            </a:r>
            <a:r>
              <a:rPr lang="en-US" altLang="zh-CN" sz="2400">
                <a:sym typeface="Symbol" panose="05050102010706020507" pitchFamily="18" charset="2"/>
              </a:rPr>
              <a:t>(</a:t>
            </a:r>
            <a:r>
              <a:rPr lang="en-US" altLang="zh-CN" sz="2400" i="1">
                <a:sym typeface="Symbol" panose="05050102010706020507" pitchFamily="18" charset="2"/>
              </a:rPr>
              <a:t>r</a:t>
            </a:r>
            <a:r>
              <a:rPr lang="en-US" altLang="zh-CN" sz="2400" baseline="-25000">
                <a:sym typeface="Symbol" panose="05050102010706020507" pitchFamily="18" charset="2"/>
              </a:rPr>
              <a:t>1</a:t>
            </a:r>
            <a:r>
              <a:rPr lang="en-US" altLang="zh-CN" sz="2400">
                <a:sym typeface="Symbol" panose="05050102010706020507" pitchFamily="18" charset="2"/>
              </a:rPr>
              <a:t>) where </a:t>
            </a:r>
            <a:r>
              <a:rPr lang="en-US" altLang="zh-CN" i="1" baseline="-25000">
                <a:sym typeface="Symbol" panose="05050102010706020507" pitchFamily="18" charset="2"/>
              </a:rPr>
              <a:t>A </a:t>
            </a:r>
            <a:r>
              <a:rPr lang="en-US" altLang="zh-CN" sz="2400">
                <a:sym typeface="Symbol" panose="05050102010706020507" pitchFamily="18" charset="2"/>
              </a:rPr>
              <a:t>(</a:t>
            </a:r>
            <a:r>
              <a:rPr lang="en-US" altLang="zh-CN" sz="2400" i="1">
                <a:sym typeface="Symbol" panose="05050102010706020507" pitchFamily="18" charset="2"/>
              </a:rPr>
              <a:t>t</a:t>
            </a:r>
            <a:r>
              <a:rPr lang="en-US" altLang="zh-CN" sz="2400" baseline="-25000">
                <a:sym typeface="Symbol" panose="05050102010706020507" pitchFamily="18" charset="2"/>
              </a:rPr>
              <a:t>1</a:t>
            </a:r>
            <a:r>
              <a:rPr lang="en-US" altLang="zh-CN" sz="2400">
                <a:sym typeface="Symbol" panose="05050102010706020507" pitchFamily="18" charset="2"/>
              </a:rPr>
              <a:t>) denotes the projection of the single tuple </a:t>
            </a:r>
            <a:r>
              <a:rPr lang="en-US" altLang="zh-CN" sz="2400" i="1">
                <a:sym typeface="Symbol" panose="05050102010706020507" pitchFamily="18" charset="2"/>
              </a:rPr>
              <a:t>t</a:t>
            </a:r>
            <a:r>
              <a:rPr lang="en-US" altLang="zh-CN" sz="2400" i="1" baseline="-25000">
                <a:sym typeface="Symbol" panose="05050102010706020507" pitchFamily="18" charset="2"/>
              </a:rPr>
              <a:t>1</a:t>
            </a:r>
            <a:r>
              <a:rPr lang="en-US" altLang="zh-CN" sz="2400" i="1">
                <a:sym typeface="Symbol" panose="05050102010706020507" pitchFamily="18" charset="2"/>
              </a:rPr>
              <a:t>.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2400">
                <a:sym typeface="Symbol" panose="05050102010706020507" pitchFamily="18" charset="2"/>
              </a:rPr>
              <a:t>3.	 </a:t>
            </a:r>
            <a:r>
              <a:rPr lang="en-US" altLang="zh-CN" sz="2400" b="1" i="1">
                <a:sym typeface="Symbol" panose="05050102010706020507" pitchFamily="18" charset="2"/>
              </a:rPr>
              <a:t>r</a:t>
            </a:r>
            <a:r>
              <a:rPr lang="en-US" altLang="zh-CN" sz="2400" b="1" baseline="-25000">
                <a:sym typeface="Symbol" panose="05050102010706020507" pitchFamily="18" charset="2"/>
              </a:rPr>
              <a:t>1 </a:t>
            </a:r>
            <a:r>
              <a:rPr lang="en-US" altLang="zh-CN" sz="2400" b="1">
                <a:sym typeface="Symbol" panose="05050102010706020507" pitchFamily="18" charset="2"/>
              </a:rPr>
              <a:t> x </a:t>
            </a:r>
            <a:r>
              <a:rPr lang="en-US" altLang="zh-CN" sz="2400" b="1" i="1"/>
              <a:t>r</a:t>
            </a:r>
            <a:r>
              <a:rPr lang="en-US" altLang="zh-CN" sz="2400" b="1" baseline="-25000"/>
              <a:t>2</a:t>
            </a:r>
            <a:r>
              <a:rPr lang="en-US" altLang="zh-CN" sz="2400" b="1">
                <a:sym typeface="Symbol" panose="05050102010706020507" pitchFamily="18" charset="2"/>
              </a:rPr>
              <a:t>:</a:t>
            </a:r>
            <a:r>
              <a:rPr lang="en-US" altLang="zh-CN" sz="2400">
                <a:sym typeface="Symbol" panose="05050102010706020507" pitchFamily="18" charset="2"/>
              </a:rPr>
              <a:t> If there are </a:t>
            </a:r>
            <a:r>
              <a:rPr lang="en-US" altLang="zh-CN" sz="2400" i="1">
                <a:sym typeface="Symbol" panose="05050102010706020507" pitchFamily="18" charset="2"/>
              </a:rPr>
              <a:t>c</a:t>
            </a:r>
            <a:r>
              <a:rPr lang="en-US" altLang="zh-CN" sz="2400" baseline="-25000">
                <a:sym typeface="Symbol" panose="05050102010706020507" pitchFamily="18" charset="2"/>
              </a:rPr>
              <a:t>1</a:t>
            </a:r>
            <a:r>
              <a:rPr lang="en-US" altLang="zh-CN" sz="2400">
                <a:sym typeface="Symbol" panose="05050102010706020507" pitchFamily="18" charset="2"/>
              </a:rPr>
              <a:t> copies of tuple </a:t>
            </a:r>
            <a:r>
              <a:rPr lang="en-US" altLang="zh-CN" sz="2400" i="1">
                <a:sym typeface="Symbol" panose="05050102010706020507" pitchFamily="18" charset="2"/>
              </a:rPr>
              <a:t>t</a:t>
            </a:r>
            <a:r>
              <a:rPr lang="en-US" altLang="zh-CN" sz="2400" i="1" baseline="-25000">
                <a:sym typeface="Symbol" panose="05050102010706020507" pitchFamily="18" charset="2"/>
              </a:rPr>
              <a:t>1</a:t>
            </a:r>
            <a:r>
              <a:rPr lang="en-US" altLang="zh-CN" sz="2400" i="1">
                <a:sym typeface="Symbol" panose="05050102010706020507" pitchFamily="18" charset="2"/>
              </a:rPr>
              <a:t> </a:t>
            </a:r>
            <a:r>
              <a:rPr lang="en-US" altLang="zh-CN" sz="2400">
                <a:sym typeface="Symbol" panose="05050102010706020507" pitchFamily="18" charset="2"/>
              </a:rPr>
              <a:t>in </a:t>
            </a:r>
            <a:r>
              <a:rPr lang="en-US" altLang="zh-CN" sz="2400" i="1">
                <a:sym typeface="Symbol" panose="05050102010706020507" pitchFamily="18" charset="2"/>
              </a:rPr>
              <a:t>r</a:t>
            </a:r>
            <a:r>
              <a:rPr lang="en-US" altLang="zh-CN" sz="2400" baseline="-25000">
                <a:sym typeface="Symbol" panose="05050102010706020507" pitchFamily="18" charset="2"/>
              </a:rPr>
              <a:t>1</a:t>
            </a:r>
            <a:r>
              <a:rPr lang="en-US" altLang="zh-CN" sz="2400">
                <a:sym typeface="Symbol" panose="05050102010706020507" pitchFamily="18" charset="2"/>
              </a:rPr>
              <a:t> and </a:t>
            </a:r>
            <a:r>
              <a:rPr lang="en-US" altLang="zh-CN" sz="2400" i="1">
                <a:sym typeface="Symbol" panose="05050102010706020507" pitchFamily="18" charset="2"/>
              </a:rPr>
              <a:t>c</a:t>
            </a:r>
            <a:r>
              <a:rPr lang="en-US" altLang="zh-CN" sz="2400" baseline="-25000">
                <a:sym typeface="Symbol" panose="05050102010706020507" pitchFamily="18" charset="2"/>
              </a:rPr>
              <a:t>2</a:t>
            </a:r>
            <a:r>
              <a:rPr lang="en-US" altLang="zh-CN" sz="2400">
                <a:sym typeface="Symbol" panose="05050102010706020507" pitchFamily="18" charset="2"/>
              </a:rPr>
              <a:t> copies of tuple </a:t>
            </a:r>
            <a:r>
              <a:rPr lang="en-US" altLang="zh-CN" sz="2400" i="1">
                <a:sym typeface="Symbol" panose="05050102010706020507" pitchFamily="18" charset="2"/>
              </a:rPr>
              <a:t>t</a:t>
            </a:r>
            <a:r>
              <a:rPr lang="en-US" altLang="zh-CN" sz="2400" baseline="-25000">
                <a:sym typeface="Symbol" panose="05050102010706020507" pitchFamily="18" charset="2"/>
              </a:rPr>
              <a:t>2</a:t>
            </a:r>
            <a:r>
              <a:rPr lang="en-US" altLang="zh-CN" sz="2400">
                <a:sym typeface="Symbol" panose="05050102010706020507" pitchFamily="18" charset="2"/>
              </a:rPr>
              <a:t> in </a:t>
            </a:r>
            <a:r>
              <a:rPr lang="en-US" altLang="zh-CN" sz="2400" i="1">
                <a:sym typeface="Symbol" panose="05050102010706020507" pitchFamily="18" charset="2"/>
              </a:rPr>
              <a:t>r</a:t>
            </a:r>
            <a:r>
              <a:rPr lang="en-US" altLang="zh-CN" sz="2400" baseline="-25000">
                <a:sym typeface="Symbol" panose="05050102010706020507" pitchFamily="18" charset="2"/>
              </a:rPr>
              <a:t>2</a:t>
            </a:r>
            <a:r>
              <a:rPr lang="en-US" altLang="zh-CN" sz="2400">
                <a:sym typeface="Symbol" panose="05050102010706020507" pitchFamily="18" charset="2"/>
              </a:rPr>
              <a:t>, there are </a:t>
            </a:r>
            <a:r>
              <a:rPr lang="en-US" altLang="zh-CN" sz="2400" i="1">
                <a:sym typeface="Symbol" panose="05050102010706020507" pitchFamily="18" charset="2"/>
              </a:rPr>
              <a:t>c</a:t>
            </a:r>
            <a:r>
              <a:rPr lang="en-US" altLang="zh-CN" sz="2400" baseline="-25000">
                <a:sym typeface="Symbol" panose="05050102010706020507" pitchFamily="18" charset="2"/>
              </a:rPr>
              <a:t>1</a:t>
            </a:r>
            <a:r>
              <a:rPr lang="en-US" altLang="zh-CN" sz="2400">
                <a:sym typeface="Symbol" panose="05050102010706020507" pitchFamily="18" charset="2"/>
              </a:rPr>
              <a:t> x </a:t>
            </a:r>
            <a:r>
              <a:rPr lang="en-US" altLang="zh-CN" sz="2400" i="1">
                <a:sym typeface="Symbol" panose="05050102010706020507" pitchFamily="18" charset="2"/>
              </a:rPr>
              <a:t>c</a:t>
            </a:r>
            <a:r>
              <a:rPr lang="en-US" altLang="zh-CN" sz="2400" baseline="-25000">
                <a:sym typeface="Symbol" panose="05050102010706020507" pitchFamily="18" charset="2"/>
              </a:rPr>
              <a:t>2</a:t>
            </a:r>
            <a:r>
              <a:rPr lang="en-US" altLang="zh-CN" sz="2400">
                <a:sym typeface="Symbol" panose="05050102010706020507" pitchFamily="18" charset="2"/>
              </a:rPr>
              <a:t> copies of the tuple </a:t>
            </a:r>
            <a:r>
              <a:rPr lang="en-US" altLang="zh-CN" sz="2400" i="1">
                <a:sym typeface="Symbol" panose="05050102010706020507" pitchFamily="18" charset="2"/>
              </a:rPr>
              <a:t>t</a:t>
            </a:r>
            <a:r>
              <a:rPr lang="en-US" altLang="zh-CN" sz="2400" i="1" baseline="-25000">
                <a:sym typeface="Symbol" panose="05050102010706020507" pitchFamily="18" charset="2"/>
              </a:rPr>
              <a:t>1</a:t>
            </a:r>
            <a:r>
              <a:rPr lang="en-US" altLang="zh-CN" sz="2400" i="1">
                <a:sym typeface="Symbol" panose="05050102010706020507" pitchFamily="18" charset="2"/>
              </a:rPr>
              <a:t>. t</a:t>
            </a:r>
            <a:r>
              <a:rPr lang="en-US" altLang="zh-CN" sz="2400" baseline="-25000">
                <a:sym typeface="Symbol" panose="05050102010706020507" pitchFamily="18" charset="2"/>
              </a:rPr>
              <a:t>2</a:t>
            </a:r>
            <a:r>
              <a:rPr lang="en-US" altLang="zh-CN" sz="2400">
                <a:sym typeface="Symbol" panose="05050102010706020507" pitchFamily="18" charset="2"/>
              </a:rPr>
              <a:t> in </a:t>
            </a:r>
            <a:r>
              <a:rPr lang="en-US" altLang="zh-CN" sz="2400" i="1">
                <a:sym typeface="Symbol" panose="05050102010706020507" pitchFamily="18" charset="2"/>
              </a:rPr>
              <a:t>r</a:t>
            </a:r>
            <a:r>
              <a:rPr lang="en-US" altLang="zh-CN" sz="2400" baseline="-25000">
                <a:sym typeface="Symbol" panose="05050102010706020507" pitchFamily="18" charset="2"/>
              </a:rPr>
              <a:t>1 </a:t>
            </a:r>
            <a:r>
              <a:rPr lang="en-US" altLang="zh-CN" sz="2400">
                <a:sym typeface="Symbol" panose="05050102010706020507" pitchFamily="18" charset="2"/>
              </a:rPr>
              <a:t> x </a:t>
            </a:r>
            <a:r>
              <a:rPr lang="en-US" altLang="zh-CN" sz="2400" i="1"/>
              <a:t>r</a:t>
            </a:r>
            <a:r>
              <a:rPr lang="en-US" altLang="zh-CN" sz="2400" baseline="-25000"/>
              <a:t>2</a:t>
            </a:r>
          </a:p>
        </p:txBody>
      </p:sp>
    </p:spTree>
  </p:cSld>
  <p:clrMapOvr>
    <a:masterClrMapping/>
  </p:clrMapOvr>
  <p:transition spd="med">
    <p:fade/>
    <p:sndAc>
      <p:stSnd>
        <p:snd r:embed="rId3" name="click.wav"/>
      </p:stSnd>
    </p:sndAc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页脚占位符 4">
            <a:extLst>
              <a:ext uri="{FF2B5EF4-FFF2-40B4-BE49-F238E27FC236}">
                <a16:creationId xmlns:a16="http://schemas.microsoft.com/office/drawing/2014/main" id="{1E463F03-D384-F46C-5FEE-1F0D4DEE9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066FF"/>
                </a:solidFill>
                <a:latin typeface="Comic Sans MS" panose="030F0702030302020204" pitchFamily="66" charset="0"/>
              </a:rPr>
              <a:t>Chapter3 SQL</a:t>
            </a:r>
          </a:p>
        </p:txBody>
      </p:sp>
      <p:sp>
        <p:nvSpPr>
          <p:cNvPr id="75779" name="灯片编号占位符 5">
            <a:extLst>
              <a:ext uri="{FF2B5EF4-FFF2-40B4-BE49-F238E27FC236}">
                <a16:creationId xmlns:a16="http://schemas.microsoft.com/office/drawing/2014/main" id="{AE3201EF-8A26-5C57-E4B6-ED60D4AB0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1458C1C-228E-466D-A6F5-C783F722BE36}" type="slidenum">
              <a:rPr lang="en-US" altLang="zh-CN" sz="1800" smtClean="0">
                <a:latin typeface="Comic Sans MS" panose="030F0702030302020204" pitchFamily="66" charset="0"/>
              </a:rPr>
              <a:pPr>
                <a:spcBef>
                  <a:spcPct val="0"/>
                </a:spcBef>
                <a:buFontTx/>
                <a:buNone/>
              </a:pPr>
              <a:t>36</a:t>
            </a:fld>
            <a:endParaRPr lang="en-US" altLang="zh-CN" sz="1800">
              <a:latin typeface="Comic Sans MS" panose="030F0702030302020204" pitchFamily="66" charset="0"/>
            </a:endParaRPr>
          </a:p>
        </p:txBody>
      </p:sp>
      <p:sp>
        <p:nvSpPr>
          <p:cNvPr id="435204" name="Rectangle 4">
            <a:extLst>
              <a:ext uri="{FF2B5EF4-FFF2-40B4-BE49-F238E27FC236}">
                <a16:creationId xmlns:a16="http://schemas.microsoft.com/office/drawing/2014/main" id="{4B45E4AC-B41A-7A68-9C11-1C6A18CA6B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4525" y="404813"/>
            <a:ext cx="935038" cy="3587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>
                <a:latin typeface="Comic Sans MS" panose="030F0702030302020204" pitchFamily="66" charset="0"/>
              </a:rPr>
              <a:t>Cont</a:t>
            </a:r>
            <a:r>
              <a:rPr lang="en-US" altLang="zh-CN" sz="2800">
                <a:latin typeface="Comic Sans MS" panose="030F0702030302020204" pitchFamily="66" charset="0"/>
              </a:rPr>
              <a:t>.</a:t>
            </a:r>
          </a:p>
        </p:txBody>
      </p:sp>
      <p:sp>
        <p:nvSpPr>
          <p:cNvPr id="75781" name="Rectangle 2">
            <a:extLst>
              <a:ext uri="{FF2B5EF4-FFF2-40B4-BE49-F238E27FC236}">
                <a16:creationId xmlns:a16="http://schemas.microsoft.com/office/drawing/2014/main" id="{88E3B8FE-72C7-4CA2-4FDC-70E99F4AE9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5288" y="333375"/>
            <a:ext cx="8359775" cy="941388"/>
          </a:xfrm>
        </p:spPr>
        <p:txBody>
          <a:bodyPr/>
          <a:lstStyle/>
          <a:p>
            <a:pPr eaLnBrk="1" hangingPunct="1"/>
            <a:r>
              <a:rPr lang="en-US" altLang="zh-CN"/>
              <a:t>Duplicates</a:t>
            </a:r>
          </a:p>
        </p:txBody>
      </p:sp>
      <p:sp>
        <p:nvSpPr>
          <p:cNvPr id="75782" name="Rectangle 3">
            <a:extLst>
              <a:ext uri="{FF2B5EF4-FFF2-40B4-BE49-F238E27FC236}">
                <a16:creationId xmlns:a16="http://schemas.microsoft.com/office/drawing/2014/main" id="{43B74C38-232E-8446-A9C2-966E08D4FF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1484313"/>
            <a:ext cx="8353425" cy="44640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400"/>
              <a:t>Example: Suppose multiset relations </a:t>
            </a:r>
            <a:r>
              <a:rPr lang="en-US" altLang="zh-CN" sz="2400" i="1"/>
              <a:t>R</a:t>
            </a:r>
            <a:r>
              <a:rPr lang="en-US" altLang="zh-CN" sz="2400" baseline="-25000"/>
              <a:t>1</a:t>
            </a:r>
            <a:r>
              <a:rPr lang="en-US" altLang="zh-CN" sz="2400"/>
              <a:t> (</a:t>
            </a:r>
            <a:r>
              <a:rPr lang="en-US" altLang="zh-CN" sz="2400" i="1"/>
              <a:t>A, B</a:t>
            </a:r>
            <a:r>
              <a:rPr lang="en-US" altLang="zh-CN" sz="2400"/>
              <a:t>) and R</a:t>
            </a:r>
            <a:r>
              <a:rPr lang="en-US" altLang="zh-CN" sz="2400" baseline="-25000"/>
              <a:t>2</a:t>
            </a:r>
            <a:r>
              <a:rPr lang="en-US" altLang="zh-CN" sz="2400"/>
              <a:t> (</a:t>
            </a:r>
            <a:r>
              <a:rPr lang="en-US" altLang="zh-CN" sz="2400" i="1"/>
              <a:t>C</a:t>
            </a:r>
            <a:r>
              <a:rPr lang="en-US" altLang="zh-CN" sz="2400"/>
              <a:t>) are as follows: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/>
              <a:t>		 </a:t>
            </a:r>
            <a:r>
              <a:rPr lang="en-US" altLang="zh-CN" sz="2400" i="1"/>
              <a:t>r</a:t>
            </a:r>
            <a:r>
              <a:rPr lang="en-US" altLang="zh-CN" sz="2400" baseline="-25000"/>
              <a:t>1</a:t>
            </a:r>
            <a:r>
              <a:rPr lang="en-US" altLang="zh-CN" sz="2400"/>
              <a:t> = {(1, </a:t>
            </a:r>
            <a:r>
              <a:rPr lang="en-US" altLang="zh-CN" sz="2400" i="1"/>
              <a:t>a</a:t>
            </a:r>
            <a:r>
              <a:rPr lang="en-US" altLang="zh-CN" sz="2400"/>
              <a:t>) (2,</a:t>
            </a:r>
            <a:r>
              <a:rPr lang="en-US" altLang="zh-CN" sz="2400" i="1"/>
              <a:t>a</a:t>
            </a:r>
            <a:r>
              <a:rPr lang="en-US" altLang="zh-CN" sz="2400"/>
              <a:t>)}     </a:t>
            </a:r>
            <a:r>
              <a:rPr lang="en-US" altLang="zh-CN" sz="2400" i="1"/>
              <a:t>r</a:t>
            </a:r>
            <a:r>
              <a:rPr lang="en-US" altLang="zh-CN" sz="2400" baseline="-25000"/>
              <a:t>2</a:t>
            </a:r>
            <a:r>
              <a:rPr lang="en-US" altLang="zh-CN" sz="2400"/>
              <a:t> = {(2), (3), (3)}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/>
              <a:t>Then </a:t>
            </a:r>
            <a:r>
              <a:rPr lang="en-US" altLang="zh-CN" sz="2400">
                <a:sym typeface="Symbol" panose="05050102010706020507" pitchFamily="18" charset="2"/>
              </a:rPr>
              <a:t></a:t>
            </a:r>
            <a:r>
              <a:rPr lang="en-US" altLang="zh-CN" sz="2800" i="1" baseline="-25000">
                <a:sym typeface="Symbol" panose="05050102010706020507" pitchFamily="18" charset="2"/>
              </a:rPr>
              <a:t>B</a:t>
            </a:r>
            <a:r>
              <a:rPr lang="en-US" altLang="zh-CN" sz="2400">
                <a:sym typeface="Symbol" panose="05050102010706020507" pitchFamily="18" charset="2"/>
              </a:rPr>
              <a:t>(</a:t>
            </a:r>
            <a:r>
              <a:rPr lang="en-US" altLang="zh-CN" sz="2400" i="1"/>
              <a:t>r</a:t>
            </a:r>
            <a:r>
              <a:rPr lang="en-US" altLang="zh-CN" sz="2400" baseline="-25000"/>
              <a:t>1</a:t>
            </a:r>
            <a:r>
              <a:rPr lang="en-US" altLang="zh-CN" sz="2400"/>
              <a:t>) would be {(a), (a)}, while </a:t>
            </a:r>
            <a:r>
              <a:rPr lang="en-US" altLang="zh-CN" sz="2400">
                <a:sym typeface="Symbol" panose="05050102010706020507" pitchFamily="18" charset="2"/>
              </a:rPr>
              <a:t></a:t>
            </a:r>
            <a:r>
              <a:rPr lang="en-US" altLang="zh-CN" sz="2800" i="1" baseline="-25000">
                <a:sym typeface="Symbol" panose="05050102010706020507" pitchFamily="18" charset="2"/>
              </a:rPr>
              <a:t>B</a:t>
            </a:r>
            <a:r>
              <a:rPr lang="en-US" altLang="zh-CN" sz="2400">
                <a:sym typeface="Symbol" panose="05050102010706020507" pitchFamily="18" charset="2"/>
              </a:rPr>
              <a:t>(</a:t>
            </a:r>
            <a:r>
              <a:rPr lang="en-US" altLang="zh-CN" sz="2400" i="1"/>
              <a:t>r</a:t>
            </a:r>
            <a:r>
              <a:rPr lang="en-US" altLang="zh-CN" sz="2400" baseline="-25000"/>
              <a:t>1</a:t>
            </a:r>
            <a:r>
              <a:rPr lang="en-US" altLang="zh-CN" sz="2400"/>
              <a:t>) x </a:t>
            </a:r>
            <a:r>
              <a:rPr lang="en-US" altLang="zh-CN" sz="2400" i="1"/>
              <a:t>r</a:t>
            </a:r>
            <a:r>
              <a:rPr lang="en-US" altLang="zh-CN" sz="2400" baseline="-25000"/>
              <a:t>2</a:t>
            </a:r>
            <a:r>
              <a:rPr lang="en-US" altLang="zh-CN" sz="2400"/>
              <a:t> would be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/>
              <a:t>		{(</a:t>
            </a:r>
            <a:r>
              <a:rPr lang="en-US" altLang="zh-CN" sz="2400" i="1"/>
              <a:t>a</a:t>
            </a:r>
            <a:r>
              <a:rPr lang="en-US" altLang="zh-CN" sz="2400"/>
              <a:t>,2), (</a:t>
            </a:r>
            <a:r>
              <a:rPr lang="en-US" altLang="zh-CN" sz="2400" i="1"/>
              <a:t>a</a:t>
            </a:r>
            <a:r>
              <a:rPr lang="en-US" altLang="zh-CN" sz="2400"/>
              <a:t>,2), (</a:t>
            </a:r>
            <a:r>
              <a:rPr lang="en-US" altLang="zh-CN" sz="2400" i="1"/>
              <a:t>a</a:t>
            </a:r>
            <a:r>
              <a:rPr lang="en-US" altLang="zh-CN" sz="2400"/>
              <a:t>,3), (</a:t>
            </a:r>
            <a:r>
              <a:rPr lang="en-US" altLang="zh-CN" sz="2400" i="1"/>
              <a:t>a</a:t>
            </a:r>
            <a:r>
              <a:rPr lang="en-US" altLang="zh-CN" sz="2400"/>
              <a:t>,3), (</a:t>
            </a:r>
            <a:r>
              <a:rPr lang="en-US" altLang="zh-CN" sz="2400" i="1"/>
              <a:t>a</a:t>
            </a:r>
            <a:r>
              <a:rPr lang="en-US" altLang="zh-CN" sz="2400"/>
              <a:t>,3), (</a:t>
            </a:r>
            <a:r>
              <a:rPr lang="en-US" altLang="zh-CN" sz="2400" i="1"/>
              <a:t>a</a:t>
            </a:r>
            <a:r>
              <a:rPr lang="en-US" altLang="zh-CN" sz="2400"/>
              <a:t>,3)}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/>
              <a:t>SQL duplicate semantics: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/>
              <a:t>		</a:t>
            </a:r>
            <a:r>
              <a:rPr lang="en-US" altLang="zh-CN" sz="2400" b="1"/>
              <a:t>select </a:t>
            </a:r>
            <a:r>
              <a:rPr lang="en-US" altLang="zh-CN" sz="2400" i="1"/>
              <a:t>A</a:t>
            </a:r>
            <a:r>
              <a:rPr lang="en-US" altLang="zh-CN" sz="2400" baseline="-25000"/>
              <a:t>1</a:t>
            </a:r>
            <a:r>
              <a:rPr lang="en-US" altLang="zh-CN" sz="2400"/>
              <a:t>,</a:t>
            </a:r>
            <a:r>
              <a:rPr lang="en-US" altLang="zh-CN" sz="2400" baseline="-25000"/>
              <a:t>, </a:t>
            </a:r>
            <a:r>
              <a:rPr lang="en-US" altLang="zh-CN" sz="2400" i="1"/>
              <a:t>A</a:t>
            </a:r>
            <a:r>
              <a:rPr lang="en-US" altLang="zh-CN" sz="2400" baseline="-25000"/>
              <a:t>2</a:t>
            </a:r>
            <a:r>
              <a:rPr lang="en-US" altLang="zh-CN" sz="2400"/>
              <a:t>, ..., </a:t>
            </a:r>
            <a:r>
              <a:rPr lang="en-US" altLang="zh-CN" sz="2400" i="1"/>
              <a:t>A</a:t>
            </a:r>
            <a:r>
              <a:rPr lang="en-US" altLang="zh-CN" sz="2800" i="1" baseline="-25000"/>
              <a:t>n</a:t>
            </a:r>
            <a:br>
              <a:rPr lang="en-US" altLang="zh-CN" sz="2400" i="1"/>
            </a:br>
            <a:r>
              <a:rPr lang="en-US" altLang="zh-CN" sz="2400" i="1"/>
              <a:t>	</a:t>
            </a:r>
            <a:r>
              <a:rPr lang="en-US" altLang="zh-CN" sz="2400" b="1"/>
              <a:t>from </a:t>
            </a:r>
            <a:r>
              <a:rPr lang="en-US" altLang="zh-CN" sz="2400" i="1"/>
              <a:t>r</a:t>
            </a:r>
            <a:r>
              <a:rPr lang="en-US" altLang="zh-CN" sz="2400" baseline="-25000"/>
              <a:t>1</a:t>
            </a:r>
            <a:r>
              <a:rPr lang="en-US" altLang="zh-CN" sz="2400"/>
              <a:t>, </a:t>
            </a:r>
            <a:r>
              <a:rPr lang="en-US" altLang="zh-CN" sz="2400" i="1"/>
              <a:t>r</a:t>
            </a:r>
            <a:r>
              <a:rPr lang="en-US" altLang="zh-CN" sz="2400" baseline="-25000"/>
              <a:t>2</a:t>
            </a:r>
            <a:r>
              <a:rPr lang="en-US" altLang="zh-CN" sz="2400"/>
              <a:t>, ..., </a:t>
            </a:r>
            <a:r>
              <a:rPr lang="en-US" altLang="zh-CN" sz="2400" i="1"/>
              <a:t>r</a:t>
            </a:r>
            <a:r>
              <a:rPr lang="en-US" altLang="zh-CN" sz="2800" i="1" baseline="-25000"/>
              <a:t>m</a:t>
            </a:r>
            <a:br>
              <a:rPr lang="en-US" altLang="zh-CN" sz="2400"/>
            </a:br>
            <a:r>
              <a:rPr lang="en-US" altLang="zh-CN" sz="2400"/>
              <a:t>	</a:t>
            </a:r>
            <a:r>
              <a:rPr lang="en-US" altLang="zh-CN" sz="2400" b="1"/>
              <a:t>where </a:t>
            </a:r>
            <a:r>
              <a:rPr lang="en-US" altLang="zh-CN" sz="2400" i="1"/>
              <a:t>P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i="1"/>
              <a:t>	</a:t>
            </a:r>
            <a:r>
              <a:rPr lang="en-US" altLang="zh-CN" sz="2400"/>
              <a:t>is equivalent to the </a:t>
            </a:r>
            <a:r>
              <a:rPr lang="en-US" altLang="zh-CN" sz="2400" i="1"/>
              <a:t>multiset</a:t>
            </a:r>
            <a:r>
              <a:rPr lang="en-US" altLang="zh-CN" sz="2400"/>
              <a:t> version of the expression</a:t>
            </a:r>
          </a:p>
        </p:txBody>
      </p:sp>
      <p:graphicFrame>
        <p:nvGraphicFramePr>
          <p:cNvPr id="75783" name="Object 5">
            <a:extLst>
              <a:ext uri="{FF2B5EF4-FFF2-40B4-BE49-F238E27FC236}">
                <a16:creationId xmlns:a16="http://schemas.microsoft.com/office/drawing/2014/main" id="{36478D09-34C4-B2C7-F1E5-3997E1897843}"/>
              </a:ext>
            </a:extLst>
          </p:cNvPr>
          <p:cNvGraphicFramePr>
            <a:graphicFrameLocks noChangeAspect="1"/>
          </p:cNvGraphicFramePr>
          <p:nvPr>
            <p:ph sz="half" idx="4294967295"/>
          </p:nvPr>
        </p:nvGraphicFramePr>
        <p:xfrm>
          <a:off x="1692275" y="5805488"/>
          <a:ext cx="4859338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022600" imgH="355600" progId="Equation.3">
                  <p:embed/>
                </p:oleObj>
              </mc:Choice>
              <mc:Fallback>
                <p:oleObj name="Equation" r:id="rId4" imgW="3022600" imgH="355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5805488"/>
                        <a:ext cx="4859338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fade/>
    <p:sndAc>
      <p:stSnd>
        <p:snd r:embed="rId3" name="click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5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5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520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页脚占位符 4">
            <a:extLst>
              <a:ext uri="{FF2B5EF4-FFF2-40B4-BE49-F238E27FC236}">
                <a16:creationId xmlns:a16="http://schemas.microsoft.com/office/drawing/2014/main" id="{50830741-2B57-EC70-B6C4-34F1045F2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066FF"/>
                </a:solidFill>
                <a:latin typeface="Comic Sans MS" panose="030F0702030302020204" pitchFamily="66" charset="0"/>
              </a:rPr>
              <a:t>Chapter3 SQL</a:t>
            </a:r>
          </a:p>
        </p:txBody>
      </p:sp>
      <p:sp>
        <p:nvSpPr>
          <p:cNvPr id="77827" name="灯片编号占位符 5">
            <a:extLst>
              <a:ext uri="{FF2B5EF4-FFF2-40B4-BE49-F238E27FC236}">
                <a16:creationId xmlns:a16="http://schemas.microsoft.com/office/drawing/2014/main" id="{E9BA9BEB-7C10-4AFA-E191-4364AFD15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A53DA4B-328F-42B9-874A-E0374F98CBA7}" type="slidenum">
              <a:rPr lang="en-US" altLang="zh-CN" sz="1800" smtClean="0">
                <a:latin typeface="Comic Sans MS" panose="030F0702030302020204" pitchFamily="66" charset="0"/>
              </a:rPr>
              <a:pPr>
                <a:spcBef>
                  <a:spcPct val="0"/>
                </a:spcBef>
                <a:buFontTx/>
                <a:buNone/>
              </a:pPr>
              <a:t>37</a:t>
            </a:fld>
            <a:endParaRPr lang="en-US" altLang="zh-CN" sz="1800">
              <a:latin typeface="Comic Sans MS" panose="030F0702030302020204" pitchFamily="66" charset="0"/>
            </a:endParaRPr>
          </a:p>
        </p:txBody>
      </p:sp>
      <p:sp>
        <p:nvSpPr>
          <p:cNvPr id="77828" name="Rectangle 2">
            <a:extLst>
              <a:ext uri="{FF2B5EF4-FFF2-40B4-BE49-F238E27FC236}">
                <a16:creationId xmlns:a16="http://schemas.microsoft.com/office/drawing/2014/main" id="{9BD38AEF-8283-D341-10CA-C351950501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Set Operations</a:t>
            </a:r>
          </a:p>
        </p:txBody>
      </p:sp>
      <p:sp>
        <p:nvSpPr>
          <p:cNvPr id="77829" name="Rectangle 3">
            <a:extLst>
              <a:ext uri="{FF2B5EF4-FFF2-40B4-BE49-F238E27FC236}">
                <a16:creationId xmlns:a16="http://schemas.microsoft.com/office/drawing/2014/main" id="{B8902A1D-DD0F-3F84-7B24-09F9EFC872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zh-CN"/>
              <a:t>The set operations </a:t>
            </a:r>
            <a:r>
              <a:rPr lang="en-US" altLang="zh-CN" b="1">
                <a:solidFill>
                  <a:srgbClr val="CC0066"/>
                </a:solidFill>
              </a:rPr>
              <a:t>union</a:t>
            </a:r>
            <a:r>
              <a:rPr lang="en-US" altLang="zh-CN" b="1"/>
              <a:t>, </a:t>
            </a:r>
            <a:r>
              <a:rPr lang="en-US" altLang="zh-CN" b="1">
                <a:solidFill>
                  <a:srgbClr val="CC0066"/>
                </a:solidFill>
              </a:rPr>
              <a:t>intersect</a:t>
            </a:r>
            <a:r>
              <a:rPr lang="en-US" altLang="zh-CN" b="1"/>
              <a:t>, </a:t>
            </a:r>
            <a:r>
              <a:rPr lang="en-US" altLang="zh-CN"/>
              <a:t>and </a:t>
            </a:r>
            <a:r>
              <a:rPr lang="en-US" altLang="zh-CN" b="1">
                <a:solidFill>
                  <a:srgbClr val="CC0066"/>
                </a:solidFill>
              </a:rPr>
              <a:t>except</a:t>
            </a:r>
            <a:r>
              <a:rPr lang="en-US" altLang="zh-CN" b="1"/>
              <a:t> </a:t>
            </a:r>
            <a:r>
              <a:rPr lang="en-US" altLang="zh-CN"/>
              <a:t>operate on relations and correspond to the relational algebra operations </a:t>
            </a:r>
            <a:r>
              <a:rPr lang="en-US" altLang="zh-CN">
                <a:sym typeface="Symbol" panose="05050102010706020507" pitchFamily="18" charset="2"/>
              </a:rPr>
              <a:t>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>
                <a:sym typeface="Symbol" panose="05050102010706020507" pitchFamily="18" charset="2"/>
              </a:rPr>
              <a:t>Each of the above operations automatically eliminates duplicates</a:t>
            </a:r>
          </a:p>
        </p:txBody>
      </p:sp>
    </p:spTree>
  </p:cSld>
  <p:clrMapOvr>
    <a:masterClrMapping/>
  </p:clrMapOvr>
  <p:transition spd="med">
    <p:fade/>
    <p:sndAc>
      <p:stSnd>
        <p:snd r:embed="rId3" name="click.wav"/>
      </p:stSnd>
    </p:sndAc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页脚占位符 4">
            <a:extLst>
              <a:ext uri="{FF2B5EF4-FFF2-40B4-BE49-F238E27FC236}">
                <a16:creationId xmlns:a16="http://schemas.microsoft.com/office/drawing/2014/main" id="{128E1A67-CF8E-8297-AE4A-98596A86E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066FF"/>
                </a:solidFill>
                <a:latin typeface="Comic Sans MS" panose="030F0702030302020204" pitchFamily="66" charset="0"/>
              </a:rPr>
              <a:t>Chapter3 SQL</a:t>
            </a:r>
          </a:p>
        </p:txBody>
      </p:sp>
      <p:sp>
        <p:nvSpPr>
          <p:cNvPr id="79875" name="灯片编号占位符 5">
            <a:extLst>
              <a:ext uri="{FF2B5EF4-FFF2-40B4-BE49-F238E27FC236}">
                <a16:creationId xmlns:a16="http://schemas.microsoft.com/office/drawing/2014/main" id="{C96D3905-B888-0EF4-264C-D4AE01768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0AA8297-4283-4F31-9136-2BA8E72D7469}" type="slidenum">
              <a:rPr lang="en-US" altLang="zh-CN" sz="1800" smtClean="0">
                <a:latin typeface="Comic Sans MS" panose="030F0702030302020204" pitchFamily="66" charset="0"/>
              </a:rPr>
              <a:pPr>
                <a:spcBef>
                  <a:spcPct val="0"/>
                </a:spcBef>
                <a:buFontTx/>
                <a:buNone/>
              </a:pPr>
              <a:t>38</a:t>
            </a:fld>
            <a:endParaRPr lang="en-US" altLang="zh-CN" sz="1800">
              <a:latin typeface="Comic Sans MS" panose="030F0702030302020204" pitchFamily="66" charset="0"/>
            </a:endParaRPr>
          </a:p>
        </p:txBody>
      </p:sp>
      <p:sp>
        <p:nvSpPr>
          <p:cNvPr id="437252" name="Rectangle 4">
            <a:extLst>
              <a:ext uri="{FF2B5EF4-FFF2-40B4-BE49-F238E27FC236}">
                <a16:creationId xmlns:a16="http://schemas.microsoft.com/office/drawing/2014/main" id="{73455A0E-5E14-7D08-6F81-ED907C1B1D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9350" y="476250"/>
            <a:ext cx="935038" cy="3587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>
                <a:latin typeface="Comic Sans MS" panose="030F0702030302020204" pitchFamily="66" charset="0"/>
              </a:rPr>
              <a:t>Cont</a:t>
            </a:r>
            <a:r>
              <a:rPr lang="en-US" altLang="zh-CN" sz="2800">
                <a:latin typeface="Comic Sans MS" panose="030F0702030302020204" pitchFamily="66" charset="0"/>
              </a:rPr>
              <a:t>.</a:t>
            </a:r>
          </a:p>
        </p:txBody>
      </p:sp>
      <p:sp>
        <p:nvSpPr>
          <p:cNvPr id="79877" name="Rectangle 2">
            <a:extLst>
              <a:ext uri="{FF2B5EF4-FFF2-40B4-BE49-F238E27FC236}">
                <a16:creationId xmlns:a16="http://schemas.microsoft.com/office/drawing/2014/main" id="{B9DFF840-AB6C-9087-9E08-0B1C37197A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Set Operations</a:t>
            </a:r>
          </a:p>
        </p:txBody>
      </p:sp>
      <p:sp>
        <p:nvSpPr>
          <p:cNvPr id="79878" name="Rectangle 3">
            <a:extLst>
              <a:ext uri="{FF2B5EF4-FFF2-40B4-BE49-F238E27FC236}">
                <a16:creationId xmlns:a16="http://schemas.microsoft.com/office/drawing/2014/main" id="{4454FC4B-7360-DB61-895C-874C467D50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sym typeface="Symbol" panose="05050102010706020507" pitchFamily="18" charset="2"/>
              </a:rPr>
              <a:t>To retain all duplicates use the corresponding multiset versions </a:t>
            </a:r>
            <a:r>
              <a:rPr lang="en-US" altLang="zh-CN" b="1">
                <a:solidFill>
                  <a:srgbClr val="CC0066"/>
                </a:solidFill>
                <a:sym typeface="Symbol" panose="05050102010706020507" pitchFamily="18" charset="2"/>
              </a:rPr>
              <a:t>union all</a:t>
            </a:r>
            <a:r>
              <a:rPr lang="en-US" altLang="zh-CN" b="1">
                <a:sym typeface="Symbol" panose="05050102010706020507" pitchFamily="18" charset="2"/>
              </a:rPr>
              <a:t>, </a:t>
            </a:r>
            <a:r>
              <a:rPr lang="en-US" altLang="zh-CN" b="1">
                <a:solidFill>
                  <a:srgbClr val="CC0066"/>
                </a:solidFill>
                <a:sym typeface="Symbol" panose="05050102010706020507" pitchFamily="18" charset="2"/>
              </a:rPr>
              <a:t>intersect all</a:t>
            </a:r>
            <a:r>
              <a:rPr lang="en-US" altLang="zh-CN" b="1">
                <a:sym typeface="Symbol" panose="05050102010706020507" pitchFamily="18" charset="2"/>
              </a:rPr>
              <a:t> </a:t>
            </a:r>
            <a:r>
              <a:rPr lang="en-US" altLang="zh-CN">
                <a:sym typeface="Symbol" panose="05050102010706020507" pitchFamily="18" charset="2"/>
              </a:rPr>
              <a:t>and </a:t>
            </a:r>
            <a:r>
              <a:rPr lang="en-US" altLang="zh-CN" b="1">
                <a:solidFill>
                  <a:srgbClr val="CC0066"/>
                </a:solidFill>
                <a:sym typeface="Symbol" panose="05050102010706020507" pitchFamily="18" charset="2"/>
              </a:rPr>
              <a:t>except all</a:t>
            </a:r>
          </a:p>
          <a:p>
            <a:pPr eaLnBrk="1" hangingPunct="1"/>
            <a:r>
              <a:rPr lang="en-US" altLang="zh-CN">
                <a:sym typeface="Symbol" panose="05050102010706020507" pitchFamily="18" charset="2"/>
              </a:rPr>
              <a:t>Suppose a tuple occurs </a:t>
            </a:r>
            <a:r>
              <a:rPr lang="en-US" altLang="zh-CN" i="1">
                <a:sym typeface="Symbol" panose="05050102010706020507" pitchFamily="18" charset="2"/>
              </a:rPr>
              <a:t>m</a:t>
            </a:r>
            <a:r>
              <a:rPr lang="en-US" altLang="zh-CN">
                <a:sym typeface="Symbol" panose="05050102010706020507" pitchFamily="18" charset="2"/>
              </a:rPr>
              <a:t> times in </a:t>
            </a:r>
            <a:r>
              <a:rPr lang="en-US" altLang="zh-CN" i="1">
                <a:sym typeface="Symbol" panose="05050102010706020507" pitchFamily="18" charset="2"/>
              </a:rPr>
              <a:t>r</a:t>
            </a:r>
            <a:r>
              <a:rPr lang="en-US" altLang="zh-CN">
                <a:sym typeface="Symbol" panose="05050102010706020507" pitchFamily="18" charset="2"/>
              </a:rPr>
              <a:t> and </a:t>
            </a:r>
            <a:r>
              <a:rPr lang="en-US" altLang="zh-CN" i="1">
                <a:sym typeface="Symbol" panose="05050102010706020507" pitchFamily="18" charset="2"/>
              </a:rPr>
              <a:t>n </a:t>
            </a:r>
            <a:r>
              <a:rPr lang="en-US" altLang="zh-CN">
                <a:sym typeface="Symbol" panose="05050102010706020507" pitchFamily="18" charset="2"/>
              </a:rPr>
              <a:t>times in </a:t>
            </a:r>
            <a:r>
              <a:rPr lang="en-US" altLang="zh-CN" i="1">
                <a:sym typeface="Symbol" panose="05050102010706020507" pitchFamily="18" charset="2"/>
              </a:rPr>
              <a:t>s, </a:t>
            </a:r>
            <a:r>
              <a:rPr lang="en-US" altLang="zh-CN">
                <a:sym typeface="Symbol" panose="05050102010706020507" pitchFamily="18" charset="2"/>
              </a:rPr>
              <a:t>then, it occurs:</a:t>
            </a:r>
          </a:p>
          <a:p>
            <a:pPr lvl="1" eaLnBrk="1" hangingPunct="1"/>
            <a:r>
              <a:rPr lang="en-US" altLang="zh-CN" i="1"/>
              <a:t>m </a:t>
            </a:r>
            <a:r>
              <a:rPr lang="en-US" altLang="zh-CN" i="1" baseline="-25000"/>
              <a:t> </a:t>
            </a:r>
            <a:r>
              <a:rPr lang="en-US" altLang="zh-CN" i="1"/>
              <a:t>+ n </a:t>
            </a:r>
            <a:r>
              <a:rPr lang="en-US" altLang="zh-CN"/>
              <a:t>times in </a:t>
            </a:r>
            <a:r>
              <a:rPr lang="en-US" altLang="zh-CN" i="1"/>
              <a:t>r </a:t>
            </a:r>
            <a:r>
              <a:rPr lang="en-US" altLang="zh-CN" b="1"/>
              <a:t>union all </a:t>
            </a:r>
            <a:r>
              <a:rPr lang="en-US" altLang="zh-CN" i="1"/>
              <a:t>s</a:t>
            </a:r>
          </a:p>
          <a:p>
            <a:pPr lvl="1" eaLnBrk="1" hangingPunct="1"/>
            <a:r>
              <a:rPr lang="en-US" altLang="zh-CN"/>
              <a:t>min(</a:t>
            </a:r>
            <a:r>
              <a:rPr lang="en-US" altLang="zh-CN" i="1"/>
              <a:t>m,n)</a:t>
            </a:r>
            <a:r>
              <a:rPr lang="en-US" altLang="zh-CN"/>
              <a:t> times in </a:t>
            </a:r>
            <a:r>
              <a:rPr lang="en-US" altLang="zh-CN" i="1"/>
              <a:t>r</a:t>
            </a:r>
            <a:r>
              <a:rPr lang="en-US" altLang="zh-CN"/>
              <a:t> </a:t>
            </a:r>
            <a:r>
              <a:rPr lang="en-US" altLang="zh-CN" b="1"/>
              <a:t>intersect all </a:t>
            </a:r>
            <a:r>
              <a:rPr lang="en-US" altLang="zh-CN" i="1"/>
              <a:t>s</a:t>
            </a:r>
          </a:p>
          <a:p>
            <a:pPr lvl="1" eaLnBrk="1" hangingPunct="1"/>
            <a:r>
              <a:rPr lang="en-US" altLang="zh-CN"/>
              <a:t>max(0, </a:t>
            </a:r>
            <a:r>
              <a:rPr lang="en-US" altLang="zh-CN" i="1"/>
              <a:t>m </a:t>
            </a:r>
            <a:r>
              <a:rPr lang="en-US" altLang="zh-CN" i="1">
                <a:latin typeface="Helvetica" panose="020B0604020202020204" pitchFamily="34" charset="0"/>
              </a:rPr>
              <a:t>–</a:t>
            </a:r>
            <a:r>
              <a:rPr lang="en-US" altLang="zh-CN" i="1"/>
              <a:t> n)</a:t>
            </a:r>
            <a:r>
              <a:rPr lang="en-US" altLang="zh-CN"/>
              <a:t> times in </a:t>
            </a:r>
            <a:r>
              <a:rPr lang="en-US" altLang="zh-CN" i="1"/>
              <a:t>r</a:t>
            </a:r>
            <a:r>
              <a:rPr lang="en-US" altLang="zh-CN"/>
              <a:t> </a:t>
            </a:r>
            <a:r>
              <a:rPr lang="en-US" altLang="zh-CN" b="1"/>
              <a:t>except all </a:t>
            </a:r>
            <a:r>
              <a:rPr lang="en-US" altLang="zh-CN" i="1"/>
              <a:t>s</a:t>
            </a:r>
            <a:endParaRPr lang="en-US" altLang="zh-CN"/>
          </a:p>
        </p:txBody>
      </p:sp>
    </p:spTree>
  </p:cSld>
  <p:clrMapOvr>
    <a:masterClrMapping/>
  </p:clrMapOvr>
  <p:transition spd="med">
    <p:fade/>
    <p:sndAc>
      <p:stSnd>
        <p:snd r:embed="rId3" name="click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7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7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7252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页脚占位符 2">
            <a:extLst>
              <a:ext uri="{FF2B5EF4-FFF2-40B4-BE49-F238E27FC236}">
                <a16:creationId xmlns:a16="http://schemas.microsoft.com/office/drawing/2014/main" id="{23FB9EF6-A4DA-A19D-E8CC-DD6142649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066FF"/>
                </a:solidFill>
                <a:latin typeface="Comic Sans MS" panose="030F0702030302020204" pitchFamily="66" charset="0"/>
              </a:rPr>
              <a:t>Chapter3 SQL</a:t>
            </a:r>
          </a:p>
        </p:txBody>
      </p:sp>
      <p:sp>
        <p:nvSpPr>
          <p:cNvPr id="81923" name="灯片编号占位符 3">
            <a:extLst>
              <a:ext uri="{FF2B5EF4-FFF2-40B4-BE49-F238E27FC236}">
                <a16:creationId xmlns:a16="http://schemas.microsoft.com/office/drawing/2014/main" id="{FD3B97FA-B79D-B4E0-ED54-4C75E2E50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BC030F7-4C81-456F-B514-671FE27CE23F}" type="slidenum">
              <a:rPr lang="en-US" altLang="zh-CN" sz="1800" smtClean="0">
                <a:latin typeface="Comic Sans MS" panose="030F0702030302020204" pitchFamily="66" charset="0"/>
              </a:rPr>
              <a:pPr>
                <a:spcBef>
                  <a:spcPct val="0"/>
                </a:spcBef>
                <a:buFontTx/>
                <a:buNone/>
              </a:pPr>
              <a:t>39</a:t>
            </a:fld>
            <a:endParaRPr lang="en-US" altLang="zh-CN" sz="1800">
              <a:latin typeface="Comic Sans MS" panose="030F0702030302020204" pitchFamily="66" charset="0"/>
            </a:endParaRPr>
          </a:p>
        </p:txBody>
      </p:sp>
      <p:sp>
        <p:nvSpPr>
          <p:cNvPr id="81924" name="Rectangle 4">
            <a:extLst>
              <a:ext uri="{FF2B5EF4-FFF2-40B4-BE49-F238E27FC236}">
                <a16:creationId xmlns:a16="http://schemas.microsoft.com/office/drawing/2014/main" id="{D22BA106-22A4-FED3-4156-5BC131401D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908050"/>
            <a:ext cx="8164513" cy="457200"/>
          </a:xfrm>
          <a:prstGeom prst="rect">
            <a:avLst/>
          </a:prstGeom>
          <a:solidFill>
            <a:schemeClr val="bg1">
              <a:alpha val="5098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algn="ctr">
                <a:pattFill prst="wdDnDiag">
                  <a:fgClr>
                    <a:srgbClr val="0066FF"/>
                  </a:fgClr>
                  <a:bgClr>
                    <a:srgbClr val="FFFFFF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FF0066"/>
              </a:buClr>
              <a:buFont typeface="Wingdings" panose="05000000000000000000" pitchFamily="2" charset="2"/>
              <a:buChar char="n"/>
            </a:pPr>
            <a:r>
              <a:rPr lang="en-US" altLang="zh-CN" sz="2400">
                <a:latin typeface="Comic Sans MS" panose="030F0702030302020204" pitchFamily="66" charset="0"/>
              </a:rPr>
              <a:t>Find all customers who have a loan, an account, or both</a:t>
            </a:r>
          </a:p>
        </p:txBody>
      </p:sp>
      <p:sp>
        <p:nvSpPr>
          <p:cNvPr id="81925" name="Rectangle 6">
            <a:extLst>
              <a:ext uri="{FF2B5EF4-FFF2-40B4-BE49-F238E27FC236}">
                <a16:creationId xmlns:a16="http://schemas.microsoft.com/office/drawing/2014/main" id="{20883B1F-02F0-6056-C4FC-29E2FA1041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1412875"/>
            <a:ext cx="5895975" cy="1216025"/>
          </a:xfrm>
          <a:prstGeom prst="rect">
            <a:avLst/>
          </a:prstGeom>
          <a:solidFill>
            <a:schemeClr val="bg1">
              <a:alpha val="50980"/>
            </a:schemeClr>
          </a:solidFill>
          <a:ln w="28575" algn="ctr">
            <a:pattFill prst="wdDnDiag">
              <a:fgClr>
                <a:srgbClr val="0066FF"/>
              </a:fgClr>
              <a:bgClr>
                <a:srgbClr val="FFFFFF"/>
              </a:bgClr>
            </a:patt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r>
              <a:rPr kumimoji="1" lang="en-US" altLang="zh-CN" sz="2400" b="1">
                <a:latin typeface="Comic Sans MS" panose="030F0702030302020204" pitchFamily="66" charset="0"/>
              </a:rPr>
              <a:t>(select</a:t>
            </a:r>
            <a:r>
              <a:rPr kumimoji="1" lang="en-US" altLang="zh-CN" sz="2400">
                <a:latin typeface="Comic Sans MS" panose="030F0702030302020204" pitchFamily="66" charset="0"/>
              </a:rPr>
              <a:t> </a:t>
            </a:r>
            <a:r>
              <a:rPr kumimoji="1" lang="en-US" altLang="zh-CN" sz="2400" i="1">
                <a:latin typeface="Comic Sans MS" panose="030F0702030302020204" pitchFamily="66" charset="0"/>
              </a:rPr>
              <a:t>customer_name </a:t>
            </a:r>
            <a:r>
              <a:rPr kumimoji="1" lang="en-US" altLang="zh-CN" sz="2400" b="1">
                <a:latin typeface="Comic Sans MS" panose="030F0702030302020204" pitchFamily="66" charset="0"/>
              </a:rPr>
              <a:t>from </a:t>
            </a:r>
            <a:r>
              <a:rPr kumimoji="1" lang="en-US" altLang="zh-CN" sz="2400" i="1">
                <a:latin typeface="Comic Sans MS" panose="030F0702030302020204" pitchFamily="66" charset="0"/>
              </a:rPr>
              <a:t>depositor</a:t>
            </a:r>
            <a:r>
              <a:rPr kumimoji="1" lang="en-US" altLang="zh-CN" sz="2400">
                <a:latin typeface="Comic Sans MS" panose="030F0702030302020204" pitchFamily="66" charset="0"/>
              </a:rPr>
              <a:t>)</a:t>
            </a:r>
            <a:br>
              <a:rPr kumimoji="1" lang="en-US" altLang="zh-CN" sz="2400">
                <a:latin typeface="Comic Sans MS" panose="030F0702030302020204" pitchFamily="66" charset="0"/>
              </a:rPr>
            </a:br>
            <a:r>
              <a:rPr kumimoji="1" lang="en-US" altLang="zh-CN" sz="2400" b="1">
                <a:latin typeface="Comic Sans MS" panose="030F0702030302020204" pitchFamily="66" charset="0"/>
              </a:rPr>
              <a:t>union</a:t>
            </a:r>
            <a:br>
              <a:rPr kumimoji="1" lang="en-US" altLang="zh-CN" sz="2400" b="1">
                <a:latin typeface="Comic Sans MS" panose="030F0702030302020204" pitchFamily="66" charset="0"/>
              </a:rPr>
            </a:br>
            <a:r>
              <a:rPr kumimoji="1" lang="en-US" altLang="zh-CN" sz="2400" b="1">
                <a:latin typeface="Comic Sans MS" panose="030F0702030302020204" pitchFamily="66" charset="0"/>
              </a:rPr>
              <a:t>(select</a:t>
            </a:r>
            <a:r>
              <a:rPr kumimoji="1" lang="en-US" altLang="zh-CN" sz="2400">
                <a:latin typeface="Comic Sans MS" panose="030F0702030302020204" pitchFamily="66" charset="0"/>
              </a:rPr>
              <a:t> </a:t>
            </a:r>
            <a:r>
              <a:rPr kumimoji="1" lang="en-US" altLang="zh-CN" sz="2400" i="1">
                <a:latin typeface="Comic Sans MS" panose="030F0702030302020204" pitchFamily="66" charset="0"/>
              </a:rPr>
              <a:t>customer_name </a:t>
            </a:r>
            <a:r>
              <a:rPr kumimoji="1" lang="en-US" altLang="zh-CN" sz="2400" b="1">
                <a:latin typeface="Comic Sans MS" panose="030F0702030302020204" pitchFamily="66" charset="0"/>
              </a:rPr>
              <a:t>from</a:t>
            </a:r>
            <a:r>
              <a:rPr kumimoji="1" lang="en-US" altLang="zh-CN" sz="2400" i="1">
                <a:latin typeface="Comic Sans MS" panose="030F0702030302020204" pitchFamily="66" charset="0"/>
              </a:rPr>
              <a:t> borrower)</a:t>
            </a:r>
          </a:p>
        </p:txBody>
      </p:sp>
      <p:sp>
        <p:nvSpPr>
          <p:cNvPr id="81926" name="Rectangle 7">
            <a:extLst>
              <a:ext uri="{FF2B5EF4-FFF2-40B4-BE49-F238E27FC236}">
                <a16:creationId xmlns:a16="http://schemas.microsoft.com/office/drawing/2014/main" id="{C5356E41-7EBC-5BFD-69CD-A9F95CCC26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2708275"/>
            <a:ext cx="8166100" cy="457200"/>
          </a:xfrm>
          <a:prstGeom prst="rect">
            <a:avLst/>
          </a:prstGeom>
          <a:solidFill>
            <a:schemeClr val="bg1">
              <a:alpha val="5098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algn="ctr">
                <a:pattFill prst="wdDnDiag">
                  <a:fgClr>
                    <a:srgbClr val="0066FF"/>
                  </a:fgClr>
                  <a:bgClr>
                    <a:srgbClr val="FFFFFF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35000"/>
              </a:spcBef>
              <a:buClr>
                <a:srgbClr val="FF0066"/>
              </a:buClr>
              <a:buSzPct val="90000"/>
              <a:buFont typeface="Monotype Sorts" pitchFamily="2" charset="2"/>
              <a:buChar char="n"/>
            </a:pPr>
            <a:r>
              <a:rPr kumimoji="1" lang="en-US" altLang="zh-CN" sz="2400">
                <a:latin typeface="Comic Sans MS" panose="030F0702030302020204" pitchFamily="66" charset="0"/>
              </a:rPr>
              <a:t>Find all customers who have both a loan and an account</a:t>
            </a:r>
          </a:p>
        </p:txBody>
      </p:sp>
      <p:sp>
        <p:nvSpPr>
          <p:cNvPr id="81927" name="Rectangle 8">
            <a:extLst>
              <a:ext uri="{FF2B5EF4-FFF2-40B4-BE49-F238E27FC236}">
                <a16:creationId xmlns:a16="http://schemas.microsoft.com/office/drawing/2014/main" id="{B239301E-01DB-1566-B129-861C0C4122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3213100"/>
            <a:ext cx="5895975" cy="1216025"/>
          </a:xfrm>
          <a:prstGeom prst="rect">
            <a:avLst/>
          </a:prstGeom>
          <a:solidFill>
            <a:schemeClr val="bg1">
              <a:alpha val="50980"/>
            </a:schemeClr>
          </a:solidFill>
          <a:ln w="28575" algn="ctr">
            <a:pattFill prst="wdDnDiag">
              <a:fgClr>
                <a:srgbClr val="0066FF"/>
              </a:fgClr>
              <a:bgClr>
                <a:srgbClr val="FFFFFF"/>
              </a:bgClr>
            </a:patt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r>
              <a:rPr kumimoji="1" lang="en-US" altLang="zh-CN" sz="2400">
                <a:latin typeface="Comic Sans MS" panose="030F0702030302020204" pitchFamily="66" charset="0"/>
              </a:rPr>
              <a:t>(</a:t>
            </a:r>
            <a:r>
              <a:rPr kumimoji="1" lang="en-US" altLang="zh-CN" sz="2400" b="1">
                <a:latin typeface="Comic Sans MS" panose="030F0702030302020204" pitchFamily="66" charset="0"/>
              </a:rPr>
              <a:t>select</a:t>
            </a:r>
            <a:r>
              <a:rPr kumimoji="1" lang="en-US" altLang="zh-CN" sz="2400">
                <a:latin typeface="Comic Sans MS" panose="030F0702030302020204" pitchFamily="66" charset="0"/>
              </a:rPr>
              <a:t> </a:t>
            </a:r>
            <a:r>
              <a:rPr kumimoji="1" lang="en-US" altLang="zh-CN" sz="2400" i="1">
                <a:latin typeface="Comic Sans MS" panose="030F0702030302020204" pitchFamily="66" charset="0"/>
              </a:rPr>
              <a:t>customer_name </a:t>
            </a:r>
            <a:r>
              <a:rPr kumimoji="1" lang="en-US" altLang="zh-CN" sz="2400" b="1">
                <a:latin typeface="Comic Sans MS" panose="030F0702030302020204" pitchFamily="66" charset="0"/>
              </a:rPr>
              <a:t>from </a:t>
            </a:r>
            <a:r>
              <a:rPr kumimoji="1" lang="en-US" altLang="zh-CN" sz="2400" i="1">
                <a:latin typeface="Comic Sans MS" panose="030F0702030302020204" pitchFamily="66" charset="0"/>
              </a:rPr>
              <a:t>depositor</a:t>
            </a:r>
            <a:r>
              <a:rPr kumimoji="1" lang="en-US" altLang="zh-CN" sz="2400">
                <a:latin typeface="Comic Sans MS" panose="030F0702030302020204" pitchFamily="66" charset="0"/>
              </a:rPr>
              <a:t>)</a:t>
            </a:r>
            <a:br>
              <a:rPr kumimoji="1" lang="en-US" altLang="zh-CN" sz="2400">
                <a:latin typeface="Comic Sans MS" panose="030F0702030302020204" pitchFamily="66" charset="0"/>
              </a:rPr>
            </a:br>
            <a:r>
              <a:rPr kumimoji="1" lang="en-US" altLang="zh-CN" sz="2400" b="1">
                <a:latin typeface="Comic Sans MS" panose="030F0702030302020204" pitchFamily="66" charset="0"/>
              </a:rPr>
              <a:t>intersect</a:t>
            </a:r>
            <a:br>
              <a:rPr kumimoji="1" lang="en-US" altLang="zh-CN" sz="2400" b="1">
                <a:latin typeface="Comic Sans MS" panose="030F0702030302020204" pitchFamily="66" charset="0"/>
              </a:rPr>
            </a:br>
            <a:r>
              <a:rPr kumimoji="1" lang="en-US" altLang="zh-CN" sz="2400" b="1">
                <a:latin typeface="Comic Sans MS" panose="030F0702030302020204" pitchFamily="66" charset="0"/>
              </a:rPr>
              <a:t>(select</a:t>
            </a:r>
            <a:r>
              <a:rPr kumimoji="1" lang="en-US" altLang="zh-CN" sz="2400">
                <a:latin typeface="Comic Sans MS" panose="030F0702030302020204" pitchFamily="66" charset="0"/>
              </a:rPr>
              <a:t> </a:t>
            </a:r>
            <a:r>
              <a:rPr kumimoji="1" lang="en-US" altLang="zh-CN" sz="2400" i="1">
                <a:latin typeface="Comic Sans MS" panose="030F0702030302020204" pitchFamily="66" charset="0"/>
              </a:rPr>
              <a:t>customer_name </a:t>
            </a:r>
            <a:r>
              <a:rPr kumimoji="1" lang="en-US" altLang="zh-CN" sz="2400" b="1">
                <a:latin typeface="Comic Sans MS" panose="030F0702030302020204" pitchFamily="66" charset="0"/>
              </a:rPr>
              <a:t>from</a:t>
            </a:r>
            <a:r>
              <a:rPr kumimoji="1" lang="en-US" altLang="zh-CN" sz="2400" i="1">
                <a:latin typeface="Comic Sans MS" panose="030F0702030302020204" pitchFamily="66" charset="0"/>
              </a:rPr>
              <a:t> borrower)</a:t>
            </a:r>
          </a:p>
        </p:txBody>
      </p:sp>
      <p:sp>
        <p:nvSpPr>
          <p:cNvPr id="81928" name="Rectangle 9">
            <a:extLst>
              <a:ext uri="{FF2B5EF4-FFF2-40B4-BE49-F238E27FC236}">
                <a16:creationId xmlns:a16="http://schemas.microsoft.com/office/drawing/2014/main" id="{F6663964-3D66-7447-2AC6-472CEB4B29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4508500"/>
            <a:ext cx="7921625" cy="420688"/>
          </a:xfrm>
          <a:prstGeom prst="rect">
            <a:avLst/>
          </a:prstGeom>
          <a:solidFill>
            <a:schemeClr val="bg1">
              <a:alpha val="5098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algn="ctr">
                <a:pattFill prst="wdDnDiag">
                  <a:fgClr>
                    <a:srgbClr val="0066FF"/>
                  </a:fgClr>
                  <a:bgClr>
                    <a:srgbClr val="FFFFFF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35000"/>
              </a:spcBef>
              <a:buClr>
                <a:srgbClr val="FF0066"/>
              </a:buClr>
              <a:buSzPct val="90000"/>
              <a:buFont typeface="Monotype Sorts" pitchFamily="2" charset="2"/>
              <a:buChar char="n"/>
            </a:pPr>
            <a:r>
              <a:rPr kumimoji="1" lang="en-US" altLang="zh-CN" sz="2400">
                <a:latin typeface="Comic Sans MS" panose="030F0702030302020204" pitchFamily="66" charset="0"/>
              </a:rPr>
              <a:t>Find all customers who have an account but no loan.</a:t>
            </a:r>
          </a:p>
        </p:txBody>
      </p:sp>
      <p:sp>
        <p:nvSpPr>
          <p:cNvPr id="81929" name="Rectangle 10">
            <a:extLst>
              <a:ext uri="{FF2B5EF4-FFF2-40B4-BE49-F238E27FC236}">
                <a16:creationId xmlns:a16="http://schemas.microsoft.com/office/drawing/2014/main" id="{F0420380-9C63-2C54-9F30-09B073F44A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5011738"/>
            <a:ext cx="5895975" cy="1106487"/>
          </a:xfrm>
          <a:prstGeom prst="rect">
            <a:avLst/>
          </a:prstGeom>
          <a:solidFill>
            <a:schemeClr val="bg1">
              <a:alpha val="50980"/>
            </a:schemeClr>
          </a:solidFill>
          <a:ln w="28575" algn="ctr">
            <a:pattFill prst="wdDnDiag">
              <a:fgClr>
                <a:srgbClr val="0066FF"/>
              </a:fgClr>
              <a:bgClr>
                <a:srgbClr val="FFFFFF"/>
              </a:bgClr>
            </a:patt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r>
              <a:rPr kumimoji="1" lang="en-US" altLang="zh-CN" sz="2400">
                <a:latin typeface="Comic Sans MS" panose="030F0702030302020204" pitchFamily="66" charset="0"/>
              </a:rPr>
              <a:t>(</a:t>
            </a:r>
            <a:r>
              <a:rPr kumimoji="1" lang="en-US" altLang="zh-CN" sz="2400" b="1">
                <a:latin typeface="Comic Sans MS" panose="030F0702030302020204" pitchFamily="66" charset="0"/>
              </a:rPr>
              <a:t>select</a:t>
            </a:r>
            <a:r>
              <a:rPr kumimoji="1" lang="en-US" altLang="zh-CN" sz="2400">
                <a:latin typeface="Comic Sans MS" panose="030F0702030302020204" pitchFamily="66" charset="0"/>
              </a:rPr>
              <a:t> </a:t>
            </a:r>
            <a:r>
              <a:rPr kumimoji="1" lang="en-US" altLang="zh-CN" sz="2400" i="1">
                <a:latin typeface="Comic Sans MS" panose="030F0702030302020204" pitchFamily="66" charset="0"/>
              </a:rPr>
              <a:t>customer_name </a:t>
            </a:r>
            <a:r>
              <a:rPr kumimoji="1" lang="en-US" altLang="zh-CN" sz="2400" b="1">
                <a:latin typeface="Comic Sans MS" panose="030F0702030302020204" pitchFamily="66" charset="0"/>
              </a:rPr>
              <a:t>from </a:t>
            </a:r>
            <a:r>
              <a:rPr kumimoji="1" lang="en-US" altLang="zh-CN" sz="2400" i="1">
                <a:latin typeface="Comic Sans MS" panose="030F0702030302020204" pitchFamily="66" charset="0"/>
              </a:rPr>
              <a:t>depositor</a:t>
            </a:r>
            <a:r>
              <a:rPr kumimoji="1" lang="en-US" altLang="zh-CN" sz="2400">
                <a:latin typeface="Comic Sans MS" panose="030F0702030302020204" pitchFamily="66" charset="0"/>
              </a:rPr>
              <a:t>)</a:t>
            </a:r>
            <a:br>
              <a:rPr kumimoji="1" lang="en-US" altLang="zh-CN" sz="2400">
                <a:latin typeface="Comic Sans MS" panose="030F0702030302020204" pitchFamily="66" charset="0"/>
              </a:rPr>
            </a:br>
            <a:r>
              <a:rPr kumimoji="1" lang="en-US" altLang="zh-CN" sz="2400" b="1">
                <a:latin typeface="Comic Sans MS" panose="030F0702030302020204" pitchFamily="66" charset="0"/>
              </a:rPr>
              <a:t>except</a:t>
            </a:r>
            <a:br>
              <a:rPr kumimoji="1" lang="en-US" altLang="zh-CN" sz="2400" b="1">
                <a:latin typeface="Comic Sans MS" panose="030F0702030302020204" pitchFamily="66" charset="0"/>
              </a:rPr>
            </a:br>
            <a:r>
              <a:rPr kumimoji="1" lang="en-US" altLang="zh-CN" sz="2400" b="1">
                <a:latin typeface="Comic Sans MS" panose="030F0702030302020204" pitchFamily="66" charset="0"/>
              </a:rPr>
              <a:t>(select</a:t>
            </a:r>
            <a:r>
              <a:rPr kumimoji="1" lang="en-US" altLang="zh-CN" sz="2400">
                <a:latin typeface="Comic Sans MS" panose="030F0702030302020204" pitchFamily="66" charset="0"/>
              </a:rPr>
              <a:t> </a:t>
            </a:r>
            <a:r>
              <a:rPr kumimoji="1" lang="en-US" altLang="zh-CN" sz="2400" i="1">
                <a:latin typeface="Comic Sans MS" panose="030F0702030302020204" pitchFamily="66" charset="0"/>
              </a:rPr>
              <a:t>customer_name </a:t>
            </a:r>
            <a:r>
              <a:rPr kumimoji="1" lang="en-US" altLang="zh-CN" sz="2400" b="1">
                <a:latin typeface="Comic Sans MS" panose="030F0702030302020204" pitchFamily="66" charset="0"/>
              </a:rPr>
              <a:t>from</a:t>
            </a:r>
            <a:r>
              <a:rPr kumimoji="1" lang="en-US" altLang="zh-CN" sz="2400" i="1">
                <a:latin typeface="Comic Sans MS" panose="030F0702030302020204" pitchFamily="66" charset="0"/>
              </a:rPr>
              <a:t> borrower)</a:t>
            </a:r>
          </a:p>
        </p:txBody>
      </p:sp>
      <p:sp>
        <p:nvSpPr>
          <p:cNvPr id="439307" name="Rectangle 11">
            <a:extLst>
              <a:ext uri="{FF2B5EF4-FFF2-40B4-BE49-F238E27FC236}">
                <a16:creationId xmlns:a16="http://schemas.microsoft.com/office/drawing/2014/main" id="{7CEAE9EE-41F7-195F-395C-F45BE6E93F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450" y="260350"/>
            <a:ext cx="1368425" cy="431800"/>
          </a:xfrm>
          <a:prstGeom prst="rect">
            <a:avLst/>
          </a:prstGeom>
          <a:solidFill>
            <a:srgbClr val="FFFBD1"/>
          </a:solidFill>
          <a:ln w="57150">
            <a:pattFill prst="pct80">
              <a:fgClr>
                <a:srgbClr val="CC0066"/>
              </a:fgClr>
              <a:bgClr>
                <a:srgbClr val="FFFFFF"/>
              </a:bgClr>
            </a:patt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 b="1">
                <a:effectLst>
                  <a:outerShdw blurRad="38100" dist="38100" dir="2700000" algn="tl">
                    <a:srgbClr val="FFFFFF"/>
                  </a:outerShdw>
                </a:effectLst>
              </a:rPr>
              <a:t>Example</a:t>
            </a:r>
          </a:p>
        </p:txBody>
      </p:sp>
    </p:spTree>
  </p:cSld>
  <p:clrMapOvr>
    <a:masterClrMapping/>
  </p:clrMapOvr>
  <p:transition spd="med">
    <p:fade/>
    <p:sndAc>
      <p:stSnd>
        <p:snd r:embed="rId3" name="click.wav"/>
      </p:stSnd>
    </p:sndAc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页脚占位符 4">
            <a:extLst>
              <a:ext uri="{FF2B5EF4-FFF2-40B4-BE49-F238E27FC236}">
                <a16:creationId xmlns:a16="http://schemas.microsoft.com/office/drawing/2014/main" id="{9B354328-242B-8BAA-9297-8AAB00EE8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066FF"/>
                </a:solidFill>
                <a:latin typeface="Comic Sans MS" panose="030F0702030302020204" pitchFamily="66" charset="0"/>
              </a:rPr>
              <a:t>Chapter3 SQL</a:t>
            </a:r>
          </a:p>
        </p:txBody>
      </p:sp>
      <p:sp>
        <p:nvSpPr>
          <p:cNvPr id="10243" name="灯片编号占位符 5">
            <a:extLst>
              <a:ext uri="{FF2B5EF4-FFF2-40B4-BE49-F238E27FC236}">
                <a16:creationId xmlns:a16="http://schemas.microsoft.com/office/drawing/2014/main" id="{AC8D260E-4C18-5F57-E62F-139B282BC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A5DB3AB-0A03-4E03-93B5-1684145CB1BA}" type="slidenum">
              <a:rPr lang="en-US" altLang="zh-CN" sz="1800" smtClean="0">
                <a:latin typeface="Comic Sans MS" panose="030F0702030302020204" pitchFamily="66" charset="0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zh-CN" sz="1800">
              <a:latin typeface="Comic Sans MS" panose="030F0702030302020204" pitchFamily="66" charset="0"/>
            </a:endParaRPr>
          </a:p>
        </p:txBody>
      </p:sp>
      <p:sp>
        <p:nvSpPr>
          <p:cNvPr id="361477" name="Rectangle 5">
            <a:extLst>
              <a:ext uri="{FF2B5EF4-FFF2-40B4-BE49-F238E27FC236}">
                <a16:creationId xmlns:a16="http://schemas.microsoft.com/office/drawing/2014/main" id="{690C5419-698C-3886-BCD2-105D2CE632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5600" y="549275"/>
            <a:ext cx="935038" cy="3587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>
                <a:latin typeface="Comic Sans MS" panose="030F0702030302020204" pitchFamily="66" charset="0"/>
              </a:rPr>
              <a:t>Cont</a:t>
            </a:r>
            <a:r>
              <a:rPr lang="en-US" altLang="zh-CN" sz="2800">
                <a:latin typeface="Comic Sans MS" panose="030F0702030302020204" pitchFamily="66" charset="0"/>
              </a:rPr>
              <a:t>.</a:t>
            </a:r>
          </a:p>
        </p:txBody>
      </p:sp>
      <p:sp>
        <p:nvSpPr>
          <p:cNvPr id="10245" name="Rectangle 3">
            <a:extLst>
              <a:ext uri="{FF2B5EF4-FFF2-40B4-BE49-F238E27FC236}">
                <a16:creationId xmlns:a16="http://schemas.microsoft.com/office/drawing/2014/main" id="{2857B8F6-190C-33AF-339A-58DE000491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Commercial systems offer most, if not all, SQL-92 features, plus varying feature sets from later standards and special proprietary features.  </a:t>
            </a:r>
          </a:p>
          <a:p>
            <a:pPr lvl="1" eaLnBrk="1" hangingPunct="1"/>
            <a:r>
              <a:rPr lang="en-US" altLang="zh-CN"/>
              <a:t>Not all examples here may work on your particular system</a:t>
            </a:r>
          </a:p>
        </p:txBody>
      </p:sp>
      <p:sp>
        <p:nvSpPr>
          <p:cNvPr id="10246" name="Rectangle 4">
            <a:extLst>
              <a:ext uri="{FF2B5EF4-FFF2-40B4-BE49-F238E27FC236}">
                <a16:creationId xmlns:a16="http://schemas.microsoft.com/office/drawing/2014/main" id="{232B5FA2-C531-C446-528A-2523918052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/>
              <a:t>History</a:t>
            </a:r>
          </a:p>
        </p:txBody>
      </p:sp>
    </p:spTree>
  </p:cSld>
  <p:clrMapOvr>
    <a:masterClrMapping/>
  </p:clrMapOvr>
  <p:transition spd="med">
    <p:fade/>
    <p:sndAc>
      <p:stSnd>
        <p:snd r:embed="rId3" name="click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14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14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1477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页脚占位符 4">
            <a:extLst>
              <a:ext uri="{FF2B5EF4-FFF2-40B4-BE49-F238E27FC236}">
                <a16:creationId xmlns:a16="http://schemas.microsoft.com/office/drawing/2014/main" id="{5F025497-3659-F290-6289-1711188B8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066FF"/>
                </a:solidFill>
                <a:latin typeface="Comic Sans MS" panose="030F0702030302020204" pitchFamily="66" charset="0"/>
              </a:rPr>
              <a:t>Chapter3 SQL</a:t>
            </a:r>
          </a:p>
        </p:txBody>
      </p:sp>
      <p:sp>
        <p:nvSpPr>
          <p:cNvPr id="83971" name="灯片编号占位符 5">
            <a:extLst>
              <a:ext uri="{FF2B5EF4-FFF2-40B4-BE49-F238E27FC236}">
                <a16:creationId xmlns:a16="http://schemas.microsoft.com/office/drawing/2014/main" id="{9D0F4B7E-AB99-BF82-81F8-6EC3BC8F8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AC162E7-F93B-400D-A9A9-1CDBB26FE151}" type="slidenum">
              <a:rPr lang="en-US" altLang="zh-CN" sz="1800" smtClean="0">
                <a:latin typeface="Comic Sans MS" panose="030F0702030302020204" pitchFamily="66" charset="0"/>
              </a:rPr>
              <a:pPr>
                <a:spcBef>
                  <a:spcPct val="0"/>
                </a:spcBef>
                <a:buFontTx/>
                <a:buNone/>
              </a:pPr>
              <a:t>40</a:t>
            </a:fld>
            <a:endParaRPr lang="en-US" altLang="zh-CN" sz="1800">
              <a:latin typeface="Comic Sans MS" panose="030F0702030302020204" pitchFamily="66" charset="0"/>
            </a:endParaRPr>
          </a:p>
        </p:txBody>
      </p:sp>
      <p:sp>
        <p:nvSpPr>
          <p:cNvPr id="83972" name="Rectangle 2">
            <a:extLst>
              <a:ext uri="{FF2B5EF4-FFF2-40B4-BE49-F238E27FC236}">
                <a16:creationId xmlns:a16="http://schemas.microsoft.com/office/drawing/2014/main" id="{BDD22A26-A055-3A63-34AB-60D57E4711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Aggregate Functions</a:t>
            </a:r>
          </a:p>
        </p:txBody>
      </p:sp>
      <p:sp>
        <p:nvSpPr>
          <p:cNvPr id="83973" name="Rectangle 3">
            <a:extLst>
              <a:ext uri="{FF2B5EF4-FFF2-40B4-BE49-F238E27FC236}">
                <a16:creationId xmlns:a16="http://schemas.microsoft.com/office/drawing/2014/main" id="{3207CD8D-2286-D984-74F0-19B8E44589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These functions operate on the multiset of values of a column of a relation, and return a value</a:t>
            </a:r>
          </a:p>
          <a:p>
            <a:pPr eaLnBrk="1" hangingPunct="1">
              <a:buFontTx/>
              <a:buNone/>
            </a:pPr>
            <a:r>
              <a:rPr lang="en-US" altLang="zh-CN" b="1"/>
              <a:t>     avg: </a:t>
            </a:r>
            <a:r>
              <a:rPr lang="en-US" altLang="zh-CN"/>
              <a:t>average value</a:t>
            </a:r>
            <a:br>
              <a:rPr lang="en-US" altLang="zh-CN"/>
            </a:br>
            <a:r>
              <a:rPr lang="en-US" altLang="zh-CN"/>
              <a:t>	</a:t>
            </a:r>
            <a:r>
              <a:rPr lang="en-US" altLang="zh-CN" b="1"/>
              <a:t>min:  </a:t>
            </a:r>
            <a:r>
              <a:rPr lang="en-US" altLang="zh-CN"/>
              <a:t>minimum value</a:t>
            </a:r>
            <a:br>
              <a:rPr lang="en-US" altLang="zh-CN"/>
            </a:br>
            <a:r>
              <a:rPr lang="en-US" altLang="zh-CN"/>
              <a:t>	</a:t>
            </a:r>
            <a:r>
              <a:rPr lang="en-US" altLang="zh-CN" b="1"/>
              <a:t>max:  </a:t>
            </a:r>
            <a:r>
              <a:rPr lang="en-US" altLang="zh-CN"/>
              <a:t>maximum value</a:t>
            </a:r>
            <a:br>
              <a:rPr lang="en-US" altLang="zh-CN"/>
            </a:br>
            <a:r>
              <a:rPr lang="en-US" altLang="zh-CN"/>
              <a:t>	</a:t>
            </a:r>
            <a:r>
              <a:rPr lang="en-US" altLang="zh-CN" b="1"/>
              <a:t>sum:  </a:t>
            </a:r>
            <a:r>
              <a:rPr lang="en-US" altLang="zh-CN"/>
              <a:t>sum of values</a:t>
            </a:r>
            <a:br>
              <a:rPr lang="en-US" altLang="zh-CN"/>
            </a:br>
            <a:r>
              <a:rPr lang="en-US" altLang="zh-CN"/>
              <a:t>	</a:t>
            </a:r>
            <a:r>
              <a:rPr lang="en-US" altLang="zh-CN" b="1"/>
              <a:t>count:  </a:t>
            </a:r>
            <a:r>
              <a:rPr lang="en-US" altLang="zh-CN"/>
              <a:t>number of values</a:t>
            </a:r>
          </a:p>
        </p:txBody>
      </p:sp>
    </p:spTree>
  </p:cSld>
  <p:clrMapOvr>
    <a:masterClrMapping/>
  </p:clrMapOvr>
  <p:transition spd="med">
    <p:fade/>
    <p:sndAc>
      <p:stSnd>
        <p:snd r:embed="rId3" name="click.wav"/>
      </p:stSnd>
    </p:sndAc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页脚占位符 2">
            <a:extLst>
              <a:ext uri="{FF2B5EF4-FFF2-40B4-BE49-F238E27FC236}">
                <a16:creationId xmlns:a16="http://schemas.microsoft.com/office/drawing/2014/main" id="{263E49D6-C50F-B591-D05A-E60DE15E6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066FF"/>
                </a:solidFill>
                <a:latin typeface="Comic Sans MS" panose="030F0702030302020204" pitchFamily="66" charset="0"/>
              </a:rPr>
              <a:t>Chapter3 SQL</a:t>
            </a:r>
          </a:p>
        </p:txBody>
      </p:sp>
      <p:sp>
        <p:nvSpPr>
          <p:cNvPr id="86019" name="灯片编号占位符 3">
            <a:extLst>
              <a:ext uri="{FF2B5EF4-FFF2-40B4-BE49-F238E27FC236}">
                <a16:creationId xmlns:a16="http://schemas.microsoft.com/office/drawing/2014/main" id="{F969B051-F037-DC36-9C6B-FD6665BFD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703CC9E-DFD9-4A46-AD4F-F686DF940A2B}" type="slidenum">
              <a:rPr lang="en-US" altLang="zh-CN" sz="1800" smtClean="0">
                <a:latin typeface="Comic Sans MS" panose="030F0702030302020204" pitchFamily="66" charset="0"/>
              </a:rPr>
              <a:pPr>
                <a:spcBef>
                  <a:spcPct val="0"/>
                </a:spcBef>
                <a:buFontTx/>
                <a:buNone/>
              </a:pPr>
              <a:t>41</a:t>
            </a:fld>
            <a:endParaRPr lang="en-US" altLang="zh-CN" sz="1800">
              <a:latin typeface="Comic Sans MS" panose="030F0702030302020204" pitchFamily="66" charset="0"/>
            </a:endParaRPr>
          </a:p>
        </p:txBody>
      </p:sp>
      <p:sp>
        <p:nvSpPr>
          <p:cNvPr id="441364" name="Rectangle 20">
            <a:extLst>
              <a:ext uri="{FF2B5EF4-FFF2-40B4-BE49-F238E27FC236}">
                <a16:creationId xmlns:a16="http://schemas.microsoft.com/office/drawing/2014/main" id="{745CC8B4-6864-2EA4-7ED9-5713923E84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5513" y="3573463"/>
            <a:ext cx="1368425" cy="360362"/>
          </a:xfrm>
          <a:prstGeom prst="rect">
            <a:avLst/>
          </a:prstGeom>
          <a:solidFill>
            <a:schemeClr val="hlink">
              <a:alpha val="3999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endParaRPr lang="zh-CN" altLang="en-US" sz="2400">
              <a:latin typeface="Comic Sans MS" panose="030F0702030302020204" pitchFamily="66" charset="0"/>
            </a:endParaRPr>
          </a:p>
        </p:txBody>
      </p:sp>
      <p:sp>
        <p:nvSpPr>
          <p:cNvPr id="441356" name="Rectangle 12">
            <a:extLst>
              <a:ext uri="{FF2B5EF4-FFF2-40B4-BE49-F238E27FC236}">
                <a16:creationId xmlns:a16="http://schemas.microsoft.com/office/drawing/2014/main" id="{9406D9EA-C851-B265-270A-32389FC0BA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2138" y="5084763"/>
            <a:ext cx="1223962" cy="360362"/>
          </a:xfrm>
          <a:prstGeom prst="rect">
            <a:avLst/>
          </a:prstGeom>
          <a:solidFill>
            <a:schemeClr val="hlink">
              <a:alpha val="3999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endParaRPr lang="zh-CN" altLang="en-US" sz="2400">
              <a:latin typeface="Comic Sans MS" panose="030F0702030302020204" pitchFamily="66" charset="0"/>
            </a:endParaRPr>
          </a:p>
        </p:txBody>
      </p:sp>
      <p:sp>
        <p:nvSpPr>
          <p:cNvPr id="86022" name="Rectangle 5">
            <a:extLst>
              <a:ext uri="{FF2B5EF4-FFF2-40B4-BE49-F238E27FC236}">
                <a16:creationId xmlns:a16="http://schemas.microsoft.com/office/drawing/2014/main" id="{4AC64A28-D3C8-9821-FDA9-BFE82A4595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438" y="1125538"/>
            <a:ext cx="8761412" cy="457200"/>
          </a:xfrm>
          <a:prstGeom prst="rect">
            <a:avLst/>
          </a:prstGeom>
          <a:solidFill>
            <a:schemeClr val="bg1">
              <a:alpha val="5098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algn="ctr">
                <a:pattFill prst="wdDnDiag">
                  <a:fgClr>
                    <a:srgbClr val="0066FF"/>
                  </a:fgClr>
                  <a:bgClr>
                    <a:srgbClr val="FFFFFF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FF0066"/>
              </a:buClr>
              <a:buFont typeface="Wingdings" panose="05000000000000000000" pitchFamily="2" charset="2"/>
              <a:buChar char="n"/>
            </a:pPr>
            <a:r>
              <a:rPr lang="en-US" altLang="zh-CN" sz="2400">
                <a:latin typeface="Comic Sans MS" panose="030F0702030302020204" pitchFamily="66" charset="0"/>
              </a:rPr>
              <a:t>Find the average account balance at the Perryridge branch</a:t>
            </a:r>
          </a:p>
        </p:txBody>
      </p:sp>
      <p:sp>
        <p:nvSpPr>
          <p:cNvPr id="86023" name="Rectangle 6">
            <a:extLst>
              <a:ext uri="{FF2B5EF4-FFF2-40B4-BE49-F238E27FC236}">
                <a16:creationId xmlns:a16="http://schemas.microsoft.com/office/drawing/2014/main" id="{A2DAAA80-172D-3240-0FB7-B6712B9C8B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013" y="1628775"/>
            <a:ext cx="5191125" cy="1216025"/>
          </a:xfrm>
          <a:prstGeom prst="rect">
            <a:avLst/>
          </a:prstGeom>
          <a:solidFill>
            <a:schemeClr val="bg1">
              <a:alpha val="50980"/>
            </a:schemeClr>
          </a:solidFill>
          <a:ln w="28575" algn="ctr">
            <a:pattFill prst="wdDnDiag">
              <a:fgClr>
                <a:srgbClr val="0066FF"/>
              </a:fgClr>
              <a:bgClr>
                <a:srgbClr val="FFFFFF"/>
              </a:bgClr>
            </a:patt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kumimoji="1" lang="en-US" altLang="zh-CN" sz="2400" b="1">
                <a:latin typeface="Comic Sans MS" panose="030F0702030302020204" pitchFamily="66" charset="0"/>
              </a:rPr>
              <a:t>select avg</a:t>
            </a:r>
            <a:r>
              <a:rPr kumimoji="1" lang="en-US" altLang="zh-CN" sz="2400" i="1">
                <a:latin typeface="Comic Sans MS" panose="030F0702030302020204" pitchFamily="66" charset="0"/>
              </a:rPr>
              <a:t> (balance)</a:t>
            </a:r>
            <a:br>
              <a:rPr kumimoji="1" lang="en-US" altLang="zh-CN" sz="2400">
                <a:latin typeface="Comic Sans MS" panose="030F0702030302020204" pitchFamily="66" charset="0"/>
              </a:rPr>
            </a:br>
            <a:r>
              <a:rPr kumimoji="1" lang="en-US" altLang="zh-CN" sz="2400" b="1">
                <a:latin typeface="Comic Sans MS" panose="030F0702030302020204" pitchFamily="66" charset="0"/>
              </a:rPr>
              <a:t>from</a:t>
            </a:r>
            <a:r>
              <a:rPr kumimoji="1" lang="en-US" altLang="zh-CN" sz="2400" i="1">
                <a:latin typeface="Comic Sans MS" panose="030F0702030302020204" pitchFamily="66" charset="0"/>
              </a:rPr>
              <a:t> account</a:t>
            </a:r>
            <a:br>
              <a:rPr kumimoji="1" lang="en-US" altLang="zh-CN" sz="2400" i="1">
                <a:latin typeface="Comic Sans MS" panose="030F0702030302020204" pitchFamily="66" charset="0"/>
              </a:rPr>
            </a:br>
            <a:r>
              <a:rPr kumimoji="1" lang="en-US" altLang="zh-CN" sz="2400" b="1">
                <a:latin typeface="Comic Sans MS" panose="030F0702030302020204" pitchFamily="66" charset="0"/>
              </a:rPr>
              <a:t>where </a:t>
            </a:r>
            <a:r>
              <a:rPr kumimoji="1" lang="en-US" altLang="zh-CN" sz="2400" i="1">
                <a:latin typeface="Comic Sans MS" panose="030F0702030302020204" pitchFamily="66" charset="0"/>
              </a:rPr>
              <a:t>branch_name = </a:t>
            </a:r>
            <a:r>
              <a:rPr kumimoji="1" lang="en-US" altLang="zh-CN" sz="2400">
                <a:latin typeface="Comic Sans MS" panose="030F0702030302020204" pitchFamily="66" charset="0"/>
              </a:rPr>
              <a:t>'Perryridge'</a:t>
            </a:r>
          </a:p>
        </p:txBody>
      </p:sp>
      <p:sp>
        <p:nvSpPr>
          <p:cNvPr id="86024" name="Rectangle 7">
            <a:extLst>
              <a:ext uri="{FF2B5EF4-FFF2-40B4-BE49-F238E27FC236}">
                <a16:creationId xmlns:a16="http://schemas.microsoft.com/office/drawing/2014/main" id="{34C1E94C-2988-68AD-6428-8FBF01A689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2997200"/>
            <a:ext cx="7667625" cy="457200"/>
          </a:xfrm>
          <a:prstGeom prst="rect">
            <a:avLst/>
          </a:prstGeom>
          <a:solidFill>
            <a:schemeClr val="bg1">
              <a:alpha val="5098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algn="ctr">
                <a:pattFill prst="wdDnDiag">
                  <a:fgClr>
                    <a:srgbClr val="0066FF"/>
                  </a:fgClr>
                  <a:bgClr>
                    <a:srgbClr val="FFFFFF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35000"/>
              </a:spcBef>
              <a:buClr>
                <a:srgbClr val="FF0066"/>
              </a:buClr>
              <a:buSzPct val="90000"/>
              <a:buFont typeface="Wingdings" panose="05000000000000000000" pitchFamily="2" charset="2"/>
              <a:buChar char="n"/>
            </a:pPr>
            <a:r>
              <a:rPr kumimoji="1" lang="en-US" altLang="zh-CN" sz="2400">
                <a:latin typeface="Comic Sans MS" panose="030F0702030302020204" pitchFamily="66" charset="0"/>
              </a:rPr>
              <a:t>Find the number of tuples in the </a:t>
            </a:r>
            <a:r>
              <a:rPr kumimoji="1" lang="en-US" altLang="zh-CN" sz="2400" i="1">
                <a:latin typeface="Comic Sans MS" panose="030F0702030302020204" pitchFamily="66" charset="0"/>
              </a:rPr>
              <a:t>customer</a:t>
            </a:r>
            <a:r>
              <a:rPr kumimoji="1" lang="en-US" altLang="zh-CN" sz="2400">
                <a:latin typeface="Comic Sans MS" panose="030F0702030302020204" pitchFamily="66" charset="0"/>
              </a:rPr>
              <a:t> relation.</a:t>
            </a:r>
          </a:p>
        </p:txBody>
      </p:sp>
      <p:sp>
        <p:nvSpPr>
          <p:cNvPr id="86025" name="Rectangle 8">
            <a:extLst>
              <a:ext uri="{FF2B5EF4-FFF2-40B4-BE49-F238E27FC236}">
                <a16:creationId xmlns:a16="http://schemas.microsoft.com/office/drawing/2014/main" id="{4DE7BA55-2336-DB00-B214-AC71312454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450" y="3514725"/>
            <a:ext cx="2511425" cy="850900"/>
          </a:xfrm>
          <a:prstGeom prst="rect">
            <a:avLst/>
          </a:prstGeom>
          <a:solidFill>
            <a:schemeClr val="bg1">
              <a:alpha val="50980"/>
            </a:schemeClr>
          </a:solidFill>
          <a:ln w="28575" algn="ctr">
            <a:pattFill prst="wdDnDiag">
              <a:fgClr>
                <a:srgbClr val="0066FF"/>
              </a:fgClr>
              <a:bgClr>
                <a:srgbClr val="FFFFFF"/>
              </a:bgClr>
            </a:patt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kumimoji="1" lang="en-US" altLang="zh-CN" sz="2400" b="1">
                <a:latin typeface="Comic Sans MS" panose="030F0702030302020204" pitchFamily="66" charset="0"/>
              </a:rPr>
              <a:t>select count </a:t>
            </a:r>
            <a:r>
              <a:rPr kumimoji="1" lang="en-US" altLang="zh-CN" sz="2400">
                <a:latin typeface="Comic Sans MS" panose="030F0702030302020204" pitchFamily="66" charset="0"/>
              </a:rPr>
              <a:t>(*)</a:t>
            </a:r>
            <a:br>
              <a:rPr kumimoji="1" lang="en-US" altLang="zh-CN" sz="2400">
                <a:latin typeface="Comic Sans MS" panose="030F0702030302020204" pitchFamily="66" charset="0"/>
              </a:rPr>
            </a:br>
            <a:r>
              <a:rPr kumimoji="1" lang="en-US" altLang="zh-CN" sz="2400" b="1">
                <a:latin typeface="Comic Sans MS" panose="030F0702030302020204" pitchFamily="66" charset="0"/>
              </a:rPr>
              <a:t>from </a:t>
            </a:r>
            <a:r>
              <a:rPr kumimoji="1" lang="en-US" altLang="zh-CN" sz="2400" i="1">
                <a:latin typeface="Comic Sans MS" panose="030F0702030302020204" pitchFamily="66" charset="0"/>
              </a:rPr>
              <a:t>customer</a:t>
            </a:r>
          </a:p>
        </p:txBody>
      </p:sp>
      <p:sp>
        <p:nvSpPr>
          <p:cNvPr id="86026" name="Rectangle 9">
            <a:extLst>
              <a:ext uri="{FF2B5EF4-FFF2-40B4-BE49-F238E27FC236}">
                <a16:creationId xmlns:a16="http://schemas.microsoft.com/office/drawing/2014/main" id="{0253ABDA-0588-4CB3-E4C1-A0D7D9FC9C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588" y="4508500"/>
            <a:ext cx="6477000" cy="457200"/>
          </a:xfrm>
          <a:prstGeom prst="rect">
            <a:avLst/>
          </a:prstGeom>
          <a:solidFill>
            <a:schemeClr val="bg1">
              <a:alpha val="5098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algn="ctr">
                <a:pattFill prst="wdDnDiag">
                  <a:fgClr>
                    <a:srgbClr val="0066FF"/>
                  </a:fgClr>
                  <a:bgClr>
                    <a:srgbClr val="FFFFFF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FF0066"/>
              </a:buClr>
              <a:buFont typeface="Wingdings" panose="05000000000000000000" pitchFamily="2" charset="2"/>
              <a:buChar char="n"/>
            </a:pPr>
            <a:r>
              <a:rPr kumimoji="1" lang="en-US" altLang="zh-CN" sz="2400">
                <a:latin typeface="Comic Sans MS" panose="030F0702030302020204" pitchFamily="66" charset="0"/>
              </a:rPr>
              <a:t>Find the number of depositors in the bank.</a:t>
            </a:r>
          </a:p>
        </p:txBody>
      </p:sp>
      <p:sp>
        <p:nvSpPr>
          <p:cNvPr id="86027" name="Rectangle 10">
            <a:extLst>
              <a:ext uri="{FF2B5EF4-FFF2-40B4-BE49-F238E27FC236}">
                <a16:creationId xmlns:a16="http://schemas.microsoft.com/office/drawing/2014/main" id="{854CDDD0-D5F0-B85D-01C7-6E15B4A1F0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5026025"/>
            <a:ext cx="5808662" cy="850900"/>
          </a:xfrm>
          <a:prstGeom prst="rect">
            <a:avLst/>
          </a:prstGeom>
          <a:solidFill>
            <a:schemeClr val="bg1">
              <a:alpha val="50980"/>
            </a:schemeClr>
          </a:solidFill>
          <a:ln w="28575" algn="ctr">
            <a:pattFill prst="wdDnDiag">
              <a:fgClr>
                <a:srgbClr val="0066FF"/>
              </a:fgClr>
              <a:bgClr>
                <a:srgbClr val="FFFFFF"/>
              </a:bgClr>
            </a:patt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2400" b="1">
                <a:latin typeface="Comic Sans MS" panose="030F0702030302020204" pitchFamily="66" charset="0"/>
              </a:rPr>
              <a:t>select count (distinct </a:t>
            </a:r>
            <a:r>
              <a:rPr kumimoji="1" lang="en-US" altLang="zh-CN" sz="2400" i="1">
                <a:latin typeface="Comic Sans MS" panose="030F0702030302020204" pitchFamily="66" charset="0"/>
              </a:rPr>
              <a:t>customer_name)</a:t>
            </a:r>
            <a:br>
              <a:rPr kumimoji="1" lang="en-US" altLang="zh-CN" sz="2400" i="1">
                <a:latin typeface="Comic Sans MS" panose="030F0702030302020204" pitchFamily="66" charset="0"/>
              </a:rPr>
            </a:br>
            <a:r>
              <a:rPr kumimoji="1" lang="en-US" altLang="zh-CN" sz="2400" b="1">
                <a:latin typeface="Comic Sans MS" panose="030F0702030302020204" pitchFamily="66" charset="0"/>
              </a:rPr>
              <a:t>from </a:t>
            </a:r>
            <a:r>
              <a:rPr kumimoji="1" lang="en-US" altLang="zh-CN" sz="2400" i="1">
                <a:latin typeface="Comic Sans MS" panose="030F0702030302020204" pitchFamily="66" charset="0"/>
              </a:rPr>
              <a:t>depositor</a:t>
            </a:r>
          </a:p>
        </p:txBody>
      </p:sp>
      <p:sp>
        <p:nvSpPr>
          <p:cNvPr id="441355" name="Rectangle 11">
            <a:extLst>
              <a:ext uri="{FF2B5EF4-FFF2-40B4-BE49-F238E27FC236}">
                <a16:creationId xmlns:a16="http://schemas.microsoft.com/office/drawing/2014/main" id="{2A4AF3EC-C6B5-64EC-2AA4-1F2220688E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8888" y="333375"/>
            <a:ext cx="1368425" cy="431800"/>
          </a:xfrm>
          <a:prstGeom prst="rect">
            <a:avLst/>
          </a:prstGeom>
          <a:solidFill>
            <a:srgbClr val="FFFBD1"/>
          </a:solidFill>
          <a:ln w="57150">
            <a:pattFill prst="pct80">
              <a:fgClr>
                <a:srgbClr val="CC0066"/>
              </a:fgClr>
              <a:bgClr>
                <a:srgbClr val="FFFFFF"/>
              </a:bgClr>
            </a:patt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 b="1">
                <a:effectLst>
                  <a:outerShdw blurRad="38100" dist="38100" dir="2700000" algn="tl">
                    <a:srgbClr val="FFFFFF"/>
                  </a:outerShdw>
                </a:effectLst>
              </a:rPr>
              <a:t>Example</a:t>
            </a:r>
          </a:p>
        </p:txBody>
      </p:sp>
      <p:sp>
        <p:nvSpPr>
          <p:cNvPr id="441358" name="Rectangle 14">
            <a:extLst>
              <a:ext uri="{FF2B5EF4-FFF2-40B4-BE49-F238E27FC236}">
                <a16:creationId xmlns:a16="http://schemas.microsoft.com/office/drawing/2014/main" id="{D24AB1AC-00BD-A708-3AA9-31BBB6ECED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3800" y="5516563"/>
            <a:ext cx="3168650" cy="485775"/>
          </a:xfrm>
          <a:prstGeom prst="rect">
            <a:avLst/>
          </a:prstGeom>
          <a:solidFill>
            <a:schemeClr val="bg1"/>
          </a:solidFill>
          <a:ln w="28575" algn="ctr">
            <a:pattFill prst="pct70">
              <a:fgClr>
                <a:srgbClr val="0066FF"/>
              </a:fgClr>
              <a:bgClr>
                <a:srgbClr val="FFFFFF"/>
              </a:bgClr>
            </a:pattFill>
            <a:miter lim="800000"/>
            <a:headEnd/>
            <a:tailEnd/>
          </a:ln>
          <a:effectLst>
            <a:outerShdw dist="107763" dir="2700000" algn="ctr" rotWithShape="0">
              <a:srgbClr val="BDDEFF">
                <a:alpha val="50000"/>
              </a:srgbClr>
            </a:outerShdw>
          </a:effec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zh-CN" sz="2400">
                <a:latin typeface="Comic Sans MS" panose="030F0702030302020204" pitchFamily="66" charset="0"/>
              </a:rPr>
              <a:t>eliminate duplicates</a:t>
            </a:r>
          </a:p>
        </p:txBody>
      </p:sp>
      <p:cxnSp>
        <p:nvCxnSpPr>
          <p:cNvPr id="441359" name="AutoShape 15">
            <a:extLst>
              <a:ext uri="{FF2B5EF4-FFF2-40B4-BE49-F238E27FC236}">
                <a16:creationId xmlns:a16="http://schemas.microsoft.com/office/drawing/2014/main" id="{9AA369D9-2E03-E7C8-73BD-5B5BB4F2DC2E}"/>
              </a:ext>
            </a:extLst>
          </p:cNvPr>
          <p:cNvCxnSpPr>
            <a:cxnSpLocks noChangeShapeType="1"/>
            <a:stCxn id="441356" idx="2"/>
            <a:endCxn id="441358" idx="1"/>
          </p:cNvCxnSpPr>
          <p:nvPr/>
        </p:nvCxnSpPr>
        <p:spPr bwMode="auto">
          <a:xfrm rot="16200000" flipH="1">
            <a:off x="4210050" y="4979988"/>
            <a:ext cx="314325" cy="1244600"/>
          </a:xfrm>
          <a:prstGeom prst="curvedConnector2">
            <a:avLst/>
          </a:prstGeom>
          <a:noFill/>
          <a:ln w="28575">
            <a:pattFill prst="pct70">
              <a:fgClr>
                <a:srgbClr val="0066FF"/>
              </a:fgClr>
              <a:bgClr>
                <a:srgbClr val="FFFFFF"/>
              </a:bgClr>
            </a:patt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41362" name="Rectangle 18">
            <a:extLst>
              <a:ext uri="{FF2B5EF4-FFF2-40B4-BE49-F238E27FC236}">
                <a16:creationId xmlns:a16="http://schemas.microsoft.com/office/drawing/2014/main" id="{1BC27496-ECD5-A51E-87ED-2E81E098C3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9338" y="3500438"/>
            <a:ext cx="3168650" cy="850900"/>
          </a:xfrm>
          <a:prstGeom prst="rect">
            <a:avLst/>
          </a:prstGeom>
          <a:solidFill>
            <a:schemeClr val="bg1"/>
          </a:solidFill>
          <a:ln w="28575" algn="ctr">
            <a:pattFill prst="pct70">
              <a:fgClr>
                <a:srgbClr val="0066FF"/>
              </a:fgClr>
              <a:bgClr>
                <a:srgbClr val="FFFFFF"/>
              </a:bgClr>
            </a:pattFill>
            <a:miter lim="800000"/>
            <a:headEnd/>
            <a:tailEnd/>
          </a:ln>
          <a:effectLst>
            <a:outerShdw dist="107763" dir="2700000" algn="ctr" rotWithShape="0">
              <a:srgbClr val="BDDEFF">
                <a:alpha val="50000"/>
              </a:srgbClr>
            </a:outerShdw>
          </a:effec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zh-CN" sz="2400">
                <a:latin typeface="Comic Sans MS" panose="030F0702030302020204" pitchFamily="66" charset="0"/>
              </a:rPr>
              <a:t>Count the number of tuples in a relation</a:t>
            </a:r>
          </a:p>
        </p:txBody>
      </p:sp>
      <p:cxnSp>
        <p:nvCxnSpPr>
          <p:cNvPr id="441363" name="AutoShape 19">
            <a:extLst>
              <a:ext uri="{FF2B5EF4-FFF2-40B4-BE49-F238E27FC236}">
                <a16:creationId xmlns:a16="http://schemas.microsoft.com/office/drawing/2014/main" id="{7745459B-1CE4-B3D7-FEC9-2CB8934B916C}"/>
              </a:ext>
            </a:extLst>
          </p:cNvPr>
          <p:cNvCxnSpPr>
            <a:cxnSpLocks noChangeShapeType="1"/>
            <a:stCxn id="441364" idx="3"/>
            <a:endCxn id="441362" idx="1"/>
          </p:cNvCxnSpPr>
          <p:nvPr/>
        </p:nvCxnSpPr>
        <p:spPr bwMode="auto">
          <a:xfrm>
            <a:off x="3563938" y="3754438"/>
            <a:ext cx="1281112" cy="171450"/>
          </a:xfrm>
          <a:prstGeom prst="curvedConnector3">
            <a:avLst>
              <a:gd name="adj1" fmla="val 50556"/>
            </a:avLst>
          </a:prstGeom>
          <a:noFill/>
          <a:ln w="28575">
            <a:pattFill prst="pct70">
              <a:fgClr>
                <a:srgbClr val="0066FF"/>
              </a:fgClr>
              <a:bgClr>
                <a:srgbClr val="FFFFFF"/>
              </a:bgClr>
            </a:patt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 spd="med">
    <p:fade/>
    <p:sndAc>
      <p:stSnd>
        <p:snd r:embed="rId3" name="click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1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41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441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41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41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441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1364" grpId="0" animBg="1"/>
      <p:bldP spid="441356" grpId="0" animBg="1"/>
      <p:bldP spid="441358" grpId="0" animBg="1"/>
      <p:bldP spid="441362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页脚占位符 4">
            <a:extLst>
              <a:ext uri="{FF2B5EF4-FFF2-40B4-BE49-F238E27FC236}">
                <a16:creationId xmlns:a16="http://schemas.microsoft.com/office/drawing/2014/main" id="{465586A6-7ED2-1D1B-7B6F-AB36B0E70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066FF"/>
                </a:solidFill>
                <a:latin typeface="Comic Sans MS" panose="030F0702030302020204" pitchFamily="66" charset="0"/>
              </a:rPr>
              <a:t>Chapter3 SQL</a:t>
            </a:r>
          </a:p>
        </p:txBody>
      </p:sp>
      <p:sp>
        <p:nvSpPr>
          <p:cNvPr id="88067" name="灯片编号占位符 5">
            <a:extLst>
              <a:ext uri="{FF2B5EF4-FFF2-40B4-BE49-F238E27FC236}">
                <a16:creationId xmlns:a16="http://schemas.microsoft.com/office/drawing/2014/main" id="{D75178A7-264F-6AD3-534B-7C7BB8BB6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C54983A-4487-4B36-90C5-3C74E6E92844}" type="slidenum">
              <a:rPr lang="en-US" altLang="zh-CN" sz="1800" smtClean="0">
                <a:latin typeface="Comic Sans MS" panose="030F0702030302020204" pitchFamily="66" charset="0"/>
              </a:rPr>
              <a:pPr>
                <a:spcBef>
                  <a:spcPct val="0"/>
                </a:spcBef>
                <a:buFontTx/>
                <a:buNone/>
              </a:pPr>
              <a:t>42</a:t>
            </a:fld>
            <a:endParaRPr lang="en-US" altLang="zh-CN" sz="1800">
              <a:latin typeface="Comic Sans MS" panose="030F0702030302020204" pitchFamily="66" charset="0"/>
            </a:endParaRPr>
          </a:p>
        </p:txBody>
      </p:sp>
      <p:sp>
        <p:nvSpPr>
          <p:cNvPr id="442375" name="Rectangle 7">
            <a:extLst>
              <a:ext uri="{FF2B5EF4-FFF2-40B4-BE49-F238E27FC236}">
                <a16:creationId xmlns:a16="http://schemas.microsoft.com/office/drawing/2014/main" id="{A201E3E2-88F2-C984-0036-238482EB00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3860800"/>
            <a:ext cx="1441450" cy="360363"/>
          </a:xfrm>
          <a:prstGeom prst="rect">
            <a:avLst/>
          </a:prstGeom>
          <a:solidFill>
            <a:schemeClr val="hlink">
              <a:alpha val="3999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endParaRPr lang="zh-CN" altLang="en-US" sz="2400">
              <a:latin typeface="Comic Sans MS" panose="030F0702030302020204" pitchFamily="66" charset="0"/>
            </a:endParaRPr>
          </a:p>
        </p:txBody>
      </p:sp>
      <p:sp>
        <p:nvSpPr>
          <p:cNvPr id="88069" name="Rectangle 2">
            <a:extLst>
              <a:ext uri="{FF2B5EF4-FFF2-40B4-BE49-F238E27FC236}">
                <a16:creationId xmlns:a16="http://schemas.microsoft.com/office/drawing/2014/main" id="{94CD3DF7-B413-062F-CFBF-F591653123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/>
              <a:t>Aggregate Functions </a:t>
            </a:r>
            <a:r>
              <a:rPr lang="en-US" altLang="zh-CN" sz="4000">
                <a:latin typeface="Helvetica" panose="020B0604020202020204" pitchFamily="34" charset="0"/>
              </a:rPr>
              <a:t>–</a:t>
            </a:r>
            <a:r>
              <a:rPr lang="en-US" altLang="zh-CN" sz="4000"/>
              <a:t> Group By</a:t>
            </a:r>
          </a:p>
        </p:txBody>
      </p:sp>
      <p:sp>
        <p:nvSpPr>
          <p:cNvPr id="88070" name="Rectangle 4">
            <a:extLst>
              <a:ext uri="{FF2B5EF4-FFF2-40B4-BE49-F238E27FC236}">
                <a16:creationId xmlns:a16="http://schemas.microsoft.com/office/drawing/2014/main" id="{E8258CBC-5547-B168-87E3-421E79FE5E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1724025"/>
            <a:ext cx="8264525" cy="519113"/>
          </a:xfrm>
          <a:prstGeom prst="rect">
            <a:avLst/>
          </a:prstGeom>
          <a:solidFill>
            <a:schemeClr val="bg1">
              <a:alpha val="5098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algn="ctr">
                <a:pattFill prst="wdDnDiag">
                  <a:fgClr>
                    <a:srgbClr val="0066FF"/>
                  </a:fgClr>
                  <a:bgClr>
                    <a:srgbClr val="FFFFFF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FF0066"/>
              </a:buClr>
              <a:buFont typeface="Wingdings" panose="05000000000000000000" pitchFamily="2" charset="2"/>
              <a:buChar char="n"/>
            </a:pPr>
            <a:r>
              <a:rPr lang="en-US" altLang="zh-CN" sz="2800">
                <a:latin typeface="Comic Sans MS" panose="030F0702030302020204" pitchFamily="66" charset="0"/>
              </a:rPr>
              <a:t>Find the number of depositors for each branch</a:t>
            </a:r>
          </a:p>
        </p:txBody>
      </p:sp>
      <p:sp>
        <p:nvSpPr>
          <p:cNvPr id="88071" name="Rectangle 5">
            <a:extLst>
              <a:ext uri="{FF2B5EF4-FFF2-40B4-BE49-F238E27FC236}">
                <a16:creationId xmlns:a16="http://schemas.microsoft.com/office/drawing/2014/main" id="{7B82245B-6A82-4A43-777D-CD3323EF5F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975" y="2395538"/>
            <a:ext cx="8812213" cy="1873250"/>
          </a:xfrm>
          <a:prstGeom prst="rect">
            <a:avLst/>
          </a:prstGeom>
          <a:solidFill>
            <a:schemeClr val="bg1">
              <a:alpha val="50980"/>
            </a:schemeClr>
          </a:solidFill>
          <a:ln w="28575" algn="ctr">
            <a:pattFill prst="wdDnDiag">
              <a:fgClr>
                <a:srgbClr val="0066FF"/>
              </a:fgClr>
              <a:bgClr>
                <a:srgbClr val="FFFFFF"/>
              </a:bgClr>
            </a:patt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r>
              <a:rPr kumimoji="1" lang="en-US" altLang="zh-CN" sz="2400" b="1">
                <a:latin typeface="Comic Sans MS" panose="030F0702030302020204" pitchFamily="66" charset="0"/>
              </a:rPr>
              <a:t>select </a:t>
            </a:r>
            <a:r>
              <a:rPr kumimoji="1" lang="en-US" altLang="zh-CN" sz="2400">
                <a:latin typeface="Comic Sans MS" panose="030F0702030302020204" pitchFamily="66" charset="0"/>
              </a:rPr>
              <a:t>branch_name, </a:t>
            </a:r>
            <a:r>
              <a:rPr kumimoji="1" lang="en-US" altLang="zh-CN" sz="2400" b="1">
                <a:latin typeface="Comic Sans MS" panose="030F0702030302020204" pitchFamily="66" charset="0"/>
              </a:rPr>
              <a:t>count (distinct</a:t>
            </a:r>
            <a:r>
              <a:rPr kumimoji="1" lang="en-US" altLang="zh-CN" sz="2400">
                <a:latin typeface="Comic Sans MS" panose="030F0702030302020204" pitchFamily="66" charset="0"/>
              </a:rPr>
              <a:t> customer_name)</a:t>
            </a:r>
            <a:br>
              <a:rPr kumimoji="1" lang="en-US" altLang="zh-CN" sz="2400">
                <a:latin typeface="Comic Sans MS" panose="030F0702030302020204" pitchFamily="66" charset="0"/>
              </a:rPr>
            </a:br>
            <a:r>
              <a:rPr kumimoji="1" lang="en-US" altLang="zh-CN" sz="2400" b="1">
                <a:latin typeface="Comic Sans MS" panose="030F0702030302020204" pitchFamily="66" charset="0"/>
              </a:rPr>
              <a:t>from </a:t>
            </a:r>
            <a:r>
              <a:rPr kumimoji="1" lang="en-US" altLang="zh-CN" sz="2400">
                <a:latin typeface="Comic Sans MS" panose="030F0702030302020204" pitchFamily="66" charset="0"/>
              </a:rPr>
              <a:t>depositor, account</a:t>
            </a:r>
            <a:br>
              <a:rPr kumimoji="1" lang="en-US" altLang="zh-CN" sz="2400">
                <a:latin typeface="Comic Sans MS" panose="030F0702030302020204" pitchFamily="66" charset="0"/>
              </a:rPr>
            </a:br>
            <a:r>
              <a:rPr kumimoji="1" lang="en-US" altLang="zh-CN" sz="2400" b="1">
                <a:latin typeface="Comic Sans MS" panose="030F0702030302020204" pitchFamily="66" charset="0"/>
              </a:rPr>
              <a:t>where </a:t>
            </a:r>
            <a:r>
              <a:rPr kumimoji="1" lang="en-US" altLang="zh-CN" sz="2400">
                <a:latin typeface="Comic Sans MS" panose="030F0702030302020204" pitchFamily="66" charset="0"/>
              </a:rPr>
              <a:t>depositor.account_number = account.account_number</a:t>
            </a:r>
            <a:br>
              <a:rPr kumimoji="1" lang="en-US" altLang="zh-CN" sz="2400">
                <a:latin typeface="Comic Sans MS" panose="030F0702030302020204" pitchFamily="66" charset="0"/>
              </a:rPr>
            </a:br>
            <a:r>
              <a:rPr kumimoji="1" lang="en-US" altLang="zh-CN" sz="2400" b="1">
                <a:latin typeface="Comic Sans MS" panose="030F0702030302020204" pitchFamily="66" charset="0"/>
              </a:rPr>
              <a:t>group by </a:t>
            </a:r>
            <a:r>
              <a:rPr kumimoji="1" lang="en-US" altLang="zh-CN" sz="2400">
                <a:latin typeface="Comic Sans MS" panose="030F0702030302020204" pitchFamily="66" charset="0"/>
              </a:rPr>
              <a:t>branch_name</a:t>
            </a:r>
          </a:p>
        </p:txBody>
      </p:sp>
      <p:sp>
        <p:nvSpPr>
          <p:cNvPr id="442374" name="Rectangle 6">
            <a:extLst>
              <a:ext uri="{FF2B5EF4-FFF2-40B4-BE49-F238E27FC236}">
                <a16:creationId xmlns:a16="http://schemas.microsoft.com/office/drawing/2014/main" id="{690CB553-D1AA-ADFB-BF4D-5DCCC22C7F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4508500"/>
            <a:ext cx="7416800" cy="1401763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2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800100" indent="-3429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257300" indent="-342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714500" indent="-3429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71700" indent="-3429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8900" indent="-34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086100" indent="-34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43300" indent="-34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00500" indent="-34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Blip>
                <a:blip r:embed="rId4"/>
              </a:buBlip>
            </a:pPr>
            <a:r>
              <a:rPr kumimoji="1" lang="en-US" altLang="zh-CN" sz="2800">
                <a:latin typeface="Comic Sans MS" panose="030F0702030302020204" pitchFamily="66" charset="0"/>
              </a:rPr>
              <a:t>Attributes in </a:t>
            </a:r>
            <a:r>
              <a:rPr kumimoji="1" lang="en-US" altLang="zh-CN" sz="2800" b="1">
                <a:latin typeface="Comic Sans MS" panose="030F0702030302020204" pitchFamily="66" charset="0"/>
              </a:rPr>
              <a:t>select </a:t>
            </a:r>
            <a:r>
              <a:rPr kumimoji="1" lang="en-US" altLang="zh-CN" sz="2800">
                <a:latin typeface="Comic Sans MS" panose="030F0702030302020204" pitchFamily="66" charset="0"/>
              </a:rPr>
              <a:t>clause outside of aggregate functions must appear in </a:t>
            </a:r>
            <a:r>
              <a:rPr kumimoji="1" lang="en-US" altLang="zh-CN" sz="2800" b="1">
                <a:latin typeface="Comic Sans MS" panose="030F0702030302020204" pitchFamily="66" charset="0"/>
              </a:rPr>
              <a:t>group by</a:t>
            </a:r>
            <a:r>
              <a:rPr kumimoji="1" lang="en-US" altLang="zh-CN" sz="2800">
                <a:latin typeface="Comic Sans MS" panose="030F0702030302020204" pitchFamily="66" charset="0"/>
              </a:rPr>
              <a:t> list</a:t>
            </a:r>
            <a:endParaRPr lang="en-US" altLang="zh-CN" sz="280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ransition spd="med">
    <p:fade/>
    <p:sndAc>
      <p:stSnd>
        <p:snd r:embed="rId3" name="click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2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423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423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900" decel="100000" fill="hold"/>
                                        <p:tgtEl>
                                          <p:spTgt spid="4423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423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2375" grpId="0" animBg="1"/>
      <p:bldP spid="442374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页脚占位符 3">
            <a:extLst>
              <a:ext uri="{FF2B5EF4-FFF2-40B4-BE49-F238E27FC236}">
                <a16:creationId xmlns:a16="http://schemas.microsoft.com/office/drawing/2014/main" id="{42B0DD0D-63E4-E92F-1564-7FAE728B8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066FF"/>
                </a:solidFill>
                <a:latin typeface="Comic Sans MS" panose="030F0702030302020204" pitchFamily="66" charset="0"/>
              </a:rPr>
              <a:t>Chapter3 SQL</a:t>
            </a:r>
          </a:p>
        </p:txBody>
      </p:sp>
      <p:sp>
        <p:nvSpPr>
          <p:cNvPr id="90115" name="灯片编号占位符 4">
            <a:extLst>
              <a:ext uri="{FF2B5EF4-FFF2-40B4-BE49-F238E27FC236}">
                <a16:creationId xmlns:a16="http://schemas.microsoft.com/office/drawing/2014/main" id="{62F50AF6-F03C-4BD8-F560-5DC9FEFFE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79A32DA-463A-4B07-AD69-03F111A4FB13}" type="slidenum">
              <a:rPr lang="en-US" altLang="zh-CN" sz="1800" smtClean="0">
                <a:latin typeface="Comic Sans MS" panose="030F0702030302020204" pitchFamily="66" charset="0"/>
              </a:rPr>
              <a:pPr>
                <a:spcBef>
                  <a:spcPct val="0"/>
                </a:spcBef>
                <a:buFontTx/>
                <a:buNone/>
              </a:pPr>
              <a:t>43</a:t>
            </a:fld>
            <a:endParaRPr lang="en-US" altLang="zh-CN" sz="1800">
              <a:latin typeface="Comic Sans MS" panose="030F0702030302020204" pitchFamily="66" charset="0"/>
            </a:endParaRPr>
          </a:p>
        </p:txBody>
      </p:sp>
      <p:sp>
        <p:nvSpPr>
          <p:cNvPr id="443399" name="Rectangle 7">
            <a:extLst>
              <a:ext uri="{FF2B5EF4-FFF2-40B4-BE49-F238E27FC236}">
                <a16:creationId xmlns:a16="http://schemas.microsoft.com/office/drawing/2014/main" id="{E1CBED44-ADBC-E89A-9B39-294A8542E2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350" y="3860800"/>
            <a:ext cx="1655763" cy="360363"/>
          </a:xfrm>
          <a:prstGeom prst="rect">
            <a:avLst/>
          </a:prstGeom>
          <a:solidFill>
            <a:schemeClr val="hlink">
              <a:alpha val="3999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endParaRPr lang="zh-CN" altLang="en-US" sz="2400">
              <a:latin typeface="Comic Sans MS" panose="030F0702030302020204" pitchFamily="66" charset="0"/>
            </a:endParaRPr>
          </a:p>
        </p:txBody>
      </p:sp>
      <p:sp>
        <p:nvSpPr>
          <p:cNvPr id="90117" name="Rectangle 2">
            <a:extLst>
              <a:ext uri="{FF2B5EF4-FFF2-40B4-BE49-F238E27FC236}">
                <a16:creationId xmlns:a16="http://schemas.microsoft.com/office/drawing/2014/main" id="{569153F2-38D0-EBF3-4DF1-7F64ECE309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/>
              <a:t>Aggregate Functions </a:t>
            </a:r>
            <a:r>
              <a:rPr lang="en-US" altLang="zh-CN" sz="4000">
                <a:latin typeface="Helvetica" panose="020B0604020202020204" pitchFamily="34" charset="0"/>
              </a:rPr>
              <a:t>–</a:t>
            </a:r>
            <a:r>
              <a:rPr lang="en-US" altLang="zh-CN" sz="4000"/>
              <a:t> Having</a:t>
            </a:r>
          </a:p>
        </p:txBody>
      </p:sp>
      <p:sp>
        <p:nvSpPr>
          <p:cNvPr id="90118" name="Rectangle 4">
            <a:extLst>
              <a:ext uri="{FF2B5EF4-FFF2-40B4-BE49-F238E27FC236}">
                <a16:creationId xmlns:a16="http://schemas.microsoft.com/office/drawing/2014/main" id="{63AAB31A-47DF-2E3C-C5FA-1E50D6D4B4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875" y="1574800"/>
            <a:ext cx="7991475" cy="946150"/>
          </a:xfrm>
          <a:prstGeom prst="rect">
            <a:avLst/>
          </a:prstGeom>
          <a:solidFill>
            <a:schemeClr val="bg1">
              <a:alpha val="5098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algn="ctr">
                <a:pattFill prst="wdDnDiag">
                  <a:fgClr>
                    <a:srgbClr val="0066FF"/>
                  </a:fgClr>
                  <a:bgClr>
                    <a:srgbClr val="FFFFFF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3525" indent="-26352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FF0066"/>
              </a:buClr>
              <a:buFont typeface="Wingdings" panose="05000000000000000000" pitchFamily="2" charset="2"/>
              <a:buChar char="n"/>
            </a:pPr>
            <a:r>
              <a:rPr lang="en-US" altLang="zh-CN" sz="2800">
                <a:latin typeface="Comic Sans MS" panose="030F0702030302020204" pitchFamily="66" charset="0"/>
              </a:rPr>
              <a:t>Find the names of all branches where the average account balance is more than $1,200</a:t>
            </a:r>
          </a:p>
        </p:txBody>
      </p:sp>
      <p:sp>
        <p:nvSpPr>
          <p:cNvPr id="443397" name="Rectangle 5">
            <a:extLst>
              <a:ext uri="{FF2B5EF4-FFF2-40B4-BE49-F238E27FC236}">
                <a16:creationId xmlns:a16="http://schemas.microsoft.com/office/drawing/2014/main" id="{0F20E612-23C6-B3D3-41AB-25422C2296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350" y="2640013"/>
            <a:ext cx="5129213" cy="1581150"/>
          </a:xfrm>
          <a:prstGeom prst="rect">
            <a:avLst/>
          </a:prstGeom>
          <a:solidFill>
            <a:schemeClr val="bg1">
              <a:alpha val="50980"/>
            </a:schemeClr>
          </a:solidFill>
          <a:ln w="28575" algn="ctr">
            <a:pattFill prst="wdDnDiag">
              <a:fgClr>
                <a:srgbClr val="0066FF"/>
              </a:fgClr>
              <a:bgClr>
                <a:srgbClr val="FFFFFF"/>
              </a:bgClr>
            </a:patt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r>
              <a:rPr kumimoji="1" lang="en-US" altLang="zh-CN" sz="2400" b="1">
                <a:latin typeface="Comic Sans MS" panose="030F0702030302020204" pitchFamily="66" charset="0"/>
              </a:rPr>
              <a:t>select</a:t>
            </a:r>
            <a:r>
              <a:rPr kumimoji="1" lang="en-US" altLang="zh-CN" sz="2400">
                <a:latin typeface="Comic Sans MS" panose="030F0702030302020204" pitchFamily="66" charset="0"/>
              </a:rPr>
              <a:t> branch_name, </a:t>
            </a:r>
            <a:r>
              <a:rPr kumimoji="1" lang="en-US" altLang="zh-CN" sz="2400" b="1">
                <a:latin typeface="Comic Sans MS" panose="030F0702030302020204" pitchFamily="66" charset="0"/>
              </a:rPr>
              <a:t>avg </a:t>
            </a:r>
            <a:r>
              <a:rPr kumimoji="1" lang="en-US" altLang="zh-CN" sz="2400">
                <a:latin typeface="Comic Sans MS" panose="030F0702030302020204" pitchFamily="66" charset="0"/>
              </a:rPr>
              <a:t>(balance)</a:t>
            </a:r>
            <a:br>
              <a:rPr kumimoji="1" lang="en-US" altLang="zh-CN" sz="2400">
                <a:latin typeface="Comic Sans MS" panose="030F0702030302020204" pitchFamily="66" charset="0"/>
              </a:rPr>
            </a:br>
            <a:r>
              <a:rPr kumimoji="1" lang="en-US" altLang="zh-CN" sz="2400" b="1">
                <a:latin typeface="Comic Sans MS" panose="030F0702030302020204" pitchFamily="66" charset="0"/>
              </a:rPr>
              <a:t>from</a:t>
            </a:r>
            <a:r>
              <a:rPr kumimoji="1" lang="en-US" altLang="zh-CN" sz="2400">
                <a:latin typeface="Comic Sans MS" panose="030F0702030302020204" pitchFamily="66" charset="0"/>
              </a:rPr>
              <a:t> account</a:t>
            </a:r>
            <a:br>
              <a:rPr kumimoji="1" lang="en-US" altLang="zh-CN" sz="2400">
                <a:latin typeface="Comic Sans MS" panose="030F0702030302020204" pitchFamily="66" charset="0"/>
              </a:rPr>
            </a:br>
            <a:r>
              <a:rPr kumimoji="1" lang="en-US" altLang="zh-CN" sz="2400" b="1">
                <a:latin typeface="Comic Sans MS" panose="030F0702030302020204" pitchFamily="66" charset="0"/>
              </a:rPr>
              <a:t>group by</a:t>
            </a:r>
            <a:r>
              <a:rPr kumimoji="1" lang="en-US" altLang="zh-CN" sz="2400">
                <a:latin typeface="Comic Sans MS" panose="030F0702030302020204" pitchFamily="66" charset="0"/>
              </a:rPr>
              <a:t> branch_name</a:t>
            </a:r>
            <a:br>
              <a:rPr kumimoji="1" lang="en-US" altLang="zh-CN" sz="2400">
                <a:latin typeface="Comic Sans MS" panose="030F0702030302020204" pitchFamily="66" charset="0"/>
              </a:rPr>
            </a:br>
            <a:r>
              <a:rPr kumimoji="1" lang="en-US" altLang="zh-CN" sz="2400" b="1">
                <a:latin typeface="Comic Sans MS" panose="030F0702030302020204" pitchFamily="66" charset="0"/>
              </a:rPr>
              <a:t>having avg</a:t>
            </a:r>
            <a:r>
              <a:rPr kumimoji="1" lang="en-US" altLang="zh-CN" sz="2400">
                <a:latin typeface="Comic Sans MS" panose="030F0702030302020204" pitchFamily="66" charset="0"/>
              </a:rPr>
              <a:t> (balance) &gt; 1200</a:t>
            </a:r>
          </a:p>
        </p:txBody>
      </p:sp>
      <p:sp>
        <p:nvSpPr>
          <p:cNvPr id="443398" name="Rectangle 6">
            <a:extLst>
              <a:ext uri="{FF2B5EF4-FFF2-40B4-BE49-F238E27FC236}">
                <a16:creationId xmlns:a16="http://schemas.microsoft.com/office/drawing/2014/main" id="{2BD50AFB-C624-B39B-FA06-A35EFA33E9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4437063"/>
            <a:ext cx="7416800" cy="1643062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2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800100" indent="-3429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257300" indent="-342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714500" indent="-3429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71700" indent="-3429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8900" indent="-34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086100" indent="-34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43300" indent="-34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00500" indent="-34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Blip>
                <a:blip r:embed="rId4"/>
              </a:buBlip>
            </a:pPr>
            <a:r>
              <a:rPr kumimoji="1" lang="en-US" altLang="zh-CN" sz="2800">
                <a:latin typeface="Comic Sans MS" panose="030F0702030302020204" pitchFamily="66" charset="0"/>
              </a:rPr>
              <a:t>p</a:t>
            </a:r>
            <a:r>
              <a:rPr kumimoji="1" lang="en-US" altLang="zh-CN" sz="2400">
                <a:latin typeface="Comic Sans MS" panose="030F0702030302020204" pitchFamily="66" charset="0"/>
              </a:rPr>
              <a:t>redicates in the </a:t>
            </a:r>
            <a:r>
              <a:rPr kumimoji="1" lang="en-US" altLang="zh-CN" sz="2400" b="1">
                <a:latin typeface="Comic Sans MS" panose="030F0702030302020204" pitchFamily="66" charset="0"/>
              </a:rPr>
              <a:t>having</a:t>
            </a:r>
            <a:r>
              <a:rPr kumimoji="1" lang="en-US" altLang="zh-CN" sz="2400">
                <a:latin typeface="Comic Sans MS" panose="030F0702030302020204" pitchFamily="66" charset="0"/>
              </a:rPr>
              <a:t> clause are applied after the formation of groups whereas predicates in the </a:t>
            </a:r>
            <a:r>
              <a:rPr kumimoji="1" lang="en-US" altLang="zh-CN" sz="2400" b="1">
                <a:latin typeface="Comic Sans MS" panose="030F0702030302020204" pitchFamily="66" charset="0"/>
              </a:rPr>
              <a:t>where</a:t>
            </a:r>
            <a:r>
              <a:rPr kumimoji="1" lang="en-US" altLang="zh-CN" sz="2400">
                <a:latin typeface="Comic Sans MS" panose="030F0702030302020204" pitchFamily="66" charset="0"/>
              </a:rPr>
              <a:t> clause are applied before forming groups</a:t>
            </a:r>
            <a:endParaRPr lang="en-US" altLang="zh-CN" sz="280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ransition spd="med">
    <p:fade/>
    <p:sndAc>
      <p:stSnd>
        <p:snd r:embed="rId3" name="click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43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3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433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433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900" decel="100000" fill="hold"/>
                                        <p:tgtEl>
                                          <p:spTgt spid="4433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433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3399" grpId="0" animBg="1"/>
      <p:bldP spid="443397" grpId="0" animBg="1"/>
      <p:bldP spid="443398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页脚占位符 4">
            <a:extLst>
              <a:ext uri="{FF2B5EF4-FFF2-40B4-BE49-F238E27FC236}">
                <a16:creationId xmlns:a16="http://schemas.microsoft.com/office/drawing/2014/main" id="{600E2A87-C01B-A098-56F0-EBFF6314F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066FF"/>
                </a:solidFill>
                <a:latin typeface="Comic Sans MS" panose="030F0702030302020204" pitchFamily="66" charset="0"/>
              </a:rPr>
              <a:t>Chapter3 SQL</a:t>
            </a:r>
          </a:p>
        </p:txBody>
      </p:sp>
      <p:sp>
        <p:nvSpPr>
          <p:cNvPr id="92163" name="灯片编号占位符 5">
            <a:extLst>
              <a:ext uri="{FF2B5EF4-FFF2-40B4-BE49-F238E27FC236}">
                <a16:creationId xmlns:a16="http://schemas.microsoft.com/office/drawing/2014/main" id="{325AECEF-E8E8-E90A-BEE3-F566B0A92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4216361-5BC6-4D4D-87DD-68C06AB00DD5}" type="slidenum">
              <a:rPr lang="en-US" altLang="zh-CN" sz="1800" smtClean="0">
                <a:latin typeface="Comic Sans MS" panose="030F0702030302020204" pitchFamily="66" charset="0"/>
              </a:rPr>
              <a:pPr>
                <a:spcBef>
                  <a:spcPct val="0"/>
                </a:spcBef>
                <a:buFontTx/>
                <a:buNone/>
              </a:pPr>
              <a:t>44</a:t>
            </a:fld>
            <a:endParaRPr lang="en-US" altLang="zh-CN" sz="1800">
              <a:latin typeface="Comic Sans MS" panose="030F0702030302020204" pitchFamily="66" charset="0"/>
            </a:endParaRPr>
          </a:p>
        </p:txBody>
      </p:sp>
      <p:sp>
        <p:nvSpPr>
          <p:cNvPr id="453640" name="Rectangle 8">
            <a:extLst>
              <a:ext uri="{FF2B5EF4-FFF2-40B4-BE49-F238E27FC236}">
                <a16:creationId xmlns:a16="http://schemas.microsoft.com/office/drawing/2014/main" id="{0EF78DD0-6FCA-EDBA-50FA-811CB40F6C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7763" y="5445125"/>
            <a:ext cx="2089150" cy="360363"/>
          </a:xfrm>
          <a:prstGeom prst="rect">
            <a:avLst/>
          </a:prstGeom>
          <a:solidFill>
            <a:schemeClr val="hlink">
              <a:alpha val="3999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endParaRPr lang="zh-CN" altLang="en-US" sz="2400">
              <a:latin typeface="Comic Sans MS" panose="030F0702030302020204" pitchFamily="66" charset="0"/>
            </a:endParaRPr>
          </a:p>
        </p:txBody>
      </p:sp>
      <p:sp>
        <p:nvSpPr>
          <p:cNvPr id="453639" name="Rectangle 7">
            <a:extLst>
              <a:ext uri="{FF2B5EF4-FFF2-40B4-BE49-F238E27FC236}">
                <a16:creationId xmlns:a16="http://schemas.microsoft.com/office/drawing/2014/main" id="{66BCFA94-3867-3F40-0E92-9A9DB0664A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3575" y="3573463"/>
            <a:ext cx="1152525" cy="431800"/>
          </a:xfrm>
          <a:prstGeom prst="rect">
            <a:avLst/>
          </a:prstGeom>
          <a:solidFill>
            <a:schemeClr val="hlink">
              <a:alpha val="3999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endParaRPr lang="zh-CN" altLang="en-US" sz="2400">
              <a:latin typeface="Comic Sans MS" panose="030F0702030302020204" pitchFamily="66" charset="0"/>
            </a:endParaRPr>
          </a:p>
        </p:txBody>
      </p:sp>
      <p:sp>
        <p:nvSpPr>
          <p:cNvPr id="92166" name="Rectangle 2">
            <a:extLst>
              <a:ext uri="{FF2B5EF4-FFF2-40B4-BE49-F238E27FC236}">
                <a16:creationId xmlns:a16="http://schemas.microsoft.com/office/drawing/2014/main" id="{99FE6DD0-CC81-4331-6545-5F123C202D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Null Values</a:t>
            </a:r>
          </a:p>
        </p:txBody>
      </p:sp>
      <p:sp>
        <p:nvSpPr>
          <p:cNvPr id="92167" name="Rectangle 3">
            <a:extLst>
              <a:ext uri="{FF2B5EF4-FFF2-40B4-BE49-F238E27FC236}">
                <a16:creationId xmlns:a16="http://schemas.microsoft.com/office/drawing/2014/main" id="{4ADF91ED-C8D6-43D1-A14E-098E68C4A7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1628775"/>
            <a:ext cx="8353425" cy="3024188"/>
          </a:xfrm>
        </p:spPr>
        <p:txBody>
          <a:bodyPr/>
          <a:lstStyle/>
          <a:p>
            <a:pPr eaLnBrk="1" hangingPunct="1"/>
            <a:r>
              <a:rPr lang="en-US" altLang="zh-CN" sz="2800"/>
              <a:t>It is possible for tuples to have a null value, denoted by </a:t>
            </a:r>
            <a:r>
              <a:rPr lang="en-US" altLang="zh-CN" sz="2800" i="1"/>
              <a:t>null</a:t>
            </a:r>
            <a:r>
              <a:rPr lang="en-US" altLang="zh-CN" sz="2800"/>
              <a:t>, for some of their attributes</a:t>
            </a:r>
          </a:p>
          <a:p>
            <a:pPr eaLnBrk="1" hangingPunct="1"/>
            <a:r>
              <a:rPr lang="en-US" altLang="zh-CN" sz="2800" i="1"/>
              <a:t>null</a:t>
            </a:r>
            <a:r>
              <a:rPr lang="en-US" altLang="zh-CN" sz="2800"/>
              <a:t> signifies an unknown value or that a value does not exist.</a:t>
            </a:r>
          </a:p>
          <a:p>
            <a:pPr eaLnBrk="1" hangingPunct="1"/>
            <a:r>
              <a:rPr lang="en-US" altLang="zh-CN" sz="2800"/>
              <a:t>The predicate </a:t>
            </a:r>
            <a:r>
              <a:rPr lang="en-US" altLang="zh-CN" sz="2800" b="1"/>
              <a:t>is null</a:t>
            </a:r>
            <a:r>
              <a:rPr lang="en-US" altLang="zh-CN" sz="2800"/>
              <a:t> can be used to check for null values</a:t>
            </a:r>
          </a:p>
        </p:txBody>
      </p:sp>
      <p:sp>
        <p:nvSpPr>
          <p:cNvPr id="92168" name="Rectangle 4">
            <a:extLst>
              <a:ext uri="{FF2B5EF4-FFF2-40B4-BE49-F238E27FC236}">
                <a16:creationId xmlns:a16="http://schemas.microsoft.com/office/drawing/2014/main" id="{457407F5-F901-5B42-FD7A-BD33DE5EF6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250" y="4581525"/>
            <a:ext cx="3600450" cy="1552575"/>
          </a:xfrm>
          <a:prstGeom prst="rect">
            <a:avLst/>
          </a:prstGeom>
          <a:solidFill>
            <a:schemeClr val="bg1">
              <a:alpha val="5098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algn="ctr">
                <a:pattFill prst="wdDnDiag">
                  <a:fgClr>
                    <a:srgbClr val="0066FF"/>
                  </a:fgClr>
                  <a:bgClr>
                    <a:srgbClr val="FFFFFF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3525" indent="-26352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FF0066"/>
              </a:buClr>
              <a:buFont typeface="Wingdings" panose="05000000000000000000" pitchFamily="2" charset="2"/>
              <a:buChar char="n"/>
            </a:pPr>
            <a:r>
              <a:rPr lang="en-US" altLang="zh-CN" sz="2400">
                <a:latin typeface="Comic Sans MS" panose="030F0702030302020204" pitchFamily="66" charset="0"/>
              </a:rPr>
              <a:t>Find all loan number which appear in the </a:t>
            </a:r>
            <a:r>
              <a:rPr lang="en-US" altLang="zh-CN" sz="2400" i="1">
                <a:latin typeface="Comic Sans MS" panose="030F0702030302020204" pitchFamily="66" charset="0"/>
              </a:rPr>
              <a:t>loan</a:t>
            </a:r>
            <a:r>
              <a:rPr lang="en-US" altLang="zh-CN" sz="2400">
                <a:latin typeface="Comic Sans MS" panose="030F0702030302020204" pitchFamily="66" charset="0"/>
              </a:rPr>
              <a:t> relation with null values for </a:t>
            </a:r>
            <a:r>
              <a:rPr lang="en-US" altLang="zh-CN" sz="2400" i="1">
                <a:latin typeface="Comic Sans MS" panose="030F0702030302020204" pitchFamily="66" charset="0"/>
              </a:rPr>
              <a:t>amount</a:t>
            </a:r>
          </a:p>
        </p:txBody>
      </p:sp>
      <p:sp>
        <p:nvSpPr>
          <p:cNvPr id="92169" name="Rectangle 5">
            <a:extLst>
              <a:ext uri="{FF2B5EF4-FFF2-40B4-BE49-F238E27FC236}">
                <a16:creationId xmlns:a16="http://schemas.microsoft.com/office/drawing/2014/main" id="{724E1503-1F6D-4868-A008-0E355E7383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8263" y="4652963"/>
            <a:ext cx="3171825" cy="1216025"/>
          </a:xfrm>
          <a:prstGeom prst="rect">
            <a:avLst/>
          </a:prstGeom>
          <a:solidFill>
            <a:schemeClr val="bg1">
              <a:alpha val="50980"/>
            </a:schemeClr>
          </a:solidFill>
          <a:ln w="28575" algn="ctr">
            <a:pattFill prst="wdDnDiag">
              <a:fgClr>
                <a:srgbClr val="0066FF"/>
              </a:fgClr>
              <a:bgClr>
                <a:srgbClr val="FFFFFF"/>
              </a:bgClr>
            </a:patt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400" b="1">
                <a:latin typeface="Comic Sans MS" panose="030F0702030302020204" pitchFamily="66" charset="0"/>
              </a:rPr>
              <a:t>select</a:t>
            </a:r>
            <a:r>
              <a:rPr lang="en-US" altLang="zh-CN" sz="2400">
                <a:latin typeface="Comic Sans MS" panose="030F0702030302020204" pitchFamily="66" charset="0"/>
              </a:rPr>
              <a:t> loan_number</a:t>
            </a:r>
            <a:br>
              <a:rPr lang="en-US" altLang="zh-CN" sz="2400">
                <a:latin typeface="Comic Sans MS" panose="030F0702030302020204" pitchFamily="66" charset="0"/>
              </a:rPr>
            </a:br>
            <a:r>
              <a:rPr lang="en-US" altLang="zh-CN" sz="2400" b="1">
                <a:latin typeface="Comic Sans MS" panose="030F0702030302020204" pitchFamily="66" charset="0"/>
              </a:rPr>
              <a:t>from</a:t>
            </a:r>
            <a:r>
              <a:rPr lang="en-US" altLang="zh-CN" sz="2400">
                <a:latin typeface="Comic Sans MS" panose="030F0702030302020204" pitchFamily="66" charset="0"/>
              </a:rPr>
              <a:t> loan</a:t>
            </a:r>
            <a:br>
              <a:rPr lang="en-US" altLang="zh-CN" sz="2400">
                <a:latin typeface="Comic Sans MS" panose="030F0702030302020204" pitchFamily="66" charset="0"/>
              </a:rPr>
            </a:br>
            <a:r>
              <a:rPr lang="en-US" altLang="zh-CN" sz="2400" b="1">
                <a:latin typeface="Comic Sans MS" panose="030F0702030302020204" pitchFamily="66" charset="0"/>
              </a:rPr>
              <a:t>where </a:t>
            </a:r>
            <a:r>
              <a:rPr lang="en-US" altLang="zh-CN" sz="2400">
                <a:latin typeface="Comic Sans MS" panose="030F0702030302020204" pitchFamily="66" charset="0"/>
              </a:rPr>
              <a:t>amount </a:t>
            </a:r>
            <a:r>
              <a:rPr lang="en-US" altLang="zh-CN" sz="2400" b="1">
                <a:latin typeface="Comic Sans MS" panose="030F0702030302020204" pitchFamily="66" charset="0"/>
              </a:rPr>
              <a:t>is null</a:t>
            </a:r>
          </a:p>
        </p:txBody>
      </p:sp>
      <p:sp>
        <p:nvSpPr>
          <p:cNvPr id="453638" name="Rectangle 6">
            <a:extLst>
              <a:ext uri="{FF2B5EF4-FFF2-40B4-BE49-F238E27FC236}">
                <a16:creationId xmlns:a16="http://schemas.microsoft.com/office/drawing/2014/main" id="{06AD554B-79FB-6551-5BFB-0A82B4D76C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0" y="4510088"/>
            <a:ext cx="1368425" cy="431800"/>
          </a:xfrm>
          <a:prstGeom prst="rect">
            <a:avLst/>
          </a:prstGeom>
          <a:solidFill>
            <a:srgbClr val="FFFBD1"/>
          </a:solidFill>
          <a:ln w="57150">
            <a:pattFill prst="pct80">
              <a:fgClr>
                <a:srgbClr val="CC0066"/>
              </a:fgClr>
              <a:bgClr>
                <a:srgbClr val="FFFFFF"/>
              </a:bgClr>
            </a:patt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 b="1">
                <a:effectLst>
                  <a:outerShdw blurRad="38100" dist="38100" dir="2700000" algn="tl">
                    <a:srgbClr val="FFFFFF"/>
                  </a:outerShdw>
                </a:effectLst>
              </a:rPr>
              <a:t>Example</a:t>
            </a:r>
          </a:p>
        </p:txBody>
      </p:sp>
    </p:spTree>
  </p:cSld>
  <p:clrMapOvr>
    <a:masterClrMapping/>
  </p:clrMapOvr>
  <p:transition spd="med">
    <p:fade/>
    <p:sndAc>
      <p:stSnd>
        <p:snd r:embed="rId3" name="click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3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53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3640" grpId="0" animBg="1"/>
      <p:bldP spid="453639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页脚占位符 4">
            <a:extLst>
              <a:ext uri="{FF2B5EF4-FFF2-40B4-BE49-F238E27FC236}">
                <a16:creationId xmlns:a16="http://schemas.microsoft.com/office/drawing/2014/main" id="{D172F11A-7B16-0C02-859B-175A9CC19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066FF"/>
                </a:solidFill>
                <a:latin typeface="Comic Sans MS" panose="030F0702030302020204" pitchFamily="66" charset="0"/>
              </a:rPr>
              <a:t>Chapter3 SQL</a:t>
            </a:r>
          </a:p>
        </p:txBody>
      </p:sp>
      <p:sp>
        <p:nvSpPr>
          <p:cNvPr id="94211" name="灯片编号占位符 5">
            <a:extLst>
              <a:ext uri="{FF2B5EF4-FFF2-40B4-BE49-F238E27FC236}">
                <a16:creationId xmlns:a16="http://schemas.microsoft.com/office/drawing/2014/main" id="{B00EF835-26F5-8EAC-6883-86097A4B4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162DB9F-4FEE-49F6-A19E-8D83FB4C7833}" type="slidenum">
              <a:rPr lang="en-US" altLang="zh-CN" sz="1800" smtClean="0">
                <a:latin typeface="Comic Sans MS" panose="030F0702030302020204" pitchFamily="66" charset="0"/>
              </a:rPr>
              <a:pPr>
                <a:spcBef>
                  <a:spcPct val="0"/>
                </a:spcBef>
                <a:buFontTx/>
                <a:buNone/>
              </a:pPr>
              <a:t>45</a:t>
            </a:fld>
            <a:endParaRPr lang="en-US" altLang="zh-CN" sz="1800">
              <a:latin typeface="Comic Sans MS" panose="030F0702030302020204" pitchFamily="66" charset="0"/>
            </a:endParaRPr>
          </a:p>
        </p:txBody>
      </p:sp>
      <p:sp>
        <p:nvSpPr>
          <p:cNvPr id="455690" name="AutoShape 10">
            <a:extLst>
              <a:ext uri="{FF2B5EF4-FFF2-40B4-BE49-F238E27FC236}">
                <a16:creationId xmlns:a16="http://schemas.microsoft.com/office/drawing/2014/main" id="{8B67958A-F01C-C49C-FF15-BF47D9535879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4213225" y="4867275"/>
            <a:ext cx="428625" cy="1152525"/>
          </a:xfrm>
          <a:prstGeom prst="downArrow">
            <a:avLst>
              <a:gd name="adj1" fmla="val 50000"/>
              <a:gd name="adj2" fmla="val 67222"/>
            </a:avLst>
          </a:prstGeom>
          <a:gradFill rotWithShape="1">
            <a:gsLst>
              <a:gs pos="0">
                <a:schemeClr val="bg1">
                  <a:alpha val="39998"/>
                </a:schemeClr>
              </a:gs>
              <a:gs pos="100000">
                <a:srgbClr val="FF0066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endParaRPr lang="zh-CN" altLang="en-US" sz="2400">
              <a:latin typeface="Comic Sans MS" panose="030F0702030302020204" pitchFamily="66" charset="0"/>
            </a:endParaRPr>
          </a:p>
        </p:txBody>
      </p:sp>
      <p:sp>
        <p:nvSpPr>
          <p:cNvPr id="455684" name="Rectangle 4">
            <a:extLst>
              <a:ext uri="{FF2B5EF4-FFF2-40B4-BE49-F238E27FC236}">
                <a16:creationId xmlns:a16="http://schemas.microsoft.com/office/drawing/2014/main" id="{60AABBDB-DCF2-0609-5EC2-F5828F23B2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5963" y="476250"/>
            <a:ext cx="935037" cy="3587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>
                <a:latin typeface="Comic Sans MS" panose="030F0702030302020204" pitchFamily="66" charset="0"/>
              </a:rPr>
              <a:t>Cont</a:t>
            </a:r>
            <a:r>
              <a:rPr lang="en-US" altLang="zh-CN" sz="2800">
                <a:latin typeface="Comic Sans MS" panose="030F0702030302020204" pitchFamily="66" charset="0"/>
              </a:rPr>
              <a:t>.</a:t>
            </a:r>
          </a:p>
        </p:txBody>
      </p:sp>
      <p:sp>
        <p:nvSpPr>
          <p:cNvPr id="94214" name="Rectangle 2">
            <a:extLst>
              <a:ext uri="{FF2B5EF4-FFF2-40B4-BE49-F238E27FC236}">
                <a16:creationId xmlns:a16="http://schemas.microsoft.com/office/drawing/2014/main" id="{35EEA0C6-58CA-2910-CDBD-4E7A612098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Null Values</a:t>
            </a:r>
          </a:p>
        </p:txBody>
      </p:sp>
      <p:sp>
        <p:nvSpPr>
          <p:cNvPr id="94215" name="Rectangle 3">
            <a:extLst>
              <a:ext uri="{FF2B5EF4-FFF2-40B4-BE49-F238E27FC236}">
                <a16:creationId xmlns:a16="http://schemas.microsoft.com/office/drawing/2014/main" id="{0EE6A299-A1D4-EBD6-DAC7-106A549230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1628775"/>
            <a:ext cx="8353425" cy="2879725"/>
          </a:xfrm>
        </p:spPr>
        <p:txBody>
          <a:bodyPr/>
          <a:lstStyle/>
          <a:p>
            <a:pPr eaLnBrk="1" hangingPunct="1"/>
            <a:r>
              <a:rPr lang="en-US" altLang="zh-CN"/>
              <a:t>The result of any arithmetic expression involving </a:t>
            </a:r>
            <a:r>
              <a:rPr lang="en-US" altLang="zh-CN" i="1"/>
              <a:t>null</a:t>
            </a:r>
            <a:r>
              <a:rPr lang="en-US" altLang="zh-CN"/>
              <a:t> is </a:t>
            </a:r>
            <a:r>
              <a:rPr lang="en-US" altLang="zh-CN" i="1"/>
              <a:t>null</a:t>
            </a:r>
          </a:p>
          <a:p>
            <a:pPr eaLnBrk="1" hangingPunct="1"/>
            <a:endParaRPr lang="en-US" altLang="zh-CN"/>
          </a:p>
          <a:p>
            <a:pPr eaLnBrk="1" hangingPunct="1"/>
            <a:r>
              <a:rPr lang="en-US" altLang="zh-CN"/>
              <a:t>Any comparison with </a:t>
            </a:r>
            <a:r>
              <a:rPr lang="en-US" altLang="zh-CN" i="1"/>
              <a:t>null</a:t>
            </a:r>
            <a:r>
              <a:rPr lang="en-US" altLang="zh-CN"/>
              <a:t> returns </a:t>
            </a:r>
            <a:r>
              <a:rPr lang="en-US" altLang="zh-CN" i="1"/>
              <a:t>unknown</a:t>
            </a:r>
          </a:p>
        </p:txBody>
      </p:sp>
      <p:sp>
        <p:nvSpPr>
          <p:cNvPr id="94216" name="Rectangle 6">
            <a:extLst>
              <a:ext uri="{FF2B5EF4-FFF2-40B4-BE49-F238E27FC236}">
                <a16:creationId xmlns:a16="http://schemas.microsoft.com/office/drawing/2014/main" id="{70BA29E6-2D40-FB47-AE07-978DBC59CF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5150" y="2732088"/>
            <a:ext cx="3509963" cy="547687"/>
          </a:xfrm>
          <a:prstGeom prst="rect">
            <a:avLst/>
          </a:prstGeom>
          <a:solidFill>
            <a:schemeClr val="bg1">
              <a:alpha val="50980"/>
            </a:schemeClr>
          </a:solidFill>
          <a:ln w="28575" algn="ctr">
            <a:pattFill prst="wdDnDiag">
              <a:fgClr>
                <a:srgbClr val="0066FF"/>
              </a:fgClr>
              <a:bgClr>
                <a:srgbClr val="FFFFFF"/>
              </a:bgClr>
            </a:patt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800">
                <a:latin typeface="Comic Sans MS" panose="030F0702030302020204" pitchFamily="66" charset="0"/>
              </a:rPr>
              <a:t>5 + </a:t>
            </a:r>
            <a:r>
              <a:rPr lang="en-US" altLang="zh-CN" sz="2800" i="1">
                <a:latin typeface="Comic Sans MS" panose="030F0702030302020204" pitchFamily="66" charset="0"/>
              </a:rPr>
              <a:t>null</a:t>
            </a:r>
            <a:r>
              <a:rPr lang="en-US" altLang="zh-CN" sz="2800">
                <a:latin typeface="Comic Sans MS" panose="030F0702030302020204" pitchFamily="66" charset="0"/>
              </a:rPr>
              <a:t>  returns null</a:t>
            </a:r>
          </a:p>
        </p:txBody>
      </p:sp>
      <p:sp>
        <p:nvSpPr>
          <p:cNvPr id="94217" name="Rectangle 7">
            <a:extLst>
              <a:ext uri="{FF2B5EF4-FFF2-40B4-BE49-F238E27FC236}">
                <a16:creationId xmlns:a16="http://schemas.microsoft.com/office/drawing/2014/main" id="{AD94BA8F-B12D-D5D8-4AA0-36ED83E3A1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913" y="4437063"/>
            <a:ext cx="6465887" cy="547687"/>
          </a:xfrm>
          <a:prstGeom prst="rect">
            <a:avLst/>
          </a:prstGeom>
          <a:solidFill>
            <a:schemeClr val="bg1">
              <a:alpha val="50980"/>
            </a:schemeClr>
          </a:solidFill>
          <a:ln w="28575" algn="ctr">
            <a:pattFill prst="wdDnDiag">
              <a:fgClr>
                <a:srgbClr val="0066FF"/>
              </a:fgClr>
              <a:bgClr>
                <a:srgbClr val="FFFFFF"/>
              </a:bgClr>
            </a:patt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800" i="1">
                <a:latin typeface="Comic Sans MS" panose="030F0702030302020204" pitchFamily="66" charset="0"/>
              </a:rPr>
              <a:t>5 &lt; null   or   null &lt;&gt; null    or  null = null</a:t>
            </a:r>
          </a:p>
        </p:txBody>
      </p:sp>
      <p:sp>
        <p:nvSpPr>
          <p:cNvPr id="455688" name="Text Box 8">
            <a:extLst>
              <a:ext uri="{FF2B5EF4-FFF2-40B4-BE49-F238E27FC236}">
                <a16:creationId xmlns:a16="http://schemas.microsoft.com/office/drawing/2014/main" id="{1A96B397-A8B7-77C2-965F-D486152FEB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3713" y="5153025"/>
            <a:ext cx="22320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alpha val="5098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pattFill prst="wdDnDiag">
                  <a:fgClr>
                    <a:srgbClr val="0066FF"/>
                  </a:fgClr>
                  <a:bgClr>
                    <a:srgbClr val="FFFFFF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i="1">
                <a:latin typeface="Comic Sans MS" panose="030F0702030302020204" pitchFamily="66" charset="0"/>
              </a:rPr>
              <a:t>null</a:t>
            </a:r>
            <a:r>
              <a:rPr lang="en-US" altLang="zh-CN">
                <a:latin typeface="Comic Sans MS" panose="030F0702030302020204" pitchFamily="66" charset="0"/>
              </a:rPr>
              <a:t>  </a:t>
            </a:r>
            <a:r>
              <a:rPr lang="en-US" altLang="zh-CN" b="1">
                <a:latin typeface="Comic Sans MS" panose="030F0702030302020204" pitchFamily="66" charset="0"/>
              </a:rPr>
              <a:t>is null</a:t>
            </a:r>
            <a:endParaRPr lang="en-US" altLang="zh-CN">
              <a:latin typeface="Comic Sans MS" panose="030F0702030302020204" pitchFamily="66" charset="0"/>
            </a:endParaRPr>
          </a:p>
        </p:txBody>
      </p:sp>
      <p:sp>
        <p:nvSpPr>
          <p:cNvPr id="455689" name="Text Box 9">
            <a:extLst>
              <a:ext uri="{FF2B5EF4-FFF2-40B4-BE49-F238E27FC236}">
                <a16:creationId xmlns:a16="http://schemas.microsoft.com/office/drawing/2014/main" id="{80894D10-888E-6600-9092-B7B8C53BED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3713" y="5729288"/>
            <a:ext cx="22320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alpha val="5098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pattFill prst="wdDnDiag">
                  <a:fgClr>
                    <a:srgbClr val="0066FF"/>
                  </a:fgClr>
                  <a:bgClr>
                    <a:srgbClr val="FFFFFF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i="1">
                <a:latin typeface="Comic Sans MS" panose="030F0702030302020204" pitchFamily="66" charset="0"/>
              </a:rPr>
              <a:t>null</a:t>
            </a:r>
            <a:r>
              <a:rPr lang="en-US" altLang="zh-CN">
                <a:latin typeface="Comic Sans MS" panose="030F0702030302020204" pitchFamily="66" charset="0"/>
              </a:rPr>
              <a:t> </a:t>
            </a:r>
            <a:r>
              <a:rPr lang="en-US" altLang="zh-CN" b="1">
                <a:latin typeface="Comic Sans MS" panose="030F0702030302020204" pitchFamily="66" charset="0"/>
              </a:rPr>
              <a:t>=</a:t>
            </a:r>
            <a:r>
              <a:rPr lang="en-US" altLang="zh-CN">
                <a:latin typeface="Comic Sans MS" panose="030F0702030302020204" pitchFamily="66" charset="0"/>
              </a:rPr>
              <a:t> </a:t>
            </a:r>
            <a:r>
              <a:rPr lang="en-US" altLang="zh-CN" i="1">
                <a:latin typeface="Comic Sans MS" panose="030F0702030302020204" pitchFamily="66" charset="0"/>
              </a:rPr>
              <a:t>null </a:t>
            </a:r>
            <a:r>
              <a:rPr lang="en-US" altLang="zh-CN">
                <a:latin typeface="Comic Sans MS" panose="030F0702030302020204" pitchFamily="66" charset="0"/>
              </a:rPr>
              <a:t> </a:t>
            </a:r>
          </a:p>
        </p:txBody>
      </p:sp>
      <p:sp>
        <p:nvSpPr>
          <p:cNvPr id="455691" name="Text Box 11">
            <a:extLst>
              <a:ext uri="{FF2B5EF4-FFF2-40B4-BE49-F238E27FC236}">
                <a16:creationId xmlns:a16="http://schemas.microsoft.com/office/drawing/2014/main" id="{624A24AB-BD1A-8EA4-66DE-BC02D0B212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3800" y="5153025"/>
            <a:ext cx="1584325" cy="579438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3200">
                <a:solidFill>
                  <a:srgbClr val="0066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true</a:t>
            </a:r>
          </a:p>
        </p:txBody>
      </p:sp>
      <p:sp>
        <p:nvSpPr>
          <p:cNvPr id="455692" name="AutoShape 12">
            <a:extLst>
              <a:ext uri="{FF2B5EF4-FFF2-40B4-BE49-F238E27FC236}">
                <a16:creationId xmlns:a16="http://schemas.microsoft.com/office/drawing/2014/main" id="{DAC97A1B-7A2C-9310-EE5A-554B2632265F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4213225" y="5514975"/>
            <a:ext cx="428625" cy="1152525"/>
          </a:xfrm>
          <a:prstGeom prst="downArrow">
            <a:avLst>
              <a:gd name="adj1" fmla="val 50000"/>
              <a:gd name="adj2" fmla="val 67222"/>
            </a:avLst>
          </a:prstGeom>
          <a:gradFill rotWithShape="1">
            <a:gsLst>
              <a:gs pos="0">
                <a:schemeClr val="bg1">
                  <a:alpha val="39998"/>
                </a:schemeClr>
              </a:gs>
              <a:gs pos="100000">
                <a:srgbClr val="FF0066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endParaRPr lang="zh-CN" altLang="en-US" sz="2400">
              <a:latin typeface="Comic Sans MS" panose="030F0702030302020204" pitchFamily="66" charset="0"/>
            </a:endParaRPr>
          </a:p>
        </p:txBody>
      </p:sp>
      <p:sp>
        <p:nvSpPr>
          <p:cNvPr id="455698" name="Text Box 18">
            <a:extLst>
              <a:ext uri="{FF2B5EF4-FFF2-40B4-BE49-F238E27FC236}">
                <a16:creationId xmlns:a16="http://schemas.microsoft.com/office/drawing/2014/main" id="{A6C18594-DB11-D9E6-37B8-3ECC296463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3800" y="5729288"/>
            <a:ext cx="1873250" cy="579437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3200">
                <a:solidFill>
                  <a:srgbClr val="0066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unknown</a:t>
            </a:r>
          </a:p>
        </p:txBody>
      </p:sp>
    </p:spTree>
  </p:cSld>
  <p:clrMapOvr>
    <a:masterClrMapping/>
  </p:clrMapOvr>
  <p:transition spd="med">
    <p:fade/>
    <p:sndAc>
      <p:stSnd>
        <p:snd r:embed="rId3" name="click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56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56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455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55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455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455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55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455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5690" grpId="0" animBg="1"/>
      <p:bldP spid="455684" grpId="0" animBg="1"/>
      <p:bldP spid="455688" grpId="0"/>
      <p:bldP spid="455689" grpId="0"/>
      <p:bldP spid="455691" grpId="0"/>
      <p:bldP spid="455692" grpId="0" animBg="1"/>
      <p:bldP spid="455698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页脚占位符 4">
            <a:extLst>
              <a:ext uri="{FF2B5EF4-FFF2-40B4-BE49-F238E27FC236}">
                <a16:creationId xmlns:a16="http://schemas.microsoft.com/office/drawing/2014/main" id="{909742DB-333A-081E-564C-02DEA0479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066FF"/>
                </a:solidFill>
                <a:latin typeface="Comic Sans MS" panose="030F0702030302020204" pitchFamily="66" charset="0"/>
              </a:rPr>
              <a:t>Chapter3 SQL</a:t>
            </a:r>
          </a:p>
        </p:txBody>
      </p:sp>
      <p:sp>
        <p:nvSpPr>
          <p:cNvPr id="96259" name="灯片编号占位符 5">
            <a:extLst>
              <a:ext uri="{FF2B5EF4-FFF2-40B4-BE49-F238E27FC236}">
                <a16:creationId xmlns:a16="http://schemas.microsoft.com/office/drawing/2014/main" id="{BF616A28-BAB8-5BA0-04DE-05599BD62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AD81AB8-6F0A-46F4-A192-2A40CEE8621B}" type="slidenum">
              <a:rPr lang="en-US" altLang="zh-CN" sz="1800" smtClean="0">
                <a:latin typeface="Comic Sans MS" panose="030F0702030302020204" pitchFamily="66" charset="0"/>
              </a:rPr>
              <a:pPr>
                <a:spcBef>
                  <a:spcPct val="0"/>
                </a:spcBef>
                <a:buFontTx/>
                <a:buNone/>
              </a:pPr>
              <a:t>46</a:t>
            </a:fld>
            <a:endParaRPr lang="en-US" altLang="zh-CN" sz="1800">
              <a:latin typeface="Comic Sans MS" panose="030F0702030302020204" pitchFamily="66" charset="0"/>
            </a:endParaRPr>
          </a:p>
        </p:txBody>
      </p:sp>
      <p:sp>
        <p:nvSpPr>
          <p:cNvPr id="96260" name="Rectangle 3">
            <a:extLst>
              <a:ext uri="{FF2B5EF4-FFF2-40B4-BE49-F238E27FC236}">
                <a16:creationId xmlns:a16="http://schemas.microsoft.com/office/drawing/2014/main" id="{24F4BA33-1582-C15E-6FE2-729DF5467B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Three-valued logic using the truth value </a:t>
            </a:r>
            <a:r>
              <a:rPr lang="en-US" altLang="zh-CN" i="1"/>
              <a:t>unknown</a:t>
            </a:r>
            <a:r>
              <a:rPr lang="en-US" altLang="zh-CN"/>
              <a:t>:</a:t>
            </a:r>
          </a:p>
          <a:p>
            <a:pPr lvl="1" eaLnBrk="1" hangingPunct="1"/>
            <a:r>
              <a:rPr lang="en-US" altLang="zh-CN"/>
              <a:t>OR: (</a:t>
            </a:r>
            <a:r>
              <a:rPr lang="en-US" altLang="zh-CN" i="1"/>
              <a:t>unknown</a:t>
            </a:r>
            <a:r>
              <a:rPr lang="en-US" altLang="zh-CN"/>
              <a:t> </a:t>
            </a:r>
            <a:r>
              <a:rPr lang="en-US" altLang="zh-CN" b="1"/>
              <a:t>or</a:t>
            </a:r>
            <a:r>
              <a:rPr lang="en-US" altLang="zh-CN"/>
              <a:t> </a:t>
            </a:r>
            <a:r>
              <a:rPr lang="en-US" altLang="zh-CN" i="1"/>
              <a:t>true</a:t>
            </a:r>
            <a:r>
              <a:rPr lang="en-US" altLang="zh-CN"/>
              <a:t>)   = </a:t>
            </a:r>
            <a:r>
              <a:rPr lang="en-US" altLang="zh-CN" i="1"/>
              <a:t>true</a:t>
            </a:r>
            <a:r>
              <a:rPr lang="en-US" altLang="zh-CN"/>
              <a:t>,</a:t>
            </a:r>
            <a:br>
              <a:rPr lang="en-US" altLang="zh-CN"/>
            </a:br>
            <a:r>
              <a:rPr lang="en-US" altLang="zh-CN"/>
              <a:t>       (</a:t>
            </a:r>
            <a:r>
              <a:rPr lang="en-US" altLang="zh-CN" i="1"/>
              <a:t>unknown</a:t>
            </a:r>
            <a:r>
              <a:rPr lang="en-US" altLang="zh-CN"/>
              <a:t> </a:t>
            </a:r>
            <a:r>
              <a:rPr lang="en-US" altLang="zh-CN" b="1"/>
              <a:t>or</a:t>
            </a:r>
            <a:r>
              <a:rPr lang="en-US" altLang="zh-CN"/>
              <a:t> </a:t>
            </a:r>
            <a:r>
              <a:rPr lang="en-US" altLang="zh-CN" i="1"/>
              <a:t>false</a:t>
            </a:r>
            <a:r>
              <a:rPr lang="en-US" altLang="zh-CN"/>
              <a:t>)  = </a:t>
            </a:r>
            <a:r>
              <a:rPr lang="en-US" altLang="zh-CN" i="1"/>
              <a:t>unknown</a:t>
            </a:r>
            <a:br>
              <a:rPr lang="en-US" altLang="zh-CN"/>
            </a:br>
            <a:r>
              <a:rPr lang="en-US" altLang="zh-CN"/>
              <a:t>       (</a:t>
            </a:r>
            <a:r>
              <a:rPr lang="en-US" altLang="zh-CN" i="1"/>
              <a:t>unknown </a:t>
            </a:r>
            <a:r>
              <a:rPr lang="en-US" altLang="zh-CN" b="1"/>
              <a:t>or</a:t>
            </a:r>
            <a:r>
              <a:rPr lang="en-US" altLang="zh-CN" i="1"/>
              <a:t> unknown) = unknown</a:t>
            </a:r>
          </a:p>
          <a:p>
            <a:pPr lvl="1" eaLnBrk="1" hangingPunct="1"/>
            <a:r>
              <a:rPr lang="en-US" altLang="zh-CN"/>
              <a:t>AND:</a:t>
            </a:r>
            <a:r>
              <a:rPr lang="en-US" altLang="zh-CN" i="1"/>
              <a:t> (true</a:t>
            </a:r>
            <a:r>
              <a:rPr lang="en-US" altLang="zh-CN" b="1"/>
              <a:t> and </a:t>
            </a:r>
            <a:r>
              <a:rPr lang="en-US" altLang="zh-CN" i="1"/>
              <a:t>unknown)  = unknown,    </a:t>
            </a:r>
            <a:br>
              <a:rPr lang="en-US" altLang="zh-CN" i="1"/>
            </a:br>
            <a:r>
              <a:rPr lang="en-US" altLang="zh-CN" i="1"/>
              <a:t>         (false</a:t>
            </a:r>
            <a:r>
              <a:rPr lang="en-US" altLang="zh-CN" b="1"/>
              <a:t> and </a:t>
            </a:r>
            <a:r>
              <a:rPr lang="en-US" altLang="zh-CN" i="1"/>
              <a:t>unknown) = false,</a:t>
            </a:r>
            <a:br>
              <a:rPr lang="en-US" altLang="zh-CN" i="1"/>
            </a:br>
            <a:r>
              <a:rPr lang="en-US" altLang="zh-CN" i="1"/>
              <a:t>         (unknown </a:t>
            </a:r>
            <a:r>
              <a:rPr lang="en-US" altLang="zh-CN" b="1"/>
              <a:t>and</a:t>
            </a:r>
            <a:r>
              <a:rPr lang="en-US" altLang="zh-CN" i="1"/>
              <a:t> unknown) = unknown</a:t>
            </a:r>
          </a:p>
          <a:p>
            <a:pPr lvl="1" eaLnBrk="1" hangingPunct="1"/>
            <a:r>
              <a:rPr lang="en-US" altLang="zh-CN"/>
              <a:t>NOT</a:t>
            </a:r>
            <a:r>
              <a:rPr lang="en-US" altLang="zh-CN" i="1"/>
              <a:t>:  (</a:t>
            </a:r>
            <a:r>
              <a:rPr lang="en-US" altLang="zh-CN" b="1"/>
              <a:t>not</a:t>
            </a:r>
            <a:r>
              <a:rPr lang="en-US" altLang="zh-CN" i="1"/>
              <a:t> unknown) = unknown</a:t>
            </a:r>
          </a:p>
        </p:txBody>
      </p:sp>
      <p:sp>
        <p:nvSpPr>
          <p:cNvPr id="456709" name="Rectangle 5">
            <a:extLst>
              <a:ext uri="{FF2B5EF4-FFF2-40B4-BE49-F238E27FC236}">
                <a16:creationId xmlns:a16="http://schemas.microsoft.com/office/drawing/2014/main" id="{82623C67-02CE-CA9A-ADC3-47637640A4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5963" y="476250"/>
            <a:ext cx="935037" cy="3587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>
                <a:latin typeface="Comic Sans MS" panose="030F0702030302020204" pitchFamily="66" charset="0"/>
              </a:rPr>
              <a:t>Cont</a:t>
            </a:r>
            <a:r>
              <a:rPr lang="en-US" altLang="zh-CN" sz="2800">
                <a:latin typeface="Comic Sans MS" panose="030F0702030302020204" pitchFamily="66" charset="0"/>
              </a:rPr>
              <a:t>.</a:t>
            </a:r>
          </a:p>
        </p:txBody>
      </p:sp>
      <p:sp>
        <p:nvSpPr>
          <p:cNvPr id="96262" name="Rectangle 6">
            <a:extLst>
              <a:ext uri="{FF2B5EF4-FFF2-40B4-BE49-F238E27FC236}">
                <a16:creationId xmlns:a16="http://schemas.microsoft.com/office/drawing/2014/main" id="{A6B3FE3D-A92F-3501-499F-9DF6AB9495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/>
              <a:t>Null Values</a:t>
            </a:r>
          </a:p>
        </p:txBody>
      </p:sp>
    </p:spTree>
  </p:cSld>
  <p:clrMapOvr>
    <a:masterClrMapping/>
  </p:clrMapOvr>
  <p:transition spd="med">
    <p:fade/>
    <p:sndAc>
      <p:stSnd>
        <p:snd r:embed="rId3" name="click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67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67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6709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页脚占位符 4">
            <a:extLst>
              <a:ext uri="{FF2B5EF4-FFF2-40B4-BE49-F238E27FC236}">
                <a16:creationId xmlns:a16="http://schemas.microsoft.com/office/drawing/2014/main" id="{3D987B16-174D-2D61-ED96-77478BF45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066FF"/>
                </a:solidFill>
                <a:latin typeface="Comic Sans MS" panose="030F0702030302020204" pitchFamily="66" charset="0"/>
              </a:rPr>
              <a:t>Chapter3 SQL</a:t>
            </a:r>
          </a:p>
        </p:txBody>
      </p:sp>
      <p:sp>
        <p:nvSpPr>
          <p:cNvPr id="98307" name="灯片编号占位符 5">
            <a:extLst>
              <a:ext uri="{FF2B5EF4-FFF2-40B4-BE49-F238E27FC236}">
                <a16:creationId xmlns:a16="http://schemas.microsoft.com/office/drawing/2014/main" id="{DA99BBAD-9993-65B1-BB05-35BD38D62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E45A96C-7636-4891-A3C8-6E8208C0DA9B}" type="slidenum">
              <a:rPr lang="en-US" altLang="zh-CN" sz="1800" smtClean="0">
                <a:latin typeface="Comic Sans MS" panose="030F0702030302020204" pitchFamily="66" charset="0"/>
              </a:rPr>
              <a:pPr>
                <a:spcBef>
                  <a:spcPct val="0"/>
                </a:spcBef>
                <a:buFontTx/>
                <a:buNone/>
              </a:pPr>
              <a:t>47</a:t>
            </a:fld>
            <a:endParaRPr lang="en-US" altLang="zh-CN" sz="1800">
              <a:latin typeface="Comic Sans MS" panose="030F0702030302020204" pitchFamily="66" charset="0"/>
            </a:endParaRPr>
          </a:p>
        </p:txBody>
      </p:sp>
      <p:sp>
        <p:nvSpPr>
          <p:cNvPr id="461835" name="Rectangle 11">
            <a:extLst>
              <a:ext uri="{FF2B5EF4-FFF2-40B4-BE49-F238E27FC236}">
                <a16:creationId xmlns:a16="http://schemas.microsoft.com/office/drawing/2014/main" id="{24BF14D6-AC42-BB07-E8D7-3A7401BAD9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6325" y="2565400"/>
            <a:ext cx="1655763" cy="431800"/>
          </a:xfrm>
          <a:prstGeom prst="rect">
            <a:avLst/>
          </a:prstGeom>
          <a:solidFill>
            <a:schemeClr val="hlink">
              <a:alpha val="3999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endParaRPr lang="zh-CN" altLang="en-US" sz="2400">
              <a:latin typeface="Comic Sans MS" panose="030F0702030302020204" pitchFamily="66" charset="0"/>
            </a:endParaRPr>
          </a:p>
        </p:txBody>
      </p:sp>
      <p:sp>
        <p:nvSpPr>
          <p:cNvPr id="98309" name="Rectangle 3">
            <a:extLst>
              <a:ext uri="{FF2B5EF4-FFF2-40B4-BE49-F238E27FC236}">
                <a16:creationId xmlns:a16="http://schemas.microsoft.com/office/drawing/2014/main" id="{6B0D461E-9D9D-69E5-B134-DF5A471974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1557338"/>
            <a:ext cx="8353425" cy="2592387"/>
          </a:xfrm>
        </p:spPr>
        <p:txBody>
          <a:bodyPr/>
          <a:lstStyle/>
          <a:p>
            <a:pPr eaLnBrk="1" hangingPunct="1"/>
            <a:r>
              <a:rPr lang="en-US" altLang="zh-CN" sz="2800"/>
              <a:t>Result of </a:t>
            </a:r>
            <a:r>
              <a:rPr lang="en-US" altLang="zh-CN" sz="2800" b="1"/>
              <a:t>where </a:t>
            </a:r>
            <a:r>
              <a:rPr lang="en-US" altLang="zh-CN" sz="2800"/>
              <a:t>clause predicate is treated as </a:t>
            </a:r>
            <a:r>
              <a:rPr lang="en-US" altLang="zh-CN" sz="2800" i="1"/>
              <a:t>false </a:t>
            </a:r>
            <a:r>
              <a:rPr lang="en-US" altLang="zh-CN" sz="2800"/>
              <a:t>if it evaluates to </a:t>
            </a:r>
            <a:r>
              <a:rPr lang="en-US" altLang="zh-CN" sz="2800" i="1"/>
              <a:t>unknown</a:t>
            </a:r>
          </a:p>
          <a:p>
            <a:pPr eaLnBrk="1" hangingPunct="1"/>
            <a:r>
              <a:rPr lang="en-US" altLang="zh-CN" sz="2800"/>
              <a:t>All aggregate operations except </a:t>
            </a:r>
            <a:r>
              <a:rPr lang="en-US" altLang="zh-CN" sz="2800" b="1"/>
              <a:t>count(*)</a:t>
            </a:r>
            <a:r>
              <a:rPr lang="en-US" altLang="zh-CN" sz="2800"/>
              <a:t> ignore tuples with null values on the aggregated attributes</a:t>
            </a:r>
          </a:p>
        </p:txBody>
      </p:sp>
      <p:sp>
        <p:nvSpPr>
          <p:cNvPr id="461828" name="Rectangle 4">
            <a:extLst>
              <a:ext uri="{FF2B5EF4-FFF2-40B4-BE49-F238E27FC236}">
                <a16:creationId xmlns:a16="http://schemas.microsoft.com/office/drawing/2014/main" id="{2E01DF7B-4354-0C8F-B99A-42F0C503FB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5963" y="476250"/>
            <a:ext cx="935037" cy="3587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>
                <a:latin typeface="Comic Sans MS" panose="030F0702030302020204" pitchFamily="66" charset="0"/>
              </a:rPr>
              <a:t>Cont</a:t>
            </a:r>
            <a:r>
              <a:rPr lang="en-US" altLang="zh-CN" sz="2800">
                <a:latin typeface="Comic Sans MS" panose="030F0702030302020204" pitchFamily="66" charset="0"/>
              </a:rPr>
              <a:t>.</a:t>
            </a:r>
          </a:p>
        </p:txBody>
      </p:sp>
      <p:sp>
        <p:nvSpPr>
          <p:cNvPr id="98311" name="Rectangle 5">
            <a:extLst>
              <a:ext uri="{FF2B5EF4-FFF2-40B4-BE49-F238E27FC236}">
                <a16:creationId xmlns:a16="http://schemas.microsoft.com/office/drawing/2014/main" id="{1C65CA74-70E3-69BB-5B89-E54B1F9154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/>
              <a:t>Null Values</a:t>
            </a:r>
          </a:p>
        </p:txBody>
      </p:sp>
      <p:sp>
        <p:nvSpPr>
          <p:cNvPr id="98312" name="Rectangle 6">
            <a:extLst>
              <a:ext uri="{FF2B5EF4-FFF2-40B4-BE49-F238E27FC236}">
                <a16:creationId xmlns:a16="http://schemas.microsoft.com/office/drawing/2014/main" id="{3D063C06-42F2-8DF1-A5FA-E3B3E592BF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4188" y="4151313"/>
            <a:ext cx="3479800" cy="457200"/>
          </a:xfrm>
          <a:prstGeom prst="rect">
            <a:avLst/>
          </a:prstGeom>
          <a:solidFill>
            <a:schemeClr val="bg1">
              <a:alpha val="5098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algn="ctr">
                <a:pattFill prst="wdDnDiag">
                  <a:fgClr>
                    <a:srgbClr val="0066FF"/>
                  </a:fgClr>
                  <a:bgClr>
                    <a:srgbClr val="FFFFFF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FF0066"/>
              </a:buClr>
              <a:buFont typeface="Wingdings" panose="05000000000000000000" pitchFamily="2" charset="2"/>
              <a:buChar char="n"/>
            </a:pPr>
            <a:r>
              <a:rPr lang="en-US" altLang="zh-CN" sz="2400">
                <a:latin typeface="Comic Sans MS" panose="030F0702030302020204" pitchFamily="66" charset="0"/>
              </a:rPr>
              <a:t>Total all loan amounts</a:t>
            </a:r>
          </a:p>
        </p:txBody>
      </p:sp>
      <p:sp>
        <p:nvSpPr>
          <p:cNvPr id="98313" name="Rectangle 8">
            <a:extLst>
              <a:ext uri="{FF2B5EF4-FFF2-40B4-BE49-F238E27FC236}">
                <a16:creationId xmlns:a16="http://schemas.microsoft.com/office/drawing/2014/main" id="{AB61B40C-5059-D3B8-1A1F-F33DECA642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3200" y="3933825"/>
            <a:ext cx="3176588" cy="850900"/>
          </a:xfrm>
          <a:prstGeom prst="rect">
            <a:avLst/>
          </a:prstGeom>
          <a:solidFill>
            <a:schemeClr val="bg1">
              <a:alpha val="50980"/>
            </a:schemeClr>
          </a:solidFill>
          <a:ln w="28575" algn="ctr">
            <a:pattFill prst="wdDnDiag">
              <a:fgClr>
                <a:srgbClr val="0066FF"/>
              </a:fgClr>
              <a:bgClr>
                <a:srgbClr val="FFFFFF"/>
              </a:bgClr>
            </a:patt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400" b="1">
                <a:latin typeface="Comic Sans MS" panose="030F0702030302020204" pitchFamily="66" charset="0"/>
              </a:rPr>
              <a:t>select sum</a:t>
            </a:r>
            <a:r>
              <a:rPr lang="en-US" altLang="zh-CN" sz="2400">
                <a:latin typeface="Comic Sans MS" panose="030F0702030302020204" pitchFamily="66" charset="0"/>
              </a:rPr>
              <a:t> (</a:t>
            </a:r>
            <a:r>
              <a:rPr lang="en-US" altLang="zh-CN" sz="2400" i="1">
                <a:latin typeface="Comic Sans MS" panose="030F0702030302020204" pitchFamily="66" charset="0"/>
              </a:rPr>
              <a:t>amount </a:t>
            </a:r>
            <a:r>
              <a:rPr lang="en-US" altLang="zh-CN" sz="2400">
                <a:latin typeface="Comic Sans MS" panose="030F0702030302020204" pitchFamily="66" charset="0"/>
              </a:rPr>
              <a:t>)</a:t>
            </a:r>
            <a:br>
              <a:rPr lang="en-US" altLang="zh-CN" sz="2400" i="1">
                <a:latin typeface="Comic Sans MS" panose="030F0702030302020204" pitchFamily="66" charset="0"/>
              </a:rPr>
            </a:br>
            <a:r>
              <a:rPr lang="en-US" altLang="zh-CN" sz="2400" b="1">
                <a:latin typeface="Comic Sans MS" panose="030F0702030302020204" pitchFamily="66" charset="0"/>
              </a:rPr>
              <a:t>from</a:t>
            </a:r>
            <a:r>
              <a:rPr lang="en-US" altLang="zh-CN" sz="2400" i="1">
                <a:latin typeface="Comic Sans MS" panose="030F0702030302020204" pitchFamily="66" charset="0"/>
              </a:rPr>
              <a:t> loan</a:t>
            </a:r>
          </a:p>
        </p:txBody>
      </p:sp>
      <p:sp>
        <p:nvSpPr>
          <p:cNvPr id="461833" name="Rectangle 9">
            <a:extLst>
              <a:ext uri="{FF2B5EF4-FFF2-40B4-BE49-F238E27FC236}">
                <a16:creationId xmlns:a16="http://schemas.microsoft.com/office/drawing/2014/main" id="{E82436BB-99C2-9825-BC8B-34D77C497C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325" y="4151313"/>
            <a:ext cx="1368425" cy="431800"/>
          </a:xfrm>
          <a:prstGeom prst="rect">
            <a:avLst/>
          </a:prstGeom>
          <a:solidFill>
            <a:srgbClr val="FFFBD1"/>
          </a:solidFill>
          <a:ln w="57150">
            <a:pattFill prst="pct80">
              <a:fgClr>
                <a:srgbClr val="CC0066"/>
              </a:fgClr>
              <a:bgClr>
                <a:srgbClr val="FFFFFF"/>
              </a:bgClr>
            </a:patt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 b="1">
                <a:effectLst>
                  <a:outerShdw blurRad="38100" dist="38100" dir="2700000" algn="tl">
                    <a:srgbClr val="FFFFFF"/>
                  </a:outerShdw>
                </a:effectLst>
              </a:rPr>
              <a:t>Example</a:t>
            </a:r>
          </a:p>
        </p:txBody>
      </p:sp>
      <p:sp>
        <p:nvSpPr>
          <p:cNvPr id="461834" name="Rectangle 10">
            <a:extLst>
              <a:ext uri="{FF2B5EF4-FFF2-40B4-BE49-F238E27FC236}">
                <a16:creationId xmlns:a16="http://schemas.microsoft.com/office/drawing/2014/main" id="{5245E7C3-DEAD-C946-EE6C-FF50CC36C3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4916488"/>
            <a:ext cx="6732587" cy="1033462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2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800100" indent="-3429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257300" indent="-342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714500" indent="-3429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71700" indent="-3429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8900" indent="-34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086100" indent="-34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43300" indent="-34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00500" indent="-34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Blip>
                <a:blip r:embed="rId4"/>
              </a:buBlip>
            </a:pPr>
            <a:r>
              <a:rPr lang="en-US" altLang="zh-CN" sz="2400">
                <a:latin typeface="Comic Sans MS" panose="030F0702030302020204" pitchFamily="66" charset="0"/>
              </a:rPr>
              <a:t>Above statement ignores null amounts</a:t>
            </a:r>
          </a:p>
          <a:p>
            <a:pPr eaLnBrk="1" hangingPunct="1">
              <a:spcBef>
                <a:spcPct val="50000"/>
              </a:spcBef>
              <a:buFontTx/>
              <a:buBlip>
                <a:blip r:embed="rId4"/>
              </a:buBlip>
            </a:pPr>
            <a:r>
              <a:rPr lang="en-US" altLang="zh-CN" sz="2400">
                <a:latin typeface="Comic Sans MS" panose="030F0702030302020204" pitchFamily="66" charset="0"/>
              </a:rPr>
              <a:t>Result is </a:t>
            </a:r>
            <a:r>
              <a:rPr lang="en-US" altLang="zh-CN" sz="2400" i="1">
                <a:latin typeface="Comic Sans MS" panose="030F0702030302020204" pitchFamily="66" charset="0"/>
              </a:rPr>
              <a:t>null</a:t>
            </a:r>
            <a:r>
              <a:rPr lang="en-US" altLang="zh-CN" sz="2400">
                <a:latin typeface="Comic Sans MS" panose="030F0702030302020204" pitchFamily="66" charset="0"/>
              </a:rPr>
              <a:t> if there is no non-null amount</a:t>
            </a:r>
          </a:p>
        </p:txBody>
      </p:sp>
    </p:spTree>
  </p:cSld>
  <p:clrMapOvr>
    <a:masterClrMapping/>
  </p:clrMapOvr>
  <p:transition spd="med">
    <p:fade/>
    <p:sndAc>
      <p:stSnd>
        <p:snd r:embed="rId3" name="click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18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18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618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618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4618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618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61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1835" grpId="0" animBg="1"/>
      <p:bldP spid="461828" grpId="0" animBg="1"/>
      <p:bldP spid="461834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页脚占位符 4">
            <a:extLst>
              <a:ext uri="{FF2B5EF4-FFF2-40B4-BE49-F238E27FC236}">
                <a16:creationId xmlns:a16="http://schemas.microsoft.com/office/drawing/2014/main" id="{D5B3BFCF-9130-2F50-817F-B02B789C4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066FF"/>
                </a:solidFill>
                <a:latin typeface="Comic Sans MS" panose="030F0702030302020204" pitchFamily="66" charset="0"/>
              </a:rPr>
              <a:t>Chapter3 SQL</a:t>
            </a:r>
          </a:p>
        </p:txBody>
      </p:sp>
      <p:sp>
        <p:nvSpPr>
          <p:cNvPr id="100355" name="灯片编号占位符 5">
            <a:extLst>
              <a:ext uri="{FF2B5EF4-FFF2-40B4-BE49-F238E27FC236}">
                <a16:creationId xmlns:a16="http://schemas.microsoft.com/office/drawing/2014/main" id="{64AF884A-A34F-90E3-D291-99D99C6D1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C1459D2-4078-4FD4-9202-8D3E6C69D525}" type="slidenum">
              <a:rPr lang="en-US" altLang="zh-CN" sz="1800" smtClean="0">
                <a:latin typeface="Comic Sans MS" panose="030F0702030302020204" pitchFamily="66" charset="0"/>
              </a:rPr>
              <a:pPr>
                <a:spcBef>
                  <a:spcPct val="0"/>
                </a:spcBef>
                <a:buFontTx/>
                <a:buNone/>
              </a:pPr>
              <a:t>48</a:t>
            </a:fld>
            <a:endParaRPr lang="en-US" altLang="zh-CN" sz="1800">
              <a:latin typeface="Comic Sans MS" panose="030F0702030302020204" pitchFamily="66" charset="0"/>
            </a:endParaRPr>
          </a:p>
        </p:txBody>
      </p:sp>
      <p:sp>
        <p:nvSpPr>
          <p:cNvPr id="462852" name="Rectangle 4">
            <a:extLst>
              <a:ext uri="{FF2B5EF4-FFF2-40B4-BE49-F238E27FC236}">
                <a16:creationId xmlns:a16="http://schemas.microsoft.com/office/drawing/2014/main" id="{DA79A4DB-3248-335D-B187-E057C34088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4663" y="4797425"/>
            <a:ext cx="3167062" cy="503238"/>
          </a:xfrm>
          <a:prstGeom prst="rect">
            <a:avLst/>
          </a:prstGeom>
          <a:solidFill>
            <a:schemeClr val="hlink">
              <a:alpha val="3999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endParaRPr lang="zh-CN" altLang="en-US" sz="2400">
              <a:latin typeface="Comic Sans MS" panose="030F0702030302020204" pitchFamily="66" charset="0"/>
            </a:endParaRPr>
          </a:p>
        </p:txBody>
      </p:sp>
      <p:sp>
        <p:nvSpPr>
          <p:cNvPr id="462854" name="Rectangle 6">
            <a:extLst>
              <a:ext uri="{FF2B5EF4-FFF2-40B4-BE49-F238E27FC236}">
                <a16:creationId xmlns:a16="http://schemas.microsoft.com/office/drawing/2014/main" id="{B6B9BB83-A410-49C2-C321-976BA90649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6188" y="4797425"/>
            <a:ext cx="792162" cy="503238"/>
          </a:xfrm>
          <a:prstGeom prst="rect">
            <a:avLst/>
          </a:prstGeom>
          <a:solidFill>
            <a:schemeClr val="hlink">
              <a:alpha val="3999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endParaRPr lang="zh-CN" altLang="en-US" sz="2400">
              <a:latin typeface="Comic Sans MS" panose="030F0702030302020204" pitchFamily="66" charset="0"/>
            </a:endParaRPr>
          </a:p>
        </p:txBody>
      </p:sp>
      <p:sp>
        <p:nvSpPr>
          <p:cNvPr id="462855" name="Rectangle 7">
            <a:extLst>
              <a:ext uri="{FF2B5EF4-FFF2-40B4-BE49-F238E27FC236}">
                <a16:creationId xmlns:a16="http://schemas.microsoft.com/office/drawing/2014/main" id="{13E216E8-7C60-590E-E80A-D55FF986AE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5300663"/>
            <a:ext cx="2376488" cy="503237"/>
          </a:xfrm>
          <a:prstGeom prst="rect">
            <a:avLst/>
          </a:prstGeom>
          <a:solidFill>
            <a:schemeClr val="hlink">
              <a:alpha val="3999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endParaRPr lang="zh-CN" altLang="en-US" sz="2400">
              <a:latin typeface="Comic Sans MS" panose="030F0702030302020204" pitchFamily="66" charset="0"/>
            </a:endParaRPr>
          </a:p>
        </p:txBody>
      </p:sp>
      <p:sp>
        <p:nvSpPr>
          <p:cNvPr id="462856" name="Rectangle 8">
            <a:extLst>
              <a:ext uri="{FF2B5EF4-FFF2-40B4-BE49-F238E27FC236}">
                <a16:creationId xmlns:a16="http://schemas.microsoft.com/office/drawing/2014/main" id="{C4365669-DD56-8791-636B-941CAC5C00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7175" y="5300663"/>
            <a:ext cx="2952750" cy="503237"/>
          </a:xfrm>
          <a:prstGeom prst="rect">
            <a:avLst/>
          </a:prstGeom>
          <a:solidFill>
            <a:schemeClr val="hlink">
              <a:alpha val="3999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endParaRPr lang="zh-CN" altLang="en-US" sz="2400">
              <a:latin typeface="Comic Sans MS" panose="030F0702030302020204" pitchFamily="66" charset="0"/>
            </a:endParaRPr>
          </a:p>
        </p:txBody>
      </p:sp>
      <p:sp>
        <p:nvSpPr>
          <p:cNvPr id="100360" name="Rectangle 2">
            <a:extLst>
              <a:ext uri="{FF2B5EF4-FFF2-40B4-BE49-F238E27FC236}">
                <a16:creationId xmlns:a16="http://schemas.microsoft.com/office/drawing/2014/main" id="{553F3213-4F58-679E-26B6-7B37FDAB1A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Nested Subqueries</a:t>
            </a:r>
          </a:p>
        </p:txBody>
      </p:sp>
      <p:sp>
        <p:nvSpPr>
          <p:cNvPr id="100361" name="Rectangle 3">
            <a:extLst>
              <a:ext uri="{FF2B5EF4-FFF2-40B4-BE49-F238E27FC236}">
                <a16:creationId xmlns:a16="http://schemas.microsoft.com/office/drawing/2014/main" id="{623DA4BA-DA2F-E8E3-EBE3-76B67EE0FA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SQL provides a mechanism for the nesting of subqueries.</a:t>
            </a:r>
          </a:p>
          <a:p>
            <a:pPr eaLnBrk="1" hangingPunct="1"/>
            <a:r>
              <a:rPr lang="en-US" altLang="zh-CN"/>
              <a:t>A </a:t>
            </a:r>
            <a:r>
              <a:rPr lang="en-US" altLang="zh-CN" b="1">
                <a:solidFill>
                  <a:srgbClr val="CC0066"/>
                </a:solidFill>
              </a:rPr>
              <a:t>subquery</a:t>
            </a:r>
            <a:r>
              <a:rPr lang="en-US" altLang="zh-CN"/>
              <a:t> is a </a:t>
            </a:r>
            <a:r>
              <a:rPr lang="en-US" altLang="zh-CN" b="1"/>
              <a:t>select-from-where</a:t>
            </a:r>
            <a:r>
              <a:rPr lang="en-US" altLang="zh-CN"/>
              <a:t> expression that is nested within another query.</a:t>
            </a:r>
          </a:p>
          <a:p>
            <a:pPr eaLnBrk="1" hangingPunct="1"/>
            <a:r>
              <a:rPr lang="en-US" altLang="zh-CN"/>
              <a:t>A common use of subqueries is to perform tests for set membership, set comparisons, and set cardinality</a:t>
            </a:r>
          </a:p>
        </p:txBody>
      </p:sp>
    </p:spTree>
  </p:cSld>
  <p:clrMapOvr>
    <a:masterClrMapping/>
  </p:clrMapOvr>
  <p:transition spd="med">
    <p:fade/>
    <p:sndAc>
      <p:stSnd>
        <p:snd r:embed="rId3" name="click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2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62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62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62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2852" grpId="0" animBg="1"/>
      <p:bldP spid="462854" grpId="0" animBg="1"/>
      <p:bldP spid="462855" grpId="0" animBg="1"/>
      <p:bldP spid="462856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页脚占位符 2">
            <a:extLst>
              <a:ext uri="{FF2B5EF4-FFF2-40B4-BE49-F238E27FC236}">
                <a16:creationId xmlns:a16="http://schemas.microsoft.com/office/drawing/2014/main" id="{45289C4D-0480-C1A6-A047-0F1B4AEF3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066FF"/>
                </a:solidFill>
                <a:latin typeface="Comic Sans MS" panose="030F0702030302020204" pitchFamily="66" charset="0"/>
              </a:rPr>
              <a:t>Chapter3 SQL</a:t>
            </a:r>
          </a:p>
        </p:txBody>
      </p:sp>
      <p:sp>
        <p:nvSpPr>
          <p:cNvPr id="102403" name="灯片编号占位符 3">
            <a:extLst>
              <a:ext uri="{FF2B5EF4-FFF2-40B4-BE49-F238E27FC236}">
                <a16:creationId xmlns:a16="http://schemas.microsoft.com/office/drawing/2014/main" id="{CA2BFE33-5A74-C711-5EE2-8C772DA62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55CDB23-EC4F-45B7-B96E-D1410757DCFB}" type="slidenum">
              <a:rPr lang="en-US" altLang="zh-CN" sz="1800" smtClean="0">
                <a:latin typeface="Comic Sans MS" panose="030F0702030302020204" pitchFamily="66" charset="0"/>
              </a:rPr>
              <a:pPr>
                <a:spcBef>
                  <a:spcPct val="0"/>
                </a:spcBef>
                <a:buFontTx/>
                <a:buNone/>
              </a:pPr>
              <a:t>49</a:t>
            </a:fld>
            <a:endParaRPr lang="en-US" altLang="zh-CN" sz="1800">
              <a:latin typeface="Comic Sans MS" panose="030F0702030302020204" pitchFamily="66" charset="0"/>
            </a:endParaRPr>
          </a:p>
        </p:txBody>
      </p:sp>
      <p:sp>
        <p:nvSpPr>
          <p:cNvPr id="464915" name="Rectangle 19">
            <a:extLst>
              <a:ext uri="{FF2B5EF4-FFF2-40B4-BE49-F238E27FC236}">
                <a16:creationId xmlns:a16="http://schemas.microsoft.com/office/drawing/2014/main" id="{E093CCCF-24A9-5A00-D7E3-EDC2BEB583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2363" y="5516563"/>
            <a:ext cx="3384550" cy="792162"/>
          </a:xfrm>
          <a:prstGeom prst="rect">
            <a:avLst/>
          </a:prstGeom>
          <a:solidFill>
            <a:schemeClr val="hlink">
              <a:alpha val="3999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endParaRPr lang="zh-CN" altLang="en-US" sz="2400">
              <a:latin typeface="Comic Sans MS" panose="030F0702030302020204" pitchFamily="66" charset="0"/>
            </a:endParaRPr>
          </a:p>
        </p:txBody>
      </p:sp>
      <p:sp>
        <p:nvSpPr>
          <p:cNvPr id="464912" name="Rectangle 16">
            <a:extLst>
              <a:ext uri="{FF2B5EF4-FFF2-40B4-BE49-F238E27FC236}">
                <a16:creationId xmlns:a16="http://schemas.microsoft.com/office/drawing/2014/main" id="{24F350A8-238A-E9BE-BE24-2F91663AEC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6100" y="2852738"/>
            <a:ext cx="3384550" cy="792162"/>
          </a:xfrm>
          <a:prstGeom prst="rect">
            <a:avLst/>
          </a:prstGeom>
          <a:solidFill>
            <a:schemeClr val="hlink">
              <a:alpha val="3999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endParaRPr lang="zh-CN" altLang="en-US" sz="2400">
              <a:latin typeface="Comic Sans MS" panose="030F0702030302020204" pitchFamily="66" charset="0"/>
            </a:endParaRPr>
          </a:p>
        </p:txBody>
      </p:sp>
      <p:sp>
        <p:nvSpPr>
          <p:cNvPr id="464907" name="Rectangle 11">
            <a:extLst>
              <a:ext uri="{FF2B5EF4-FFF2-40B4-BE49-F238E27FC236}">
                <a16:creationId xmlns:a16="http://schemas.microsoft.com/office/drawing/2014/main" id="{C5E26DE5-18C2-984B-AFB4-1548E551A0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4300" y="5516563"/>
            <a:ext cx="1008063" cy="431800"/>
          </a:xfrm>
          <a:prstGeom prst="rect">
            <a:avLst/>
          </a:prstGeom>
          <a:solidFill>
            <a:schemeClr val="hlink">
              <a:alpha val="3999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endParaRPr lang="zh-CN" altLang="en-US" sz="2400">
              <a:latin typeface="Comic Sans MS" panose="030F0702030302020204" pitchFamily="66" charset="0"/>
            </a:endParaRPr>
          </a:p>
        </p:txBody>
      </p:sp>
      <p:sp>
        <p:nvSpPr>
          <p:cNvPr id="464906" name="Rectangle 10">
            <a:extLst>
              <a:ext uri="{FF2B5EF4-FFF2-40B4-BE49-F238E27FC236}">
                <a16:creationId xmlns:a16="http://schemas.microsoft.com/office/drawing/2014/main" id="{89C74A25-E362-8937-2389-EF1A1FA084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1275" y="2852738"/>
            <a:ext cx="504825" cy="431800"/>
          </a:xfrm>
          <a:prstGeom prst="rect">
            <a:avLst/>
          </a:prstGeom>
          <a:solidFill>
            <a:schemeClr val="hlink">
              <a:alpha val="3999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endParaRPr lang="zh-CN" altLang="en-US" sz="2400">
              <a:latin typeface="Comic Sans MS" panose="030F0702030302020204" pitchFamily="66" charset="0"/>
            </a:endParaRPr>
          </a:p>
        </p:txBody>
      </p:sp>
      <p:sp>
        <p:nvSpPr>
          <p:cNvPr id="102408" name="Rectangle 5">
            <a:extLst>
              <a:ext uri="{FF2B5EF4-FFF2-40B4-BE49-F238E27FC236}">
                <a16:creationId xmlns:a16="http://schemas.microsoft.com/office/drawing/2014/main" id="{8F2F6B73-C18B-DDFD-E2F1-EE9129597D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1125538"/>
            <a:ext cx="6192838" cy="822325"/>
          </a:xfrm>
          <a:prstGeom prst="rect">
            <a:avLst/>
          </a:prstGeom>
          <a:solidFill>
            <a:schemeClr val="bg1">
              <a:alpha val="5098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algn="ctr">
                <a:pattFill prst="wdDnDiag">
                  <a:fgClr>
                    <a:srgbClr val="0066FF"/>
                  </a:fgClr>
                  <a:bgClr>
                    <a:srgbClr val="FFFFFF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3525" indent="-26352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FF0066"/>
              </a:buClr>
              <a:buFont typeface="Wingdings" panose="05000000000000000000" pitchFamily="2" charset="2"/>
              <a:buChar char="n"/>
            </a:pPr>
            <a:r>
              <a:rPr lang="en-US" altLang="zh-CN" sz="2400">
                <a:latin typeface="Comic Sans MS" panose="030F0702030302020204" pitchFamily="66" charset="0"/>
              </a:rPr>
              <a:t>Find all customers who have both an account and a loan at the bank.</a:t>
            </a:r>
          </a:p>
        </p:txBody>
      </p:sp>
      <p:sp>
        <p:nvSpPr>
          <p:cNvPr id="102409" name="Rectangle 6">
            <a:extLst>
              <a:ext uri="{FF2B5EF4-FFF2-40B4-BE49-F238E27FC236}">
                <a16:creationId xmlns:a16="http://schemas.microsoft.com/office/drawing/2014/main" id="{12F61218-67B3-468D-0F6C-6D3948FB33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2063750"/>
            <a:ext cx="7207250" cy="1581150"/>
          </a:xfrm>
          <a:prstGeom prst="rect">
            <a:avLst/>
          </a:prstGeom>
          <a:solidFill>
            <a:schemeClr val="bg1">
              <a:alpha val="50980"/>
            </a:schemeClr>
          </a:solidFill>
          <a:ln w="28575" algn="ctr">
            <a:pattFill prst="wdDnDiag">
              <a:fgClr>
                <a:srgbClr val="0066FF"/>
              </a:fgClr>
              <a:bgClr>
                <a:srgbClr val="FFFFFF"/>
              </a:bgClr>
            </a:patt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r>
              <a:rPr kumimoji="1" lang="en-US" altLang="zh-CN" sz="2400" b="1">
                <a:latin typeface="Comic Sans MS" panose="030F0702030302020204" pitchFamily="66" charset="0"/>
              </a:rPr>
              <a:t>select distinct</a:t>
            </a:r>
            <a:r>
              <a:rPr kumimoji="1" lang="en-US" altLang="zh-CN" sz="2400" i="1">
                <a:latin typeface="Comic Sans MS" panose="030F0702030302020204" pitchFamily="66" charset="0"/>
              </a:rPr>
              <a:t> customer_name</a:t>
            </a:r>
            <a:br>
              <a:rPr kumimoji="1" lang="en-US" altLang="zh-CN" sz="2400" i="1">
                <a:latin typeface="Comic Sans MS" panose="030F0702030302020204" pitchFamily="66" charset="0"/>
              </a:rPr>
            </a:br>
            <a:r>
              <a:rPr kumimoji="1" lang="en-US" altLang="zh-CN" sz="2400" b="1">
                <a:latin typeface="Comic Sans MS" panose="030F0702030302020204" pitchFamily="66" charset="0"/>
              </a:rPr>
              <a:t>from </a:t>
            </a:r>
            <a:r>
              <a:rPr kumimoji="1" lang="en-US" altLang="zh-CN" sz="2400" i="1">
                <a:latin typeface="Comic Sans MS" panose="030F0702030302020204" pitchFamily="66" charset="0"/>
              </a:rPr>
              <a:t>borrower</a:t>
            </a:r>
            <a:br>
              <a:rPr kumimoji="1" lang="en-US" altLang="zh-CN" sz="2400" i="1">
                <a:latin typeface="Comic Sans MS" panose="030F0702030302020204" pitchFamily="66" charset="0"/>
              </a:rPr>
            </a:br>
            <a:r>
              <a:rPr kumimoji="1" lang="en-US" altLang="zh-CN" sz="2400" b="1">
                <a:latin typeface="Comic Sans MS" panose="030F0702030302020204" pitchFamily="66" charset="0"/>
              </a:rPr>
              <a:t>where </a:t>
            </a:r>
            <a:r>
              <a:rPr kumimoji="1" lang="en-US" altLang="zh-CN" sz="2400" i="1">
                <a:latin typeface="Comic Sans MS" panose="030F0702030302020204" pitchFamily="66" charset="0"/>
              </a:rPr>
              <a:t>customer_name </a:t>
            </a:r>
            <a:r>
              <a:rPr kumimoji="1" lang="en-US" altLang="zh-CN" sz="2400" b="1">
                <a:latin typeface="Comic Sans MS" panose="030F0702030302020204" pitchFamily="66" charset="0"/>
              </a:rPr>
              <a:t>in </a:t>
            </a:r>
            <a:r>
              <a:rPr kumimoji="1" lang="en-US" altLang="zh-CN" sz="2400">
                <a:latin typeface="Comic Sans MS" panose="030F0702030302020204" pitchFamily="66" charset="0"/>
              </a:rPr>
              <a:t>(</a:t>
            </a:r>
            <a:r>
              <a:rPr kumimoji="1" lang="en-US" altLang="zh-CN" sz="2400" b="1">
                <a:latin typeface="Comic Sans MS" panose="030F0702030302020204" pitchFamily="66" charset="0"/>
              </a:rPr>
              <a:t>select</a:t>
            </a:r>
            <a:r>
              <a:rPr kumimoji="1" lang="en-US" altLang="zh-CN" sz="2400" i="1">
                <a:latin typeface="Comic Sans MS" panose="030F0702030302020204" pitchFamily="66" charset="0"/>
              </a:rPr>
              <a:t> customer_name</a:t>
            </a:r>
            <a:br>
              <a:rPr kumimoji="1" lang="en-US" altLang="zh-CN" sz="2400" i="1">
                <a:latin typeface="Comic Sans MS" panose="030F0702030302020204" pitchFamily="66" charset="0"/>
              </a:rPr>
            </a:br>
            <a:r>
              <a:rPr kumimoji="1" lang="en-US" altLang="zh-CN" sz="2400" i="1">
                <a:latin typeface="Comic Sans MS" panose="030F0702030302020204" pitchFamily="66" charset="0"/>
              </a:rPr>
              <a:t>                                           </a:t>
            </a:r>
            <a:r>
              <a:rPr kumimoji="1" lang="en-US" altLang="zh-CN" sz="2400" b="1">
                <a:latin typeface="Comic Sans MS" panose="030F0702030302020204" pitchFamily="66" charset="0"/>
              </a:rPr>
              <a:t>from</a:t>
            </a:r>
            <a:r>
              <a:rPr kumimoji="1" lang="en-US" altLang="zh-CN" sz="2400" b="1" i="1">
                <a:latin typeface="Comic Sans MS" panose="030F0702030302020204" pitchFamily="66" charset="0"/>
              </a:rPr>
              <a:t> </a:t>
            </a:r>
            <a:r>
              <a:rPr kumimoji="1" lang="en-US" altLang="zh-CN" sz="2400" i="1">
                <a:latin typeface="Comic Sans MS" panose="030F0702030302020204" pitchFamily="66" charset="0"/>
              </a:rPr>
              <a:t>depositor </a:t>
            </a:r>
            <a:r>
              <a:rPr kumimoji="1" lang="en-US" altLang="zh-CN" sz="2400">
                <a:latin typeface="Comic Sans MS" panose="030F0702030302020204" pitchFamily="66" charset="0"/>
              </a:rPr>
              <a:t>)</a:t>
            </a:r>
          </a:p>
        </p:txBody>
      </p:sp>
      <p:sp>
        <p:nvSpPr>
          <p:cNvPr id="102410" name="Rectangle 7">
            <a:extLst>
              <a:ext uri="{FF2B5EF4-FFF2-40B4-BE49-F238E27FC236}">
                <a16:creationId xmlns:a16="http://schemas.microsoft.com/office/drawing/2014/main" id="{1E5F3DA4-AE06-89DF-CC74-F56BF6D8A7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3789363"/>
            <a:ext cx="7850188" cy="822325"/>
          </a:xfrm>
          <a:prstGeom prst="rect">
            <a:avLst/>
          </a:prstGeom>
          <a:solidFill>
            <a:schemeClr val="bg1">
              <a:alpha val="5098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algn="ctr">
                <a:pattFill prst="wdDnDiag">
                  <a:fgClr>
                    <a:srgbClr val="0066FF"/>
                  </a:fgClr>
                  <a:bgClr>
                    <a:srgbClr val="FFFFFF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3525" indent="-26352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altLang="zh-CN" sz="2400">
                <a:latin typeface="Comic Sans MS" panose="030F0702030302020204" pitchFamily="66" charset="0"/>
              </a:rPr>
              <a:t>Find all customers who have a loan at the bank but do not have an account at the bank</a:t>
            </a:r>
          </a:p>
        </p:txBody>
      </p:sp>
      <p:sp>
        <p:nvSpPr>
          <p:cNvPr id="102411" name="Rectangle 8">
            <a:extLst>
              <a:ext uri="{FF2B5EF4-FFF2-40B4-BE49-F238E27FC236}">
                <a16:creationId xmlns:a16="http://schemas.microsoft.com/office/drawing/2014/main" id="{2D375FAD-AE04-4DDE-16BA-53B53AD9CF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4725988"/>
            <a:ext cx="7843838" cy="1581150"/>
          </a:xfrm>
          <a:prstGeom prst="rect">
            <a:avLst/>
          </a:prstGeom>
          <a:solidFill>
            <a:schemeClr val="bg1">
              <a:alpha val="50980"/>
            </a:schemeClr>
          </a:solidFill>
          <a:ln w="28575" algn="ctr">
            <a:pattFill prst="wdDnDiag">
              <a:fgClr>
                <a:srgbClr val="0066FF"/>
              </a:fgClr>
              <a:bgClr>
                <a:srgbClr val="FFFFFF"/>
              </a:bgClr>
            </a:patt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r>
              <a:rPr kumimoji="1" lang="en-US" altLang="zh-CN" sz="2400" b="1">
                <a:latin typeface="Comic Sans MS" panose="030F0702030302020204" pitchFamily="66" charset="0"/>
              </a:rPr>
              <a:t>select distinct </a:t>
            </a:r>
            <a:r>
              <a:rPr kumimoji="1" lang="en-US" altLang="zh-CN" sz="2400" i="1">
                <a:latin typeface="Comic Sans MS" panose="030F0702030302020204" pitchFamily="66" charset="0"/>
              </a:rPr>
              <a:t>customer_name</a:t>
            </a:r>
            <a:br>
              <a:rPr kumimoji="1" lang="en-US" altLang="zh-CN" sz="2400" i="1">
                <a:latin typeface="Comic Sans MS" panose="030F0702030302020204" pitchFamily="66" charset="0"/>
              </a:rPr>
            </a:br>
            <a:r>
              <a:rPr kumimoji="1" lang="en-US" altLang="zh-CN" sz="2400" b="1">
                <a:latin typeface="Comic Sans MS" panose="030F0702030302020204" pitchFamily="66" charset="0"/>
              </a:rPr>
              <a:t>from </a:t>
            </a:r>
            <a:r>
              <a:rPr kumimoji="1" lang="en-US" altLang="zh-CN" sz="2400" i="1">
                <a:latin typeface="Comic Sans MS" panose="030F0702030302020204" pitchFamily="66" charset="0"/>
              </a:rPr>
              <a:t>borrower</a:t>
            </a:r>
            <a:br>
              <a:rPr kumimoji="1" lang="en-US" altLang="zh-CN" sz="2400" i="1">
                <a:latin typeface="Comic Sans MS" panose="030F0702030302020204" pitchFamily="66" charset="0"/>
              </a:rPr>
            </a:br>
            <a:r>
              <a:rPr kumimoji="1" lang="en-US" altLang="zh-CN" sz="2400" b="1">
                <a:latin typeface="Comic Sans MS" panose="030F0702030302020204" pitchFamily="66" charset="0"/>
              </a:rPr>
              <a:t>where </a:t>
            </a:r>
            <a:r>
              <a:rPr kumimoji="1" lang="en-US" altLang="zh-CN" sz="2400" i="1">
                <a:latin typeface="Comic Sans MS" panose="030F0702030302020204" pitchFamily="66" charset="0"/>
              </a:rPr>
              <a:t>customer_name </a:t>
            </a:r>
            <a:r>
              <a:rPr kumimoji="1" lang="en-US" altLang="zh-CN" sz="2400" b="1">
                <a:latin typeface="Comic Sans MS" panose="030F0702030302020204" pitchFamily="66" charset="0"/>
              </a:rPr>
              <a:t>not in </a:t>
            </a:r>
            <a:r>
              <a:rPr kumimoji="1" lang="en-US" altLang="zh-CN" sz="2400">
                <a:latin typeface="Comic Sans MS" panose="030F0702030302020204" pitchFamily="66" charset="0"/>
              </a:rPr>
              <a:t>(</a:t>
            </a:r>
            <a:r>
              <a:rPr kumimoji="1" lang="en-US" altLang="zh-CN" sz="2400" b="1">
                <a:latin typeface="Comic Sans MS" panose="030F0702030302020204" pitchFamily="66" charset="0"/>
              </a:rPr>
              <a:t>select </a:t>
            </a:r>
            <a:r>
              <a:rPr kumimoji="1" lang="en-US" altLang="zh-CN" sz="2400" i="1">
                <a:latin typeface="Comic Sans MS" panose="030F0702030302020204" pitchFamily="66" charset="0"/>
              </a:rPr>
              <a:t>customer_name</a:t>
            </a:r>
            <a:br>
              <a:rPr kumimoji="1" lang="en-US" altLang="zh-CN" sz="2400" i="1">
                <a:latin typeface="Comic Sans MS" panose="030F0702030302020204" pitchFamily="66" charset="0"/>
              </a:rPr>
            </a:br>
            <a:r>
              <a:rPr kumimoji="1" lang="en-US" altLang="zh-CN" sz="2400" i="1">
                <a:latin typeface="Comic Sans MS" panose="030F0702030302020204" pitchFamily="66" charset="0"/>
              </a:rPr>
              <a:t>                                                 </a:t>
            </a:r>
            <a:r>
              <a:rPr kumimoji="1" lang="en-US" altLang="zh-CN" sz="2400" b="1">
                <a:latin typeface="Comic Sans MS" panose="030F0702030302020204" pitchFamily="66" charset="0"/>
              </a:rPr>
              <a:t>from </a:t>
            </a:r>
            <a:r>
              <a:rPr kumimoji="1" lang="en-US" altLang="zh-CN" sz="2400" i="1">
                <a:latin typeface="Comic Sans MS" panose="030F0702030302020204" pitchFamily="66" charset="0"/>
              </a:rPr>
              <a:t>depositor </a:t>
            </a:r>
            <a:r>
              <a:rPr kumimoji="1" lang="en-US" altLang="zh-CN" sz="2400">
                <a:latin typeface="Comic Sans MS" panose="030F0702030302020204" pitchFamily="66" charset="0"/>
              </a:rPr>
              <a:t>)</a:t>
            </a:r>
          </a:p>
        </p:txBody>
      </p:sp>
      <p:sp>
        <p:nvSpPr>
          <p:cNvPr id="102412" name="Rectangle 9">
            <a:extLst>
              <a:ext uri="{FF2B5EF4-FFF2-40B4-BE49-F238E27FC236}">
                <a16:creationId xmlns:a16="http://schemas.microsoft.com/office/drawing/2014/main" id="{21AC9AEB-6AB6-4090-4485-DC260A93D5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115888"/>
            <a:ext cx="8359775" cy="941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4400">
                <a:latin typeface="Comic Sans MS" panose="030F0702030302020204" pitchFamily="66" charset="0"/>
              </a:rPr>
              <a:t>Set Membership </a:t>
            </a:r>
          </a:p>
        </p:txBody>
      </p:sp>
      <p:sp>
        <p:nvSpPr>
          <p:cNvPr id="464908" name="Rectangle 12">
            <a:extLst>
              <a:ext uri="{FF2B5EF4-FFF2-40B4-BE49-F238E27FC236}">
                <a16:creationId xmlns:a16="http://schemas.microsoft.com/office/drawing/2014/main" id="{9334D2D2-21B1-9FC5-1447-5FB8CD4814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8625" y="1628775"/>
            <a:ext cx="2303463" cy="850900"/>
          </a:xfrm>
          <a:prstGeom prst="rect">
            <a:avLst/>
          </a:prstGeom>
          <a:solidFill>
            <a:schemeClr val="bg1"/>
          </a:solidFill>
          <a:ln w="28575" algn="ctr">
            <a:pattFill prst="pct70">
              <a:fgClr>
                <a:srgbClr val="0066FF"/>
              </a:fgClr>
              <a:bgClr>
                <a:srgbClr val="FFFFFF"/>
              </a:bgClr>
            </a:pattFill>
            <a:miter lim="800000"/>
            <a:headEnd/>
            <a:tailEnd/>
          </a:ln>
          <a:effectLst>
            <a:outerShdw dist="107763" dir="2700000" algn="ctr" rotWithShape="0">
              <a:srgbClr val="BDDEFF">
                <a:alpha val="50000"/>
              </a:srgbClr>
            </a:outerShdw>
          </a:effec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zh-CN" sz="2400">
                <a:latin typeface="Comic Sans MS" panose="030F0702030302020204" pitchFamily="66" charset="0"/>
              </a:rPr>
              <a:t>Test for set membership</a:t>
            </a:r>
          </a:p>
        </p:txBody>
      </p:sp>
      <p:cxnSp>
        <p:nvCxnSpPr>
          <p:cNvPr id="464909" name="AutoShape 13">
            <a:extLst>
              <a:ext uri="{FF2B5EF4-FFF2-40B4-BE49-F238E27FC236}">
                <a16:creationId xmlns:a16="http://schemas.microsoft.com/office/drawing/2014/main" id="{9A93E0BC-CBCE-F919-2F3B-8421372A7BB8}"/>
              </a:ext>
            </a:extLst>
          </p:cNvPr>
          <p:cNvCxnSpPr>
            <a:cxnSpLocks noChangeShapeType="1"/>
            <a:stCxn id="464906" idx="0"/>
            <a:endCxn id="464908" idx="2"/>
          </p:cNvCxnSpPr>
          <p:nvPr/>
        </p:nvCxnSpPr>
        <p:spPr bwMode="auto">
          <a:xfrm rot="-5400000">
            <a:off x="5203031" y="1394620"/>
            <a:ext cx="358775" cy="2557462"/>
          </a:xfrm>
          <a:prstGeom prst="curvedConnector3">
            <a:avLst>
              <a:gd name="adj1" fmla="val 51769"/>
            </a:avLst>
          </a:prstGeom>
          <a:noFill/>
          <a:ln w="28575">
            <a:pattFill prst="pct70">
              <a:fgClr>
                <a:srgbClr val="0066FF"/>
              </a:fgClr>
              <a:bgClr>
                <a:srgbClr val="FFFFFF"/>
              </a:bgClr>
            </a:patt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64910" name="Rectangle 14">
            <a:extLst>
              <a:ext uri="{FF2B5EF4-FFF2-40B4-BE49-F238E27FC236}">
                <a16:creationId xmlns:a16="http://schemas.microsoft.com/office/drawing/2014/main" id="{409E7A58-5919-34A5-02CE-F78A3352BC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5963" y="4292600"/>
            <a:ext cx="3059112" cy="850900"/>
          </a:xfrm>
          <a:prstGeom prst="rect">
            <a:avLst/>
          </a:prstGeom>
          <a:solidFill>
            <a:schemeClr val="bg1"/>
          </a:solidFill>
          <a:ln w="28575" algn="ctr">
            <a:pattFill prst="pct70">
              <a:fgClr>
                <a:srgbClr val="0066FF"/>
              </a:fgClr>
              <a:bgClr>
                <a:srgbClr val="FFFFFF"/>
              </a:bgClr>
            </a:pattFill>
            <a:miter lim="800000"/>
            <a:headEnd/>
            <a:tailEnd/>
          </a:ln>
          <a:effectLst>
            <a:outerShdw dist="107763" dir="2700000" algn="ctr" rotWithShape="0">
              <a:srgbClr val="BDDEFF">
                <a:alpha val="50000"/>
              </a:srgbClr>
            </a:outerShdw>
          </a:effec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zh-CN" sz="2400">
                <a:latin typeface="Comic Sans MS" panose="030F0702030302020204" pitchFamily="66" charset="0"/>
              </a:rPr>
              <a:t>Test for absence of set membership</a:t>
            </a:r>
          </a:p>
        </p:txBody>
      </p:sp>
      <p:cxnSp>
        <p:nvCxnSpPr>
          <p:cNvPr id="464911" name="AutoShape 15">
            <a:extLst>
              <a:ext uri="{FF2B5EF4-FFF2-40B4-BE49-F238E27FC236}">
                <a16:creationId xmlns:a16="http://schemas.microsoft.com/office/drawing/2014/main" id="{B0098886-21C7-085D-A709-447867F8707C}"/>
              </a:ext>
            </a:extLst>
          </p:cNvPr>
          <p:cNvCxnSpPr>
            <a:cxnSpLocks noChangeShapeType="1"/>
            <a:stCxn id="464907" idx="0"/>
            <a:endCxn id="464910" idx="2"/>
          </p:cNvCxnSpPr>
          <p:nvPr/>
        </p:nvCxnSpPr>
        <p:spPr bwMode="auto">
          <a:xfrm rot="-5400000">
            <a:off x="5698331" y="3888582"/>
            <a:ext cx="358775" cy="2897188"/>
          </a:xfrm>
          <a:prstGeom prst="curvedConnector3">
            <a:avLst>
              <a:gd name="adj1" fmla="val 51769"/>
            </a:avLst>
          </a:prstGeom>
          <a:noFill/>
          <a:ln w="28575">
            <a:pattFill prst="pct70">
              <a:fgClr>
                <a:srgbClr val="0066FF"/>
              </a:fgClr>
              <a:bgClr>
                <a:srgbClr val="FFFFFF"/>
              </a:bgClr>
            </a:patt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64913" name="Rectangle 17">
            <a:extLst>
              <a:ext uri="{FF2B5EF4-FFF2-40B4-BE49-F238E27FC236}">
                <a16:creationId xmlns:a16="http://schemas.microsoft.com/office/drawing/2014/main" id="{1C86C720-058C-4EF2-82A5-1DB8AD4904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3663" y="188913"/>
            <a:ext cx="2159000" cy="1216025"/>
          </a:xfrm>
          <a:prstGeom prst="rect">
            <a:avLst/>
          </a:prstGeom>
          <a:solidFill>
            <a:schemeClr val="bg1"/>
          </a:solidFill>
          <a:ln w="28575" algn="ctr">
            <a:pattFill prst="pct70">
              <a:fgClr>
                <a:srgbClr val="0066FF"/>
              </a:fgClr>
              <a:bgClr>
                <a:srgbClr val="FFFFFF"/>
              </a:bgClr>
            </a:pattFill>
            <a:miter lim="800000"/>
            <a:headEnd/>
            <a:tailEnd/>
          </a:ln>
          <a:effectLst>
            <a:outerShdw dist="107763" dir="2700000" algn="ctr" rotWithShape="0">
              <a:srgbClr val="BDDEFF">
                <a:alpha val="50000"/>
              </a:srgbClr>
            </a:outerShdw>
          </a:effec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zh-CN" sz="2400">
                <a:latin typeface="Comic Sans MS" panose="030F0702030302020204" pitchFamily="66" charset="0"/>
              </a:rPr>
              <a:t>Set is produced by subquery</a:t>
            </a:r>
          </a:p>
        </p:txBody>
      </p:sp>
      <p:cxnSp>
        <p:nvCxnSpPr>
          <p:cNvPr id="464914" name="AutoShape 18">
            <a:extLst>
              <a:ext uri="{FF2B5EF4-FFF2-40B4-BE49-F238E27FC236}">
                <a16:creationId xmlns:a16="http://schemas.microsoft.com/office/drawing/2014/main" id="{60E354EB-786F-DB36-7311-1FC0D21762FB}"/>
              </a:ext>
            </a:extLst>
          </p:cNvPr>
          <p:cNvCxnSpPr>
            <a:cxnSpLocks noChangeShapeType="1"/>
            <a:stCxn id="464912" idx="3"/>
            <a:endCxn id="464913" idx="2"/>
          </p:cNvCxnSpPr>
          <p:nvPr/>
        </p:nvCxnSpPr>
        <p:spPr bwMode="auto">
          <a:xfrm flipH="1" flipV="1">
            <a:off x="7523163" y="1419225"/>
            <a:ext cx="217487" cy="1830388"/>
          </a:xfrm>
          <a:prstGeom prst="curvedConnector4">
            <a:avLst>
              <a:gd name="adj1" fmla="val -105111"/>
              <a:gd name="adj2" fmla="val 61231"/>
            </a:avLst>
          </a:prstGeom>
          <a:noFill/>
          <a:ln w="28575">
            <a:pattFill prst="pct70">
              <a:fgClr>
                <a:srgbClr val="0066FF"/>
              </a:fgClr>
              <a:bgClr>
                <a:srgbClr val="FFFFFF"/>
              </a:bgClr>
            </a:patt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4916" name="AutoShape 20">
            <a:extLst>
              <a:ext uri="{FF2B5EF4-FFF2-40B4-BE49-F238E27FC236}">
                <a16:creationId xmlns:a16="http://schemas.microsoft.com/office/drawing/2014/main" id="{8BFD202F-358A-3C7C-4C89-39680FAF5CC9}"/>
              </a:ext>
            </a:extLst>
          </p:cNvPr>
          <p:cNvCxnSpPr>
            <a:cxnSpLocks noChangeShapeType="1"/>
            <a:stCxn id="464915" idx="3"/>
            <a:endCxn id="464913" idx="2"/>
          </p:cNvCxnSpPr>
          <p:nvPr/>
        </p:nvCxnSpPr>
        <p:spPr bwMode="auto">
          <a:xfrm flipH="1" flipV="1">
            <a:off x="7523163" y="1419225"/>
            <a:ext cx="793750" cy="4494213"/>
          </a:xfrm>
          <a:prstGeom prst="curvedConnector4">
            <a:avLst>
              <a:gd name="adj1" fmla="val -68403"/>
              <a:gd name="adj2" fmla="val 87565"/>
            </a:avLst>
          </a:prstGeom>
          <a:noFill/>
          <a:ln w="28575">
            <a:pattFill prst="pct70">
              <a:fgClr>
                <a:srgbClr val="0066FF"/>
              </a:fgClr>
              <a:bgClr>
                <a:srgbClr val="FFFFFF"/>
              </a:bgClr>
            </a:patt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 spd="med">
    <p:fade/>
    <p:sndAc>
      <p:stSnd>
        <p:snd r:embed="rId3" name="click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4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64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464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64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464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464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64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64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464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464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6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8" dur="500"/>
                                        <p:tgtEl>
                                          <p:spTgt spid="464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4915" grpId="0" animBg="1"/>
      <p:bldP spid="464912" grpId="0" animBg="1"/>
      <p:bldP spid="464907" grpId="0" animBg="1"/>
      <p:bldP spid="464906" grpId="0" animBg="1"/>
      <p:bldP spid="464908" grpId="0" animBg="1"/>
      <p:bldP spid="464910" grpId="0" animBg="1"/>
      <p:bldP spid="4649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页脚占位符 4">
            <a:extLst>
              <a:ext uri="{FF2B5EF4-FFF2-40B4-BE49-F238E27FC236}">
                <a16:creationId xmlns:a16="http://schemas.microsoft.com/office/drawing/2014/main" id="{D02A38DE-70FD-C97E-A635-24B98FD2C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066FF"/>
                </a:solidFill>
                <a:latin typeface="Comic Sans MS" panose="030F0702030302020204" pitchFamily="66" charset="0"/>
              </a:rPr>
              <a:t>Chapter3 SQL</a:t>
            </a:r>
          </a:p>
        </p:txBody>
      </p:sp>
      <p:sp>
        <p:nvSpPr>
          <p:cNvPr id="12291" name="灯片编号占位符 5">
            <a:extLst>
              <a:ext uri="{FF2B5EF4-FFF2-40B4-BE49-F238E27FC236}">
                <a16:creationId xmlns:a16="http://schemas.microsoft.com/office/drawing/2014/main" id="{26C66C51-3A55-7329-3D9D-A62586A8A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26E7242-72E9-46F5-88ED-F6E0A932314E}" type="slidenum">
              <a:rPr lang="en-US" altLang="zh-CN" sz="1800" smtClean="0">
                <a:latin typeface="Comic Sans MS" panose="030F0702030302020204" pitchFamily="66" charset="0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zh-CN" sz="1800">
              <a:latin typeface="Comic Sans MS" panose="030F0702030302020204" pitchFamily="66" charset="0"/>
            </a:endParaRPr>
          </a:p>
        </p:txBody>
      </p:sp>
      <p:sp>
        <p:nvSpPr>
          <p:cNvPr id="12292" name="Rectangle 2">
            <a:extLst>
              <a:ext uri="{FF2B5EF4-FFF2-40B4-BE49-F238E27FC236}">
                <a16:creationId xmlns:a16="http://schemas.microsoft.com/office/drawing/2014/main" id="{8D3C78B1-165C-D1A7-6345-60C459B938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Data Definition Language</a:t>
            </a:r>
          </a:p>
        </p:txBody>
      </p:sp>
      <p:sp>
        <p:nvSpPr>
          <p:cNvPr id="12293" name="Rectangle 3">
            <a:extLst>
              <a:ext uri="{FF2B5EF4-FFF2-40B4-BE49-F238E27FC236}">
                <a16:creationId xmlns:a16="http://schemas.microsoft.com/office/drawing/2014/main" id="{FA0E365E-8731-5A7A-3B16-43928A6434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sz="2800"/>
              <a:t>Allows the specification of information about each relation, including: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/>
              <a:t>The schema for each relation.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/>
              <a:t>The domain of values associated with each attribute.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/>
              <a:t>Integrity constraints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/>
              <a:t>The set of indices to be maintained for each relations.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/>
              <a:t>Security and authorization information for each relation.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/>
              <a:t>The physical storage structure of each relation on disk.</a:t>
            </a:r>
          </a:p>
        </p:txBody>
      </p:sp>
    </p:spTree>
  </p:cSld>
  <p:clrMapOvr>
    <a:masterClrMapping/>
  </p:clrMapOvr>
  <p:transition spd="med">
    <p:fade/>
    <p:sndAc>
      <p:stSnd>
        <p:snd r:embed="rId3" name="click.wav"/>
      </p:stSnd>
    </p:sndAc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页脚占位符 2">
            <a:extLst>
              <a:ext uri="{FF2B5EF4-FFF2-40B4-BE49-F238E27FC236}">
                <a16:creationId xmlns:a16="http://schemas.microsoft.com/office/drawing/2014/main" id="{7EC9D120-AE64-1D09-DC59-A6F6971B0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066FF"/>
                </a:solidFill>
                <a:latin typeface="Comic Sans MS" panose="030F0702030302020204" pitchFamily="66" charset="0"/>
              </a:rPr>
              <a:t>Chapter3 SQL</a:t>
            </a:r>
          </a:p>
        </p:txBody>
      </p:sp>
      <p:sp>
        <p:nvSpPr>
          <p:cNvPr id="104451" name="灯片编号占位符 3">
            <a:extLst>
              <a:ext uri="{FF2B5EF4-FFF2-40B4-BE49-F238E27FC236}">
                <a16:creationId xmlns:a16="http://schemas.microsoft.com/office/drawing/2014/main" id="{5C014AB8-8286-3A60-BC22-5DCBC778C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A6FA419-7697-48DC-9457-33D4C317A3C3}" type="slidenum">
              <a:rPr lang="en-US" altLang="zh-CN" sz="1800" smtClean="0">
                <a:latin typeface="Comic Sans MS" panose="030F0702030302020204" pitchFamily="66" charset="0"/>
              </a:rPr>
              <a:pPr>
                <a:spcBef>
                  <a:spcPct val="0"/>
                </a:spcBef>
                <a:buFontTx/>
                <a:buNone/>
              </a:pPr>
              <a:t>50</a:t>
            </a:fld>
            <a:endParaRPr lang="en-US" altLang="zh-CN" sz="1800">
              <a:latin typeface="Comic Sans MS" panose="030F0702030302020204" pitchFamily="66" charset="0"/>
            </a:endParaRPr>
          </a:p>
        </p:txBody>
      </p:sp>
      <p:sp>
        <p:nvSpPr>
          <p:cNvPr id="463880" name="Rectangle 8">
            <a:extLst>
              <a:ext uri="{FF2B5EF4-FFF2-40B4-BE49-F238E27FC236}">
                <a16:creationId xmlns:a16="http://schemas.microsoft.com/office/drawing/2014/main" id="{2D37D621-ABBA-DF16-0E46-CE63881801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1413" y="4437063"/>
            <a:ext cx="5976937" cy="1655762"/>
          </a:xfrm>
          <a:prstGeom prst="rect">
            <a:avLst/>
          </a:prstGeom>
          <a:solidFill>
            <a:schemeClr val="hlink">
              <a:alpha val="5098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algn="ctr">
                <a:pattFill prst="wdDnDiag">
                  <a:fgClr>
                    <a:srgbClr val="0066FF"/>
                  </a:fgClr>
                  <a:bgClr>
                    <a:srgbClr val="FFFFFF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endParaRPr lang="zh-CN" altLang="en-US" sz="2400">
              <a:latin typeface="Comic Sans MS" panose="030F0702030302020204" pitchFamily="66" charset="0"/>
            </a:endParaRPr>
          </a:p>
        </p:txBody>
      </p:sp>
      <p:sp>
        <p:nvSpPr>
          <p:cNvPr id="463876" name="Text Box 4">
            <a:extLst>
              <a:ext uri="{FF2B5EF4-FFF2-40B4-BE49-F238E27FC236}">
                <a16:creationId xmlns:a16="http://schemas.microsoft.com/office/drawing/2014/main" id="{56DAEECC-35A3-064D-5D45-D08CDA5CAD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913" y="260350"/>
            <a:ext cx="4752975" cy="70167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4000" b="1">
                <a:solidFill>
                  <a:srgbClr val="CC00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Example Query</a:t>
            </a:r>
          </a:p>
        </p:txBody>
      </p:sp>
      <p:sp>
        <p:nvSpPr>
          <p:cNvPr id="104454" name="Rectangle 5">
            <a:extLst>
              <a:ext uri="{FF2B5EF4-FFF2-40B4-BE49-F238E27FC236}">
                <a16:creationId xmlns:a16="http://schemas.microsoft.com/office/drawing/2014/main" id="{9C65526C-E799-91F7-A10E-F486FE6647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1238250"/>
            <a:ext cx="8135937" cy="822325"/>
          </a:xfrm>
          <a:prstGeom prst="rect">
            <a:avLst/>
          </a:prstGeom>
          <a:solidFill>
            <a:schemeClr val="bg1">
              <a:alpha val="5098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algn="ctr">
                <a:pattFill prst="wdDnDiag">
                  <a:fgClr>
                    <a:srgbClr val="0066FF"/>
                  </a:fgClr>
                  <a:bgClr>
                    <a:srgbClr val="FFFFFF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52425" indent="-35242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FF0066"/>
              </a:buClr>
              <a:buFont typeface="Wingdings" panose="05000000000000000000" pitchFamily="2" charset="2"/>
              <a:buChar char="n"/>
            </a:pPr>
            <a:r>
              <a:rPr lang="en-US" altLang="zh-CN" sz="2400">
                <a:latin typeface="Comic Sans MS" panose="030F0702030302020204" pitchFamily="66" charset="0"/>
              </a:rPr>
              <a:t>Find all customers who have both an account and a loan at the Perryridge branch</a:t>
            </a:r>
          </a:p>
        </p:txBody>
      </p:sp>
      <p:sp>
        <p:nvSpPr>
          <p:cNvPr id="104455" name="Rectangle 6">
            <a:extLst>
              <a:ext uri="{FF2B5EF4-FFF2-40B4-BE49-F238E27FC236}">
                <a16:creationId xmlns:a16="http://schemas.microsoft.com/office/drawing/2014/main" id="{AE18E71F-5953-DD4E-576C-6976D4A917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2133600"/>
            <a:ext cx="8208962" cy="4064000"/>
          </a:xfrm>
          <a:prstGeom prst="rect">
            <a:avLst/>
          </a:prstGeom>
          <a:solidFill>
            <a:schemeClr val="bg1">
              <a:alpha val="50980"/>
            </a:schemeClr>
          </a:solidFill>
          <a:ln w="28575" algn="ctr">
            <a:pattFill prst="wdDnDiag">
              <a:fgClr>
                <a:srgbClr val="0066FF"/>
              </a:fgClr>
              <a:bgClr>
                <a:srgbClr val="FFFFFF"/>
              </a:bgClr>
            </a:patt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r>
              <a:rPr kumimoji="1" lang="en-US" altLang="zh-CN" sz="2400" b="1">
                <a:latin typeface="Comic Sans MS" panose="030F0702030302020204" pitchFamily="66" charset="0"/>
              </a:rPr>
              <a:t>select distinct</a:t>
            </a:r>
            <a:r>
              <a:rPr kumimoji="1" lang="en-US" altLang="zh-CN" sz="2400">
                <a:latin typeface="Comic Sans MS" panose="030F0702030302020204" pitchFamily="66" charset="0"/>
              </a:rPr>
              <a:t> </a:t>
            </a:r>
            <a:r>
              <a:rPr kumimoji="1" lang="en-US" altLang="zh-CN" sz="2400" i="1">
                <a:latin typeface="Comic Sans MS" panose="030F0702030302020204" pitchFamily="66" charset="0"/>
              </a:rPr>
              <a:t>customer_name</a:t>
            </a:r>
            <a:br>
              <a:rPr kumimoji="1" lang="en-US" altLang="zh-CN" sz="2400" i="1">
                <a:latin typeface="Comic Sans MS" panose="030F0702030302020204" pitchFamily="66" charset="0"/>
              </a:rPr>
            </a:br>
            <a:r>
              <a:rPr kumimoji="1" lang="en-US" altLang="zh-CN" sz="2400" b="1">
                <a:latin typeface="Comic Sans MS" panose="030F0702030302020204" pitchFamily="66" charset="0"/>
              </a:rPr>
              <a:t>from </a:t>
            </a:r>
            <a:r>
              <a:rPr kumimoji="1" lang="en-US" altLang="zh-CN" sz="2400" i="1">
                <a:latin typeface="Comic Sans MS" panose="030F0702030302020204" pitchFamily="66" charset="0"/>
              </a:rPr>
              <a:t>borrower, loan</a:t>
            </a:r>
            <a:br>
              <a:rPr kumimoji="1" lang="en-US" altLang="zh-CN" sz="2400" i="1">
                <a:latin typeface="Comic Sans MS" panose="030F0702030302020204" pitchFamily="66" charset="0"/>
              </a:rPr>
            </a:br>
            <a:r>
              <a:rPr kumimoji="1" lang="en-US" altLang="zh-CN" sz="2400" b="1">
                <a:latin typeface="Comic Sans MS" panose="030F0702030302020204" pitchFamily="66" charset="0"/>
              </a:rPr>
              <a:t>where </a:t>
            </a:r>
            <a:r>
              <a:rPr kumimoji="1" lang="en-US" altLang="zh-CN" sz="2400" i="1">
                <a:latin typeface="Comic Sans MS" panose="030F0702030302020204" pitchFamily="66" charset="0"/>
              </a:rPr>
              <a:t>borrower.loan_number = loan.loan_number </a:t>
            </a:r>
            <a:r>
              <a:rPr kumimoji="1" lang="en-US" altLang="zh-CN" sz="2400" b="1">
                <a:latin typeface="Comic Sans MS" panose="030F0702030302020204" pitchFamily="66" charset="0"/>
              </a:rPr>
              <a:t>and</a:t>
            </a:r>
            <a:br>
              <a:rPr kumimoji="1" lang="en-US" altLang="zh-CN" sz="2400" b="1">
                <a:latin typeface="Comic Sans MS" panose="030F0702030302020204" pitchFamily="66" charset="0"/>
              </a:rPr>
            </a:br>
            <a:r>
              <a:rPr kumimoji="1" lang="en-US" altLang="zh-CN" sz="2400" b="1">
                <a:latin typeface="Comic Sans MS" panose="030F0702030302020204" pitchFamily="66" charset="0"/>
              </a:rPr>
              <a:t>     	  </a:t>
            </a:r>
            <a:r>
              <a:rPr kumimoji="1" lang="en-US" altLang="zh-CN" sz="2400" i="1">
                <a:latin typeface="Comic Sans MS" panose="030F0702030302020204" pitchFamily="66" charset="0"/>
              </a:rPr>
              <a:t>branch_name = </a:t>
            </a:r>
            <a:r>
              <a:rPr kumimoji="1" lang="en-US" altLang="zh-CN" sz="2400">
                <a:latin typeface="Comic Sans MS" panose="030F0702030302020204" pitchFamily="66" charset="0"/>
              </a:rPr>
              <a:t>'Perryridge'  </a:t>
            </a:r>
            <a:r>
              <a:rPr kumimoji="1" lang="en-US" altLang="zh-CN" sz="2400" b="1">
                <a:latin typeface="Comic Sans MS" panose="030F0702030302020204" pitchFamily="66" charset="0"/>
              </a:rPr>
              <a:t>and</a:t>
            </a:r>
            <a:br>
              <a:rPr kumimoji="1" lang="en-US" altLang="zh-CN" sz="2400" b="1">
                <a:latin typeface="Comic Sans MS" panose="030F0702030302020204" pitchFamily="66" charset="0"/>
              </a:rPr>
            </a:br>
            <a:r>
              <a:rPr kumimoji="1" lang="en-US" altLang="zh-CN" sz="2400" b="1">
                <a:latin typeface="Comic Sans MS" panose="030F0702030302020204" pitchFamily="66" charset="0"/>
              </a:rPr>
              <a:t>        </a:t>
            </a:r>
            <a:r>
              <a:rPr kumimoji="1" lang="en-US" altLang="zh-CN" sz="2400">
                <a:latin typeface="Comic Sans MS" panose="030F0702030302020204" pitchFamily="66" charset="0"/>
              </a:rPr>
              <a:t>(</a:t>
            </a:r>
            <a:r>
              <a:rPr kumimoji="1" lang="en-US" altLang="zh-CN" sz="2400" i="1">
                <a:latin typeface="Comic Sans MS" panose="030F0702030302020204" pitchFamily="66" charset="0"/>
              </a:rPr>
              <a:t>branch_name, customer_name </a:t>
            </a:r>
            <a:r>
              <a:rPr kumimoji="1" lang="en-US" altLang="zh-CN" sz="2400">
                <a:latin typeface="Comic Sans MS" panose="030F0702030302020204" pitchFamily="66" charset="0"/>
              </a:rPr>
              <a:t>)</a:t>
            </a:r>
            <a:r>
              <a:rPr kumimoji="1" lang="en-US" altLang="zh-CN" sz="2400" i="1">
                <a:latin typeface="Comic Sans MS" panose="030F0702030302020204" pitchFamily="66" charset="0"/>
              </a:rPr>
              <a:t> </a:t>
            </a:r>
            <a:r>
              <a:rPr kumimoji="1" lang="en-US" altLang="zh-CN" sz="2400" b="1">
                <a:latin typeface="Comic Sans MS" panose="030F0702030302020204" pitchFamily="66" charset="0"/>
              </a:rPr>
              <a:t>in</a:t>
            </a:r>
            <a:br>
              <a:rPr kumimoji="1" lang="en-US" altLang="zh-CN" sz="2400" b="1">
                <a:latin typeface="Comic Sans MS" panose="030F0702030302020204" pitchFamily="66" charset="0"/>
              </a:rPr>
            </a:br>
            <a:r>
              <a:rPr kumimoji="1" lang="en-US" altLang="zh-CN" sz="2400" b="1">
                <a:latin typeface="Comic Sans MS" panose="030F0702030302020204" pitchFamily="66" charset="0"/>
              </a:rPr>
              <a:t>	        </a:t>
            </a:r>
            <a:r>
              <a:rPr kumimoji="1" lang="en-US" altLang="zh-CN" sz="2400">
                <a:latin typeface="Comic Sans MS" panose="030F0702030302020204" pitchFamily="66" charset="0"/>
              </a:rPr>
              <a:t>(</a:t>
            </a:r>
            <a:r>
              <a:rPr kumimoji="1" lang="en-US" altLang="zh-CN" sz="2400" b="1">
                <a:latin typeface="Comic Sans MS" panose="030F0702030302020204" pitchFamily="66" charset="0"/>
              </a:rPr>
              <a:t>select </a:t>
            </a:r>
            <a:r>
              <a:rPr kumimoji="1" lang="en-US" altLang="zh-CN" sz="2400" i="1">
                <a:latin typeface="Comic Sans MS" panose="030F0702030302020204" pitchFamily="66" charset="0"/>
              </a:rPr>
              <a:t>branch_name, customer_name</a:t>
            </a:r>
            <a:br>
              <a:rPr kumimoji="1" lang="en-US" altLang="zh-CN" sz="2400" i="1">
                <a:latin typeface="Comic Sans MS" panose="030F0702030302020204" pitchFamily="66" charset="0"/>
              </a:rPr>
            </a:br>
            <a:r>
              <a:rPr kumimoji="1" lang="en-US" altLang="zh-CN" sz="2400" i="1">
                <a:latin typeface="Comic Sans MS" panose="030F0702030302020204" pitchFamily="66" charset="0"/>
              </a:rPr>
              <a:t>		  </a:t>
            </a:r>
            <a:r>
              <a:rPr kumimoji="1" lang="en-US" altLang="zh-CN" sz="2400" b="1">
                <a:latin typeface="Comic Sans MS" panose="030F0702030302020204" pitchFamily="66" charset="0"/>
              </a:rPr>
              <a:t>from </a:t>
            </a:r>
            <a:r>
              <a:rPr kumimoji="1" lang="en-US" altLang="zh-CN" sz="2400" i="1">
                <a:latin typeface="Comic Sans MS" panose="030F0702030302020204" pitchFamily="66" charset="0"/>
              </a:rPr>
              <a:t>depositor, account</a:t>
            </a:r>
            <a:br>
              <a:rPr kumimoji="1" lang="en-US" altLang="zh-CN" sz="2400" i="1">
                <a:latin typeface="Comic Sans MS" panose="030F0702030302020204" pitchFamily="66" charset="0"/>
              </a:rPr>
            </a:br>
            <a:r>
              <a:rPr kumimoji="1" lang="en-US" altLang="zh-CN" sz="2400" i="1">
                <a:latin typeface="Comic Sans MS" panose="030F0702030302020204" pitchFamily="66" charset="0"/>
              </a:rPr>
              <a:t>		  </a:t>
            </a:r>
            <a:r>
              <a:rPr kumimoji="1" lang="en-US" altLang="zh-CN" sz="2400" b="1">
                <a:latin typeface="Comic Sans MS" panose="030F0702030302020204" pitchFamily="66" charset="0"/>
              </a:rPr>
              <a:t>where </a:t>
            </a:r>
            <a:r>
              <a:rPr kumimoji="1" lang="en-US" altLang="zh-CN" sz="2400" i="1">
                <a:latin typeface="Comic Sans MS" panose="030F0702030302020204" pitchFamily="66" charset="0"/>
              </a:rPr>
              <a:t>depositor.account_number = </a:t>
            </a:r>
            <a:br>
              <a:rPr kumimoji="1" lang="en-US" altLang="zh-CN" sz="2400" i="1">
                <a:latin typeface="Comic Sans MS" panose="030F0702030302020204" pitchFamily="66" charset="0"/>
              </a:rPr>
            </a:br>
            <a:r>
              <a:rPr kumimoji="1" lang="en-US" altLang="zh-CN" sz="2400" i="1">
                <a:latin typeface="Comic Sans MS" panose="030F0702030302020204" pitchFamily="66" charset="0"/>
              </a:rPr>
              <a:t>                                              account.account_number </a:t>
            </a:r>
            <a:r>
              <a:rPr kumimoji="1" lang="en-US" altLang="zh-CN" sz="2400">
                <a:latin typeface="Comic Sans MS" panose="030F0702030302020204" pitchFamily="66" charset="0"/>
              </a:rPr>
              <a:t>)</a:t>
            </a:r>
          </a:p>
        </p:txBody>
      </p:sp>
    </p:spTree>
  </p:cSld>
  <p:clrMapOvr>
    <a:masterClrMapping/>
  </p:clrMapOvr>
  <p:transition spd="med">
    <p:fade/>
    <p:sndAc>
      <p:stSnd>
        <p:snd r:embed="rId3" name="click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3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3880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页脚占位符 2">
            <a:extLst>
              <a:ext uri="{FF2B5EF4-FFF2-40B4-BE49-F238E27FC236}">
                <a16:creationId xmlns:a16="http://schemas.microsoft.com/office/drawing/2014/main" id="{DC164651-D47E-C561-F7EA-5BA7A04B5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066FF"/>
                </a:solidFill>
                <a:latin typeface="Comic Sans MS" panose="030F0702030302020204" pitchFamily="66" charset="0"/>
              </a:rPr>
              <a:t>Chapter3 SQL</a:t>
            </a:r>
          </a:p>
        </p:txBody>
      </p:sp>
      <p:sp>
        <p:nvSpPr>
          <p:cNvPr id="106499" name="灯片编号占位符 3">
            <a:extLst>
              <a:ext uri="{FF2B5EF4-FFF2-40B4-BE49-F238E27FC236}">
                <a16:creationId xmlns:a16="http://schemas.microsoft.com/office/drawing/2014/main" id="{AF426A7D-D28D-EB3A-D1C4-E43993B34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058BB30-EAA1-4111-80E7-B6183789802A}" type="slidenum">
              <a:rPr lang="en-US" altLang="zh-CN" sz="1800" smtClean="0">
                <a:latin typeface="Comic Sans MS" panose="030F0702030302020204" pitchFamily="66" charset="0"/>
              </a:rPr>
              <a:pPr>
                <a:spcBef>
                  <a:spcPct val="0"/>
                </a:spcBef>
                <a:buFontTx/>
                <a:buNone/>
              </a:pPr>
              <a:t>51</a:t>
            </a:fld>
            <a:endParaRPr lang="en-US" altLang="zh-CN" sz="1800">
              <a:latin typeface="Comic Sans MS" panose="030F0702030302020204" pitchFamily="66" charset="0"/>
            </a:endParaRPr>
          </a:p>
        </p:txBody>
      </p:sp>
      <p:sp>
        <p:nvSpPr>
          <p:cNvPr id="465928" name="Rectangle 8">
            <a:extLst>
              <a:ext uri="{FF2B5EF4-FFF2-40B4-BE49-F238E27FC236}">
                <a16:creationId xmlns:a16="http://schemas.microsoft.com/office/drawing/2014/main" id="{F7603A3F-676D-2771-3616-34DCB9C970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5373688"/>
            <a:ext cx="4895850" cy="1150937"/>
          </a:xfrm>
          <a:prstGeom prst="rect">
            <a:avLst/>
          </a:prstGeom>
          <a:solidFill>
            <a:schemeClr val="hlink">
              <a:alpha val="5098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algn="ctr">
                <a:pattFill prst="wdDnDiag">
                  <a:fgClr>
                    <a:srgbClr val="0066FF"/>
                  </a:fgClr>
                  <a:bgClr>
                    <a:srgbClr val="FFFFFF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endParaRPr lang="zh-CN" altLang="en-US" sz="2400">
              <a:latin typeface="Comic Sans MS" panose="030F0702030302020204" pitchFamily="66" charset="0"/>
            </a:endParaRPr>
          </a:p>
        </p:txBody>
      </p:sp>
      <p:sp>
        <p:nvSpPr>
          <p:cNvPr id="106501" name="Rectangle 2">
            <a:extLst>
              <a:ext uri="{FF2B5EF4-FFF2-40B4-BE49-F238E27FC236}">
                <a16:creationId xmlns:a16="http://schemas.microsoft.com/office/drawing/2014/main" id="{3BBB16E6-29C6-841D-D468-0297D96F480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95288" y="115888"/>
            <a:ext cx="8359775" cy="941387"/>
          </a:xfrm>
        </p:spPr>
        <p:txBody>
          <a:bodyPr/>
          <a:lstStyle/>
          <a:p>
            <a:pPr eaLnBrk="1" hangingPunct="1"/>
            <a:r>
              <a:rPr lang="en-US" altLang="zh-CN"/>
              <a:t>Set Comparison</a:t>
            </a:r>
          </a:p>
        </p:txBody>
      </p:sp>
      <p:sp>
        <p:nvSpPr>
          <p:cNvPr id="106502" name="Rectangle 4">
            <a:extLst>
              <a:ext uri="{FF2B5EF4-FFF2-40B4-BE49-F238E27FC236}">
                <a16:creationId xmlns:a16="http://schemas.microsoft.com/office/drawing/2014/main" id="{A53EFDCB-3DC0-D05B-84B6-16F2AB404D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1127125"/>
            <a:ext cx="7200900" cy="822325"/>
          </a:xfrm>
          <a:prstGeom prst="rect">
            <a:avLst/>
          </a:prstGeom>
          <a:solidFill>
            <a:schemeClr val="bg1">
              <a:alpha val="5098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algn="ctr">
                <a:pattFill prst="wdDnDiag">
                  <a:fgClr>
                    <a:srgbClr val="0066FF"/>
                  </a:fgClr>
                  <a:bgClr>
                    <a:srgbClr val="FFFFFF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3525" indent="-26352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FF0066"/>
              </a:buClr>
              <a:buFont typeface="Wingdings" panose="05000000000000000000" pitchFamily="2" charset="2"/>
              <a:buChar char="n"/>
            </a:pPr>
            <a:r>
              <a:rPr lang="en-US" altLang="zh-CN" sz="2400">
                <a:latin typeface="Comic Sans MS" panose="030F0702030302020204" pitchFamily="66" charset="0"/>
              </a:rPr>
              <a:t>Find all branches that have greater assets than some branch located in Brooklyn.</a:t>
            </a:r>
          </a:p>
        </p:txBody>
      </p:sp>
      <p:sp>
        <p:nvSpPr>
          <p:cNvPr id="106503" name="Rectangle 5">
            <a:extLst>
              <a:ext uri="{FF2B5EF4-FFF2-40B4-BE49-F238E27FC236}">
                <a16:creationId xmlns:a16="http://schemas.microsoft.com/office/drawing/2014/main" id="{17F6765A-C969-2583-E5AD-B2C415C77F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963" y="1989138"/>
            <a:ext cx="5816600" cy="1581150"/>
          </a:xfrm>
          <a:prstGeom prst="rect">
            <a:avLst/>
          </a:prstGeom>
          <a:solidFill>
            <a:schemeClr val="bg1">
              <a:alpha val="50980"/>
            </a:schemeClr>
          </a:solidFill>
          <a:ln w="28575" algn="ctr">
            <a:pattFill prst="wdDnDiag">
              <a:fgClr>
                <a:srgbClr val="0066FF"/>
              </a:fgClr>
              <a:bgClr>
                <a:srgbClr val="FFFFFF"/>
              </a:bgClr>
            </a:patt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r>
              <a:rPr kumimoji="1" lang="en-US" altLang="zh-CN" sz="2400" b="1">
                <a:latin typeface="Comic Sans MS" panose="030F0702030302020204" pitchFamily="66" charset="0"/>
              </a:rPr>
              <a:t>select distinct </a:t>
            </a:r>
            <a:r>
              <a:rPr kumimoji="1" lang="en-US" altLang="zh-CN" sz="2400">
                <a:latin typeface="Comic Sans MS" panose="030F0702030302020204" pitchFamily="66" charset="0"/>
              </a:rPr>
              <a:t> </a:t>
            </a:r>
            <a:r>
              <a:rPr kumimoji="1" lang="en-US" altLang="zh-CN" sz="2400" i="1">
                <a:latin typeface="Comic Sans MS" panose="030F0702030302020204" pitchFamily="66" charset="0"/>
              </a:rPr>
              <a:t>T.branch_name</a:t>
            </a:r>
            <a:br>
              <a:rPr kumimoji="1" lang="en-US" altLang="zh-CN" sz="2400" i="1">
                <a:latin typeface="Comic Sans MS" panose="030F0702030302020204" pitchFamily="66" charset="0"/>
              </a:rPr>
            </a:br>
            <a:r>
              <a:rPr kumimoji="1" lang="en-US" altLang="zh-CN" sz="2400" b="1">
                <a:latin typeface="Comic Sans MS" panose="030F0702030302020204" pitchFamily="66" charset="0"/>
              </a:rPr>
              <a:t>from</a:t>
            </a:r>
            <a:r>
              <a:rPr kumimoji="1" lang="en-US" altLang="zh-CN" sz="2400" i="1">
                <a:latin typeface="Comic Sans MS" panose="030F0702030302020204" pitchFamily="66" charset="0"/>
              </a:rPr>
              <a:t> branch </a:t>
            </a:r>
            <a:r>
              <a:rPr kumimoji="1" lang="en-US" altLang="zh-CN" sz="2400" b="1">
                <a:latin typeface="Comic Sans MS" panose="030F0702030302020204" pitchFamily="66" charset="0"/>
              </a:rPr>
              <a:t>as</a:t>
            </a:r>
            <a:r>
              <a:rPr kumimoji="1" lang="en-US" altLang="zh-CN" sz="2400" i="1">
                <a:latin typeface="Comic Sans MS" panose="030F0702030302020204" pitchFamily="66" charset="0"/>
              </a:rPr>
              <a:t> T, branch </a:t>
            </a:r>
            <a:r>
              <a:rPr kumimoji="1" lang="en-US" altLang="zh-CN" sz="2400" b="1">
                <a:latin typeface="Comic Sans MS" panose="030F0702030302020204" pitchFamily="66" charset="0"/>
              </a:rPr>
              <a:t>as </a:t>
            </a:r>
            <a:r>
              <a:rPr kumimoji="1" lang="en-US" altLang="zh-CN" sz="2400" i="1">
                <a:latin typeface="Comic Sans MS" panose="030F0702030302020204" pitchFamily="66" charset="0"/>
              </a:rPr>
              <a:t>S</a:t>
            </a:r>
            <a:br>
              <a:rPr kumimoji="1" lang="en-US" altLang="zh-CN" sz="2400" i="1">
                <a:latin typeface="Comic Sans MS" panose="030F0702030302020204" pitchFamily="66" charset="0"/>
              </a:rPr>
            </a:br>
            <a:r>
              <a:rPr kumimoji="1" lang="en-US" altLang="zh-CN" sz="2400" b="1">
                <a:latin typeface="Comic Sans MS" panose="030F0702030302020204" pitchFamily="66" charset="0"/>
              </a:rPr>
              <a:t>where </a:t>
            </a:r>
            <a:r>
              <a:rPr kumimoji="1" lang="en-US" altLang="zh-CN" sz="2400" i="1">
                <a:latin typeface="Comic Sans MS" panose="030F0702030302020204" pitchFamily="66" charset="0"/>
              </a:rPr>
              <a:t> T.assets &gt; S.assets </a:t>
            </a:r>
            <a:r>
              <a:rPr kumimoji="1" lang="en-US" altLang="zh-CN" sz="2400" b="1">
                <a:latin typeface="Comic Sans MS" panose="030F0702030302020204" pitchFamily="66" charset="0"/>
              </a:rPr>
              <a:t>and</a:t>
            </a:r>
            <a:br>
              <a:rPr kumimoji="1" lang="en-US" altLang="zh-CN" sz="2400" b="1">
                <a:latin typeface="Comic Sans MS" panose="030F0702030302020204" pitchFamily="66" charset="0"/>
              </a:rPr>
            </a:br>
            <a:r>
              <a:rPr kumimoji="1" lang="en-US" altLang="zh-CN" sz="2400" b="1">
                <a:latin typeface="Comic Sans MS" panose="030F0702030302020204" pitchFamily="66" charset="0"/>
              </a:rPr>
              <a:t>             </a:t>
            </a:r>
            <a:r>
              <a:rPr kumimoji="1" lang="en-US" altLang="zh-CN" sz="2400" i="1">
                <a:latin typeface="Comic Sans MS" panose="030F0702030302020204" pitchFamily="66" charset="0"/>
              </a:rPr>
              <a:t>S.branch_city = '</a:t>
            </a:r>
            <a:r>
              <a:rPr kumimoji="1" lang="en-US" altLang="zh-CN" sz="2400">
                <a:latin typeface="Comic Sans MS" panose="030F0702030302020204" pitchFamily="66" charset="0"/>
              </a:rPr>
              <a:t>Brooklyn' </a:t>
            </a:r>
          </a:p>
        </p:txBody>
      </p:sp>
      <p:sp>
        <p:nvSpPr>
          <p:cNvPr id="106504" name="Rectangle 6">
            <a:extLst>
              <a:ext uri="{FF2B5EF4-FFF2-40B4-BE49-F238E27FC236}">
                <a16:creationId xmlns:a16="http://schemas.microsoft.com/office/drawing/2014/main" id="{C9B6358B-BF97-DBE7-3E40-1881480F8E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3716338"/>
            <a:ext cx="7127875" cy="457200"/>
          </a:xfrm>
          <a:prstGeom prst="rect">
            <a:avLst/>
          </a:prstGeom>
          <a:solidFill>
            <a:schemeClr val="bg1">
              <a:alpha val="5098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algn="ctr">
                <a:pattFill prst="wdDnDiag">
                  <a:fgClr>
                    <a:srgbClr val="0066FF"/>
                  </a:fgClr>
                  <a:bgClr>
                    <a:srgbClr val="FFFFFF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35000"/>
              </a:spcBef>
              <a:buClr>
                <a:srgbClr val="FF0066"/>
              </a:buClr>
              <a:buSzPct val="90000"/>
              <a:buFont typeface="Monotype Sorts" pitchFamily="2" charset="2"/>
              <a:buChar char="n"/>
            </a:pPr>
            <a:r>
              <a:rPr kumimoji="1" lang="en-US" altLang="zh-CN" sz="2400">
                <a:latin typeface="Comic Sans MS" panose="030F0702030302020204" pitchFamily="66" charset="0"/>
              </a:rPr>
              <a:t>Same query using &gt; </a:t>
            </a:r>
            <a:r>
              <a:rPr kumimoji="1" lang="en-US" altLang="zh-CN" sz="2400" b="1">
                <a:latin typeface="Comic Sans MS" panose="030F0702030302020204" pitchFamily="66" charset="0"/>
              </a:rPr>
              <a:t>some</a:t>
            </a:r>
            <a:r>
              <a:rPr kumimoji="1" lang="en-US" altLang="zh-CN" sz="2400">
                <a:latin typeface="Comic Sans MS" panose="030F0702030302020204" pitchFamily="66" charset="0"/>
              </a:rPr>
              <a:t> clause</a:t>
            </a:r>
          </a:p>
        </p:txBody>
      </p:sp>
      <p:sp>
        <p:nvSpPr>
          <p:cNvPr id="106505" name="Rectangle 7">
            <a:extLst>
              <a:ext uri="{FF2B5EF4-FFF2-40B4-BE49-F238E27FC236}">
                <a16:creationId xmlns:a16="http://schemas.microsoft.com/office/drawing/2014/main" id="{607D035B-8922-689C-2107-1E2D42679E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4219575"/>
            <a:ext cx="6807200" cy="2311400"/>
          </a:xfrm>
          <a:prstGeom prst="rect">
            <a:avLst/>
          </a:prstGeom>
          <a:solidFill>
            <a:schemeClr val="bg1">
              <a:alpha val="50980"/>
            </a:schemeClr>
          </a:solidFill>
          <a:ln w="28575" algn="ctr">
            <a:pattFill prst="wdDnDiag">
              <a:fgClr>
                <a:srgbClr val="0066FF"/>
              </a:fgClr>
              <a:bgClr>
                <a:srgbClr val="FFFFFF"/>
              </a:bgClr>
            </a:patt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r>
              <a:rPr kumimoji="1" lang="en-US" altLang="zh-CN" sz="2400" b="1">
                <a:latin typeface="Comic Sans MS" panose="030F0702030302020204" pitchFamily="66" charset="0"/>
              </a:rPr>
              <a:t>select</a:t>
            </a:r>
            <a:r>
              <a:rPr kumimoji="1" lang="en-US" altLang="zh-CN" sz="2400" i="1">
                <a:latin typeface="Comic Sans MS" panose="030F0702030302020204" pitchFamily="66" charset="0"/>
              </a:rPr>
              <a:t> branch_name</a:t>
            </a:r>
            <a:br>
              <a:rPr kumimoji="1" lang="en-US" altLang="zh-CN" sz="2400" i="1">
                <a:latin typeface="Comic Sans MS" panose="030F0702030302020204" pitchFamily="66" charset="0"/>
              </a:rPr>
            </a:br>
            <a:r>
              <a:rPr kumimoji="1" lang="en-US" altLang="zh-CN" sz="2400" b="1">
                <a:latin typeface="Comic Sans MS" panose="030F0702030302020204" pitchFamily="66" charset="0"/>
              </a:rPr>
              <a:t>from </a:t>
            </a:r>
            <a:r>
              <a:rPr kumimoji="1" lang="en-US" altLang="zh-CN" sz="2400" i="1">
                <a:latin typeface="Comic Sans MS" panose="030F0702030302020204" pitchFamily="66" charset="0"/>
              </a:rPr>
              <a:t>branch</a:t>
            </a:r>
            <a:br>
              <a:rPr kumimoji="1" lang="en-US" altLang="zh-CN" sz="2400" i="1">
                <a:latin typeface="Comic Sans MS" panose="030F0702030302020204" pitchFamily="66" charset="0"/>
              </a:rPr>
            </a:br>
            <a:r>
              <a:rPr kumimoji="1" lang="en-US" altLang="zh-CN" sz="2400" b="1">
                <a:latin typeface="Comic Sans MS" panose="030F0702030302020204" pitchFamily="66" charset="0"/>
              </a:rPr>
              <a:t>where </a:t>
            </a:r>
            <a:r>
              <a:rPr kumimoji="1" lang="en-US" altLang="zh-CN" sz="2400" i="1">
                <a:latin typeface="Comic Sans MS" panose="030F0702030302020204" pitchFamily="66" charset="0"/>
              </a:rPr>
              <a:t>assets &gt; </a:t>
            </a:r>
            <a:r>
              <a:rPr kumimoji="1" lang="en-US" altLang="zh-CN" sz="2400" b="1">
                <a:latin typeface="Comic Sans MS" panose="030F0702030302020204" pitchFamily="66" charset="0"/>
              </a:rPr>
              <a:t>some</a:t>
            </a:r>
            <a:br>
              <a:rPr kumimoji="1" lang="en-US" altLang="zh-CN" sz="2400" b="1">
                <a:latin typeface="Comic Sans MS" panose="030F0702030302020204" pitchFamily="66" charset="0"/>
              </a:rPr>
            </a:br>
            <a:r>
              <a:rPr kumimoji="1" lang="en-US" altLang="zh-CN" sz="2400" b="1">
                <a:latin typeface="Comic Sans MS" panose="030F0702030302020204" pitchFamily="66" charset="0"/>
              </a:rPr>
              <a:t>	 	(select </a:t>
            </a:r>
            <a:r>
              <a:rPr kumimoji="1" lang="en-US" altLang="zh-CN" sz="2400" i="1">
                <a:latin typeface="Comic Sans MS" panose="030F0702030302020204" pitchFamily="66" charset="0"/>
              </a:rPr>
              <a:t>assets</a:t>
            </a:r>
            <a:br>
              <a:rPr kumimoji="1" lang="en-US" altLang="zh-CN" sz="2400" i="1">
                <a:latin typeface="Comic Sans MS" panose="030F0702030302020204" pitchFamily="66" charset="0"/>
              </a:rPr>
            </a:br>
            <a:r>
              <a:rPr kumimoji="1" lang="en-US" altLang="zh-CN" sz="2400" i="1">
                <a:latin typeface="Comic Sans MS" panose="030F0702030302020204" pitchFamily="66" charset="0"/>
              </a:rPr>
              <a:t>	 	 </a:t>
            </a:r>
            <a:r>
              <a:rPr kumimoji="1" lang="en-US" altLang="zh-CN" sz="2400" b="1">
                <a:latin typeface="Comic Sans MS" panose="030F0702030302020204" pitchFamily="66" charset="0"/>
              </a:rPr>
              <a:t>from </a:t>
            </a:r>
            <a:r>
              <a:rPr kumimoji="1" lang="en-US" altLang="zh-CN" sz="2400" i="1">
                <a:latin typeface="Comic Sans MS" panose="030F0702030302020204" pitchFamily="66" charset="0"/>
              </a:rPr>
              <a:t>branch</a:t>
            </a:r>
            <a:br>
              <a:rPr kumimoji="1" lang="en-US" altLang="zh-CN" sz="2400" i="1">
                <a:latin typeface="Comic Sans MS" panose="030F0702030302020204" pitchFamily="66" charset="0"/>
              </a:rPr>
            </a:br>
            <a:r>
              <a:rPr kumimoji="1" lang="en-US" altLang="zh-CN" sz="2400" i="1">
                <a:latin typeface="Comic Sans MS" panose="030F0702030302020204" pitchFamily="66" charset="0"/>
              </a:rPr>
              <a:t>		 </a:t>
            </a:r>
            <a:r>
              <a:rPr kumimoji="1" lang="en-US" altLang="zh-CN" sz="2400" b="1">
                <a:latin typeface="Comic Sans MS" panose="030F0702030302020204" pitchFamily="66" charset="0"/>
              </a:rPr>
              <a:t>where</a:t>
            </a:r>
            <a:r>
              <a:rPr kumimoji="1" lang="en-US" altLang="zh-CN" sz="2400" i="1">
                <a:latin typeface="Comic Sans MS" panose="030F0702030302020204" pitchFamily="66" charset="0"/>
              </a:rPr>
              <a:t> branch_city = </a:t>
            </a:r>
            <a:r>
              <a:rPr kumimoji="1" lang="en-US" altLang="zh-CN" sz="2400">
                <a:latin typeface="Comic Sans MS" panose="030F0702030302020204" pitchFamily="66" charset="0"/>
              </a:rPr>
              <a:t>'Brooklyn') </a:t>
            </a:r>
          </a:p>
        </p:txBody>
      </p:sp>
    </p:spTree>
  </p:cSld>
  <p:clrMapOvr>
    <a:masterClrMapping/>
  </p:clrMapOvr>
  <p:transition spd="med">
    <p:fade/>
    <p:sndAc>
      <p:stSnd>
        <p:snd r:embed="rId3" name="click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5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5928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页脚占位符 4">
            <a:extLst>
              <a:ext uri="{FF2B5EF4-FFF2-40B4-BE49-F238E27FC236}">
                <a16:creationId xmlns:a16="http://schemas.microsoft.com/office/drawing/2014/main" id="{773C7F4E-893F-DD23-A5F1-B8A6B2139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066FF"/>
                </a:solidFill>
                <a:latin typeface="Comic Sans MS" panose="030F0702030302020204" pitchFamily="66" charset="0"/>
              </a:rPr>
              <a:t>Chapter3 SQL</a:t>
            </a:r>
          </a:p>
        </p:txBody>
      </p:sp>
      <p:sp>
        <p:nvSpPr>
          <p:cNvPr id="108547" name="灯片编号占位符 5">
            <a:extLst>
              <a:ext uri="{FF2B5EF4-FFF2-40B4-BE49-F238E27FC236}">
                <a16:creationId xmlns:a16="http://schemas.microsoft.com/office/drawing/2014/main" id="{59CB1EE5-E7A2-3531-E717-C3781B4CF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F895956-CE3E-4054-B6DF-F5D4689F65B0}" type="slidenum">
              <a:rPr lang="en-US" altLang="zh-CN" sz="1800" smtClean="0">
                <a:latin typeface="Comic Sans MS" panose="030F0702030302020204" pitchFamily="66" charset="0"/>
              </a:rPr>
              <a:pPr>
                <a:spcBef>
                  <a:spcPct val="0"/>
                </a:spcBef>
                <a:buFontTx/>
                <a:buNone/>
              </a:pPr>
              <a:t>52</a:t>
            </a:fld>
            <a:endParaRPr lang="en-US" altLang="zh-CN" sz="1800">
              <a:latin typeface="Comic Sans MS" panose="030F0702030302020204" pitchFamily="66" charset="0"/>
            </a:endParaRPr>
          </a:p>
        </p:txBody>
      </p:sp>
      <p:sp>
        <p:nvSpPr>
          <p:cNvPr id="467006" name="Rectangle 62">
            <a:extLst>
              <a:ext uri="{FF2B5EF4-FFF2-40B4-BE49-F238E27FC236}">
                <a16:creationId xmlns:a16="http://schemas.microsoft.com/office/drawing/2014/main" id="{39818854-DF11-89BC-13BC-4DA7D91510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1484313"/>
            <a:ext cx="3455987" cy="649287"/>
          </a:xfrm>
          <a:prstGeom prst="rect">
            <a:avLst/>
          </a:prstGeom>
          <a:solidFill>
            <a:schemeClr val="hlink">
              <a:alpha val="2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algn="ctr">
                <a:pattFill prst="wdDnDiag">
                  <a:fgClr>
                    <a:srgbClr val="0066FF"/>
                  </a:fgClr>
                  <a:bgClr>
                    <a:srgbClr val="FFFFFF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endParaRPr lang="zh-CN" altLang="en-US" sz="2400">
              <a:latin typeface="Comic Sans MS" panose="030F0702030302020204" pitchFamily="66" charset="0"/>
            </a:endParaRPr>
          </a:p>
        </p:txBody>
      </p:sp>
      <p:sp>
        <p:nvSpPr>
          <p:cNvPr id="108549" name="Rectangle 61">
            <a:extLst>
              <a:ext uri="{FF2B5EF4-FFF2-40B4-BE49-F238E27FC236}">
                <a16:creationId xmlns:a16="http://schemas.microsoft.com/office/drawing/2014/main" id="{7D4CC59B-5758-657E-4655-62F05C1156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2997200"/>
            <a:ext cx="8353425" cy="3311525"/>
          </a:xfrm>
          <a:prstGeom prst="rect">
            <a:avLst/>
          </a:prstGeom>
          <a:solidFill>
            <a:schemeClr val="bg1">
              <a:alpha val="50980"/>
            </a:schemeClr>
          </a:solidFill>
          <a:ln w="28575" algn="ctr">
            <a:pattFill prst="wdDnDiag">
              <a:fgClr>
                <a:srgbClr val="0066FF"/>
              </a:fgClr>
              <a:bgClr>
                <a:srgbClr val="FFFFFF"/>
              </a:bgClr>
            </a:patt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endParaRPr lang="zh-CN" altLang="en-US" sz="2400">
              <a:latin typeface="Comic Sans MS" panose="030F0702030302020204" pitchFamily="66" charset="0"/>
            </a:endParaRPr>
          </a:p>
        </p:txBody>
      </p:sp>
      <p:sp>
        <p:nvSpPr>
          <p:cNvPr id="108550" name="Rectangle 2">
            <a:extLst>
              <a:ext uri="{FF2B5EF4-FFF2-40B4-BE49-F238E27FC236}">
                <a16:creationId xmlns:a16="http://schemas.microsoft.com/office/drawing/2014/main" id="{BA088728-DA69-98CF-AF5F-7788215F22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Definition of  Some Clause</a:t>
            </a:r>
          </a:p>
        </p:txBody>
      </p:sp>
      <p:sp>
        <p:nvSpPr>
          <p:cNvPr id="108551" name="Rectangle 3">
            <a:extLst>
              <a:ext uri="{FF2B5EF4-FFF2-40B4-BE49-F238E27FC236}">
                <a16:creationId xmlns:a16="http://schemas.microsoft.com/office/drawing/2014/main" id="{48757FB9-D076-41FA-3023-29005B7459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3850" y="1557338"/>
            <a:ext cx="8497888" cy="13684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/>
              <a:t>F &lt;comp&gt; </a:t>
            </a:r>
            <a:r>
              <a:rPr lang="en-US" altLang="zh-CN" b="1"/>
              <a:t>some </a:t>
            </a:r>
            <a:r>
              <a:rPr lang="en-US" altLang="zh-CN" i="1"/>
              <a:t>r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>
                <a:sym typeface="Symbol" panose="05050102010706020507" pitchFamily="18" charset="2"/>
              </a:rPr>
              <a:t></a:t>
            </a:r>
            <a:r>
              <a:rPr lang="en-US" altLang="zh-CN" i="1">
                <a:sym typeface="Symbol" panose="05050102010706020507" pitchFamily="18" charset="2"/>
              </a:rPr>
              <a:t>t </a:t>
            </a:r>
            <a:r>
              <a:rPr lang="en-US" altLang="zh-CN">
                <a:sym typeface="Symbol" panose="05050102010706020507" pitchFamily="18" charset="2"/>
              </a:rPr>
              <a:t></a:t>
            </a:r>
            <a:r>
              <a:rPr lang="en-US" altLang="zh-CN" i="1">
                <a:sym typeface="Symbol" panose="05050102010706020507" pitchFamily="18" charset="2"/>
              </a:rPr>
              <a:t>r </a:t>
            </a:r>
            <a:r>
              <a:rPr lang="en-US" altLang="zh-CN">
                <a:sym typeface="Symbol" panose="05050102010706020507" pitchFamily="18" charset="2"/>
              </a:rPr>
              <a:t>such that (F &lt;comp&gt; </a:t>
            </a:r>
            <a:r>
              <a:rPr lang="en-US" altLang="zh-CN" i="1">
                <a:sym typeface="Symbol" panose="05050102010706020507" pitchFamily="18" charset="2"/>
              </a:rPr>
              <a:t>t </a:t>
            </a:r>
            <a:r>
              <a:rPr lang="en-US" altLang="zh-CN">
                <a:sym typeface="Symbol" panose="05050102010706020507" pitchFamily="18" charset="2"/>
              </a:rPr>
              <a:t>)</a:t>
            </a:r>
            <a:r>
              <a:rPr lang="en-US" altLang="zh-CN" i="1">
                <a:sym typeface="Symbol" panose="05050102010706020507" pitchFamily="18" charset="2"/>
              </a:rPr>
              <a:t>, </a:t>
            </a:r>
            <a:r>
              <a:rPr lang="en-US" altLang="zh-CN">
                <a:sym typeface="Symbol" panose="05050102010706020507" pitchFamily="18" charset="2"/>
              </a:rPr>
              <a:t>Where &lt;comp&gt; can be:      </a:t>
            </a:r>
            <a:endParaRPr lang="en-US" altLang="zh-CN"/>
          </a:p>
        </p:txBody>
      </p:sp>
      <p:grpSp>
        <p:nvGrpSpPr>
          <p:cNvPr id="108552" name="Group 52">
            <a:extLst>
              <a:ext uri="{FF2B5EF4-FFF2-40B4-BE49-F238E27FC236}">
                <a16:creationId xmlns:a16="http://schemas.microsoft.com/office/drawing/2014/main" id="{BBE2018F-C38A-9BDC-D87A-689952D5BBAD}"/>
              </a:ext>
            </a:extLst>
          </p:cNvPr>
          <p:cNvGrpSpPr>
            <a:grpSpLocks/>
          </p:cNvGrpSpPr>
          <p:nvPr/>
        </p:nvGrpSpPr>
        <p:grpSpPr bwMode="auto">
          <a:xfrm>
            <a:off x="2051050" y="4510088"/>
            <a:ext cx="433388" cy="863600"/>
            <a:chOff x="1337" y="2886"/>
            <a:chExt cx="377" cy="657"/>
          </a:xfrm>
        </p:grpSpPr>
        <p:sp>
          <p:nvSpPr>
            <p:cNvPr id="108577" name="Rectangle 26">
              <a:extLst>
                <a:ext uri="{FF2B5EF4-FFF2-40B4-BE49-F238E27FC236}">
                  <a16:creationId xmlns:a16="http://schemas.microsoft.com/office/drawing/2014/main" id="{24C79996-6A8B-1ED4-0F0E-AF59F619E4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7" y="2886"/>
              <a:ext cx="377" cy="416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800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08578" name="Rectangle 27">
              <a:extLst>
                <a:ext uri="{FF2B5EF4-FFF2-40B4-BE49-F238E27FC236}">
                  <a16:creationId xmlns:a16="http://schemas.microsoft.com/office/drawing/2014/main" id="{A23FC4A0-F931-3CC6-BE45-D86968CBC9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7" y="3219"/>
              <a:ext cx="377" cy="32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800">
                  <a:latin typeface="Times New Roman" panose="02020603050405020304" pitchFamily="18" charset="0"/>
                </a:rPr>
                <a:t>5</a:t>
              </a:r>
            </a:p>
          </p:txBody>
        </p:sp>
      </p:grpSp>
      <p:sp>
        <p:nvSpPr>
          <p:cNvPr id="108553" name="Text Box 29">
            <a:extLst>
              <a:ext uri="{FF2B5EF4-FFF2-40B4-BE49-F238E27FC236}">
                <a16:creationId xmlns:a16="http://schemas.microsoft.com/office/drawing/2014/main" id="{3366D8A0-18DA-A59B-3546-3318EA608D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4692650"/>
            <a:ext cx="18081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400">
                <a:latin typeface="Helvetica" panose="020B0604020202020204" pitchFamily="34" charset="0"/>
              </a:rPr>
              <a:t>(5 &lt; </a:t>
            </a:r>
            <a:r>
              <a:rPr lang="en-US" altLang="zh-CN" sz="2400" b="1">
                <a:latin typeface="Helvetica" panose="020B0604020202020204" pitchFamily="34" charset="0"/>
              </a:rPr>
              <a:t>some</a:t>
            </a:r>
            <a:endParaRPr lang="en-US" altLang="zh-CN" sz="2400">
              <a:latin typeface="Helvetica" panose="020B0604020202020204" pitchFamily="34" charset="0"/>
            </a:endParaRPr>
          </a:p>
        </p:txBody>
      </p:sp>
      <p:grpSp>
        <p:nvGrpSpPr>
          <p:cNvPr id="108554" name="Group 57">
            <a:extLst>
              <a:ext uri="{FF2B5EF4-FFF2-40B4-BE49-F238E27FC236}">
                <a16:creationId xmlns:a16="http://schemas.microsoft.com/office/drawing/2014/main" id="{BD5821B9-4741-84A2-76F9-078A1ED3310B}"/>
              </a:ext>
            </a:extLst>
          </p:cNvPr>
          <p:cNvGrpSpPr>
            <a:grpSpLocks/>
          </p:cNvGrpSpPr>
          <p:nvPr/>
        </p:nvGrpSpPr>
        <p:grpSpPr bwMode="auto">
          <a:xfrm>
            <a:off x="468313" y="3141663"/>
            <a:ext cx="2016125" cy="1223962"/>
            <a:chOff x="295" y="1933"/>
            <a:chExt cx="1270" cy="771"/>
          </a:xfrm>
        </p:grpSpPr>
        <p:grpSp>
          <p:nvGrpSpPr>
            <p:cNvPr id="108572" name="Group 30">
              <a:extLst>
                <a:ext uri="{FF2B5EF4-FFF2-40B4-BE49-F238E27FC236}">
                  <a16:creationId xmlns:a16="http://schemas.microsoft.com/office/drawing/2014/main" id="{A6108D50-024D-42EF-B3E7-1570CE4B290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85" y="1933"/>
              <a:ext cx="280" cy="771"/>
              <a:chOff x="2448" y="1296"/>
              <a:chExt cx="288" cy="960"/>
            </a:xfrm>
          </p:grpSpPr>
          <p:sp>
            <p:nvSpPr>
              <p:cNvPr id="108574" name="Rectangle 31">
                <a:extLst>
                  <a:ext uri="{FF2B5EF4-FFF2-40B4-BE49-F238E27FC236}">
                    <a16:creationId xmlns:a16="http://schemas.microsoft.com/office/drawing/2014/main" id="{49BA7DF2-DD94-D3D3-3A4A-6B8E91F42C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1296"/>
                <a:ext cx="288" cy="336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800">
                    <a:latin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108575" name="Rectangle 32">
                <a:extLst>
                  <a:ext uri="{FF2B5EF4-FFF2-40B4-BE49-F238E27FC236}">
                    <a16:creationId xmlns:a16="http://schemas.microsoft.com/office/drawing/2014/main" id="{535B524F-609C-CA2B-9222-D79B6AE8DC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1584"/>
                <a:ext cx="288" cy="336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800">
                    <a:latin typeface="Times New Roman" panose="02020603050405020304" pitchFamily="18" charset="0"/>
                  </a:rPr>
                  <a:t>5</a:t>
                </a:r>
              </a:p>
            </p:txBody>
          </p:sp>
          <p:sp>
            <p:nvSpPr>
              <p:cNvPr id="108576" name="Rectangle 33">
                <a:extLst>
                  <a:ext uri="{FF2B5EF4-FFF2-40B4-BE49-F238E27FC236}">
                    <a16:creationId xmlns:a16="http://schemas.microsoft.com/office/drawing/2014/main" id="{8CD836B1-6FF9-DBD8-8F74-75D93A2B81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1920"/>
                <a:ext cx="288" cy="336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800">
                    <a:latin typeface="Times New Roman" panose="02020603050405020304" pitchFamily="18" charset="0"/>
                  </a:rPr>
                  <a:t>6</a:t>
                </a:r>
              </a:p>
            </p:txBody>
          </p:sp>
        </p:grpSp>
        <p:sp>
          <p:nvSpPr>
            <p:cNvPr id="108573" name="Text Box 34">
              <a:extLst>
                <a:ext uri="{FF2B5EF4-FFF2-40B4-BE49-F238E27FC236}">
                  <a16:creationId xmlns:a16="http://schemas.microsoft.com/office/drawing/2014/main" id="{C0EA4AAA-083D-FDE0-FD09-6A5EDC6475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5" y="2166"/>
              <a:ext cx="117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latin typeface="Helvetica" panose="020B0604020202020204" pitchFamily="34" charset="0"/>
                </a:rPr>
                <a:t>(5 &lt; </a:t>
              </a:r>
              <a:r>
                <a:rPr lang="en-US" altLang="zh-CN" sz="2400" b="1">
                  <a:latin typeface="Helvetica" panose="020B0604020202020204" pitchFamily="34" charset="0"/>
                </a:rPr>
                <a:t>some</a:t>
              </a:r>
              <a:endParaRPr lang="en-US" altLang="zh-CN" sz="2400">
                <a:latin typeface="Helvetica" panose="020B0604020202020204" pitchFamily="34" charset="0"/>
              </a:endParaRPr>
            </a:p>
          </p:txBody>
        </p:sp>
      </p:grpSp>
      <p:sp>
        <p:nvSpPr>
          <p:cNvPr id="108555" name="Rectangle 36">
            <a:extLst>
              <a:ext uri="{FF2B5EF4-FFF2-40B4-BE49-F238E27FC236}">
                <a16:creationId xmlns:a16="http://schemas.microsoft.com/office/drawing/2014/main" id="{D44A22C2-E29D-8895-AAF2-ECB742D052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3113" y="5661025"/>
            <a:ext cx="441325" cy="5207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800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108556" name="Text Box 38">
            <a:extLst>
              <a:ext uri="{FF2B5EF4-FFF2-40B4-BE49-F238E27FC236}">
                <a16:creationId xmlns:a16="http://schemas.microsoft.com/office/drawing/2014/main" id="{3B12CE7E-8865-58C9-B22F-2CA71B2728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5665788"/>
            <a:ext cx="1970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400">
                <a:latin typeface="Helvetica" panose="020B0604020202020204" pitchFamily="34" charset="0"/>
              </a:rPr>
              <a:t>(5 = </a:t>
            </a:r>
            <a:r>
              <a:rPr lang="en-US" altLang="zh-CN" sz="2400" b="1">
                <a:latin typeface="Helvetica" panose="020B0604020202020204" pitchFamily="34" charset="0"/>
              </a:rPr>
              <a:t>some</a:t>
            </a:r>
            <a:endParaRPr lang="en-US" altLang="zh-CN" sz="2400">
              <a:latin typeface="Helvetica" panose="020B0604020202020204" pitchFamily="34" charset="0"/>
            </a:endParaRPr>
          </a:p>
        </p:txBody>
      </p:sp>
      <p:grpSp>
        <p:nvGrpSpPr>
          <p:cNvPr id="108557" name="Group 55">
            <a:extLst>
              <a:ext uri="{FF2B5EF4-FFF2-40B4-BE49-F238E27FC236}">
                <a16:creationId xmlns:a16="http://schemas.microsoft.com/office/drawing/2014/main" id="{53AA506B-2113-EA17-C9FE-B8115031188A}"/>
              </a:ext>
            </a:extLst>
          </p:cNvPr>
          <p:cNvGrpSpPr>
            <a:grpSpLocks/>
          </p:cNvGrpSpPr>
          <p:nvPr/>
        </p:nvGrpSpPr>
        <p:grpSpPr bwMode="auto">
          <a:xfrm>
            <a:off x="5405438" y="3286125"/>
            <a:ext cx="431800" cy="836613"/>
            <a:chOff x="3262" y="2523"/>
            <a:chExt cx="374" cy="527"/>
          </a:xfrm>
        </p:grpSpPr>
        <p:sp>
          <p:nvSpPr>
            <p:cNvPr id="108570" name="Rectangle 39">
              <a:extLst>
                <a:ext uri="{FF2B5EF4-FFF2-40B4-BE49-F238E27FC236}">
                  <a16:creationId xmlns:a16="http://schemas.microsoft.com/office/drawing/2014/main" id="{FC5AD465-F41E-D461-217C-5D7F24166D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2" y="2523"/>
              <a:ext cx="374" cy="26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800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08571" name="Rectangle 40">
              <a:extLst>
                <a:ext uri="{FF2B5EF4-FFF2-40B4-BE49-F238E27FC236}">
                  <a16:creationId xmlns:a16="http://schemas.microsoft.com/office/drawing/2014/main" id="{47DBFDAE-772A-E0F8-0500-7D5A4AF6A3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2" y="2784"/>
              <a:ext cx="374" cy="266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800">
                  <a:latin typeface="Times New Roman" panose="02020603050405020304" pitchFamily="18" charset="0"/>
                </a:rPr>
                <a:t>5</a:t>
              </a:r>
            </a:p>
          </p:txBody>
        </p:sp>
      </p:grpSp>
      <p:sp>
        <p:nvSpPr>
          <p:cNvPr id="108558" name="Text Box 41">
            <a:extLst>
              <a:ext uri="{FF2B5EF4-FFF2-40B4-BE49-F238E27FC236}">
                <a16:creationId xmlns:a16="http://schemas.microsoft.com/office/drawing/2014/main" id="{5FA5C449-7278-4CC1-390A-4D4BD944FB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21113" y="3354388"/>
            <a:ext cx="18843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400">
                <a:latin typeface="Helvetica" panose="020B0604020202020204" pitchFamily="34" charset="0"/>
              </a:rPr>
              <a:t>(5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</a:t>
            </a:r>
            <a:r>
              <a:rPr lang="en-US" altLang="zh-CN" sz="2400">
                <a:latin typeface="Helvetica" panose="020B0604020202020204" pitchFamily="34" charset="0"/>
              </a:rPr>
              <a:t> </a:t>
            </a:r>
            <a:r>
              <a:rPr lang="en-US" altLang="zh-CN" sz="2400" b="1">
                <a:latin typeface="Helvetica" panose="020B0604020202020204" pitchFamily="34" charset="0"/>
              </a:rPr>
              <a:t>some</a:t>
            </a:r>
          </a:p>
        </p:txBody>
      </p:sp>
      <p:grpSp>
        <p:nvGrpSpPr>
          <p:cNvPr id="467003" name="Group 59">
            <a:extLst>
              <a:ext uri="{FF2B5EF4-FFF2-40B4-BE49-F238E27FC236}">
                <a16:creationId xmlns:a16="http://schemas.microsoft.com/office/drawing/2014/main" id="{3003C011-1190-F264-E7FD-C2671E24C62A}"/>
              </a:ext>
            </a:extLst>
          </p:cNvPr>
          <p:cNvGrpSpPr>
            <a:grpSpLocks/>
          </p:cNvGrpSpPr>
          <p:nvPr/>
        </p:nvGrpSpPr>
        <p:grpSpPr bwMode="auto">
          <a:xfrm>
            <a:off x="4716463" y="4149725"/>
            <a:ext cx="4175125" cy="863600"/>
            <a:chOff x="2427" y="2523"/>
            <a:chExt cx="2630" cy="544"/>
          </a:xfrm>
        </p:grpSpPr>
        <p:sp>
          <p:nvSpPr>
            <p:cNvPr id="108568" name="Rectangle 44">
              <a:extLst>
                <a:ext uri="{FF2B5EF4-FFF2-40B4-BE49-F238E27FC236}">
                  <a16:creationId xmlns:a16="http://schemas.microsoft.com/office/drawing/2014/main" id="{4FC06508-2F63-04E8-9DFE-2A5645DE59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7" y="2523"/>
              <a:ext cx="2630" cy="5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Arial" panose="020B0604020202020204" pitchFamily="34" charset="0"/>
                </a:rPr>
                <a:t>(= </a:t>
              </a:r>
              <a:r>
                <a:rPr lang="en-US" altLang="zh-CN" sz="2400" b="1">
                  <a:latin typeface="Arial" panose="020B0604020202020204" pitchFamily="34" charset="0"/>
                </a:rPr>
                <a:t>some</a:t>
              </a:r>
              <a:r>
                <a:rPr lang="en-US" altLang="zh-CN" sz="2400">
                  <a:latin typeface="Arial" panose="020B0604020202020204" pitchFamily="34" charset="0"/>
                </a:rPr>
                <a:t>) </a:t>
              </a:r>
              <a:r>
                <a:rPr lang="en-US" altLang="zh-CN" sz="2400">
                  <a:latin typeface="Arial" panose="020B0604020202020204" pitchFamily="34" charset="0"/>
                  <a:sym typeface="Symbol" panose="05050102010706020507" pitchFamily="18" charset="2"/>
                </a:rPr>
                <a:t> </a:t>
              </a:r>
              <a:r>
                <a:rPr lang="en-US" altLang="zh-CN" sz="2400" b="1">
                  <a:latin typeface="Arial" panose="020B0604020202020204" pitchFamily="34" charset="0"/>
                  <a:sym typeface="Symbol" panose="05050102010706020507" pitchFamily="18" charset="2"/>
                </a:rPr>
                <a:t>in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Arial" panose="020B0604020202020204" pitchFamily="34" charset="0"/>
                  <a:sym typeface="Symbol" panose="05050102010706020507" pitchFamily="18" charset="2"/>
                </a:rPr>
                <a:t>However, ( </a:t>
              </a:r>
              <a:r>
                <a:rPr lang="en-US" altLang="zh-CN" sz="2400" b="1">
                  <a:latin typeface="Arial" panose="020B0604020202020204" pitchFamily="34" charset="0"/>
                  <a:sym typeface="Symbol" panose="05050102010706020507" pitchFamily="18" charset="2"/>
                </a:rPr>
                <a:t>some</a:t>
              </a:r>
              <a:r>
                <a:rPr lang="en-US" altLang="zh-CN" sz="2400">
                  <a:latin typeface="Arial" panose="020B0604020202020204" pitchFamily="34" charset="0"/>
                  <a:sym typeface="Symbol" panose="05050102010706020507" pitchFamily="18" charset="2"/>
                </a:rPr>
                <a:t>)  </a:t>
              </a:r>
              <a:r>
                <a:rPr lang="en-US" altLang="zh-CN" sz="2400" b="1">
                  <a:latin typeface="Arial" panose="020B0604020202020204" pitchFamily="34" charset="0"/>
                  <a:sym typeface="Symbol" panose="05050102010706020507" pitchFamily="18" charset="2"/>
                </a:rPr>
                <a:t>not in</a:t>
              </a:r>
              <a:endParaRPr lang="en-US" altLang="zh-CN" sz="2400">
                <a:latin typeface="Arial" panose="020B0604020202020204" pitchFamily="34" charset="0"/>
                <a:sym typeface="Symbol" panose="05050102010706020507" pitchFamily="18" charset="2"/>
              </a:endParaRPr>
            </a:p>
          </p:txBody>
        </p:sp>
        <p:sp>
          <p:nvSpPr>
            <p:cNvPr id="108569" name="Line 45">
              <a:extLst>
                <a:ext uri="{FF2B5EF4-FFF2-40B4-BE49-F238E27FC236}">
                  <a16:creationId xmlns:a16="http://schemas.microsoft.com/office/drawing/2014/main" id="{11826F5A-86A7-5BAF-E72F-B92928ECCD6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95" y="2840"/>
              <a:ext cx="77" cy="18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8560" name="Text Box 63">
            <a:extLst>
              <a:ext uri="{FF2B5EF4-FFF2-40B4-BE49-F238E27FC236}">
                <a16:creationId xmlns:a16="http://schemas.microsoft.com/office/drawing/2014/main" id="{89AA74FB-6515-CDA0-9E7E-36DE593E11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5875" y="3500438"/>
            <a:ext cx="5048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alpha val="5098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pattFill prst="wdDnDiag">
                  <a:fgClr>
                    <a:srgbClr val="0066FF"/>
                  </a:fgClr>
                  <a:bgClr>
                    <a:srgbClr val="FFFFFF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>
                <a:latin typeface="Comic Sans MS" panose="030F0702030302020204" pitchFamily="66" charset="0"/>
              </a:rPr>
              <a:t>)</a:t>
            </a:r>
          </a:p>
        </p:txBody>
      </p:sp>
      <p:sp>
        <p:nvSpPr>
          <p:cNvPr id="466979" name="Text Box 35">
            <a:extLst>
              <a:ext uri="{FF2B5EF4-FFF2-40B4-BE49-F238E27FC236}">
                <a16:creationId xmlns:a16="http://schemas.microsoft.com/office/drawing/2014/main" id="{02C0B84C-0C38-0957-AC57-2A424340DB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5875" y="3500438"/>
            <a:ext cx="1281113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400">
                <a:latin typeface="Helvetica" panose="020B0604020202020204" pitchFamily="34" charset="0"/>
              </a:rPr>
              <a:t>) = true</a:t>
            </a:r>
          </a:p>
        </p:txBody>
      </p:sp>
      <p:sp>
        <p:nvSpPr>
          <p:cNvPr id="108562" name="Text Box 64">
            <a:extLst>
              <a:ext uri="{FF2B5EF4-FFF2-40B4-BE49-F238E27FC236}">
                <a16:creationId xmlns:a16="http://schemas.microsoft.com/office/drawing/2014/main" id="{6BCE3974-4FD2-E5AB-037D-9849EBD6E9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5875" y="4724400"/>
            <a:ext cx="5048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alpha val="5098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pattFill prst="wdDnDiag">
                  <a:fgClr>
                    <a:srgbClr val="0066FF"/>
                  </a:fgClr>
                  <a:bgClr>
                    <a:srgbClr val="FFFFFF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>
                <a:latin typeface="Comic Sans MS" panose="030F0702030302020204" pitchFamily="66" charset="0"/>
              </a:rPr>
              <a:t>)</a:t>
            </a:r>
          </a:p>
        </p:txBody>
      </p:sp>
      <p:sp>
        <p:nvSpPr>
          <p:cNvPr id="466972" name="Text Box 28">
            <a:extLst>
              <a:ext uri="{FF2B5EF4-FFF2-40B4-BE49-F238E27FC236}">
                <a16:creationId xmlns:a16="http://schemas.microsoft.com/office/drawing/2014/main" id="{9F86C1DA-3F97-DE82-BC78-729A4C59CC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0000" y="4700588"/>
            <a:ext cx="160020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400">
                <a:latin typeface="Helvetica" panose="020B0604020202020204" pitchFamily="34" charset="0"/>
              </a:rPr>
              <a:t>) = false</a:t>
            </a:r>
          </a:p>
        </p:txBody>
      </p:sp>
      <p:sp>
        <p:nvSpPr>
          <p:cNvPr id="108564" name="Text Box 65">
            <a:extLst>
              <a:ext uri="{FF2B5EF4-FFF2-40B4-BE49-F238E27FC236}">
                <a16:creationId xmlns:a16="http://schemas.microsoft.com/office/drawing/2014/main" id="{3402D4E4-5A01-8BF7-3869-7AAF186C43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4288" y="5695950"/>
            <a:ext cx="5048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alpha val="5098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pattFill prst="wdDnDiag">
                  <a:fgClr>
                    <a:srgbClr val="0066FF"/>
                  </a:fgClr>
                  <a:bgClr>
                    <a:srgbClr val="FFFFFF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>
                <a:latin typeface="Comic Sans MS" panose="030F0702030302020204" pitchFamily="66" charset="0"/>
              </a:rPr>
              <a:t>)</a:t>
            </a:r>
          </a:p>
        </p:txBody>
      </p:sp>
      <p:sp>
        <p:nvSpPr>
          <p:cNvPr id="466981" name="Text Box 37">
            <a:extLst>
              <a:ext uri="{FF2B5EF4-FFF2-40B4-BE49-F238E27FC236}">
                <a16:creationId xmlns:a16="http://schemas.microsoft.com/office/drawing/2014/main" id="{88EDC454-B39E-EDB7-D67B-8A574C9771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2375" y="5661025"/>
            <a:ext cx="1574800" cy="4556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400">
                <a:latin typeface="Helvetica" panose="020B0604020202020204" pitchFamily="34" charset="0"/>
              </a:rPr>
              <a:t>) = true</a:t>
            </a:r>
          </a:p>
        </p:txBody>
      </p:sp>
      <p:sp>
        <p:nvSpPr>
          <p:cNvPr id="108566" name="Text Box 66">
            <a:extLst>
              <a:ext uri="{FF2B5EF4-FFF2-40B4-BE49-F238E27FC236}">
                <a16:creationId xmlns:a16="http://schemas.microsoft.com/office/drawing/2014/main" id="{B01274D8-BF0B-0909-7296-9D073C8572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8838" y="3536950"/>
            <a:ext cx="5048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alpha val="5098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pattFill prst="wdDnDiag">
                  <a:fgClr>
                    <a:srgbClr val="0066FF"/>
                  </a:fgClr>
                  <a:bgClr>
                    <a:srgbClr val="FFFFFF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>
                <a:latin typeface="Comic Sans MS" panose="030F0702030302020204" pitchFamily="66" charset="0"/>
              </a:rPr>
              <a:t>)</a:t>
            </a:r>
          </a:p>
        </p:txBody>
      </p:sp>
      <p:sp>
        <p:nvSpPr>
          <p:cNvPr id="466986" name="Text Box 42">
            <a:extLst>
              <a:ext uri="{FF2B5EF4-FFF2-40B4-BE49-F238E27FC236}">
                <a16:creationId xmlns:a16="http://schemas.microsoft.com/office/drawing/2014/main" id="{1D4909F7-F17B-03BC-0C37-8E3820A76F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72163" y="3357563"/>
            <a:ext cx="3271837" cy="5794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400">
                <a:latin typeface="Helvetica" panose="020B0604020202020204" pitchFamily="34" charset="0"/>
              </a:rPr>
              <a:t>) = true (since 0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 </a:t>
            </a:r>
            <a:r>
              <a:rPr lang="en-US" altLang="zh-CN" sz="2400">
                <a:latin typeface="Helvetica" panose="020B0604020202020204" pitchFamily="34" charset="0"/>
                <a:sym typeface="Symbol" panose="05050102010706020507" pitchFamily="18" charset="2"/>
              </a:rPr>
              <a:t>5)</a:t>
            </a:r>
            <a:endParaRPr lang="en-US" altLang="zh-CN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  <p:transition spd="med">
    <p:fade/>
    <p:sndAc>
      <p:stSnd>
        <p:snd r:embed="rId3" name="click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7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66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466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466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466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467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7006" grpId="0" animBg="1"/>
      <p:bldP spid="466979" grpId="0" animBg="1"/>
      <p:bldP spid="466972" grpId="0" animBg="1"/>
      <p:bldP spid="466981" grpId="0" animBg="1"/>
      <p:bldP spid="466986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页脚占位符 2">
            <a:extLst>
              <a:ext uri="{FF2B5EF4-FFF2-40B4-BE49-F238E27FC236}">
                <a16:creationId xmlns:a16="http://schemas.microsoft.com/office/drawing/2014/main" id="{C31978E3-8675-B315-6628-46E725623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066FF"/>
                </a:solidFill>
                <a:latin typeface="Comic Sans MS" panose="030F0702030302020204" pitchFamily="66" charset="0"/>
              </a:rPr>
              <a:t>Chapter3 SQL</a:t>
            </a:r>
          </a:p>
        </p:txBody>
      </p:sp>
      <p:sp>
        <p:nvSpPr>
          <p:cNvPr id="110595" name="灯片编号占位符 3">
            <a:extLst>
              <a:ext uri="{FF2B5EF4-FFF2-40B4-BE49-F238E27FC236}">
                <a16:creationId xmlns:a16="http://schemas.microsoft.com/office/drawing/2014/main" id="{C41BB084-5BEA-78B3-A6B2-6A550E2B9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80E995B-0225-4295-9E75-BBAFD5EC5787}" type="slidenum">
              <a:rPr lang="en-US" altLang="zh-CN" sz="1800" smtClean="0">
                <a:latin typeface="Comic Sans MS" panose="030F0702030302020204" pitchFamily="66" charset="0"/>
              </a:rPr>
              <a:pPr>
                <a:spcBef>
                  <a:spcPct val="0"/>
                </a:spcBef>
                <a:buFontTx/>
                <a:buNone/>
              </a:pPr>
              <a:t>53</a:t>
            </a:fld>
            <a:endParaRPr lang="en-US" altLang="zh-CN" sz="1800">
              <a:latin typeface="Comic Sans MS" panose="030F0702030302020204" pitchFamily="66" charset="0"/>
            </a:endParaRPr>
          </a:p>
        </p:txBody>
      </p:sp>
      <p:sp>
        <p:nvSpPr>
          <p:cNvPr id="474116" name="Text Box 4">
            <a:extLst>
              <a:ext uri="{FF2B5EF4-FFF2-40B4-BE49-F238E27FC236}">
                <a16:creationId xmlns:a16="http://schemas.microsoft.com/office/drawing/2014/main" id="{52DB46E2-411F-A475-0842-53969E261A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913" y="260350"/>
            <a:ext cx="4752975" cy="70167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4000" b="1">
                <a:solidFill>
                  <a:srgbClr val="CC00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Example Query</a:t>
            </a:r>
          </a:p>
        </p:txBody>
      </p:sp>
      <p:sp>
        <p:nvSpPr>
          <p:cNvPr id="110597" name="Rectangle 5">
            <a:extLst>
              <a:ext uri="{FF2B5EF4-FFF2-40B4-BE49-F238E27FC236}">
                <a16:creationId xmlns:a16="http://schemas.microsoft.com/office/drawing/2014/main" id="{48B9A8D5-3E01-C2AB-D909-B4388164F2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650" y="1268413"/>
            <a:ext cx="7958138" cy="1373187"/>
          </a:xfrm>
          <a:prstGeom prst="rect">
            <a:avLst/>
          </a:prstGeom>
          <a:solidFill>
            <a:schemeClr val="bg1">
              <a:alpha val="5098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algn="ctr">
                <a:pattFill prst="wdDnDiag">
                  <a:fgClr>
                    <a:srgbClr val="0066FF"/>
                  </a:fgClr>
                  <a:bgClr>
                    <a:srgbClr val="FFFFFF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52425" indent="-35242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FF0066"/>
              </a:buClr>
              <a:buFont typeface="Wingdings" panose="05000000000000000000" pitchFamily="2" charset="2"/>
              <a:buChar char="n"/>
            </a:pPr>
            <a:r>
              <a:rPr lang="en-US" altLang="zh-CN" sz="2800">
                <a:latin typeface="Comic Sans MS" panose="030F0702030302020204" pitchFamily="66" charset="0"/>
              </a:rPr>
              <a:t>Find the names of all branches that have greater assets than all branches located in Brooklyn</a:t>
            </a:r>
          </a:p>
        </p:txBody>
      </p:sp>
      <p:sp>
        <p:nvSpPr>
          <p:cNvPr id="110598" name="Rectangle 7">
            <a:extLst>
              <a:ext uri="{FF2B5EF4-FFF2-40B4-BE49-F238E27FC236}">
                <a16:creationId xmlns:a16="http://schemas.microsoft.com/office/drawing/2014/main" id="{2813F516-BA9D-41B2-8338-90C78ECC78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2803525"/>
            <a:ext cx="7545388" cy="2682875"/>
          </a:xfrm>
          <a:prstGeom prst="rect">
            <a:avLst/>
          </a:prstGeom>
          <a:solidFill>
            <a:schemeClr val="bg1">
              <a:alpha val="50980"/>
            </a:schemeClr>
          </a:solidFill>
          <a:ln w="28575" algn="ctr">
            <a:pattFill prst="wdDnDiag">
              <a:fgClr>
                <a:srgbClr val="0066FF"/>
              </a:fgClr>
              <a:bgClr>
                <a:srgbClr val="FFFFFF"/>
              </a:bgClr>
            </a:patt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r>
              <a:rPr kumimoji="1" lang="en-US" altLang="zh-CN" sz="2800" b="1">
                <a:latin typeface="Comic Sans MS" panose="030F0702030302020204" pitchFamily="66" charset="0"/>
              </a:rPr>
              <a:t>select </a:t>
            </a:r>
            <a:r>
              <a:rPr kumimoji="1" lang="en-US" altLang="zh-CN" sz="2800" i="1">
                <a:latin typeface="Comic Sans MS" panose="030F0702030302020204" pitchFamily="66" charset="0"/>
              </a:rPr>
              <a:t>branch_name</a:t>
            </a:r>
            <a:br>
              <a:rPr kumimoji="1" lang="en-US" altLang="zh-CN" sz="2800" i="1">
                <a:latin typeface="Comic Sans MS" panose="030F0702030302020204" pitchFamily="66" charset="0"/>
              </a:rPr>
            </a:br>
            <a:r>
              <a:rPr kumimoji="1" lang="en-US" altLang="zh-CN" sz="2800" b="1">
                <a:latin typeface="Comic Sans MS" panose="030F0702030302020204" pitchFamily="66" charset="0"/>
              </a:rPr>
              <a:t>from </a:t>
            </a:r>
            <a:r>
              <a:rPr kumimoji="1" lang="en-US" altLang="zh-CN" sz="2800" i="1">
                <a:latin typeface="Comic Sans MS" panose="030F0702030302020204" pitchFamily="66" charset="0"/>
              </a:rPr>
              <a:t>branch</a:t>
            </a:r>
            <a:br>
              <a:rPr kumimoji="1" lang="en-US" altLang="zh-CN" sz="2800" i="1">
                <a:latin typeface="Comic Sans MS" panose="030F0702030302020204" pitchFamily="66" charset="0"/>
              </a:rPr>
            </a:br>
            <a:r>
              <a:rPr kumimoji="1" lang="en-US" altLang="zh-CN" sz="2800" b="1">
                <a:latin typeface="Comic Sans MS" panose="030F0702030302020204" pitchFamily="66" charset="0"/>
              </a:rPr>
              <a:t>where </a:t>
            </a:r>
            <a:r>
              <a:rPr kumimoji="1" lang="en-US" altLang="zh-CN" sz="2800" i="1">
                <a:latin typeface="Comic Sans MS" panose="030F0702030302020204" pitchFamily="66" charset="0"/>
              </a:rPr>
              <a:t>assets &gt; </a:t>
            </a:r>
            <a:r>
              <a:rPr kumimoji="1" lang="en-US" altLang="zh-CN" sz="2800" b="1">
                <a:latin typeface="Comic Sans MS" panose="030F0702030302020204" pitchFamily="66" charset="0"/>
              </a:rPr>
              <a:t>all</a:t>
            </a:r>
            <a:br>
              <a:rPr kumimoji="1" lang="en-US" altLang="zh-CN" sz="2800" b="1">
                <a:latin typeface="Comic Sans MS" panose="030F0702030302020204" pitchFamily="66" charset="0"/>
              </a:rPr>
            </a:br>
            <a:r>
              <a:rPr kumimoji="1" lang="en-US" altLang="zh-CN" sz="2800" b="1">
                <a:latin typeface="Comic Sans MS" panose="030F0702030302020204" pitchFamily="66" charset="0"/>
              </a:rPr>
              <a:t>		(select </a:t>
            </a:r>
            <a:r>
              <a:rPr kumimoji="1" lang="en-US" altLang="zh-CN" sz="2800" i="1">
                <a:latin typeface="Comic Sans MS" panose="030F0702030302020204" pitchFamily="66" charset="0"/>
              </a:rPr>
              <a:t>assets</a:t>
            </a:r>
            <a:br>
              <a:rPr kumimoji="1" lang="en-US" altLang="zh-CN" sz="2800" i="1">
                <a:latin typeface="Comic Sans MS" panose="030F0702030302020204" pitchFamily="66" charset="0"/>
              </a:rPr>
            </a:br>
            <a:r>
              <a:rPr kumimoji="1" lang="en-US" altLang="zh-CN" sz="2800" i="1">
                <a:latin typeface="Comic Sans MS" panose="030F0702030302020204" pitchFamily="66" charset="0"/>
              </a:rPr>
              <a:t>		</a:t>
            </a:r>
            <a:r>
              <a:rPr kumimoji="1" lang="en-US" altLang="zh-CN" sz="2800" b="1">
                <a:latin typeface="Comic Sans MS" panose="030F0702030302020204" pitchFamily="66" charset="0"/>
              </a:rPr>
              <a:t>from</a:t>
            </a:r>
            <a:r>
              <a:rPr kumimoji="1" lang="en-US" altLang="zh-CN" sz="2800" i="1">
                <a:latin typeface="Comic Sans MS" panose="030F0702030302020204" pitchFamily="66" charset="0"/>
              </a:rPr>
              <a:t> branch</a:t>
            </a:r>
            <a:br>
              <a:rPr kumimoji="1" lang="en-US" altLang="zh-CN" sz="2800" i="1">
                <a:latin typeface="Comic Sans MS" panose="030F0702030302020204" pitchFamily="66" charset="0"/>
              </a:rPr>
            </a:br>
            <a:r>
              <a:rPr kumimoji="1" lang="en-US" altLang="zh-CN" sz="2800" i="1">
                <a:latin typeface="Comic Sans MS" panose="030F0702030302020204" pitchFamily="66" charset="0"/>
              </a:rPr>
              <a:t>		</a:t>
            </a:r>
            <a:r>
              <a:rPr kumimoji="1" lang="en-US" altLang="zh-CN" sz="2800" b="1">
                <a:latin typeface="Comic Sans MS" panose="030F0702030302020204" pitchFamily="66" charset="0"/>
              </a:rPr>
              <a:t>where </a:t>
            </a:r>
            <a:r>
              <a:rPr kumimoji="1" lang="en-US" altLang="zh-CN" sz="2800" i="1">
                <a:latin typeface="Comic Sans MS" panose="030F0702030302020204" pitchFamily="66" charset="0"/>
              </a:rPr>
              <a:t>branch_city = </a:t>
            </a:r>
            <a:r>
              <a:rPr kumimoji="1" lang="en-US" altLang="zh-CN" sz="2800">
                <a:latin typeface="Comic Sans MS" panose="030F0702030302020204" pitchFamily="66" charset="0"/>
              </a:rPr>
              <a:t>'Brooklyn') </a:t>
            </a:r>
          </a:p>
        </p:txBody>
      </p:sp>
    </p:spTree>
  </p:cSld>
  <p:clrMapOvr>
    <a:masterClrMapping/>
  </p:clrMapOvr>
  <p:transition spd="med">
    <p:fade/>
    <p:sndAc>
      <p:stSnd>
        <p:snd r:embed="rId3" name="click.wav"/>
      </p:stSnd>
    </p:sndAc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页脚占位符 4">
            <a:extLst>
              <a:ext uri="{FF2B5EF4-FFF2-40B4-BE49-F238E27FC236}">
                <a16:creationId xmlns:a16="http://schemas.microsoft.com/office/drawing/2014/main" id="{83753C36-93CE-CA09-8132-7A30DFA76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066FF"/>
                </a:solidFill>
                <a:latin typeface="Comic Sans MS" panose="030F0702030302020204" pitchFamily="66" charset="0"/>
              </a:rPr>
              <a:t>Chapter3 SQL</a:t>
            </a:r>
          </a:p>
        </p:txBody>
      </p:sp>
      <p:sp>
        <p:nvSpPr>
          <p:cNvPr id="112643" name="灯片编号占位符 5">
            <a:extLst>
              <a:ext uri="{FF2B5EF4-FFF2-40B4-BE49-F238E27FC236}">
                <a16:creationId xmlns:a16="http://schemas.microsoft.com/office/drawing/2014/main" id="{03E31453-C858-1D5B-7F96-F826E1EFC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306E27A-67D5-4ADB-8388-D7D4F01DD877}" type="slidenum">
              <a:rPr lang="en-US" altLang="zh-CN" sz="1800" smtClean="0">
                <a:latin typeface="Comic Sans MS" panose="030F0702030302020204" pitchFamily="66" charset="0"/>
              </a:rPr>
              <a:pPr>
                <a:spcBef>
                  <a:spcPct val="0"/>
                </a:spcBef>
                <a:buFontTx/>
                <a:buNone/>
              </a:pPr>
              <a:t>54</a:t>
            </a:fld>
            <a:endParaRPr lang="en-US" altLang="zh-CN" sz="1800">
              <a:latin typeface="Comic Sans MS" panose="030F0702030302020204" pitchFamily="66" charset="0"/>
            </a:endParaRPr>
          </a:p>
        </p:txBody>
      </p:sp>
      <p:sp>
        <p:nvSpPr>
          <p:cNvPr id="300065" name="Rectangle 33">
            <a:extLst>
              <a:ext uri="{FF2B5EF4-FFF2-40B4-BE49-F238E27FC236}">
                <a16:creationId xmlns:a16="http://schemas.microsoft.com/office/drawing/2014/main" id="{C0F4B531-4885-CA12-250E-6CA252F1B8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1628775"/>
            <a:ext cx="2879725" cy="649288"/>
          </a:xfrm>
          <a:prstGeom prst="rect">
            <a:avLst/>
          </a:prstGeom>
          <a:solidFill>
            <a:schemeClr val="hlink">
              <a:alpha val="2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algn="ctr">
                <a:pattFill prst="wdDnDiag">
                  <a:fgClr>
                    <a:srgbClr val="0066FF"/>
                  </a:fgClr>
                  <a:bgClr>
                    <a:srgbClr val="FFFFFF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endParaRPr lang="zh-CN" altLang="en-US" sz="2400">
              <a:latin typeface="Comic Sans MS" panose="030F0702030302020204" pitchFamily="66" charset="0"/>
            </a:endParaRPr>
          </a:p>
        </p:txBody>
      </p:sp>
      <p:sp>
        <p:nvSpPr>
          <p:cNvPr id="112645" name="Rectangle 32">
            <a:extLst>
              <a:ext uri="{FF2B5EF4-FFF2-40B4-BE49-F238E27FC236}">
                <a16:creationId xmlns:a16="http://schemas.microsoft.com/office/drawing/2014/main" id="{B0D48D0B-232A-8E6A-A9BB-1EBCB17AC3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2492375"/>
            <a:ext cx="8424862" cy="3671888"/>
          </a:xfrm>
          <a:prstGeom prst="rect">
            <a:avLst/>
          </a:prstGeom>
          <a:solidFill>
            <a:schemeClr val="bg1">
              <a:alpha val="50980"/>
            </a:schemeClr>
          </a:solidFill>
          <a:ln w="28575" algn="ctr">
            <a:pattFill prst="wdDnDiag">
              <a:fgClr>
                <a:srgbClr val="0066FF"/>
              </a:fgClr>
              <a:bgClr>
                <a:srgbClr val="FFFFFF"/>
              </a:bgClr>
            </a:patt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endParaRPr lang="zh-CN" altLang="en-US" sz="2400">
              <a:latin typeface="Comic Sans MS" panose="030F0702030302020204" pitchFamily="66" charset="0"/>
            </a:endParaRPr>
          </a:p>
        </p:txBody>
      </p:sp>
      <p:sp>
        <p:nvSpPr>
          <p:cNvPr id="112646" name="Rectangle 2">
            <a:extLst>
              <a:ext uri="{FF2B5EF4-FFF2-40B4-BE49-F238E27FC236}">
                <a16:creationId xmlns:a16="http://schemas.microsoft.com/office/drawing/2014/main" id="{F5384CF6-EAC2-4FB7-9A20-2CE914D222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Definition of all Clause</a:t>
            </a:r>
          </a:p>
        </p:txBody>
      </p:sp>
      <p:sp>
        <p:nvSpPr>
          <p:cNvPr id="112647" name="Rectangle 3">
            <a:extLst>
              <a:ext uri="{FF2B5EF4-FFF2-40B4-BE49-F238E27FC236}">
                <a16:creationId xmlns:a16="http://schemas.microsoft.com/office/drawing/2014/main" id="{2B688799-7CDB-BBA6-6B8E-D977ABAEAE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06400" y="1700213"/>
            <a:ext cx="8342313" cy="576262"/>
          </a:xfr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eaLnBrk="1" hangingPunct="1"/>
            <a:r>
              <a:rPr lang="en-US" altLang="zh-CN"/>
              <a:t>F &lt;comp&gt; </a:t>
            </a:r>
            <a:r>
              <a:rPr lang="en-US" altLang="zh-CN" b="1"/>
              <a:t>all </a:t>
            </a:r>
            <a:r>
              <a:rPr lang="en-US" altLang="zh-CN" i="1"/>
              <a:t>r  </a:t>
            </a:r>
            <a:r>
              <a:rPr lang="en-US" altLang="zh-CN" b="1">
                <a:sym typeface="Symbol" panose="05050102010706020507" pitchFamily="18" charset="2"/>
              </a:rPr>
              <a:t></a:t>
            </a:r>
            <a:r>
              <a:rPr lang="en-US" altLang="zh-CN">
                <a:sym typeface="Symbol" panose="05050102010706020507" pitchFamily="18" charset="2"/>
              </a:rPr>
              <a:t></a:t>
            </a:r>
            <a:r>
              <a:rPr lang="en-US" altLang="zh-CN" i="1">
                <a:sym typeface="Symbol" panose="05050102010706020507" pitchFamily="18" charset="2"/>
              </a:rPr>
              <a:t>t </a:t>
            </a:r>
            <a:r>
              <a:rPr lang="en-US" altLang="zh-CN">
                <a:sym typeface="Symbol" panose="05050102010706020507" pitchFamily="18" charset="2"/>
              </a:rPr>
              <a:t></a:t>
            </a:r>
            <a:r>
              <a:rPr lang="en-US" altLang="zh-CN" i="1">
                <a:sym typeface="Symbol" panose="05050102010706020507" pitchFamily="18" charset="2"/>
              </a:rPr>
              <a:t>r</a:t>
            </a:r>
            <a:r>
              <a:rPr lang="en-US" altLang="zh-CN">
                <a:sym typeface="Symbol" panose="05050102010706020507" pitchFamily="18" charset="2"/>
              </a:rPr>
              <a:t> (F &lt;comp&gt; </a:t>
            </a:r>
            <a:r>
              <a:rPr lang="en-US" altLang="zh-CN" i="1">
                <a:sym typeface="Symbol" panose="05050102010706020507" pitchFamily="18" charset="2"/>
              </a:rPr>
              <a:t>t)</a:t>
            </a:r>
            <a:endParaRPr lang="en-US" altLang="zh-CN"/>
          </a:p>
        </p:txBody>
      </p:sp>
      <p:grpSp>
        <p:nvGrpSpPr>
          <p:cNvPr id="112648" name="Group 4">
            <a:extLst>
              <a:ext uri="{FF2B5EF4-FFF2-40B4-BE49-F238E27FC236}">
                <a16:creationId xmlns:a16="http://schemas.microsoft.com/office/drawing/2014/main" id="{AE13A6DD-2477-4F93-3DA5-8D5612281841}"/>
              </a:ext>
            </a:extLst>
          </p:cNvPr>
          <p:cNvGrpSpPr>
            <a:grpSpLocks/>
          </p:cNvGrpSpPr>
          <p:nvPr/>
        </p:nvGrpSpPr>
        <p:grpSpPr bwMode="auto">
          <a:xfrm>
            <a:off x="1949450" y="2781300"/>
            <a:ext cx="457200" cy="1066800"/>
            <a:chOff x="2448" y="1296"/>
            <a:chExt cx="288" cy="960"/>
          </a:xfrm>
        </p:grpSpPr>
        <p:sp>
          <p:nvSpPr>
            <p:cNvPr id="112673" name="Rectangle 5">
              <a:extLst>
                <a:ext uri="{FF2B5EF4-FFF2-40B4-BE49-F238E27FC236}">
                  <a16:creationId xmlns:a16="http://schemas.microsoft.com/office/drawing/2014/main" id="{D07C376C-F1AB-75D4-750D-F0E13DC410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1296"/>
              <a:ext cx="288" cy="336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800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12674" name="Rectangle 6">
              <a:extLst>
                <a:ext uri="{FF2B5EF4-FFF2-40B4-BE49-F238E27FC236}">
                  <a16:creationId xmlns:a16="http://schemas.microsoft.com/office/drawing/2014/main" id="{A77E0637-E358-FB40-7FEC-E2ECE4D94F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1584"/>
              <a:ext cx="288" cy="336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800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112675" name="Rectangle 7">
              <a:extLst>
                <a:ext uri="{FF2B5EF4-FFF2-40B4-BE49-F238E27FC236}">
                  <a16:creationId xmlns:a16="http://schemas.microsoft.com/office/drawing/2014/main" id="{11919E78-B93B-8C80-5BE4-982278AAD4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1920"/>
              <a:ext cx="288" cy="336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800">
                  <a:latin typeface="Times New Roman" panose="02020603050405020304" pitchFamily="18" charset="0"/>
                </a:rPr>
                <a:t>6</a:t>
              </a:r>
            </a:p>
          </p:txBody>
        </p:sp>
      </p:grpSp>
      <p:sp>
        <p:nvSpPr>
          <p:cNvPr id="112649" name="Text Box 8">
            <a:extLst>
              <a:ext uri="{FF2B5EF4-FFF2-40B4-BE49-F238E27FC236}">
                <a16:creationId xmlns:a16="http://schemas.microsoft.com/office/drawing/2014/main" id="{062BAC60-C6C3-25B5-7D32-E397048E7D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063" y="3086100"/>
            <a:ext cx="1219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400">
                <a:latin typeface="Helvetica" panose="020B0604020202020204" pitchFamily="34" charset="0"/>
              </a:rPr>
              <a:t>(5 &lt; </a:t>
            </a:r>
            <a:r>
              <a:rPr lang="en-US" altLang="zh-CN" sz="2400" b="1">
                <a:latin typeface="Helvetica" panose="020B0604020202020204" pitchFamily="34" charset="0"/>
              </a:rPr>
              <a:t>all</a:t>
            </a:r>
            <a:endParaRPr lang="en-US" altLang="zh-CN" sz="2400">
              <a:latin typeface="Helvetica" panose="020B0604020202020204" pitchFamily="34" charset="0"/>
            </a:endParaRPr>
          </a:p>
        </p:txBody>
      </p:sp>
      <p:grpSp>
        <p:nvGrpSpPr>
          <p:cNvPr id="112650" name="Group 29">
            <a:extLst>
              <a:ext uri="{FF2B5EF4-FFF2-40B4-BE49-F238E27FC236}">
                <a16:creationId xmlns:a16="http://schemas.microsoft.com/office/drawing/2014/main" id="{88F8A893-09EE-DEE7-C89A-4B723DC83E1A}"/>
              </a:ext>
            </a:extLst>
          </p:cNvPr>
          <p:cNvGrpSpPr>
            <a:grpSpLocks/>
          </p:cNvGrpSpPr>
          <p:nvPr/>
        </p:nvGrpSpPr>
        <p:grpSpPr bwMode="auto">
          <a:xfrm>
            <a:off x="1873250" y="4500563"/>
            <a:ext cx="457200" cy="728662"/>
            <a:chOff x="1650" y="2880"/>
            <a:chExt cx="288" cy="387"/>
          </a:xfrm>
        </p:grpSpPr>
        <p:sp>
          <p:nvSpPr>
            <p:cNvPr id="112671" name="Rectangle 15">
              <a:extLst>
                <a:ext uri="{FF2B5EF4-FFF2-40B4-BE49-F238E27FC236}">
                  <a16:creationId xmlns:a16="http://schemas.microsoft.com/office/drawing/2014/main" id="{193F5071-8BAD-C48A-5843-37E5B3C9FD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0" y="2880"/>
              <a:ext cx="288" cy="19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800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112672" name="Rectangle 16">
              <a:extLst>
                <a:ext uri="{FF2B5EF4-FFF2-40B4-BE49-F238E27FC236}">
                  <a16:creationId xmlns:a16="http://schemas.microsoft.com/office/drawing/2014/main" id="{2AB63594-C563-28AF-F691-F1F2FD5FC1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0" y="3072"/>
              <a:ext cx="288" cy="195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800">
                  <a:latin typeface="Times New Roman" panose="02020603050405020304" pitchFamily="18" charset="0"/>
                </a:rPr>
                <a:t>6</a:t>
              </a:r>
            </a:p>
          </p:txBody>
        </p:sp>
      </p:grpSp>
      <p:sp>
        <p:nvSpPr>
          <p:cNvPr id="112651" name="Text Box 17">
            <a:extLst>
              <a:ext uri="{FF2B5EF4-FFF2-40B4-BE49-F238E27FC236}">
                <a16:creationId xmlns:a16="http://schemas.microsoft.com/office/drawing/2014/main" id="{C1DE557D-5D64-FC54-39A0-DEEBF35AB7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0725" y="4573588"/>
            <a:ext cx="16764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400">
                <a:latin typeface="Helvetica" panose="020B0604020202020204" pitchFamily="34" charset="0"/>
              </a:rPr>
              <a:t>(5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</a:t>
            </a:r>
            <a:r>
              <a:rPr lang="en-US" altLang="zh-CN" sz="2400">
                <a:latin typeface="Helvetica" panose="020B0604020202020204" pitchFamily="34" charset="0"/>
              </a:rPr>
              <a:t> </a:t>
            </a:r>
            <a:r>
              <a:rPr lang="en-US" altLang="zh-CN" sz="2400" b="1">
                <a:latin typeface="Helvetica" panose="020B0604020202020204" pitchFamily="34" charset="0"/>
              </a:rPr>
              <a:t>all</a:t>
            </a:r>
          </a:p>
        </p:txBody>
      </p:sp>
      <p:grpSp>
        <p:nvGrpSpPr>
          <p:cNvPr id="112652" name="Group 25">
            <a:extLst>
              <a:ext uri="{FF2B5EF4-FFF2-40B4-BE49-F238E27FC236}">
                <a16:creationId xmlns:a16="http://schemas.microsoft.com/office/drawing/2014/main" id="{ABD30677-A65C-8485-911F-4ACDC72CAB0F}"/>
              </a:ext>
            </a:extLst>
          </p:cNvPr>
          <p:cNvGrpSpPr>
            <a:grpSpLocks/>
          </p:cNvGrpSpPr>
          <p:nvPr/>
        </p:nvGrpSpPr>
        <p:grpSpPr bwMode="auto">
          <a:xfrm>
            <a:off x="6227763" y="2708275"/>
            <a:ext cx="457200" cy="815975"/>
            <a:chOff x="3918" y="1555"/>
            <a:chExt cx="288" cy="379"/>
          </a:xfrm>
        </p:grpSpPr>
        <p:sp>
          <p:nvSpPr>
            <p:cNvPr id="112669" name="Rectangle 10">
              <a:extLst>
                <a:ext uri="{FF2B5EF4-FFF2-40B4-BE49-F238E27FC236}">
                  <a16:creationId xmlns:a16="http://schemas.microsoft.com/office/drawing/2014/main" id="{EDC0FD38-24B9-C171-91ED-E4518DBE64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18" y="1555"/>
              <a:ext cx="288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800"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112670" name="Rectangle 11">
              <a:extLst>
                <a:ext uri="{FF2B5EF4-FFF2-40B4-BE49-F238E27FC236}">
                  <a16:creationId xmlns:a16="http://schemas.microsoft.com/office/drawing/2014/main" id="{95B4779A-6306-B278-2998-995F0E8CB2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18" y="1747"/>
              <a:ext cx="288" cy="187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800">
                  <a:latin typeface="Times New Roman" panose="02020603050405020304" pitchFamily="18" charset="0"/>
                </a:rPr>
                <a:t>10</a:t>
              </a:r>
            </a:p>
          </p:txBody>
        </p:sp>
      </p:grpSp>
      <p:sp>
        <p:nvSpPr>
          <p:cNvPr id="112653" name="Text Box 19">
            <a:extLst>
              <a:ext uri="{FF2B5EF4-FFF2-40B4-BE49-F238E27FC236}">
                <a16:creationId xmlns:a16="http://schemas.microsoft.com/office/drawing/2014/main" id="{A0661A17-CD96-92A1-1139-6A2BBF7F5C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3800" y="2947988"/>
            <a:ext cx="1219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400">
                <a:latin typeface="Helvetica" panose="020B0604020202020204" pitchFamily="34" charset="0"/>
              </a:rPr>
              <a:t>(5 &lt; </a:t>
            </a:r>
            <a:r>
              <a:rPr lang="en-US" altLang="zh-CN" sz="2400" b="1">
                <a:latin typeface="Helvetica" panose="020B0604020202020204" pitchFamily="34" charset="0"/>
              </a:rPr>
              <a:t>all</a:t>
            </a:r>
            <a:endParaRPr lang="en-US" altLang="zh-CN" sz="2400">
              <a:latin typeface="Helvetica" panose="020B0604020202020204" pitchFamily="34" charset="0"/>
            </a:endParaRPr>
          </a:p>
        </p:txBody>
      </p:sp>
      <p:grpSp>
        <p:nvGrpSpPr>
          <p:cNvPr id="112654" name="Group 27">
            <a:extLst>
              <a:ext uri="{FF2B5EF4-FFF2-40B4-BE49-F238E27FC236}">
                <a16:creationId xmlns:a16="http://schemas.microsoft.com/office/drawing/2014/main" id="{613BC267-9640-1E92-8983-7BAED9348BA9}"/>
              </a:ext>
            </a:extLst>
          </p:cNvPr>
          <p:cNvGrpSpPr>
            <a:grpSpLocks/>
          </p:cNvGrpSpPr>
          <p:nvPr/>
        </p:nvGrpSpPr>
        <p:grpSpPr bwMode="auto">
          <a:xfrm>
            <a:off x="6156325" y="3860800"/>
            <a:ext cx="457200" cy="647700"/>
            <a:chOff x="3814" y="2061"/>
            <a:chExt cx="288" cy="386"/>
          </a:xfrm>
        </p:grpSpPr>
        <p:sp>
          <p:nvSpPr>
            <p:cNvPr id="112667" name="Rectangle 12">
              <a:extLst>
                <a:ext uri="{FF2B5EF4-FFF2-40B4-BE49-F238E27FC236}">
                  <a16:creationId xmlns:a16="http://schemas.microsoft.com/office/drawing/2014/main" id="{FCA0A2CE-5038-38C4-414E-BE754DE401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4" y="2061"/>
              <a:ext cx="288" cy="19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800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112668" name="Rectangle 14">
              <a:extLst>
                <a:ext uri="{FF2B5EF4-FFF2-40B4-BE49-F238E27FC236}">
                  <a16:creationId xmlns:a16="http://schemas.microsoft.com/office/drawing/2014/main" id="{F9B57987-BCC3-A3D2-3E42-B7D709DF17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4" y="2253"/>
              <a:ext cx="288" cy="19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800">
                  <a:latin typeface="Times New Roman" panose="02020603050405020304" pitchFamily="18" charset="0"/>
                </a:rPr>
                <a:t>5</a:t>
              </a:r>
            </a:p>
          </p:txBody>
        </p:sp>
      </p:grpSp>
      <p:sp>
        <p:nvSpPr>
          <p:cNvPr id="112655" name="Text Box 21">
            <a:extLst>
              <a:ext uri="{FF2B5EF4-FFF2-40B4-BE49-F238E27FC236}">
                <a16:creationId xmlns:a16="http://schemas.microsoft.com/office/drawing/2014/main" id="{267B3098-F81C-15C6-98ED-67FA59F651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3800" y="3998913"/>
            <a:ext cx="1219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400">
                <a:latin typeface="Helvetica" panose="020B0604020202020204" pitchFamily="34" charset="0"/>
              </a:rPr>
              <a:t>(5 = </a:t>
            </a:r>
            <a:r>
              <a:rPr lang="en-US" altLang="zh-CN" sz="2400" b="1">
                <a:latin typeface="Helvetica" panose="020B0604020202020204" pitchFamily="34" charset="0"/>
              </a:rPr>
              <a:t>all</a:t>
            </a:r>
            <a:endParaRPr lang="en-US" altLang="zh-CN" sz="2400">
              <a:latin typeface="Helvetica" panose="020B0604020202020204" pitchFamily="34" charset="0"/>
            </a:endParaRPr>
          </a:p>
        </p:txBody>
      </p:sp>
      <p:grpSp>
        <p:nvGrpSpPr>
          <p:cNvPr id="300063" name="Group 31">
            <a:extLst>
              <a:ext uri="{FF2B5EF4-FFF2-40B4-BE49-F238E27FC236}">
                <a16:creationId xmlns:a16="http://schemas.microsoft.com/office/drawing/2014/main" id="{41BC8300-4519-A95F-D48D-AE4CDA7C2F77}"/>
              </a:ext>
            </a:extLst>
          </p:cNvPr>
          <p:cNvGrpSpPr>
            <a:grpSpLocks/>
          </p:cNvGrpSpPr>
          <p:nvPr/>
        </p:nvGrpSpPr>
        <p:grpSpPr bwMode="auto">
          <a:xfrm>
            <a:off x="827088" y="5229225"/>
            <a:ext cx="3024187" cy="733425"/>
            <a:chOff x="657" y="3702"/>
            <a:chExt cx="1905" cy="462"/>
          </a:xfrm>
        </p:grpSpPr>
        <p:sp>
          <p:nvSpPr>
            <p:cNvPr id="112665" name="Rectangle 22">
              <a:extLst>
                <a:ext uri="{FF2B5EF4-FFF2-40B4-BE49-F238E27FC236}">
                  <a16:creationId xmlns:a16="http://schemas.microsoft.com/office/drawing/2014/main" id="{21FACBEB-7609-D4AC-65AA-2D1E8E3CDE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" y="3702"/>
              <a:ext cx="1905" cy="4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Arial" panose="020B0604020202020204" pitchFamily="34" charset="0"/>
                </a:rPr>
                <a:t>(</a:t>
              </a:r>
              <a:r>
                <a:rPr lang="en-US" altLang="zh-CN" sz="2400">
                  <a:latin typeface="Arial" panose="020B0604020202020204" pitchFamily="34" charset="0"/>
                  <a:sym typeface="Symbol" panose="05050102010706020507" pitchFamily="18" charset="2"/>
                </a:rPr>
                <a:t></a:t>
              </a:r>
              <a:r>
                <a:rPr lang="en-US" altLang="zh-CN" sz="2400">
                  <a:latin typeface="Arial" panose="020B0604020202020204" pitchFamily="34" charset="0"/>
                </a:rPr>
                <a:t> </a:t>
              </a:r>
              <a:r>
                <a:rPr lang="en-US" altLang="zh-CN" sz="2400" b="1">
                  <a:latin typeface="Arial" panose="020B0604020202020204" pitchFamily="34" charset="0"/>
                </a:rPr>
                <a:t>all</a:t>
              </a:r>
              <a:r>
                <a:rPr lang="en-US" altLang="zh-CN" sz="2400">
                  <a:latin typeface="Arial" panose="020B0604020202020204" pitchFamily="34" charset="0"/>
                </a:rPr>
                <a:t>) </a:t>
              </a:r>
              <a:r>
                <a:rPr lang="en-US" altLang="zh-CN" sz="2400">
                  <a:latin typeface="Arial" panose="020B0604020202020204" pitchFamily="34" charset="0"/>
                  <a:sym typeface="Symbol" panose="05050102010706020507" pitchFamily="18" charset="2"/>
                </a:rPr>
                <a:t> </a:t>
              </a:r>
              <a:r>
                <a:rPr lang="en-US" altLang="zh-CN" sz="2400" b="1">
                  <a:latin typeface="Arial" panose="020B0604020202020204" pitchFamily="34" charset="0"/>
                  <a:sym typeface="Symbol" panose="05050102010706020507" pitchFamily="18" charset="2"/>
                </a:rPr>
                <a:t>not in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Arial" panose="020B0604020202020204" pitchFamily="34" charset="0"/>
                  <a:sym typeface="Symbol" panose="05050102010706020507" pitchFamily="18" charset="2"/>
                </a:rPr>
                <a:t>However, (= </a:t>
              </a:r>
              <a:r>
                <a:rPr lang="en-US" altLang="zh-CN" sz="2400" b="1">
                  <a:latin typeface="Arial" panose="020B0604020202020204" pitchFamily="34" charset="0"/>
                  <a:sym typeface="Symbol" panose="05050102010706020507" pitchFamily="18" charset="2"/>
                </a:rPr>
                <a:t>all</a:t>
              </a:r>
              <a:r>
                <a:rPr lang="en-US" altLang="zh-CN" sz="2400">
                  <a:latin typeface="Arial" panose="020B0604020202020204" pitchFamily="34" charset="0"/>
                  <a:sym typeface="Symbol" panose="05050102010706020507" pitchFamily="18" charset="2"/>
                </a:rPr>
                <a:t>)  </a:t>
              </a:r>
              <a:r>
                <a:rPr lang="en-US" altLang="zh-CN" sz="2400" b="1">
                  <a:latin typeface="Arial" panose="020B0604020202020204" pitchFamily="34" charset="0"/>
                  <a:sym typeface="Symbol" panose="05050102010706020507" pitchFamily="18" charset="2"/>
                </a:rPr>
                <a:t>in</a:t>
              </a:r>
            </a:p>
          </p:txBody>
        </p:sp>
        <p:sp>
          <p:nvSpPr>
            <p:cNvPr id="112666" name="Line 23">
              <a:extLst>
                <a:ext uri="{FF2B5EF4-FFF2-40B4-BE49-F238E27FC236}">
                  <a16:creationId xmlns:a16="http://schemas.microsoft.com/office/drawing/2014/main" id="{FE8C22CD-1028-E5E8-55B3-C9D90DFDA17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54" y="4020"/>
              <a:ext cx="69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12657" name="Text Box 34">
            <a:extLst>
              <a:ext uri="{FF2B5EF4-FFF2-40B4-BE49-F238E27FC236}">
                <a16:creationId xmlns:a16="http://schemas.microsoft.com/office/drawing/2014/main" id="{9C0BA6EF-72DC-5D18-8C26-B28364338F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1413" y="3103563"/>
            <a:ext cx="5048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alpha val="5098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pattFill prst="wdDnDiag">
                  <a:fgClr>
                    <a:srgbClr val="0066FF"/>
                  </a:fgClr>
                  <a:bgClr>
                    <a:srgbClr val="FFFFFF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>
                <a:latin typeface="Comic Sans MS" panose="030F0702030302020204" pitchFamily="66" charset="0"/>
              </a:rPr>
              <a:t>)</a:t>
            </a:r>
          </a:p>
        </p:txBody>
      </p:sp>
      <p:sp>
        <p:nvSpPr>
          <p:cNvPr id="300041" name="Text Box 9">
            <a:extLst>
              <a:ext uri="{FF2B5EF4-FFF2-40B4-BE49-F238E27FC236}">
                <a16:creationId xmlns:a16="http://schemas.microsoft.com/office/drawing/2014/main" id="{0D9B4C8D-5485-4702-46B2-3EC39FFFB0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1413" y="3060700"/>
            <a:ext cx="1368425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400">
                <a:latin typeface="Helvetica" panose="020B0604020202020204" pitchFamily="34" charset="0"/>
              </a:rPr>
              <a:t>) = false</a:t>
            </a:r>
          </a:p>
        </p:txBody>
      </p:sp>
      <p:sp>
        <p:nvSpPr>
          <p:cNvPr id="112659" name="Text Box 35">
            <a:extLst>
              <a:ext uri="{FF2B5EF4-FFF2-40B4-BE49-F238E27FC236}">
                <a16:creationId xmlns:a16="http://schemas.microsoft.com/office/drawing/2014/main" id="{28EA9F35-A781-0E34-9FA8-2202E68FE6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1000" y="2997200"/>
            <a:ext cx="5048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alpha val="5098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pattFill prst="wdDnDiag">
                  <a:fgClr>
                    <a:srgbClr val="0066FF"/>
                  </a:fgClr>
                  <a:bgClr>
                    <a:srgbClr val="FFFFFF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>
                <a:latin typeface="Comic Sans MS" panose="030F0702030302020204" pitchFamily="66" charset="0"/>
              </a:rPr>
              <a:t>)</a:t>
            </a:r>
          </a:p>
        </p:txBody>
      </p:sp>
      <p:sp>
        <p:nvSpPr>
          <p:cNvPr id="300045" name="Text Box 13">
            <a:extLst>
              <a:ext uri="{FF2B5EF4-FFF2-40B4-BE49-F238E27FC236}">
                <a16:creationId xmlns:a16="http://schemas.microsoft.com/office/drawing/2014/main" id="{7064595D-A1C3-5C81-DEDC-23017F5FE8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2588" y="2924175"/>
            <a:ext cx="121920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400">
                <a:latin typeface="Helvetica" panose="020B0604020202020204" pitchFamily="34" charset="0"/>
              </a:rPr>
              <a:t>) = true</a:t>
            </a:r>
          </a:p>
        </p:txBody>
      </p:sp>
      <p:sp>
        <p:nvSpPr>
          <p:cNvPr id="112661" name="Text Box 36">
            <a:extLst>
              <a:ext uri="{FF2B5EF4-FFF2-40B4-BE49-F238E27FC236}">
                <a16:creationId xmlns:a16="http://schemas.microsoft.com/office/drawing/2014/main" id="{8E75AC91-8DDE-8E4D-F729-7E46030552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1000" y="4040188"/>
            <a:ext cx="5048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alpha val="5098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pattFill prst="wdDnDiag">
                  <a:fgClr>
                    <a:srgbClr val="0066FF"/>
                  </a:fgClr>
                  <a:bgClr>
                    <a:srgbClr val="FFFFFF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>
                <a:latin typeface="Comic Sans MS" panose="030F0702030302020204" pitchFamily="66" charset="0"/>
              </a:rPr>
              <a:t>)</a:t>
            </a:r>
          </a:p>
        </p:txBody>
      </p:sp>
      <p:sp>
        <p:nvSpPr>
          <p:cNvPr id="300052" name="Text Box 20">
            <a:extLst>
              <a:ext uri="{FF2B5EF4-FFF2-40B4-BE49-F238E27FC236}">
                <a16:creationId xmlns:a16="http://schemas.microsoft.com/office/drawing/2014/main" id="{6BB2B03C-6C3A-61BB-97A3-E604CBBD96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9563" y="3979863"/>
            <a:ext cx="1655762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400">
                <a:latin typeface="Helvetica" panose="020B0604020202020204" pitchFamily="34" charset="0"/>
              </a:rPr>
              <a:t>) = false</a:t>
            </a:r>
          </a:p>
        </p:txBody>
      </p:sp>
      <p:sp>
        <p:nvSpPr>
          <p:cNvPr id="112663" name="Text Box 37">
            <a:extLst>
              <a:ext uri="{FF2B5EF4-FFF2-40B4-BE49-F238E27FC236}">
                <a16:creationId xmlns:a16="http://schemas.microsoft.com/office/drawing/2014/main" id="{F6390450-7374-FE20-B50F-B06470F079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2850" y="4724400"/>
            <a:ext cx="5048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alpha val="5098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pattFill prst="wdDnDiag">
                  <a:fgClr>
                    <a:srgbClr val="0066FF"/>
                  </a:fgClr>
                  <a:bgClr>
                    <a:srgbClr val="FFFFFF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>
                <a:latin typeface="Comic Sans MS" panose="030F0702030302020204" pitchFamily="66" charset="0"/>
              </a:rPr>
              <a:t>)</a:t>
            </a:r>
          </a:p>
        </p:txBody>
      </p:sp>
      <p:sp>
        <p:nvSpPr>
          <p:cNvPr id="300050" name="Text Box 18">
            <a:extLst>
              <a:ext uri="{FF2B5EF4-FFF2-40B4-BE49-F238E27FC236}">
                <a16:creationId xmlns:a16="http://schemas.microsoft.com/office/drawing/2014/main" id="{EC0FAD1E-B740-DCDD-D804-CED1DB5BAA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1413" y="4573588"/>
            <a:ext cx="4572000" cy="5794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400">
                <a:latin typeface="Helvetica" panose="020B0604020202020204" pitchFamily="34" charset="0"/>
              </a:rPr>
              <a:t>) = true (since 5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 </a:t>
            </a:r>
            <a:r>
              <a:rPr lang="en-US" altLang="zh-CN" sz="2400">
                <a:latin typeface="Helvetica" panose="020B0604020202020204" pitchFamily="34" charset="0"/>
                <a:sym typeface="Symbol" panose="05050102010706020507" pitchFamily="18" charset="2"/>
              </a:rPr>
              <a:t>4 and 5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</a:t>
            </a:r>
            <a:r>
              <a:rPr lang="en-US" altLang="zh-CN" sz="2400">
                <a:latin typeface="Helvetica" panose="020B0604020202020204" pitchFamily="34" charset="0"/>
                <a:sym typeface="Symbol" panose="05050102010706020507" pitchFamily="18" charset="2"/>
              </a:rPr>
              <a:t> 6)</a:t>
            </a:r>
            <a:endParaRPr lang="en-US" altLang="zh-CN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  <p:transition spd="med">
    <p:fade/>
    <p:sndAc>
      <p:stSnd>
        <p:snd r:embed="rId3" name="click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0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00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00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00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00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00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0065" grpId="0" animBg="1"/>
      <p:bldP spid="300041" grpId="0" animBg="1"/>
      <p:bldP spid="300045" grpId="0" animBg="1"/>
      <p:bldP spid="300052" grpId="0" animBg="1"/>
      <p:bldP spid="300050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页脚占位符 4">
            <a:extLst>
              <a:ext uri="{FF2B5EF4-FFF2-40B4-BE49-F238E27FC236}">
                <a16:creationId xmlns:a16="http://schemas.microsoft.com/office/drawing/2014/main" id="{97B73B01-CFEB-132E-BF93-CFA4B80CE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066FF"/>
                </a:solidFill>
                <a:latin typeface="Comic Sans MS" panose="030F0702030302020204" pitchFamily="66" charset="0"/>
              </a:rPr>
              <a:t>Chapter3 SQL</a:t>
            </a:r>
          </a:p>
        </p:txBody>
      </p:sp>
      <p:sp>
        <p:nvSpPr>
          <p:cNvPr id="114691" name="灯片编号占位符 5">
            <a:extLst>
              <a:ext uri="{FF2B5EF4-FFF2-40B4-BE49-F238E27FC236}">
                <a16:creationId xmlns:a16="http://schemas.microsoft.com/office/drawing/2014/main" id="{F0B07938-E95D-B72E-08BA-E09F877F3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D55B4E5-2061-49F0-A788-EFCF8A25B085}" type="slidenum">
              <a:rPr lang="en-US" altLang="zh-CN" sz="1800" smtClean="0">
                <a:latin typeface="Comic Sans MS" panose="030F0702030302020204" pitchFamily="66" charset="0"/>
              </a:rPr>
              <a:pPr>
                <a:spcBef>
                  <a:spcPct val="0"/>
                </a:spcBef>
                <a:buFontTx/>
                <a:buNone/>
              </a:pPr>
              <a:t>55</a:t>
            </a:fld>
            <a:endParaRPr lang="en-US" altLang="zh-CN" sz="1800">
              <a:latin typeface="Comic Sans MS" panose="030F0702030302020204" pitchFamily="66" charset="0"/>
            </a:endParaRPr>
          </a:p>
        </p:txBody>
      </p:sp>
      <p:sp>
        <p:nvSpPr>
          <p:cNvPr id="475141" name="Rectangle 5">
            <a:extLst>
              <a:ext uri="{FF2B5EF4-FFF2-40B4-BE49-F238E27FC236}">
                <a16:creationId xmlns:a16="http://schemas.microsoft.com/office/drawing/2014/main" id="{C5842FD9-824C-DBC6-A810-5031AE13A3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3860800"/>
            <a:ext cx="2592388" cy="577850"/>
          </a:xfrm>
          <a:prstGeom prst="rect">
            <a:avLst/>
          </a:prstGeom>
          <a:solidFill>
            <a:schemeClr val="hlink">
              <a:alpha val="2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algn="ctr">
                <a:pattFill prst="wdDnDiag">
                  <a:fgClr>
                    <a:srgbClr val="0066FF"/>
                  </a:fgClr>
                  <a:bgClr>
                    <a:srgbClr val="FFFFFF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endParaRPr lang="zh-CN" altLang="en-US" sz="2400">
              <a:latin typeface="Comic Sans MS" panose="030F0702030302020204" pitchFamily="66" charset="0"/>
            </a:endParaRPr>
          </a:p>
        </p:txBody>
      </p:sp>
      <p:sp>
        <p:nvSpPr>
          <p:cNvPr id="475140" name="Rectangle 4">
            <a:extLst>
              <a:ext uri="{FF2B5EF4-FFF2-40B4-BE49-F238E27FC236}">
                <a16:creationId xmlns:a16="http://schemas.microsoft.com/office/drawing/2014/main" id="{DE625C3F-D068-596A-8694-9A451F3102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3141663"/>
            <a:ext cx="2016125" cy="649287"/>
          </a:xfrm>
          <a:prstGeom prst="rect">
            <a:avLst/>
          </a:prstGeom>
          <a:solidFill>
            <a:schemeClr val="hlink">
              <a:alpha val="2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algn="ctr">
                <a:pattFill prst="wdDnDiag">
                  <a:fgClr>
                    <a:srgbClr val="0066FF"/>
                  </a:fgClr>
                  <a:bgClr>
                    <a:srgbClr val="FFFFFF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endParaRPr lang="zh-CN" altLang="en-US" sz="2400">
              <a:latin typeface="Comic Sans MS" panose="030F0702030302020204" pitchFamily="66" charset="0"/>
            </a:endParaRPr>
          </a:p>
        </p:txBody>
      </p:sp>
      <p:sp>
        <p:nvSpPr>
          <p:cNvPr id="114694" name="Rectangle 2">
            <a:extLst>
              <a:ext uri="{FF2B5EF4-FFF2-40B4-BE49-F238E27FC236}">
                <a16:creationId xmlns:a16="http://schemas.microsoft.com/office/drawing/2014/main" id="{41069194-4368-22DB-05B7-CC2CA74A60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Test for Empty Relations</a:t>
            </a:r>
          </a:p>
        </p:txBody>
      </p:sp>
      <p:sp>
        <p:nvSpPr>
          <p:cNvPr id="114695" name="Rectangle 3">
            <a:extLst>
              <a:ext uri="{FF2B5EF4-FFF2-40B4-BE49-F238E27FC236}">
                <a16:creationId xmlns:a16="http://schemas.microsoft.com/office/drawing/2014/main" id="{F9C6C8B7-E42F-34A0-9238-F25822AAC0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The </a:t>
            </a:r>
            <a:r>
              <a:rPr lang="en-US" altLang="zh-CN" b="1">
                <a:solidFill>
                  <a:srgbClr val="CC0066"/>
                </a:solidFill>
              </a:rPr>
              <a:t>exists</a:t>
            </a:r>
            <a:r>
              <a:rPr lang="en-US" altLang="zh-CN"/>
              <a:t> construct returns the value </a:t>
            </a:r>
            <a:r>
              <a:rPr lang="en-US" altLang="zh-CN" b="1"/>
              <a:t>true</a:t>
            </a:r>
            <a:r>
              <a:rPr lang="en-US" altLang="zh-CN"/>
              <a:t> if the argument subquery is nonempty.</a:t>
            </a:r>
          </a:p>
          <a:p>
            <a:pPr eaLnBrk="1" hangingPunct="1"/>
            <a:r>
              <a:rPr lang="en-US" altLang="zh-CN" b="1"/>
              <a:t>exists </a:t>
            </a:r>
            <a:r>
              <a:rPr lang="en-US" altLang="zh-CN" i="1"/>
              <a:t> r   </a:t>
            </a:r>
            <a:r>
              <a:rPr lang="en-US" altLang="zh-CN" b="1">
                <a:sym typeface="Symbol" panose="05050102010706020507" pitchFamily="18" charset="2"/>
              </a:rPr>
              <a:t></a:t>
            </a:r>
            <a:r>
              <a:rPr lang="en-US" altLang="zh-CN">
                <a:sym typeface="Symbol" panose="05050102010706020507" pitchFamily="18" charset="2"/>
              </a:rPr>
              <a:t>  </a:t>
            </a:r>
            <a:r>
              <a:rPr lang="en-US" altLang="zh-CN" i="1">
                <a:sym typeface="Symbol" panose="05050102010706020507" pitchFamily="18" charset="2"/>
              </a:rPr>
              <a:t>r </a:t>
            </a:r>
            <a:r>
              <a:rPr lang="en-US" altLang="zh-CN">
                <a:sym typeface="Symbol" panose="05050102010706020507" pitchFamily="18" charset="2"/>
              </a:rPr>
              <a:t> </a:t>
            </a:r>
            <a:r>
              <a:rPr lang="en-US" altLang="zh-CN" i="1">
                <a:latin typeface="Helvetica" panose="020B0604020202020204" pitchFamily="34" charset="0"/>
              </a:rPr>
              <a:t>Ø</a:t>
            </a:r>
            <a:endParaRPr lang="en-US" altLang="zh-CN">
              <a:sym typeface="Symbol" panose="05050102010706020507" pitchFamily="18" charset="2"/>
            </a:endParaRPr>
          </a:p>
          <a:p>
            <a:pPr eaLnBrk="1" hangingPunct="1"/>
            <a:r>
              <a:rPr lang="en-US" altLang="zh-CN" b="1">
                <a:sym typeface="Symbol" panose="05050102010706020507" pitchFamily="18" charset="2"/>
              </a:rPr>
              <a:t>not exists </a:t>
            </a:r>
            <a:r>
              <a:rPr lang="en-US" altLang="zh-CN" i="1"/>
              <a:t>r  </a:t>
            </a:r>
            <a:r>
              <a:rPr lang="en-US" altLang="zh-CN" b="1">
                <a:sym typeface="Symbol" panose="05050102010706020507" pitchFamily="18" charset="2"/>
              </a:rPr>
              <a:t></a:t>
            </a:r>
            <a:r>
              <a:rPr lang="en-US" altLang="zh-CN">
                <a:sym typeface="Symbol" panose="05050102010706020507" pitchFamily="18" charset="2"/>
              </a:rPr>
              <a:t> </a:t>
            </a:r>
            <a:r>
              <a:rPr lang="en-US" altLang="zh-CN" i="1">
                <a:sym typeface="Symbol" panose="05050102010706020507" pitchFamily="18" charset="2"/>
              </a:rPr>
              <a:t>r </a:t>
            </a:r>
            <a:r>
              <a:rPr lang="en-US" altLang="zh-CN">
                <a:sym typeface="Symbol" panose="05050102010706020507" pitchFamily="18" charset="2"/>
              </a:rPr>
              <a:t>= </a:t>
            </a:r>
            <a:r>
              <a:rPr lang="en-US" altLang="zh-CN" i="1">
                <a:latin typeface="Helvetica" panose="020B0604020202020204" pitchFamily="34" charset="0"/>
              </a:rPr>
              <a:t>Ø</a:t>
            </a:r>
            <a:endParaRPr lang="en-US" altLang="zh-CN" i="1"/>
          </a:p>
          <a:p>
            <a:pPr eaLnBrk="1" hangingPunct="1"/>
            <a:endParaRPr lang="en-US" altLang="zh-CN"/>
          </a:p>
        </p:txBody>
      </p:sp>
    </p:spTree>
  </p:cSld>
  <p:clrMapOvr>
    <a:masterClrMapping/>
  </p:clrMapOvr>
  <p:transition spd="med">
    <p:fade/>
    <p:sndAc>
      <p:stSnd>
        <p:snd r:embed="rId3" name="click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5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75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5141" grpId="0" animBg="1"/>
      <p:bldP spid="475140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页脚占位符 4">
            <a:extLst>
              <a:ext uri="{FF2B5EF4-FFF2-40B4-BE49-F238E27FC236}">
                <a16:creationId xmlns:a16="http://schemas.microsoft.com/office/drawing/2014/main" id="{EE6BEB39-1BD9-7083-6AA1-3D857CC18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066FF"/>
                </a:solidFill>
                <a:latin typeface="Comic Sans MS" panose="030F0702030302020204" pitchFamily="66" charset="0"/>
              </a:rPr>
              <a:t>Chapter3 SQL</a:t>
            </a:r>
          </a:p>
        </p:txBody>
      </p:sp>
      <p:sp>
        <p:nvSpPr>
          <p:cNvPr id="116739" name="灯片编号占位符 5">
            <a:extLst>
              <a:ext uri="{FF2B5EF4-FFF2-40B4-BE49-F238E27FC236}">
                <a16:creationId xmlns:a16="http://schemas.microsoft.com/office/drawing/2014/main" id="{2E39D596-416D-B888-7A9B-5E9A2F4C4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06D7C2B-4B72-4C0F-9F2F-378B0EBBD6D3}" type="slidenum">
              <a:rPr lang="en-US" altLang="zh-CN" sz="1800" smtClean="0">
                <a:latin typeface="Comic Sans MS" panose="030F0702030302020204" pitchFamily="66" charset="0"/>
              </a:rPr>
              <a:pPr>
                <a:spcBef>
                  <a:spcPct val="0"/>
                </a:spcBef>
                <a:buFontTx/>
                <a:buNone/>
              </a:pPr>
              <a:t>56</a:t>
            </a:fld>
            <a:endParaRPr lang="en-US" altLang="zh-CN" sz="1800">
              <a:latin typeface="Comic Sans MS" panose="030F0702030302020204" pitchFamily="66" charset="0"/>
            </a:endParaRPr>
          </a:p>
        </p:txBody>
      </p:sp>
      <p:sp>
        <p:nvSpPr>
          <p:cNvPr id="556034" name="Rectangle 2">
            <a:extLst>
              <a:ext uri="{FF2B5EF4-FFF2-40B4-BE49-F238E27FC236}">
                <a16:creationId xmlns:a16="http://schemas.microsoft.com/office/drawing/2014/main" id="{FD387701-F85A-BE72-3863-545E4892C8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359775" cy="608012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4000" b="1">
                <a:solidFill>
                  <a:srgbClr val="CC00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Example Query</a:t>
            </a:r>
          </a:p>
        </p:txBody>
      </p:sp>
      <p:sp>
        <p:nvSpPr>
          <p:cNvPr id="116741" name="Rectangle 4">
            <a:extLst>
              <a:ext uri="{FF2B5EF4-FFF2-40B4-BE49-F238E27FC236}">
                <a16:creationId xmlns:a16="http://schemas.microsoft.com/office/drawing/2014/main" id="{D68F543C-D319-6C57-E7BB-1CD371595E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981075"/>
            <a:ext cx="6192838" cy="822325"/>
          </a:xfrm>
          <a:prstGeom prst="rect">
            <a:avLst/>
          </a:prstGeom>
          <a:solidFill>
            <a:schemeClr val="bg1">
              <a:alpha val="5098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algn="ctr">
                <a:pattFill prst="wdDnDiag">
                  <a:fgClr>
                    <a:srgbClr val="0066FF"/>
                  </a:fgClr>
                  <a:bgClr>
                    <a:srgbClr val="FFFFFF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3525" indent="-26352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FF0066"/>
              </a:buClr>
              <a:buFont typeface="Wingdings" panose="05000000000000000000" pitchFamily="2" charset="2"/>
              <a:buChar char="n"/>
            </a:pPr>
            <a:r>
              <a:rPr lang="en-US" altLang="zh-CN" sz="2400">
                <a:latin typeface="Comic Sans MS" panose="030F0702030302020204" pitchFamily="66" charset="0"/>
              </a:rPr>
              <a:t>Find all customers who have both an account and a loan at the bank.</a:t>
            </a:r>
          </a:p>
        </p:txBody>
      </p:sp>
      <p:sp>
        <p:nvSpPr>
          <p:cNvPr id="116742" name="Rectangle 5">
            <a:extLst>
              <a:ext uri="{FF2B5EF4-FFF2-40B4-BE49-F238E27FC236}">
                <a16:creationId xmlns:a16="http://schemas.microsoft.com/office/drawing/2014/main" id="{D173DA7F-E397-9C8A-2395-1991E82104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1916113"/>
            <a:ext cx="7688263" cy="2697162"/>
          </a:xfrm>
          <a:prstGeom prst="rect">
            <a:avLst/>
          </a:prstGeom>
          <a:solidFill>
            <a:schemeClr val="bg1">
              <a:alpha val="50980"/>
            </a:schemeClr>
          </a:solidFill>
          <a:ln w="28575" algn="ctr">
            <a:pattFill prst="wdDnDiag">
              <a:fgClr>
                <a:srgbClr val="0066FF"/>
              </a:fgClr>
              <a:bgClr>
                <a:srgbClr val="FFFFFF"/>
              </a:bgClr>
            </a:patt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r>
              <a:rPr kumimoji="1" lang="en-US" altLang="zh-CN" sz="2400" b="1">
                <a:latin typeface="Comic Sans MS" panose="030F0702030302020204" pitchFamily="66" charset="0"/>
              </a:rPr>
              <a:t>select distinct</a:t>
            </a:r>
            <a:r>
              <a:rPr kumimoji="1" lang="en-US" altLang="zh-CN" sz="2400">
                <a:latin typeface="Comic Sans MS" panose="030F0702030302020204" pitchFamily="66" charset="0"/>
              </a:rPr>
              <a:t> </a:t>
            </a:r>
            <a:r>
              <a:rPr kumimoji="1" lang="en-US" altLang="zh-CN" sz="2400" i="1">
                <a:latin typeface="Comic Sans MS" panose="030F0702030302020204" pitchFamily="66" charset="0"/>
              </a:rPr>
              <a:t>customer_name</a:t>
            </a:r>
            <a:br>
              <a:rPr kumimoji="1" lang="en-US" altLang="zh-CN" sz="2400" i="1">
                <a:latin typeface="Comic Sans MS" panose="030F0702030302020204" pitchFamily="66" charset="0"/>
              </a:rPr>
            </a:br>
            <a:r>
              <a:rPr kumimoji="1" lang="en-US" altLang="zh-CN" sz="2400" b="1">
                <a:latin typeface="Comic Sans MS" panose="030F0702030302020204" pitchFamily="66" charset="0"/>
              </a:rPr>
              <a:t>from </a:t>
            </a:r>
            <a:r>
              <a:rPr kumimoji="1" lang="en-US" altLang="zh-CN" sz="2400" i="1">
                <a:latin typeface="Comic Sans MS" panose="030F0702030302020204" pitchFamily="66" charset="0"/>
              </a:rPr>
              <a:t>borrower</a:t>
            </a:r>
            <a:br>
              <a:rPr kumimoji="1" lang="en-US" altLang="zh-CN" sz="2400" i="1">
                <a:latin typeface="Comic Sans MS" panose="030F0702030302020204" pitchFamily="66" charset="0"/>
              </a:rPr>
            </a:br>
            <a:r>
              <a:rPr kumimoji="1" lang="en-US" altLang="zh-CN" sz="2400" b="1">
                <a:latin typeface="Comic Sans MS" panose="030F0702030302020204" pitchFamily="66" charset="0"/>
              </a:rPr>
              <a:t>where exists </a:t>
            </a:r>
            <a:r>
              <a:rPr kumimoji="1" lang="en-US" altLang="zh-CN" sz="2400">
                <a:latin typeface="Comic Sans MS" panose="030F0702030302020204" pitchFamily="66" charset="0"/>
              </a:rPr>
              <a:t>(</a:t>
            </a:r>
            <a:r>
              <a:rPr kumimoji="1" lang="en-US" altLang="zh-CN" sz="2400" b="1">
                <a:latin typeface="Comic Sans MS" panose="030F0702030302020204" pitchFamily="66" charset="0"/>
              </a:rPr>
              <a:t>select</a:t>
            </a:r>
            <a:r>
              <a:rPr kumimoji="1" lang="en-US" altLang="zh-CN" sz="2400" i="1">
                <a:latin typeface="Comic Sans MS" panose="030F0702030302020204" pitchFamily="66" charset="0"/>
              </a:rPr>
              <a:t> *  </a:t>
            </a:r>
          </a:p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r>
              <a:rPr kumimoji="1" lang="en-US" altLang="zh-CN" sz="2400" i="1">
                <a:latin typeface="Comic Sans MS" panose="030F0702030302020204" pitchFamily="66" charset="0"/>
              </a:rPr>
              <a:t>		   </a:t>
            </a:r>
            <a:r>
              <a:rPr kumimoji="1" lang="en-US" altLang="zh-CN" sz="2400" b="1">
                <a:latin typeface="Comic Sans MS" panose="030F0702030302020204" pitchFamily="66" charset="0"/>
              </a:rPr>
              <a:t>from</a:t>
            </a:r>
            <a:r>
              <a:rPr kumimoji="1" lang="en-US" altLang="zh-CN" sz="2400" b="1" i="1">
                <a:latin typeface="Comic Sans MS" panose="030F0702030302020204" pitchFamily="66" charset="0"/>
              </a:rPr>
              <a:t> </a:t>
            </a:r>
            <a:r>
              <a:rPr kumimoji="1" lang="en-US" altLang="zh-CN" sz="2400" i="1">
                <a:latin typeface="Comic Sans MS" panose="030F0702030302020204" pitchFamily="66" charset="0"/>
              </a:rPr>
              <a:t>depositor</a:t>
            </a:r>
          </a:p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r>
              <a:rPr kumimoji="1" lang="en-US" altLang="zh-CN" sz="2400" i="1">
                <a:latin typeface="Comic Sans MS" panose="030F0702030302020204" pitchFamily="66" charset="0"/>
              </a:rPr>
              <a:t>		   </a:t>
            </a:r>
            <a:r>
              <a:rPr kumimoji="1" lang="en-US" altLang="zh-CN" sz="2400" b="1">
                <a:latin typeface="Comic Sans MS" panose="030F0702030302020204" pitchFamily="66" charset="0"/>
              </a:rPr>
              <a:t>where</a:t>
            </a:r>
            <a:r>
              <a:rPr kumimoji="1" lang="en-US" altLang="zh-CN" sz="2400" i="1">
                <a:latin typeface="Comic Sans MS" panose="030F0702030302020204" pitchFamily="66" charset="0"/>
              </a:rPr>
              <a:t> depositor.customer_name = </a:t>
            </a:r>
          </a:p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r>
              <a:rPr kumimoji="1" lang="en-US" altLang="zh-CN" sz="2400" i="1">
                <a:latin typeface="Comic Sans MS" panose="030F0702030302020204" pitchFamily="66" charset="0"/>
              </a:rPr>
              <a:t>				borrower.customer_name </a:t>
            </a:r>
            <a:r>
              <a:rPr kumimoji="1" lang="en-US" altLang="zh-CN" sz="2400">
                <a:latin typeface="Comic Sans MS" panose="030F0702030302020204" pitchFamily="66" charset="0"/>
              </a:rPr>
              <a:t>)</a:t>
            </a:r>
          </a:p>
        </p:txBody>
      </p:sp>
      <p:sp>
        <p:nvSpPr>
          <p:cNvPr id="116743" name="Rectangle 7">
            <a:extLst>
              <a:ext uri="{FF2B5EF4-FFF2-40B4-BE49-F238E27FC236}">
                <a16:creationId xmlns:a16="http://schemas.microsoft.com/office/drawing/2014/main" id="{A19E53F7-4AA6-76E4-D80E-3DB3F6548B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4652963"/>
            <a:ext cx="7207250" cy="1581150"/>
          </a:xfrm>
          <a:prstGeom prst="rect">
            <a:avLst/>
          </a:prstGeom>
          <a:solidFill>
            <a:schemeClr val="bg1">
              <a:alpha val="50980"/>
            </a:schemeClr>
          </a:solidFill>
          <a:ln w="28575" algn="ctr">
            <a:pattFill prst="wdDnDiag">
              <a:fgClr>
                <a:srgbClr val="0066FF"/>
              </a:fgClr>
              <a:bgClr>
                <a:srgbClr val="FFFFFF"/>
              </a:bgClr>
            </a:patt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r>
              <a:rPr kumimoji="1" lang="en-US" altLang="zh-CN" sz="2400" b="1">
                <a:latin typeface="Comic Sans MS" panose="030F0702030302020204" pitchFamily="66" charset="0"/>
              </a:rPr>
              <a:t>select distinct</a:t>
            </a:r>
            <a:r>
              <a:rPr kumimoji="1" lang="en-US" altLang="zh-CN" sz="2400" i="1">
                <a:latin typeface="Comic Sans MS" panose="030F0702030302020204" pitchFamily="66" charset="0"/>
              </a:rPr>
              <a:t> customer_name</a:t>
            </a:r>
            <a:br>
              <a:rPr kumimoji="1" lang="en-US" altLang="zh-CN" sz="2400" i="1">
                <a:latin typeface="Comic Sans MS" panose="030F0702030302020204" pitchFamily="66" charset="0"/>
              </a:rPr>
            </a:br>
            <a:r>
              <a:rPr kumimoji="1" lang="en-US" altLang="zh-CN" sz="2400" b="1">
                <a:latin typeface="Comic Sans MS" panose="030F0702030302020204" pitchFamily="66" charset="0"/>
              </a:rPr>
              <a:t>from </a:t>
            </a:r>
            <a:r>
              <a:rPr kumimoji="1" lang="en-US" altLang="zh-CN" sz="2400" i="1">
                <a:latin typeface="Comic Sans MS" panose="030F0702030302020204" pitchFamily="66" charset="0"/>
              </a:rPr>
              <a:t>borrower</a:t>
            </a:r>
            <a:br>
              <a:rPr kumimoji="1" lang="en-US" altLang="zh-CN" sz="2400" i="1">
                <a:latin typeface="Comic Sans MS" panose="030F0702030302020204" pitchFamily="66" charset="0"/>
              </a:rPr>
            </a:br>
            <a:r>
              <a:rPr kumimoji="1" lang="en-US" altLang="zh-CN" sz="2400" b="1">
                <a:latin typeface="Comic Sans MS" panose="030F0702030302020204" pitchFamily="66" charset="0"/>
              </a:rPr>
              <a:t>where </a:t>
            </a:r>
            <a:r>
              <a:rPr kumimoji="1" lang="en-US" altLang="zh-CN" sz="2400" i="1">
                <a:latin typeface="Comic Sans MS" panose="030F0702030302020204" pitchFamily="66" charset="0"/>
              </a:rPr>
              <a:t>customer_name </a:t>
            </a:r>
            <a:r>
              <a:rPr kumimoji="1" lang="en-US" altLang="zh-CN" sz="2400" b="1">
                <a:latin typeface="Comic Sans MS" panose="030F0702030302020204" pitchFamily="66" charset="0"/>
              </a:rPr>
              <a:t>in </a:t>
            </a:r>
            <a:r>
              <a:rPr kumimoji="1" lang="en-US" altLang="zh-CN" sz="2400">
                <a:latin typeface="Comic Sans MS" panose="030F0702030302020204" pitchFamily="66" charset="0"/>
              </a:rPr>
              <a:t>(</a:t>
            </a:r>
            <a:r>
              <a:rPr kumimoji="1" lang="en-US" altLang="zh-CN" sz="2400" b="1">
                <a:latin typeface="Comic Sans MS" panose="030F0702030302020204" pitchFamily="66" charset="0"/>
              </a:rPr>
              <a:t>select</a:t>
            </a:r>
            <a:r>
              <a:rPr kumimoji="1" lang="en-US" altLang="zh-CN" sz="2400" i="1">
                <a:latin typeface="Comic Sans MS" panose="030F0702030302020204" pitchFamily="66" charset="0"/>
              </a:rPr>
              <a:t> customer_name</a:t>
            </a:r>
            <a:br>
              <a:rPr kumimoji="1" lang="en-US" altLang="zh-CN" sz="2400" i="1">
                <a:latin typeface="Comic Sans MS" panose="030F0702030302020204" pitchFamily="66" charset="0"/>
              </a:rPr>
            </a:br>
            <a:r>
              <a:rPr kumimoji="1" lang="en-US" altLang="zh-CN" sz="2400" i="1">
                <a:latin typeface="Comic Sans MS" panose="030F0702030302020204" pitchFamily="66" charset="0"/>
              </a:rPr>
              <a:t>                                           </a:t>
            </a:r>
            <a:r>
              <a:rPr kumimoji="1" lang="en-US" altLang="zh-CN" sz="2400" b="1">
                <a:latin typeface="Comic Sans MS" panose="030F0702030302020204" pitchFamily="66" charset="0"/>
              </a:rPr>
              <a:t>from</a:t>
            </a:r>
            <a:r>
              <a:rPr kumimoji="1" lang="en-US" altLang="zh-CN" sz="2400" b="1" i="1">
                <a:latin typeface="Comic Sans MS" panose="030F0702030302020204" pitchFamily="66" charset="0"/>
              </a:rPr>
              <a:t> </a:t>
            </a:r>
            <a:r>
              <a:rPr kumimoji="1" lang="en-US" altLang="zh-CN" sz="2400" i="1">
                <a:latin typeface="Comic Sans MS" panose="030F0702030302020204" pitchFamily="66" charset="0"/>
              </a:rPr>
              <a:t>depositor </a:t>
            </a:r>
            <a:r>
              <a:rPr kumimoji="1" lang="en-US" altLang="zh-CN" sz="2400">
                <a:latin typeface="Comic Sans MS" panose="030F0702030302020204" pitchFamily="66" charset="0"/>
              </a:rPr>
              <a:t>)</a:t>
            </a:r>
          </a:p>
        </p:txBody>
      </p:sp>
    </p:spTree>
  </p:cSld>
  <p:clrMapOvr>
    <a:masterClrMapping/>
  </p:clrMapOvr>
  <p:transition spd="med">
    <p:fade/>
    <p:sndAc>
      <p:stSnd>
        <p:snd r:embed="rId2" name="click.wav"/>
      </p:stSnd>
    </p:sndAc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页脚占位符 2">
            <a:extLst>
              <a:ext uri="{FF2B5EF4-FFF2-40B4-BE49-F238E27FC236}">
                <a16:creationId xmlns:a16="http://schemas.microsoft.com/office/drawing/2014/main" id="{161B2463-97DE-4008-463D-30A926665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066FF"/>
                </a:solidFill>
                <a:latin typeface="Comic Sans MS" panose="030F0702030302020204" pitchFamily="66" charset="0"/>
              </a:rPr>
              <a:t>Chapter3 SQL</a:t>
            </a:r>
          </a:p>
        </p:txBody>
      </p:sp>
      <p:sp>
        <p:nvSpPr>
          <p:cNvPr id="117763" name="灯片编号占位符 3">
            <a:extLst>
              <a:ext uri="{FF2B5EF4-FFF2-40B4-BE49-F238E27FC236}">
                <a16:creationId xmlns:a16="http://schemas.microsoft.com/office/drawing/2014/main" id="{108123EC-6F57-6012-7946-34F63013B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D643E3C-C782-4233-9441-3384A3454D35}" type="slidenum">
              <a:rPr lang="en-US" altLang="zh-CN" sz="1800" smtClean="0">
                <a:latin typeface="Comic Sans MS" panose="030F0702030302020204" pitchFamily="66" charset="0"/>
              </a:rPr>
              <a:pPr>
                <a:spcBef>
                  <a:spcPct val="0"/>
                </a:spcBef>
                <a:buFontTx/>
                <a:buNone/>
              </a:pPr>
              <a:t>57</a:t>
            </a:fld>
            <a:endParaRPr lang="en-US" altLang="zh-CN" sz="1800">
              <a:latin typeface="Comic Sans MS" panose="030F0702030302020204" pitchFamily="66" charset="0"/>
            </a:endParaRPr>
          </a:p>
        </p:txBody>
      </p:sp>
      <p:sp>
        <p:nvSpPr>
          <p:cNvPr id="476169" name="Rectangle 9">
            <a:extLst>
              <a:ext uri="{FF2B5EF4-FFF2-40B4-BE49-F238E27FC236}">
                <a16:creationId xmlns:a16="http://schemas.microsoft.com/office/drawing/2014/main" id="{36526A59-F1D8-0B24-710C-987C117AA2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450" y="4724400"/>
            <a:ext cx="7200900" cy="1441450"/>
          </a:xfrm>
          <a:prstGeom prst="rect">
            <a:avLst/>
          </a:prstGeom>
          <a:solidFill>
            <a:schemeClr val="hlink">
              <a:alpha val="3999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algn="ctr">
                <a:pattFill prst="wdDnDiag">
                  <a:fgClr>
                    <a:srgbClr val="0066FF"/>
                  </a:fgClr>
                  <a:bgClr>
                    <a:srgbClr val="FFFFFF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endParaRPr lang="zh-CN" altLang="en-US" sz="2400">
              <a:latin typeface="Comic Sans MS" panose="030F0702030302020204" pitchFamily="66" charset="0"/>
            </a:endParaRPr>
          </a:p>
        </p:txBody>
      </p:sp>
      <p:sp>
        <p:nvSpPr>
          <p:cNvPr id="476168" name="Rectangle 8">
            <a:extLst>
              <a:ext uri="{FF2B5EF4-FFF2-40B4-BE49-F238E27FC236}">
                <a16:creationId xmlns:a16="http://schemas.microsoft.com/office/drawing/2014/main" id="{E0B1189A-9FB5-066B-46B5-AC6EBB55BC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450" y="3284538"/>
            <a:ext cx="4679950" cy="1081087"/>
          </a:xfrm>
          <a:prstGeom prst="rect">
            <a:avLst/>
          </a:prstGeom>
          <a:solidFill>
            <a:schemeClr val="hlink">
              <a:alpha val="3999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algn="ctr">
                <a:pattFill prst="wdDnDiag">
                  <a:fgClr>
                    <a:srgbClr val="0066FF"/>
                  </a:fgClr>
                  <a:bgClr>
                    <a:srgbClr val="FFFFFF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endParaRPr lang="zh-CN" altLang="en-US" sz="2400">
              <a:latin typeface="Comic Sans MS" panose="030F0702030302020204" pitchFamily="66" charset="0"/>
            </a:endParaRPr>
          </a:p>
        </p:txBody>
      </p:sp>
      <p:sp>
        <p:nvSpPr>
          <p:cNvPr id="476164" name="Text Box 4">
            <a:extLst>
              <a:ext uri="{FF2B5EF4-FFF2-40B4-BE49-F238E27FC236}">
                <a16:creationId xmlns:a16="http://schemas.microsoft.com/office/drawing/2014/main" id="{C0084199-E934-B4BF-44B6-6B0AFB6310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913" y="260350"/>
            <a:ext cx="4752975" cy="70167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4000" b="1">
                <a:solidFill>
                  <a:srgbClr val="CC00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Example Query</a:t>
            </a:r>
          </a:p>
        </p:txBody>
      </p:sp>
      <p:sp>
        <p:nvSpPr>
          <p:cNvPr id="117767" name="Rectangle 5">
            <a:extLst>
              <a:ext uri="{FF2B5EF4-FFF2-40B4-BE49-F238E27FC236}">
                <a16:creationId xmlns:a16="http://schemas.microsoft.com/office/drawing/2014/main" id="{BC077466-0E45-5529-9897-108F438839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1196975"/>
            <a:ext cx="7559675" cy="822325"/>
          </a:xfrm>
          <a:prstGeom prst="rect">
            <a:avLst/>
          </a:prstGeom>
          <a:solidFill>
            <a:schemeClr val="bg1">
              <a:alpha val="5098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algn="ctr">
                <a:pattFill prst="wdDnDiag">
                  <a:fgClr>
                    <a:srgbClr val="0066FF"/>
                  </a:fgClr>
                  <a:bgClr>
                    <a:srgbClr val="FFFFFF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52425" indent="-35242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FF0066"/>
              </a:buClr>
              <a:buFont typeface="Wingdings" panose="05000000000000000000" pitchFamily="2" charset="2"/>
              <a:buChar char="n"/>
            </a:pPr>
            <a:r>
              <a:rPr lang="en-US" altLang="zh-CN" sz="2400">
                <a:latin typeface="Comic Sans MS" panose="030F0702030302020204" pitchFamily="66" charset="0"/>
              </a:rPr>
              <a:t>Find all customers who have an account at all branches located in Brooklyn.</a:t>
            </a:r>
          </a:p>
        </p:txBody>
      </p:sp>
      <p:sp>
        <p:nvSpPr>
          <p:cNvPr id="117768" name="Rectangle 6">
            <a:extLst>
              <a:ext uri="{FF2B5EF4-FFF2-40B4-BE49-F238E27FC236}">
                <a16:creationId xmlns:a16="http://schemas.microsoft.com/office/drawing/2014/main" id="{9C7B225C-C69E-7016-8068-430198453C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2100263"/>
            <a:ext cx="8424863" cy="4137025"/>
          </a:xfrm>
          <a:prstGeom prst="rect">
            <a:avLst/>
          </a:prstGeom>
          <a:solidFill>
            <a:schemeClr val="bg1">
              <a:alpha val="50980"/>
            </a:schemeClr>
          </a:solidFill>
          <a:ln w="28575" algn="ctr">
            <a:pattFill prst="wdDnDiag">
              <a:fgClr>
                <a:srgbClr val="0066FF"/>
              </a:fgClr>
              <a:bgClr>
                <a:srgbClr val="FFFFFF"/>
              </a:bgClr>
            </a:patt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r>
              <a:rPr kumimoji="1" lang="en-US" altLang="zh-CN" sz="2400" b="1">
                <a:latin typeface="Comic Sans MS" panose="030F0702030302020204" pitchFamily="66" charset="0"/>
              </a:rPr>
              <a:t>select distinct </a:t>
            </a:r>
            <a:r>
              <a:rPr kumimoji="1" lang="en-US" altLang="zh-CN" sz="2400" i="1">
                <a:latin typeface="Comic Sans MS" panose="030F0702030302020204" pitchFamily="66" charset="0"/>
              </a:rPr>
              <a:t>S.customer_name</a:t>
            </a:r>
            <a:br>
              <a:rPr kumimoji="1" lang="en-US" altLang="zh-CN" sz="2400" i="1">
                <a:latin typeface="Comic Sans MS" panose="030F0702030302020204" pitchFamily="66" charset="0"/>
              </a:rPr>
            </a:br>
            <a:r>
              <a:rPr kumimoji="1" lang="en-US" altLang="zh-CN" sz="2400" b="1">
                <a:latin typeface="Comic Sans MS" panose="030F0702030302020204" pitchFamily="66" charset="0"/>
              </a:rPr>
              <a:t>from </a:t>
            </a:r>
            <a:r>
              <a:rPr kumimoji="1" lang="en-US" altLang="zh-CN" sz="2400" i="1">
                <a:latin typeface="Comic Sans MS" panose="030F0702030302020204" pitchFamily="66" charset="0"/>
              </a:rPr>
              <a:t>depositor</a:t>
            </a:r>
            <a:r>
              <a:rPr kumimoji="1" lang="en-US" altLang="zh-CN" sz="2400" b="1">
                <a:latin typeface="Comic Sans MS" panose="030F0702030302020204" pitchFamily="66" charset="0"/>
              </a:rPr>
              <a:t> as </a:t>
            </a:r>
            <a:r>
              <a:rPr kumimoji="1" lang="en-US" altLang="zh-CN" sz="2400" i="1">
                <a:latin typeface="Comic Sans MS" panose="030F0702030302020204" pitchFamily="66" charset="0"/>
              </a:rPr>
              <a:t>S</a:t>
            </a:r>
            <a:br>
              <a:rPr kumimoji="1" lang="en-US" altLang="zh-CN" sz="2400" i="1">
                <a:latin typeface="Comic Sans MS" panose="030F0702030302020204" pitchFamily="66" charset="0"/>
              </a:rPr>
            </a:br>
            <a:r>
              <a:rPr kumimoji="1" lang="en-US" altLang="zh-CN" sz="2400" b="1">
                <a:latin typeface="Comic Sans MS" panose="030F0702030302020204" pitchFamily="66" charset="0"/>
              </a:rPr>
              <a:t>where not exists </a:t>
            </a:r>
            <a:r>
              <a:rPr kumimoji="1" lang="en-US" altLang="zh-CN" sz="2400">
                <a:latin typeface="Comic Sans MS" panose="030F0702030302020204" pitchFamily="66" charset="0"/>
              </a:rPr>
              <a:t>(</a:t>
            </a:r>
            <a:br>
              <a:rPr kumimoji="1" lang="en-US" altLang="zh-CN" sz="2400" b="1">
                <a:latin typeface="Comic Sans MS" panose="030F0702030302020204" pitchFamily="66" charset="0"/>
              </a:rPr>
            </a:br>
            <a:r>
              <a:rPr kumimoji="1" lang="en-US" altLang="zh-CN" sz="2400" b="1">
                <a:latin typeface="Comic Sans MS" panose="030F0702030302020204" pitchFamily="66" charset="0"/>
              </a:rPr>
              <a:t>     </a:t>
            </a:r>
            <a:r>
              <a:rPr kumimoji="1" lang="en-US" altLang="zh-CN" sz="2400">
                <a:latin typeface="Comic Sans MS" panose="030F0702030302020204" pitchFamily="66" charset="0"/>
              </a:rPr>
              <a:t>(</a:t>
            </a:r>
            <a:r>
              <a:rPr kumimoji="1" lang="en-US" altLang="zh-CN" sz="2400" b="1">
                <a:latin typeface="Comic Sans MS" panose="030F0702030302020204" pitchFamily="66" charset="0"/>
              </a:rPr>
              <a:t>select </a:t>
            </a:r>
            <a:r>
              <a:rPr kumimoji="1" lang="en-US" altLang="zh-CN" sz="2400" i="1">
                <a:latin typeface="Comic Sans MS" panose="030F0702030302020204" pitchFamily="66" charset="0"/>
              </a:rPr>
              <a:t>branch_name</a:t>
            </a:r>
            <a:br>
              <a:rPr kumimoji="1" lang="en-US" altLang="zh-CN" sz="2400" i="1">
                <a:latin typeface="Comic Sans MS" panose="030F0702030302020204" pitchFamily="66" charset="0"/>
              </a:rPr>
            </a:br>
            <a:r>
              <a:rPr kumimoji="1" lang="en-US" altLang="zh-CN" sz="2400" i="1">
                <a:latin typeface="Comic Sans MS" panose="030F0702030302020204" pitchFamily="66" charset="0"/>
              </a:rPr>
              <a:t>        </a:t>
            </a:r>
            <a:r>
              <a:rPr kumimoji="1" lang="en-US" altLang="zh-CN" sz="2400" b="1">
                <a:latin typeface="Comic Sans MS" panose="030F0702030302020204" pitchFamily="66" charset="0"/>
              </a:rPr>
              <a:t>from </a:t>
            </a:r>
            <a:r>
              <a:rPr kumimoji="1" lang="en-US" altLang="zh-CN" sz="2400" i="1">
                <a:latin typeface="Comic Sans MS" panose="030F0702030302020204" pitchFamily="66" charset="0"/>
              </a:rPr>
              <a:t>branch</a:t>
            </a:r>
            <a:br>
              <a:rPr kumimoji="1" lang="en-US" altLang="zh-CN" sz="2400" i="1">
                <a:latin typeface="Comic Sans MS" panose="030F0702030302020204" pitchFamily="66" charset="0"/>
              </a:rPr>
            </a:br>
            <a:r>
              <a:rPr kumimoji="1" lang="en-US" altLang="zh-CN" sz="2400" i="1">
                <a:latin typeface="Comic Sans MS" panose="030F0702030302020204" pitchFamily="66" charset="0"/>
              </a:rPr>
              <a:t>        </a:t>
            </a:r>
            <a:r>
              <a:rPr kumimoji="1" lang="en-US" altLang="zh-CN" sz="2400" b="1">
                <a:latin typeface="Comic Sans MS" panose="030F0702030302020204" pitchFamily="66" charset="0"/>
              </a:rPr>
              <a:t>where </a:t>
            </a:r>
            <a:r>
              <a:rPr kumimoji="1" lang="en-US" altLang="zh-CN" sz="2400" i="1">
                <a:latin typeface="Comic Sans MS" panose="030F0702030302020204" pitchFamily="66" charset="0"/>
              </a:rPr>
              <a:t>branch_city = </a:t>
            </a:r>
            <a:r>
              <a:rPr kumimoji="1" lang="en-US" altLang="zh-CN" sz="2400">
                <a:latin typeface="Comic Sans MS" panose="030F0702030302020204" pitchFamily="66" charset="0"/>
              </a:rPr>
              <a:t>'Brooklyn') </a:t>
            </a:r>
            <a:br>
              <a:rPr kumimoji="1" lang="en-US" altLang="zh-CN" sz="2400">
                <a:latin typeface="Comic Sans MS" panose="030F0702030302020204" pitchFamily="66" charset="0"/>
              </a:rPr>
            </a:br>
            <a:r>
              <a:rPr kumimoji="1" lang="en-US" altLang="zh-CN" sz="2400">
                <a:latin typeface="Comic Sans MS" panose="030F0702030302020204" pitchFamily="66" charset="0"/>
              </a:rPr>
              <a:t>           	</a:t>
            </a:r>
            <a:r>
              <a:rPr kumimoji="1" lang="en-US" altLang="zh-CN" sz="2400" b="1">
                <a:latin typeface="Comic Sans MS" panose="030F0702030302020204" pitchFamily="66" charset="0"/>
              </a:rPr>
              <a:t>except</a:t>
            </a:r>
            <a:br>
              <a:rPr kumimoji="1" lang="en-US" altLang="zh-CN" sz="2400" b="1">
                <a:latin typeface="Comic Sans MS" panose="030F0702030302020204" pitchFamily="66" charset="0"/>
              </a:rPr>
            </a:br>
            <a:r>
              <a:rPr kumimoji="1" lang="en-US" altLang="zh-CN" sz="2400" b="1">
                <a:latin typeface="Comic Sans MS" panose="030F0702030302020204" pitchFamily="66" charset="0"/>
              </a:rPr>
              <a:t>     </a:t>
            </a:r>
            <a:r>
              <a:rPr kumimoji="1" lang="en-US" altLang="zh-CN" sz="2400">
                <a:latin typeface="Comic Sans MS" panose="030F0702030302020204" pitchFamily="66" charset="0"/>
              </a:rPr>
              <a:t>(</a:t>
            </a:r>
            <a:r>
              <a:rPr kumimoji="1" lang="en-US" altLang="zh-CN" sz="2400" b="1">
                <a:latin typeface="Comic Sans MS" panose="030F0702030302020204" pitchFamily="66" charset="0"/>
              </a:rPr>
              <a:t>select </a:t>
            </a:r>
            <a:r>
              <a:rPr kumimoji="1" lang="en-US" altLang="zh-CN" sz="2400" i="1">
                <a:latin typeface="Comic Sans MS" panose="030F0702030302020204" pitchFamily="66" charset="0"/>
              </a:rPr>
              <a:t>R.branch_name</a:t>
            </a:r>
            <a:br>
              <a:rPr kumimoji="1" lang="en-US" altLang="zh-CN" sz="2400" i="1">
                <a:latin typeface="Comic Sans MS" panose="030F0702030302020204" pitchFamily="66" charset="0"/>
              </a:rPr>
            </a:br>
            <a:r>
              <a:rPr kumimoji="1" lang="en-US" altLang="zh-CN" sz="2400" i="1">
                <a:latin typeface="Comic Sans MS" panose="030F0702030302020204" pitchFamily="66" charset="0"/>
              </a:rPr>
              <a:t>        </a:t>
            </a:r>
            <a:r>
              <a:rPr kumimoji="1" lang="en-US" altLang="zh-CN" sz="2400" b="1">
                <a:latin typeface="Comic Sans MS" panose="030F0702030302020204" pitchFamily="66" charset="0"/>
              </a:rPr>
              <a:t>from</a:t>
            </a:r>
            <a:r>
              <a:rPr kumimoji="1" lang="en-US" altLang="zh-CN" sz="2400" i="1">
                <a:latin typeface="Comic Sans MS" panose="030F0702030302020204" pitchFamily="66" charset="0"/>
              </a:rPr>
              <a:t> depositor </a:t>
            </a:r>
            <a:r>
              <a:rPr kumimoji="1" lang="en-US" altLang="zh-CN" sz="2400" b="1">
                <a:latin typeface="Comic Sans MS" panose="030F0702030302020204" pitchFamily="66" charset="0"/>
              </a:rPr>
              <a:t>as </a:t>
            </a:r>
            <a:r>
              <a:rPr kumimoji="1" lang="en-US" altLang="zh-CN" sz="2400" i="1">
                <a:latin typeface="Comic Sans MS" panose="030F0702030302020204" pitchFamily="66" charset="0"/>
              </a:rPr>
              <a:t>T, account </a:t>
            </a:r>
            <a:r>
              <a:rPr kumimoji="1" lang="en-US" altLang="zh-CN" sz="2400" b="1">
                <a:latin typeface="Comic Sans MS" panose="030F0702030302020204" pitchFamily="66" charset="0"/>
              </a:rPr>
              <a:t>as </a:t>
            </a:r>
            <a:r>
              <a:rPr kumimoji="1" lang="en-US" altLang="zh-CN" sz="2400" i="1">
                <a:latin typeface="Comic Sans MS" panose="030F0702030302020204" pitchFamily="66" charset="0"/>
              </a:rPr>
              <a:t>R</a:t>
            </a:r>
            <a:br>
              <a:rPr kumimoji="1" lang="en-US" altLang="zh-CN" sz="2400" i="1">
                <a:latin typeface="Comic Sans MS" panose="030F0702030302020204" pitchFamily="66" charset="0"/>
              </a:rPr>
            </a:br>
            <a:r>
              <a:rPr kumimoji="1" lang="en-US" altLang="zh-CN" sz="2400" i="1">
                <a:latin typeface="Comic Sans MS" panose="030F0702030302020204" pitchFamily="66" charset="0"/>
              </a:rPr>
              <a:t>        </a:t>
            </a:r>
            <a:r>
              <a:rPr kumimoji="1" lang="en-US" altLang="zh-CN" sz="2400" b="1">
                <a:latin typeface="Comic Sans MS" panose="030F0702030302020204" pitchFamily="66" charset="0"/>
              </a:rPr>
              <a:t>where </a:t>
            </a:r>
            <a:r>
              <a:rPr kumimoji="1" lang="en-US" altLang="zh-CN" sz="2400" i="1">
                <a:latin typeface="Comic Sans MS" panose="030F0702030302020204" pitchFamily="66" charset="0"/>
              </a:rPr>
              <a:t>T.account_number = R.account_number </a:t>
            </a:r>
            <a:r>
              <a:rPr kumimoji="1" lang="en-US" altLang="zh-CN" sz="2400" b="1">
                <a:latin typeface="Comic Sans MS" panose="030F0702030302020204" pitchFamily="66" charset="0"/>
              </a:rPr>
              <a:t>and</a:t>
            </a:r>
            <a:br>
              <a:rPr kumimoji="1" lang="en-US" altLang="zh-CN" sz="2400" b="1">
                <a:latin typeface="Comic Sans MS" panose="030F0702030302020204" pitchFamily="66" charset="0"/>
              </a:rPr>
            </a:br>
            <a:r>
              <a:rPr kumimoji="1" lang="en-US" altLang="zh-CN" sz="2400" b="1">
                <a:latin typeface="Comic Sans MS" panose="030F0702030302020204" pitchFamily="66" charset="0"/>
              </a:rPr>
              <a:t>		     </a:t>
            </a:r>
            <a:r>
              <a:rPr kumimoji="1" lang="en-US" altLang="zh-CN" sz="2400" i="1">
                <a:latin typeface="Comic Sans MS" panose="030F0702030302020204" pitchFamily="66" charset="0"/>
              </a:rPr>
              <a:t>S.customer_name = T.customer_name </a:t>
            </a:r>
            <a:r>
              <a:rPr kumimoji="1" lang="en-US" altLang="zh-CN" sz="2400">
                <a:latin typeface="Comic Sans MS" panose="030F0702030302020204" pitchFamily="66" charset="0"/>
              </a:rPr>
              <a:t>))</a:t>
            </a:r>
          </a:p>
        </p:txBody>
      </p:sp>
    </p:spTree>
  </p:cSld>
  <p:clrMapOvr>
    <a:masterClrMapping/>
  </p:clrMapOvr>
  <p:transition spd="med">
    <p:fade/>
    <p:sndAc>
      <p:stSnd>
        <p:snd r:embed="rId3" name="click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6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76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6169" grpId="0" animBg="1"/>
      <p:bldP spid="476168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页脚占位符 4">
            <a:extLst>
              <a:ext uri="{FF2B5EF4-FFF2-40B4-BE49-F238E27FC236}">
                <a16:creationId xmlns:a16="http://schemas.microsoft.com/office/drawing/2014/main" id="{B00B0D6D-03FA-03A6-A1B7-5F54EC5C0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066FF"/>
                </a:solidFill>
                <a:latin typeface="Comic Sans MS" panose="030F0702030302020204" pitchFamily="66" charset="0"/>
              </a:rPr>
              <a:t>Chapter3 SQL</a:t>
            </a:r>
          </a:p>
        </p:txBody>
      </p:sp>
      <p:sp>
        <p:nvSpPr>
          <p:cNvPr id="119811" name="灯片编号占位符 5">
            <a:extLst>
              <a:ext uri="{FF2B5EF4-FFF2-40B4-BE49-F238E27FC236}">
                <a16:creationId xmlns:a16="http://schemas.microsoft.com/office/drawing/2014/main" id="{2588224F-22CA-74B2-7B40-ABC8A000A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FFAFA68-0F8E-4E5C-971D-9CFD3E817E8C}" type="slidenum">
              <a:rPr lang="en-US" altLang="zh-CN" sz="1800" smtClean="0">
                <a:latin typeface="Comic Sans MS" panose="030F0702030302020204" pitchFamily="66" charset="0"/>
              </a:rPr>
              <a:pPr>
                <a:spcBef>
                  <a:spcPct val="0"/>
                </a:spcBef>
                <a:buFontTx/>
                <a:buNone/>
              </a:pPr>
              <a:t>58</a:t>
            </a:fld>
            <a:endParaRPr lang="en-US" altLang="zh-CN" sz="1800">
              <a:latin typeface="Comic Sans MS" panose="030F0702030302020204" pitchFamily="66" charset="0"/>
            </a:endParaRPr>
          </a:p>
        </p:txBody>
      </p:sp>
      <p:sp>
        <p:nvSpPr>
          <p:cNvPr id="119812" name="Rectangle 2">
            <a:extLst>
              <a:ext uri="{FF2B5EF4-FFF2-40B4-BE49-F238E27FC236}">
                <a16:creationId xmlns:a16="http://schemas.microsoft.com/office/drawing/2014/main" id="{270B645E-C04A-4D2B-836A-2A84C3B2CC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23850" y="187325"/>
            <a:ext cx="8569325" cy="865188"/>
          </a:xfrm>
        </p:spPr>
        <p:txBody>
          <a:bodyPr/>
          <a:lstStyle/>
          <a:p>
            <a:pPr eaLnBrk="1" hangingPunct="1"/>
            <a:r>
              <a:rPr lang="en-US" altLang="zh-CN" sz="3600"/>
              <a:t>Test for Absence of Duplicate Tuples</a:t>
            </a:r>
          </a:p>
        </p:txBody>
      </p:sp>
      <p:sp>
        <p:nvSpPr>
          <p:cNvPr id="119813" name="Rectangle 3">
            <a:extLst>
              <a:ext uri="{FF2B5EF4-FFF2-40B4-BE49-F238E27FC236}">
                <a16:creationId xmlns:a16="http://schemas.microsoft.com/office/drawing/2014/main" id="{BDEFEA63-4C72-C02E-19B9-9A77A8E95E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1268413"/>
            <a:ext cx="8353425" cy="936625"/>
          </a:xfrm>
        </p:spPr>
        <p:txBody>
          <a:bodyPr/>
          <a:lstStyle/>
          <a:p>
            <a:pPr marL="176213" indent="-176213" eaLnBrk="1" hangingPunct="1">
              <a:lnSpc>
                <a:spcPct val="90000"/>
              </a:lnSpc>
            </a:pPr>
            <a:r>
              <a:rPr lang="en-US" altLang="zh-CN" sz="2800"/>
              <a:t>The</a:t>
            </a:r>
            <a:r>
              <a:rPr lang="en-US" altLang="zh-CN" sz="2800">
                <a:solidFill>
                  <a:srgbClr val="CC0066"/>
                </a:solidFill>
              </a:rPr>
              <a:t> </a:t>
            </a:r>
            <a:r>
              <a:rPr lang="en-US" altLang="zh-CN" sz="2800" b="1">
                <a:solidFill>
                  <a:srgbClr val="CC0066"/>
                </a:solidFill>
              </a:rPr>
              <a:t>unique</a:t>
            </a:r>
            <a:r>
              <a:rPr lang="en-US" altLang="zh-CN" sz="2800"/>
              <a:t> construct tests whether a subquery has any duplicate tuples in its result.</a:t>
            </a:r>
          </a:p>
        </p:txBody>
      </p:sp>
      <p:sp>
        <p:nvSpPr>
          <p:cNvPr id="119814" name="Rectangle 6">
            <a:extLst>
              <a:ext uri="{FF2B5EF4-FFF2-40B4-BE49-F238E27FC236}">
                <a16:creationId xmlns:a16="http://schemas.microsoft.com/office/drawing/2014/main" id="{576223DE-3F1F-6C21-D51D-5B499C54FD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2205038"/>
            <a:ext cx="7416800" cy="822325"/>
          </a:xfrm>
          <a:prstGeom prst="rect">
            <a:avLst/>
          </a:prstGeom>
          <a:solidFill>
            <a:schemeClr val="bg1">
              <a:alpha val="5098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algn="ctr">
                <a:pattFill prst="wdDnDiag">
                  <a:fgClr>
                    <a:srgbClr val="0066FF"/>
                  </a:fgClr>
                  <a:bgClr>
                    <a:srgbClr val="FFFFFF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3525" indent="-26352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FF0066"/>
              </a:buClr>
              <a:buFont typeface="Wingdings" panose="05000000000000000000" pitchFamily="2" charset="2"/>
              <a:buChar char="n"/>
            </a:pPr>
            <a:r>
              <a:rPr lang="en-US" altLang="zh-CN" sz="2400">
                <a:latin typeface="Comic Sans MS" panose="030F0702030302020204" pitchFamily="66" charset="0"/>
              </a:rPr>
              <a:t>Find all customers who have at most one account at the Perryridge branch</a:t>
            </a:r>
          </a:p>
        </p:txBody>
      </p:sp>
      <p:sp>
        <p:nvSpPr>
          <p:cNvPr id="119815" name="Rectangle 7">
            <a:extLst>
              <a:ext uri="{FF2B5EF4-FFF2-40B4-BE49-F238E27FC236}">
                <a16:creationId xmlns:a16="http://schemas.microsoft.com/office/drawing/2014/main" id="{8DBAB98C-29E9-0BA3-8182-985C3B3ED7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3068638"/>
            <a:ext cx="8316912" cy="3260725"/>
          </a:xfrm>
          <a:prstGeom prst="rect">
            <a:avLst/>
          </a:prstGeom>
          <a:solidFill>
            <a:schemeClr val="bg1">
              <a:alpha val="50980"/>
            </a:schemeClr>
          </a:solidFill>
          <a:ln w="28575" algn="ctr">
            <a:pattFill prst="wdDnDiag">
              <a:fgClr>
                <a:srgbClr val="0066FF"/>
              </a:fgClr>
              <a:bgClr>
                <a:srgbClr val="FFFFFF"/>
              </a:bgClr>
            </a:patt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400" b="1">
                <a:latin typeface="Comic Sans MS" panose="030F0702030302020204" pitchFamily="66" charset="0"/>
              </a:rPr>
              <a:t>select </a:t>
            </a:r>
            <a:r>
              <a:rPr lang="en-US" altLang="zh-CN" sz="2400" i="1">
                <a:latin typeface="Comic Sans MS" panose="030F0702030302020204" pitchFamily="66" charset="0"/>
              </a:rPr>
              <a:t>T.customer_name</a:t>
            </a:r>
          </a:p>
          <a:p>
            <a:pPr eaLnBrk="1" hangingPunct="1">
              <a:buFontTx/>
              <a:buNone/>
            </a:pPr>
            <a:r>
              <a:rPr lang="en-US" altLang="zh-CN" sz="2400" b="1">
                <a:latin typeface="Comic Sans MS" panose="030F0702030302020204" pitchFamily="66" charset="0"/>
              </a:rPr>
              <a:t>from </a:t>
            </a:r>
            <a:r>
              <a:rPr lang="en-US" altLang="zh-CN" sz="2400" i="1">
                <a:latin typeface="Comic Sans MS" panose="030F0702030302020204" pitchFamily="66" charset="0"/>
              </a:rPr>
              <a:t>depositor </a:t>
            </a:r>
            <a:r>
              <a:rPr lang="en-US" altLang="zh-CN" sz="2400" b="1">
                <a:latin typeface="Comic Sans MS" panose="030F0702030302020204" pitchFamily="66" charset="0"/>
              </a:rPr>
              <a:t>as </a:t>
            </a:r>
            <a:r>
              <a:rPr lang="en-US" altLang="zh-CN" sz="2400" i="1">
                <a:latin typeface="Comic Sans MS" panose="030F0702030302020204" pitchFamily="66" charset="0"/>
              </a:rPr>
              <a:t>T</a:t>
            </a:r>
          </a:p>
          <a:p>
            <a:pPr eaLnBrk="1" hangingPunct="1">
              <a:buFontTx/>
              <a:buNone/>
            </a:pPr>
            <a:r>
              <a:rPr lang="en-US" altLang="zh-CN" sz="2400" b="1">
                <a:latin typeface="Comic Sans MS" panose="030F0702030302020204" pitchFamily="66" charset="0"/>
              </a:rPr>
              <a:t>where unique </a:t>
            </a:r>
            <a:r>
              <a:rPr lang="en-US" altLang="zh-CN" sz="2400">
                <a:latin typeface="Comic Sans MS" panose="030F0702030302020204" pitchFamily="66" charset="0"/>
              </a:rPr>
              <a:t>(</a:t>
            </a:r>
            <a:endParaRPr lang="en-US" altLang="zh-CN" sz="2400" b="1">
              <a:latin typeface="Comic Sans MS" panose="030F0702030302020204" pitchFamily="66" charset="0"/>
            </a:endParaRPr>
          </a:p>
          <a:p>
            <a:pPr eaLnBrk="1" hangingPunct="1">
              <a:buFontTx/>
              <a:buNone/>
            </a:pPr>
            <a:r>
              <a:rPr lang="en-US" altLang="zh-CN" sz="2400" b="1">
                <a:latin typeface="Comic Sans MS" panose="030F0702030302020204" pitchFamily="66" charset="0"/>
              </a:rPr>
              <a:t>     select </a:t>
            </a:r>
            <a:r>
              <a:rPr lang="en-US" altLang="zh-CN" sz="2400" i="1">
                <a:latin typeface="Comic Sans MS" panose="030F0702030302020204" pitchFamily="66" charset="0"/>
              </a:rPr>
              <a:t>R.customer_name</a:t>
            </a:r>
            <a:br>
              <a:rPr lang="en-US" altLang="zh-CN" sz="2400" i="1">
                <a:latin typeface="Comic Sans MS" panose="030F0702030302020204" pitchFamily="66" charset="0"/>
              </a:rPr>
            </a:br>
            <a:r>
              <a:rPr lang="en-US" altLang="zh-CN" sz="2400" i="1">
                <a:latin typeface="Comic Sans MS" panose="030F0702030302020204" pitchFamily="66" charset="0"/>
              </a:rPr>
              <a:t>        </a:t>
            </a:r>
            <a:r>
              <a:rPr lang="en-US" altLang="zh-CN" sz="2400" b="1">
                <a:latin typeface="Comic Sans MS" panose="030F0702030302020204" pitchFamily="66" charset="0"/>
              </a:rPr>
              <a:t>from</a:t>
            </a:r>
            <a:r>
              <a:rPr lang="en-US" altLang="zh-CN" sz="2400" i="1">
                <a:latin typeface="Comic Sans MS" panose="030F0702030302020204" pitchFamily="66" charset="0"/>
              </a:rPr>
              <a:t> account, depositor </a:t>
            </a:r>
            <a:r>
              <a:rPr lang="en-US" altLang="zh-CN" sz="2400" b="1">
                <a:latin typeface="Comic Sans MS" panose="030F0702030302020204" pitchFamily="66" charset="0"/>
              </a:rPr>
              <a:t>as </a:t>
            </a:r>
            <a:r>
              <a:rPr lang="en-US" altLang="zh-CN" sz="2400" i="1">
                <a:latin typeface="Comic Sans MS" panose="030F0702030302020204" pitchFamily="66" charset="0"/>
              </a:rPr>
              <a:t>R</a:t>
            </a:r>
            <a:br>
              <a:rPr lang="en-US" altLang="zh-CN" sz="2400" i="1">
                <a:latin typeface="Comic Sans MS" panose="030F0702030302020204" pitchFamily="66" charset="0"/>
              </a:rPr>
            </a:br>
            <a:r>
              <a:rPr lang="en-US" altLang="zh-CN" sz="2400" i="1">
                <a:latin typeface="Comic Sans MS" panose="030F0702030302020204" pitchFamily="66" charset="0"/>
              </a:rPr>
              <a:t>        </a:t>
            </a:r>
            <a:r>
              <a:rPr lang="en-US" altLang="zh-CN" sz="2400" b="1">
                <a:latin typeface="Comic Sans MS" panose="030F0702030302020204" pitchFamily="66" charset="0"/>
              </a:rPr>
              <a:t>where</a:t>
            </a:r>
            <a:r>
              <a:rPr lang="en-US" altLang="zh-CN" sz="2400" i="1">
                <a:latin typeface="Comic Sans MS" panose="030F0702030302020204" pitchFamily="66" charset="0"/>
              </a:rPr>
              <a:t> T.customer_name = R.customer_name </a:t>
            </a:r>
            <a:r>
              <a:rPr lang="en-US" altLang="zh-CN" sz="2400" b="1">
                <a:latin typeface="Comic Sans MS" panose="030F0702030302020204" pitchFamily="66" charset="0"/>
              </a:rPr>
              <a:t>and</a:t>
            </a:r>
            <a:br>
              <a:rPr lang="en-US" altLang="zh-CN" sz="2400" b="1">
                <a:latin typeface="Comic Sans MS" panose="030F0702030302020204" pitchFamily="66" charset="0"/>
              </a:rPr>
            </a:br>
            <a:r>
              <a:rPr lang="en-US" altLang="zh-CN" sz="2400" b="1">
                <a:latin typeface="Comic Sans MS" panose="030F0702030302020204" pitchFamily="66" charset="0"/>
              </a:rPr>
              <a:t>        </a:t>
            </a:r>
            <a:r>
              <a:rPr lang="en-US" altLang="zh-CN" sz="2400" i="1">
                <a:latin typeface="Comic Sans MS" panose="030F0702030302020204" pitchFamily="66" charset="0"/>
              </a:rPr>
              <a:t>R.account_number = account.account_number </a:t>
            </a:r>
            <a:r>
              <a:rPr lang="en-US" altLang="zh-CN" sz="2400" b="1">
                <a:latin typeface="Comic Sans MS" panose="030F0702030302020204" pitchFamily="66" charset="0"/>
              </a:rPr>
              <a:t>and</a:t>
            </a:r>
            <a:br>
              <a:rPr lang="en-US" altLang="zh-CN" sz="2400" b="1">
                <a:latin typeface="Comic Sans MS" panose="030F0702030302020204" pitchFamily="66" charset="0"/>
              </a:rPr>
            </a:br>
            <a:r>
              <a:rPr lang="en-US" altLang="zh-CN" sz="2400" b="1">
                <a:latin typeface="Comic Sans MS" panose="030F0702030302020204" pitchFamily="66" charset="0"/>
              </a:rPr>
              <a:t>	         </a:t>
            </a:r>
            <a:r>
              <a:rPr lang="en-US" altLang="zh-CN" sz="2400" i="1">
                <a:latin typeface="Comic Sans MS" panose="030F0702030302020204" pitchFamily="66" charset="0"/>
              </a:rPr>
              <a:t>account.branch_name = </a:t>
            </a:r>
            <a:r>
              <a:rPr lang="en-US" altLang="zh-CN" sz="2400">
                <a:latin typeface="Comic Sans MS" panose="030F0702030302020204" pitchFamily="66" charset="0"/>
              </a:rPr>
              <a:t>'Perryridge') </a:t>
            </a:r>
          </a:p>
        </p:txBody>
      </p:sp>
    </p:spTree>
  </p:cSld>
  <p:clrMapOvr>
    <a:masterClrMapping/>
  </p:clrMapOvr>
  <p:transition spd="med">
    <p:fade/>
    <p:sndAc>
      <p:stSnd>
        <p:snd r:embed="rId3" name="click.wav"/>
      </p:stSnd>
    </p:sndAc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页脚占位符 2">
            <a:extLst>
              <a:ext uri="{FF2B5EF4-FFF2-40B4-BE49-F238E27FC236}">
                <a16:creationId xmlns:a16="http://schemas.microsoft.com/office/drawing/2014/main" id="{7C8B1F63-19BF-BB5D-9FBB-F5BEFC422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066FF"/>
                </a:solidFill>
                <a:latin typeface="Comic Sans MS" panose="030F0702030302020204" pitchFamily="66" charset="0"/>
              </a:rPr>
              <a:t>Chapter3 SQL</a:t>
            </a:r>
          </a:p>
        </p:txBody>
      </p:sp>
      <p:sp>
        <p:nvSpPr>
          <p:cNvPr id="121859" name="灯片编号占位符 3">
            <a:extLst>
              <a:ext uri="{FF2B5EF4-FFF2-40B4-BE49-F238E27FC236}">
                <a16:creationId xmlns:a16="http://schemas.microsoft.com/office/drawing/2014/main" id="{429B3B88-C9D4-9E2E-B61C-A4936A530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DCADB6B-126C-4A35-A6C1-F14412944009}" type="slidenum">
              <a:rPr lang="en-US" altLang="zh-CN" sz="1800" smtClean="0">
                <a:latin typeface="Comic Sans MS" panose="030F0702030302020204" pitchFamily="66" charset="0"/>
              </a:rPr>
              <a:pPr>
                <a:spcBef>
                  <a:spcPct val="0"/>
                </a:spcBef>
                <a:buFontTx/>
                <a:buNone/>
              </a:pPr>
              <a:t>59</a:t>
            </a:fld>
            <a:endParaRPr lang="en-US" altLang="zh-CN" sz="1800">
              <a:latin typeface="Comic Sans MS" panose="030F0702030302020204" pitchFamily="66" charset="0"/>
            </a:endParaRPr>
          </a:p>
        </p:txBody>
      </p:sp>
      <p:sp>
        <p:nvSpPr>
          <p:cNvPr id="479240" name="Rectangle 8">
            <a:extLst>
              <a:ext uri="{FF2B5EF4-FFF2-40B4-BE49-F238E27FC236}">
                <a16:creationId xmlns:a16="http://schemas.microsoft.com/office/drawing/2014/main" id="{676D1C54-AC91-54ED-28A4-43D01E9161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275" y="4365625"/>
            <a:ext cx="2592388" cy="431800"/>
          </a:xfrm>
          <a:prstGeom prst="rect">
            <a:avLst/>
          </a:prstGeom>
          <a:solidFill>
            <a:schemeClr val="hlink">
              <a:alpha val="3999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algn="ctr">
                <a:pattFill prst="wdDnDiag">
                  <a:fgClr>
                    <a:srgbClr val="0066FF"/>
                  </a:fgClr>
                  <a:bgClr>
                    <a:srgbClr val="FFFFFF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endParaRPr lang="zh-CN" altLang="en-US" sz="2400">
              <a:latin typeface="Comic Sans MS" panose="030F0702030302020204" pitchFamily="66" charset="0"/>
            </a:endParaRPr>
          </a:p>
        </p:txBody>
      </p:sp>
      <p:sp>
        <p:nvSpPr>
          <p:cNvPr id="479236" name="Text Box 4">
            <a:extLst>
              <a:ext uri="{FF2B5EF4-FFF2-40B4-BE49-F238E27FC236}">
                <a16:creationId xmlns:a16="http://schemas.microsoft.com/office/drawing/2014/main" id="{3B947BF0-F38B-4B99-B6C0-F77AC3BD6E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913" y="260350"/>
            <a:ext cx="4752975" cy="70167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4000" b="1">
                <a:solidFill>
                  <a:srgbClr val="CC00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Example Query</a:t>
            </a:r>
          </a:p>
        </p:txBody>
      </p:sp>
      <p:sp>
        <p:nvSpPr>
          <p:cNvPr id="121862" name="Rectangle 5">
            <a:extLst>
              <a:ext uri="{FF2B5EF4-FFF2-40B4-BE49-F238E27FC236}">
                <a16:creationId xmlns:a16="http://schemas.microsoft.com/office/drawing/2014/main" id="{AEDBB8D4-DD65-4254-9A15-6D9B61802A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1125538"/>
            <a:ext cx="7273925" cy="822325"/>
          </a:xfrm>
          <a:prstGeom prst="rect">
            <a:avLst/>
          </a:prstGeom>
          <a:solidFill>
            <a:schemeClr val="bg1">
              <a:alpha val="5098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algn="ctr">
                <a:pattFill prst="wdDnDiag">
                  <a:fgClr>
                    <a:srgbClr val="0066FF"/>
                  </a:fgClr>
                  <a:bgClr>
                    <a:srgbClr val="FFFFFF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76213" indent="-176213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FF0066"/>
              </a:buClr>
              <a:buFont typeface="Wingdings" panose="05000000000000000000" pitchFamily="2" charset="2"/>
              <a:buChar char="n"/>
            </a:pPr>
            <a:r>
              <a:rPr lang="en-US" altLang="zh-CN" sz="2400">
                <a:latin typeface="Comic Sans MS" panose="030F0702030302020204" pitchFamily="66" charset="0"/>
              </a:rPr>
              <a:t>Find all customers who have at least two accounts at the Perryridge branch. </a:t>
            </a:r>
          </a:p>
        </p:txBody>
      </p:sp>
      <p:sp>
        <p:nvSpPr>
          <p:cNvPr id="121863" name="Rectangle 6">
            <a:extLst>
              <a:ext uri="{FF2B5EF4-FFF2-40B4-BE49-F238E27FC236}">
                <a16:creationId xmlns:a16="http://schemas.microsoft.com/office/drawing/2014/main" id="{5E775E09-1285-3147-607A-0BBA376F5B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2133600"/>
            <a:ext cx="7993062" cy="3552825"/>
          </a:xfrm>
          <a:prstGeom prst="rect">
            <a:avLst/>
          </a:prstGeom>
          <a:solidFill>
            <a:schemeClr val="bg1">
              <a:alpha val="50980"/>
            </a:schemeClr>
          </a:solidFill>
          <a:ln w="28575" algn="ctr">
            <a:pattFill prst="wdDnDiag">
              <a:fgClr>
                <a:srgbClr val="0066FF"/>
              </a:fgClr>
              <a:bgClr>
                <a:srgbClr val="FFFFFF"/>
              </a:bgClr>
            </a:patt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kumimoji="1" lang="en-US" altLang="zh-CN" sz="2400" b="1">
                <a:latin typeface="Comic Sans MS" panose="030F0702030302020204" pitchFamily="66" charset="0"/>
              </a:rPr>
              <a:t>select distinct </a:t>
            </a:r>
            <a:r>
              <a:rPr kumimoji="1" lang="en-US" altLang="zh-CN" sz="2400" i="1">
                <a:latin typeface="Comic Sans MS" panose="030F0702030302020204" pitchFamily="66" charset="0"/>
              </a:rPr>
              <a:t>T.customer_name</a:t>
            </a:r>
          </a:p>
          <a:p>
            <a:pPr eaLnBrk="1" hangingPunct="1">
              <a:buFontTx/>
              <a:buNone/>
            </a:pPr>
            <a:r>
              <a:rPr kumimoji="1" lang="en-US" altLang="zh-CN" sz="2400" b="1">
                <a:latin typeface="Comic Sans MS" panose="030F0702030302020204" pitchFamily="66" charset="0"/>
              </a:rPr>
              <a:t>from </a:t>
            </a:r>
            <a:r>
              <a:rPr kumimoji="1" lang="en-US" altLang="zh-CN" sz="2400" i="1">
                <a:latin typeface="Comic Sans MS" panose="030F0702030302020204" pitchFamily="66" charset="0"/>
              </a:rPr>
              <a:t>depositor  </a:t>
            </a:r>
            <a:r>
              <a:rPr kumimoji="1" lang="en-US" altLang="zh-CN" sz="2400" b="1">
                <a:latin typeface="Comic Sans MS" panose="030F0702030302020204" pitchFamily="66" charset="0"/>
              </a:rPr>
              <a:t>as</a:t>
            </a:r>
            <a:r>
              <a:rPr kumimoji="1" lang="en-US" altLang="zh-CN" sz="2400" i="1">
                <a:latin typeface="Comic Sans MS" panose="030F0702030302020204" pitchFamily="66" charset="0"/>
              </a:rPr>
              <a:t> T</a:t>
            </a:r>
          </a:p>
          <a:p>
            <a:pPr eaLnBrk="1" hangingPunct="1">
              <a:buFontTx/>
              <a:buNone/>
            </a:pPr>
            <a:r>
              <a:rPr kumimoji="1" lang="en-US" altLang="zh-CN" sz="2400" b="1">
                <a:latin typeface="Comic Sans MS" panose="030F0702030302020204" pitchFamily="66" charset="0"/>
              </a:rPr>
              <a:t>where not unique</a:t>
            </a:r>
            <a:r>
              <a:rPr kumimoji="1" lang="en-US" altLang="zh-CN" sz="2400">
                <a:latin typeface="Comic Sans MS" panose="030F0702030302020204" pitchFamily="66" charset="0"/>
              </a:rPr>
              <a:t> (</a:t>
            </a:r>
          </a:p>
          <a:p>
            <a:pPr eaLnBrk="1" hangingPunct="1">
              <a:buFontTx/>
              <a:buNone/>
            </a:pPr>
            <a:r>
              <a:rPr kumimoji="1" lang="en-US" altLang="zh-CN" sz="2400" b="1">
                <a:latin typeface="Comic Sans MS" panose="030F0702030302020204" pitchFamily="66" charset="0"/>
              </a:rPr>
              <a:t>  select </a:t>
            </a:r>
            <a:r>
              <a:rPr kumimoji="1" lang="en-US" altLang="zh-CN" sz="2400" i="1">
                <a:latin typeface="Comic Sans MS" panose="030F0702030302020204" pitchFamily="66" charset="0"/>
              </a:rPr>
              <a:t>R.customer_name</a:t>
            </a:r>
          </a:p>
          <a:p>
            <a:pPr eaLnBrk="1" hangingPunct="1">
              <a:buFontTx/>
              <a:buNone/>
            </a:pPr>
            <a:r>
              <a:rPr kumimoji="1" lang="en-US" altLang="zh-CN" sz="2400" i="1">
                <a:latin typeface="Comic Sans MS" panose="030F0702030302020204" pitchFamily="66" charset="0"/>
              </a:rPr>
              <a:t>   </a:t>
            </a:r>
            <a:r>
              <a:rPr kumimoji="1" lang="en-US" altLang="zh-CN" sz="2400" b="1">
                <a:latin typeface="Comic Sans MS" panose="030F0702030302020204" pitchFamily="66" charset="0"/>
              </a:rPr>
              <a:t>from </a:t>
            </a:r>
            <a:r>
              <a:rPr kumimoji="1" lang="en-US" altLang="zh-CN" sz="2400" i="1">
                <a:latin typeface="Comic Sans MS" panose="030F0702030302020204" pitchFamily="66" charset="0"/>
              </a:rPr>
              <a:t>account, depositor </a:t>
            </a:r>
            <a:r>
              <a:rPr kumimoji="1" lang="en-US" altLang="zh-CN" sz="2400" b="1">
                <a:latin typeface="Comic Sans MS" panose="030F0702030302020204" pitchFamily="66" charset="0"/>
              </a:rPr>
              <a:t>as </a:t>
            </a:r>
            <a:r>
              <a:rPr kumimoji="1" lang="en-US" altLang="zh-CN" sz="2400" i="1">
                <a:latin typeface="Comic Sans MS" panose="030F0702030302020204" pitchFamily="66" charset="0"/>
              </a:rPr>
              <a:t>R</a:t>
            </a:r>
          </a:p>
          <a:p>
            <a:pPr eaLnBrk="1" hangingPunct="1">
              <a:buFontTx/>
              <a:buNone/>
            </a:pPr>
            <a:r>
              <a:rPr kumimoji="1" lang="en-US" altLang="zh-CN" sz="2400" i="1">
                <a:latin typeface="Comic Sans MS" panose="030F0702030302020204" pitchFamily="66" charset="0"/>
              </a:rPr>
              <a:t>   </a:t>
            </a:r>
            <a:r>
              <a:rPr kumimoji="1" lang="en-US" altLang="zh-CN" sz="2400" b="1">
                <a:latin typeface="Comic Sans MS" panose="030F0702030302020204" pitchFamily="66" charset="0"/>
              </a:rPr>
              <a:t>where </a:t>
            </a:r>
            <a:r>
              <a:rPr kumimoji="1" lang="en-US" altLang="zh-CN" sz="2400" i="1">
                <a:latin typeface="Comic Sans MS" panose="030F0702030302020204" pitchFamily="66" charset="0"/>
              </a:rPr>
              <a:t>T.customer_name = R.customer_name </a:t>
            </a:r>
            <a:r>
              <a:rPr kumimoji="1" lang="en-US" altLang="zh-CN" sz="2400" b="1">
                <a:latin typeface="Comic Sans MS" panose="030F0702030302020204" pitchFamily="66" charset="0"/>
              </a:rPr>
              <a:t>and</a:t>
            </a:r>
          </a:p>
          <a:p>
            <a:pPr eaLnBrk="1" hangingPunct="1">
              <a:buFontTx/>
              <a:buNone/>
            </a:pPr>
            <a:r>
              <a:rPr kumimoji="1" lang="en-US" altLang="zh-CN" sz="2400">
                <a:latin typeface="Comic Sans MS" panose="030F0702030302020204" pitchFamily="66" charset="0"/>
              </a:rPr>
              <a:t>    </a:t>
            </a:r>
            <a:r>
              <a:rPr kumimoji="1" lang="en-US" altLang="zh-CN" sz="2400" i="1">
                <a:latin typeface="Comic Sans MS" panose="030F0702030302020204" pitchFamily="66" charset="0"/>
              </a:rPr>
              <a:t>R.account_number = account.account_number  </a:t>
            </a:r>
            <a:r>
              <a:rPr kumimoji="1" lang="en-US" altLang="zh-CN" sz="2400" b="1">
                <a:latin typeface="Comic Sans MS" panose="030F0702030302020204" pitchFamily="66" charset="0"/>
              </a:rPr>
              <a:t>and</a:t>
            </a:r>
          </a:p>
          <a:p>
            <a:pPr eaLnBrk="1" hangingPunct="1">
              <a:buFontTx/>
              <a:buNone/>
            </a:pPr>
            <a:r>
              <a:rPr kumimoji="1" lang="en-US" altLang="zh-CN" sz="2400" b="1">
                <a:latin typeface="Comic Sans MS" panose="030F0702030302020204" pitchFamily="66" charset="0"/>
              </a:rPr>
              <a:t>	            </a:t>
            </a:r>
            <a:r>
              <a:rPr kumimoji="1" lang="en-US" altLang="zh-CN" sz="2400" i="1">
                <a:latin typeface="Comic Sans MS" panose="030F0702030302020204" pitchFamily="66" charset="0"/>
              </a:rPr>
              <a:t>account.branch_name =</a:t>
            </a:r>
            <a:r>
              <a:rPr kumimoji="1" lang="en-US" altLang="zh-CN" sz="2400">
                <a:latin typeface="Comic Sans MS" panose="030F0702030302020204" pitchFamily="66" charset="0"/>
              </a:rPr>
              <a:t> 'Perryridge') </a:t>
            </a:r>
          </a:p>
        </p:txBody>
      </p:sp>
      <p:sp>
        <p:nvSpPr>
          <p:cNvPr id="479239" name="Rectangle 7">
            <a:extLst>
              <a:ext uri="{FF2B5EF4-FFF2-40B4-BE49-F238E27FC236}">
                <a16:creationId xmlns:a16="http://schemas.microsoft.com/office/drawing/2014/main" id="{FC33A098-CABE-B3D8-FEE2-CC4DF4A704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4163" y="2644775"/>
            <a:ext cx="3529012" cy="1216025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2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800100" indent="-3429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257300" indent="-342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714500" indent="-3429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71700" indent="-3429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8900" indent="-34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086100" indent="-34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43300" indent="-34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00500" indent="-34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Blip>
                <a:blip r:embed="rId4"/>
              </a:buBlip>
            </a:pPr>
            <a:r>
              <a:rPr lang="en-US" altLang="zh-CN" sz="2400">
                <a:latin typeface="Comic Sans MS" panose="030F0702030302020204" pitchFamily="66" charset="0"/>
              </a:rPr>
              <a:t>Variable from outer level is known as a </a:t>
            </a:r>
            <a:r>
              <a:rPr lang="en-US" altLang="zh-CN" sz="2400" b="1">
                <a:solidFill>
                  <a:srgbClr val="CC0066"/>
                </a:solidFill>
                <a:latin typeface="Comic Sans MS" panose="030F0702030302020204" pitchFamily="66" charset="0"/>
              </a:rPr>
              <a:t>correlation variable</a:t>
            </a:r>
          </a:p>
        </p:txBody>
      </p:sp>
    </p:spTree>
  </p:cSld>
  <p:clrMapOvr>
    <a:masterClrMapping/>
  </p:clrMapOvr>
  <p:transition spd="med">
    <p:fade/>
    <p:sndAc>
      <p:stSnd>
        <p:snd r:embed="rId3" name="click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92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92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479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79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79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9240" grpId="0" animBg="1"/>
      <p:bldP spid="47923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页脚占位符 4">
            <a:extLst>
              <a:ext uri="{FF2B5EF4-FFF2-40B4-BE49-F238E27FC236}">
                <a16:creationId xmlns:a16="http://schemas.microsoft.com/office/drawing/2014/main" id="{309F9098-A5AC-F1C9-33CD-B5AF83823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066FF"/>
                </a:solidFill>
                <a:latin typeface="Comic Sans MS" panose="030F0702030302020204" pitchFamily="66" charset="0"/>
              </a:rPr>
              <a:t>Chapter3 SQL</a:t>
            </a:r>
          </a:p>
        </p:txBody>
      </p:sp>
      <p:sp>
        <p:nvSpPr>
          <p:cNvPr id="14339" name="灯片编号占位符 5">
            <a:extLst>
              <a:ext uri="{FF2B5EF4-FFF2-40B4-BE49-F238E27FC236}">
                <a16:creationId xmlns:a16="http://schemas.microsoft.com/office/drawing/2014/main" id="{4274AF86-A445-98A9-133D-1C9B8C8DE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9CF093D-29BC-44A6-885E-487CBE45F0ED}" type="slidenum">
              <a:rPr lang="en-US" altLang="zh-CN" sz="1800" smtClean="0">
                <a:latin typeface="Comic Sans MS" panose="030F0702030302020204" pitchFamily="66" charset="0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zh-CN" sz="1800">
              <a:latin typeface="Comic Sans MS" panose="030F0702030302020204" pitchFamily="66" charset="0"/>
            </a:endParaRPr>
          </a:p>
        </p:txBody>
      </p:sp>
      <p:sp>
        <p:nvSpPr>
          <p:cNvPr id="14340" name="Rectangle 2">
            <a:extLst>
              <a:ext uri="{FF2B5EF4-FFF2-40B4-BE49-F238E27FC236}">
                <a16:creationId xmlns:a16="http://schemas.microsoft.com/office/drawing/2014/main" id="{AEEBD00F-D73C-6DCE-8C10-AA98BAF69D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Domain Types in SQL</a:t>
            </a:r>
          </a:p>
        </p:txBody>
      </p:sp>
      <p:sp>
        <p:nvSpPr>
          <p:cNvPr id="14341" name="Rectangle 3">
            <a:extLst>
              <a:ext uri="{FF2B5EF4-FFF2-40B4-BE49-F238E27FC236}">
                <a16:creationId xmlns:a16="http://schemas.microsoft.com/office/drawing/2014/main" id="{C00BB0E2-5991-F744-C30A-BCB3D1F0C5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800" b="1">
                <a:solidFill>
                  <a:srgbClr val="CC0066"/>
                </a:solidFill>
              </a:rPr>
              <a:t>char(n).</a:t>
            </a:r>
            <a:r>
              <a:rPr lang="en-US" altLang="zh-CN" sz="2800"/>
              <a:t>  Fixed length character string, with user-specified length </a:t>
            </a:r>
            <a:r>
              <a:rPr lang="en-US" altLang="zh-CN" sz="2800" i="1"/>
              <a:t>n.</a:t>
            </a:r>
            <a:endParaRPr lang="en-US" altLang="zh-CN" sz="2800"/>
          </a:p>
          <a:p>
            <a:pPr eaLnBrk="1" hangingPunct="1"/>
            <a:r>
              <a:rPr lang="en-US" altLang="zh-CN" sz="2800" b="1">
                <a:solidFill>
                  <a:srgbClr val="CC0066"/>
                </a:solidFill>
              </a:rPr>
              <a:t>varchar(n).</a:t>
            </a:r>
            <a:r>
              <a:rPr lang="en-US" altLang="zh-CN" sz="2800" b="1"/>
              <a:t> </a:t>
            </a:r>
            <a:r>
              <a:rPr lang="en-US" altLang="zh-CN" sz="2800"/>
              <a:t> Variable length character strings, with user-specified maximum length </a:t>
            </a:r>
            <a:r>
              <a:rPr lang="en-US" altLang="zh-CN" sz="2800" i="1"/>
              <a:t>n.</a:t>
            </a:r>
          </a:p>
          <a:p>
            <a:pPr eaLnBrk="1" hangingPunct="1"/>
            <a:r>
              <a:rPr lang="en-US" altLang="zh-CN" sz="2800" b="1">
                <a:solidFill>
                  <a:srgbClr val="CC0066"/>
                </a:solidFill>
              </a:rPr>
              <a:t>int.</a:t>
            </a:r>
            <a:r>
              <a:rPr lang="en-US" altLang="zh-CN" sz="2800" b="1"/>
              <a:t>  </a:t>
            </a:r>
            <a:r>
              <a:rPr lang="en-US" altLang="zh-CN" sz="2800"/>
              <a:t>Integer (a finite subset of the integers that is machine-dependent).</a:t>
            </a:r>
          </a:p>
          <a:p>
            <a:pPr eaLnBrk="1" hangingPunct="1"/>
            <a:r>
              <a:rPr lang="en-US" altLang="zh-CN" sz="2800" b="1">
                <a:solidFill>
                  <a:srgbClr val="CC0066"/>
                </a:solidFill>
              </a:rPr>
              <a:t>smallint.</a:t>
            </a:r>
            <a:r>
              <a:rPr lang="en-US" altLang="zh-CN" sz="2800"/>
              <a:t>  Small integer (a machine-dependent subset of the integer domain type).</a:t>
            </a:r>
          </a:p>
          <a:p>
            <a:pPr eaLnBrk="1" hangingPunct="1"/>
            <a:endParaRPr lang="en-US" altLang="zh-CN" sz="2800"/>
          </a:p>
        </p:txBody>
      </p:sp>
    </p:spTree>
  </p:cSld>
  <p:clrMapOvr>
    <a:masterClrMapping/>
  </p:clrMapOvr>
  <p:transition spd="med">
    <p:fade/>
    <p:sndAc>
      <p:stSnd>
        <p:snd r:embed="rId3" name="click.wav"/>
      </p:stSnd>
    </p:sndAc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页脚占位符 4">
            <a:extLst>
              <a:ext uri="{FF2B5EF4-FFF2-40B4-BE49-F238E27FC236}">
                <a16:creationId xmlns:a16="http://schemas.microsoft.com/office/drawing/2014/main" id="{B376FC2A-913E-EFBA-190B-50FD71210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066FF"/>
                </a:solidFill>
                <a:latin typeface="Comic Sans MS" panose="030F0702030302020204" pitchFamily="66" charset="0"/>
              </a:rPr>
              <a:t>Chapter3 SQL</a:t>
            </a:r>
          </a:p>
        </p:txBody>
      </p:sp>
      <p:sp>
        <p:nvSpPr>
          <p:cNvPr id="123907" name="灯片编号占位符 5">
            <a:extLst>
              <a:ext uri="{FF2B5EF4-FFF2-40B4-BE49-F238E27FC236}">
                <a16:creationId xmlns:a16="http://schemas.microsoft.com/office/drawing/2014/main" id="{EE2391BD-5BDA-F6A0-7E79-3C536CDC8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9FB47B4-486E-4C24-AE70-7F13F77151D0}" type="slidenum">
              <a:rPr lang="en-US" altLang="zh-CN" sz="1800" smtClean="0">
                <a:latin typeface="Comic Sans MS" panose="030F0702030302020204" pitchFamily="66" charset="0"/>
              </a:rPr>
              <a:pPr>
                <a:spcBef>
                  <a:spcPct val="0"/>
                </a:spcBef>
                <a:buFontTx/>
                <a:buNone/>
              </a:pPr>
              <a:t>60</a:t>
            </a:fld>
            <a:endParaRPr lang="en-US" altLang="zh-CN" sz="1800">
              <a:latin typeface="Comic Sans MS" panose="030F0702030302020204" pitchFamily="66" charset="0"/>
            </a:endParaRPr>
          </a:p>
        </p:txBody>
      </p:sp>
      <p:sp>
        <p:nvSpPr>
          <p:cNvPr id="480262" name="Rectangle 6">
            <a:extLst>
              <a:ext uri="{FF2B5EF4-FFF2-40B4-BE49-F238E27FC236}">
                <a16:creationId xmlns:a16="http://schemas.microsoft.com/office/drawing/2014/main" id="{5E625BA5-FDF5-6E13-01ED-A781CA992B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913" y="3933825"/>
            <a:ext cx="5184775" cy="1152525"/>
          </a:xfrm>
          <a:prstGeom prst="rect">
            <a:avLst/>
          </a:prstGeom>
          <a:solidFill>
            <a:schemeClr val="hlink">
              <a:alpha val="3999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algn="ctr">
                <a:pattFill prst="wdDnDiag">
                  <a:fgClr>
                    <a:srgbClr val="0066FF"/>
                  </a:fgClr>
                  <a:bgClr>
                    <a:srgbClr val="FFFFFF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endParaRPr lang="zh-CN" altLang="en-US" sz="2400">
              <a:latin typeface="Comic Sans MS" panose="030F0702030302020204" pitchFamily="66" charset="0"/>
            </a:endParaRPr>
          </a:p>
        </p:txBody>
      </p:sp>
      <p:sp>
        <p:nvSpPr>
          <p:cNvPr id="123909" name="Rectangle 2">
            <a:extLst>
              <a:ext uri="{FF2B5EF4-FFF2-40B4-BE49-F238E27FC236}">
                <a16:creationId xmlns:a16="http://schemas.microsoft.com/office/drawing/2014/main" id="{434F195F-19F8-0DF3-3D32-41AA5B7F57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5288" y="404813"/>
            <a:ext cx="8359775" cy="792162"/>
          </a:xfrm>
        </p:spPr>
        <p:txBody>
          <a:bodyPr/>
          <a:lstStyle/>
          <a:p>
            <a:pPr eaLnBrk="1" hangingPunct="1"/>
            <a:r>
              <a:rPr lang="en-US" altLang="zh-CN"/>
              <a:t>Derived Relations</a:t>
            </a:r>
          </a:p>
        </p:txBody>
      </p:sp>
      <p:sp>
        <p:nvSpPr>
          <p:cNvPr id="123910" name="Rectangle 3">
            <a:extLst>
              <a:ext uri="{FF2B5EF4-FFF2-40B4-BE49-F238E27FC236}">
                <a16:creationId xmlns:a16="http://schemas.microsoft.com/office/drawing/2014/main" id="{F8DA66C1-D5AC-3CC4-3DB7-79FD296403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1341438"/>
            <a:ext cx="8353425" cy="9366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/>
              <a:t>SQL allows a subquery expression to be used in the </a:t>
            </a:r>
            <a:r>
              <a:rPr lang="en-US" altLang="zh-CN" b="1"/>
              <a:t>from </a:t>
            </a:r>
            <a:r>
              <a:rPr lang="en-US" altLang="zh-CN"/>
              <a:t>clause</a:t>
            </a:r>
          </a:p>
        </p:txBody>
      </p:sp>
      <p:sp>
        <p:nvSpPr>
          <p:cNvPr id="123911" name="Rectangle 4">
            <a:extLst>
              <a:ext uri="{FF2B5EF4-FFF2-40B4-BE49-F238E27FC236}">
                <a16:creationId xmlns:a16="http://schemas.microsoft.com/office/drawing/2014/main" id="{5AFA2737-A800-D559-4AE5-F16CB1BEA6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2492375"/>
            <a:ext cx="8642350" cy="822325"/>
          </a:xfrm>
          <a:prstGeom prst="rect">
            <a:avLst/>
          </a:prstGeom>
          <a:solidFill>
            <a:schemeClr val="bg1">
              <a:alpha val="5098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algn="ctr">
                <a:pattFill prst="wdDnDiag">
                  <a:fgClr>
                    <a:srgbClr val="0066FF"/>
                  </a:fgClr>
                  <a:bgClr>
                    <a:srgbClr val="FFFFFF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3525" indent="-26352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FF0066"/>
              </a:buClr>
              <a:buFont typeface="Wingdings" panose="05000000000000000000" pitchFamily="2" charset="2"/>
              <a:buChar char="n"/>
            </a:pPr>
            <a:r>
              <a:rPr lang="en-US" altLang="zh-CN" sz="2400">
                <a:latin typeface="Comic Sans MS" panose="030F0702030302020204" pitchFamily="66" charset="0"/>
              </a:rPr>
              <a:t>Find the average account balance of those branches where the average account balance is greater than $1200</a:t>
            </a:r>
          </a:p>
        </p:txBody>
      </p:sp>
      <p:sp>
        <p:nvSpPr>
          <p:cNvPr id="123912" name="Rectangle 5">
            <a:extLst>
              <a:ext uri="{FF2B5EF4-FFF2-40B4-BE49-F238E27FC236}">
                <a16:creationId xmlns:a16="http://schemas.microsoft.com/office/drawing/2014/main" id="{350D5908-8941-B159-6415-75AD14876B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3494088"/>
            <a:ext cx="8096250" cy="2311400"/>
          </a:xfrm>
          <a:prstGeom prst="rect">
            <a:avLst/>
          </a:prstGeom>
          <a:solidFill>
            <a:schemeClr val="bg1">
              <a:alpha val="50980"/>
            </a:schemeClr>
          </a:solidFill>
          <a:ln w="28575" algn="ctr">
            <a:pattFill prst="wdDnDiag">
              <a:fgClr>
                <a:srgbClr val="0066FF"/>
              </a:fgClr>
              <a:bgClr>
                <a:srgbClr val="FFFFFF"/>
              </a:bgClr>
            </a:patt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400" b="1">
                <a:latin typeface="Comic Sans MS" panose="030F0702030302020204" pitchFamily="66" charset="0"/>
              </a:rPr>
              <a:t>select </a:t>
            </a:r>
            <a:r>
              <a:rPr lang="en-US" altLang="zh-CN" sz="2400" i="1">
                <a:latin typeface="Comic Sans MS" panose="030F0702030302020204" pitchFamily="66" charset="0"/>
              </a:rPr>
              <a:t>branch_name, avg_balance</a:t>
            </a:r>
            <a:br>
              <a:rPr lang="en-US" altLang="zh-CN" sz="2400" i="1">
                <a:latin typeface="Comic Sans MS" panose="030F0702030302020204" pitchFamily="66" charset="0"/>
              </a:rPr>
            </a:br>
            <a:r>
              <a:rPr lang="en-US" altLang="zh-CN" sz="2400" b="1">
                <a:latin typeface="Comic Sans MS" panose="030F0702030302020204" pitchFamily="66" charset="0"/>
              </a:rPr>
              <a:t>from </a:t>
            </a:r>
            <a:r>
              <a:rPr lang="en-US" altLang="zh-CN" sz="2400">
                <a:latin typeface="Comic Sans MS" panose="030F0702030302020204" pitchFamily="66" charset="0"/>
              </a:rPr>
              <a:t>(</a:t>
            </a:r>
            <a:r>
              <a:rPr lang="en-US" altLang="zh-CN" sz="2400" b="1">
                <a:latin typeface="Comic Sans MS" panose="030F0702030302020204" pitchFamily="66" charset="0"/>
              </a:rPr>
              <a:t>select </a:t>
            </a:r>
            <a:r>
              <a:rPr lang="en-US" altLang="zh-CN" sz="2400" i="1">
                <a:latin typeface="Comic Sans MS" panose="030F0702030302020204" pitchFamily="66" charset="0"/>
              </a:rPr>
              <a:t>branch_name, </a:t>
            </a:r>
            <a:r>
              <a:rPr lang="en-US" altLang="zh-CN" sz="2400" b="1">
                <a:latin typeface="Comic Sans MS" panose="030F0702030302020204" pitchFamily="66" charset="0"/>
              </a:rPr>
              <a:t>avg </a:t>
            </a:r>
            <a:r>
              <a:rPr lang="en-US" altLang="zh-CN" sz="2400">
                <a:latin typeface="Comic Sans MS" panose="030F0702030302020204" pitchFamily="66" charset="0"/>
              </a:rPr>
              <a:t>(</a:t>
            </a:r>
            <a:r>
              <a:rPr lang="en-US" altLang="zh-CN" sz="2400" i="1">
                <a:latin typeface="Comic Sans MS" panose="030F0702030302020204" pitchFamily="66" charset="0"/>
              </a:rPr>
              <a:t>balance</a:t>
            </a:r>
            <a:r>
              <a:rPr lang="en-US" altLang="zh-CN" sz="2400">
                <a:latin typeface="Comic Sans MS" panose="030F0702030302020204" pitchFamily="66" charset="0"/>
              </a:rPr>
              <a:t>)</a:t>
            </a:r>
            <a:br>
              <a:rPr lang="en-US" altLang="zh-CN" sz="2400" i="1">
                <a:latin typeface="Comic Sans MS" panose="030F0702030302020204" pitchFamily="66" charset="0"/>
              </a:rPr>
            </a:br>
            <a:r>
              <a:rPr lang="en-US" altLang="zh-CN" sz="2400" i="1">
                <a:latin typeface="Comic Sans MS" panose="030F0702030302020204" pitchFamily="66" charset="0"/>
              </a:rPr>
              <a:t>	</a:t>
            </a:r>
            <a:r>
              <a:rPr lang="en-US" altLang="zh-CN" sz="2400" b="1">
                <a:latin typeface="Comic Sans MS" panose="030F0702030302020204" pitchFamily="66" charset="0"/>
              </a:rPr>
              <a:t>from</a:t>
            </a:r>
            <a:r>
              <a:rPr lang="en-US" altLang="zh-CN" sz="2400" i="1">
                <a:latin typeface="Comic Sans MS" panose="030F0702030302020204" pitchFamily="66" charset="0"/>
              </a:rPr>
              <a:t> account</a:t>
            </a:r>
            <a:br>
              <a:rPr lang="en-US" altLang="zh-CN" sz="2400" i="1">
                <a:latin typeface="Comic Sans MS" panose="030F0702030302020204" pitchFamily="66" charset="0"/>
              </a:rPr>
            </a:br>
            <a:r>
              <a:rPr lang="en-US" altLang="zh-CN" sz="2400" i="1">
                <a:latin typeface="Comic Sans MS" panose="030F0702030302020204" pitchFamily="66" charset="0"/>
              </a:rPr>
              <a:t>	</a:t>
            </a:r>
            <a:r>
              <a:rPr lang="en-US" altLang="zh-CN" sz="2400" b="1">
                <a:latin typeface="Comic Sans MS" panose="030F0702030302020204" pitchFamily="66" charset="0"/>
              </a:rPr>
              <a:t>group by</a:t>
            </a:r>
            <a:r>
              <a:rPr lang="en-US" altLang="zh-CN" sz="2400" i="1">
                <a:latin typeface="Comic Sans MS" panose="030F0702030302020204" pitchFamily="66" charset="0"/>
              </a:rPr>
              <a:t> branch_name </a:t>
            </a:r>
            <a:r>
              <a:rPr lang="en-US" altLang="zh-CN" sz="2400">
                <a:latin typeface="Comic Sans MS" panose="030F0702030302020204" pitchFamily="66" charset="0"/>
              </a:rPr>
              <a:t>)</a:t>
            </a:r>
            <a:br>
              <a:rPr lang="en-US" altLang="zh-CN" sz="2400" i="1">
                <a:latin typeface="Comic Sans MS" panose="030F0702030302020204" pitchFamily="66" charset="0"/>
              </a:rPr>
            </a:br>
            <a:r>
              <a:rPr lang="en-US" altLang="zh-CN" sz="2400" i="1">
                <a:latin typeface="Comic Sans MS" panose="030F0702030302020204" pitchFamily="66" charset="0"/>
              </a:rPr>
              <a:t>                  </a:t>
            </a:r>
            <a:r>
              <a:rPr lang="en-US" altLang="zh-CN" sz="2400" b="1">
                <a:latin typeface="Comic Sans MS" panose="030F0702030302020204" pitchFamily="66" charset="0"/>
              </a:rPr>
              <a:t>as </a:t>
            </a:r>
            <a:r>
              <a:rPr lang="en-US" altLang="zh-CN" sz="2400" i="1">
                <a:latin typeface="Comic Sans MS" panose="030F0702030302020204" pitchFamily="66" charset="0"/>
              </a:rPr>
              <a:t>branch_avg </a:t>
            </a:r>
            <a:r>
              <a:rPr lang="en-US" altLang="zh-CN" sz="2400">
                <a:latin typeface="Comic Sans MS" panose="030F0702030302020204" pitchFamily="66" charset="0"/>
              </a:rPr>
              <a:t>( </a:t>
            </a:r>
            <a:r>
              <a:rPr lang="en-US" altLang="zh-CN" sz="2400" i="1">
                <a:latin typeface="Comic Sans MS" panose="030F0702030302020204" pitchFamily="66" charset="0"/>
              </a:rPr>
              <a:t>branch_name, avg_balance </a:t>
            </a:r>
            <a:r>
              <a:rPr lang="en-US" altLang="zh-CN" sz="2400">
                <a:latin typeface="Comic Sans MS" panose="030F0702030302020204" pitchFamily="66" charset="0"/>
              </a:rPr>
              <a:t>)</a:t>
            </a:r>
            <a:br>
              <a:rPr lang="en-US" altLang="zh-CN" sz="2400" i="1">
                <a:latin typeface="Comic Sans MS" panose="030F0702030302020204" pitchFamily="66" charset="0"/>
              </a:rPr>
            </a:br>
            <a:r>
              <a:rPr lang="en-US" altLang="zh-CN" sz="2400" b="1">
                <a:latin typeface="Comic Sans MS" panose="030F0702030302020204" pitchFamily="66" charset="0"/>
              </a:rPr>
              <a:t>where </a:t>
            </a:r>
            <a:r>
              <a:rPr lang="en-US" altLang="zh-CN" sz="2400" i="1">
                <a:latin typeface="Comic Sans MS" panose="030F0702030302020204" pitchFamily="66" charset="0"/>
              </a:rPr>
              <a:t>avg_balance &gt; </a:t>
            </a:r>
            <a:r>
              <a:rPr lang="en-US" altLang="zh-CN" sz="2400">
                <a:latin typeface="Comic Sans MS" panose="030F0702030302020204" pitchFamily="66" charset="0"/>
              </a:rPr>
              <a:t>1200</a:t>
            </a:r>
          </a:p>
        </p:txBody>
      </p:sp>
    </p:spTree>
  </p:cSld>
  <p:clrMapOvr>
    <a:masterClrMapping/>
  </p:clrMapOvr>
  <p:transition spd="med">
    <p:fade/>
    <p:sndAc>
      <p:stSnd>
        <p:snd r:embed="rId3" name="click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0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0262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页脚占位符 4">
            <a:extLst>
              <a:ext uri="{FF2B5EF4-FFF2-40B4-BE49-F238E27FC236}">
                <a16:creationId xmlns:a16="http://schemas.microsoft.com/office/drawing/2014/main" id="{2488B2DB-BE19-06C3-E79A-F95AFEFC3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066FF"/>
                </a:solidFill>
                <a:latin typeface="Comic Sans MS" panose="030F0702030302020204" pitchFamily="66" charset="0"/>
              </a:rPr>
              <a:t>Chapter3 SQL</a:t>
            </a:r>
          </a:p>
        </p:txBody>
      </p:sp>
      <p:sp>
        <p:nvSpPr>
          <p:cNvPr id="125955" name="灯片编号占位符 5">
            <a:extLst>
              <a:ext uri="{FF2B5EF4-FFF2-40B4-BE49-F238E27FC236}">
                <a16:creationId xmlns:a16="http://schemas.microsoft.com/office/drawing/2014/main" id="{C6F94F59-6287-F776-8460-A368C23E9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E8DC16B-A0D4-4C24-975B-C63EC3221ED9}" type="slidenum">
              <a:rPr lang="en-US" altLang="zh-CN" sz="1800" smtClean="0">
                <a:latin typeface="Comic Sans MS" panose="030F0702030302020204" pitchFamily="66" charset="0"/>
              </a:rPr>
              <a:pPr>
                <a:spcBef>
                  <a:spcPct val="0"/>
                </a:spcBef>
                <a:buFontTx/>
                <a:buNone/>
              </a:pPr>
              <a:t>61</a:t>
            </a:fld>
            <a:endParaRPr lang="en-US" altLang="zh-CN" sz="1800">
              <a:latin typeface="Comic Sans MS" panose="030F0702030302020204" pitchFamily="66" charset="0"/>
            </a:endParaRPr>
          </a:p>
        </p:txBody>
      </p:sp>
      <p:sp>
        <p:nvSpPr>
          <p:cNvPr id="481287" name="Rectangle 7">
            <a:extLst>
              <a:ext uri="{FF2B5EF4-FFF2-40B4-BE49-F238E27FC236}">
                <a16:creationId xmlns:a16="http://schemas.microsoft.com/office/drawing/2014/main" id="{01DAFDF9-8E38-3BC4-8D4F-54BE2E437D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1916113"/>
            <a:ext cx="2663825" cy="433387"/>
          </a:xfrm>
          <a:prstGeom prst="rect">
            <a:avLst/>
          </a:prstGeom>
          <a:solidFill>
            <a:schemeClr val="hlink">
              <a:alpha val="2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algn="ctr">
                <a:pattFill prst="wdDnDiag">
                  <a:fgClr>
                    <a:srgbClr val="0066FF"/>
                  </a:fgClr>
                  <a:bgClr>
                    <a:srgbClr val="FFFFFF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endParaRPr lang="zh-CN" altLang="en-US" sz="2400">
              <a:latin typeface="Comic Sans MS" panose="030F0702030302020204" pitchFamily="66" charset="0"/>
            </a:endParaRPr>
          </a:p>
        </p:txBody>
      </p:sp>
      <p:sp>
        <p:nvSpPr>
          <p:cNvPr id="481286" name="Rectangle 6">
            <a:extLst>
              <a:ext uri="{FF2B5EF4-FFF2-40B4-BE49-F238E27FC236}">
                <a16:creationId xmlns:a16="http://schemas.microsoft.com/office/drawing/2014/main" id="{FA81C374-67E8-5FCD-D45C-23C753D21F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3933825"/>
            <a:ext cx="4248150" cy="1079500"/>
          </a:xfrm>
          <a:prstGeom prst="rect">
            <a:avLst/>
          </a:prstGeom>
          <a:solidFill>
            <a:schemeClr val="hlink">
              <a:alpha val="3999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algn="ctr">
                <a:pattFill prst="wdDnDiag">
                  <a:fgClr>
                    <a:srgbClr val="0066FF"/>
                  </a:fgClr>
                  <a:bgClr>
                    <a:srgbClr val="FFFFFF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endParaRPr lang="zh-CN" altLang="en-US" sz="2400">
              <a:latin typeface="Comic Sans MS" panose="030F0702030302020204" pitchFamily="66" charset="0"/>
            </a:endParaRPr>
          </a:p>
        </p:txBody>
      </p:sp>
      <p:sp>
        <p:nvSpPr>
          <p:cNvPr id="125958" name="Rectangle 2">
            <a:extLst>
              <a:ext uri="{FF2B5EF4-FFF2-40B4-BE49-F238E27FC236}">
                <a16:creationId xmlns:a16="http://schemas.microsoft.com/office/drawing/2014/main" id="{EA005CD0-0231-0E57-3A7E-2F2A14346A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5288" y="333375"/>
            <a:ext cx="8359775" cy="941388"/>
          </a:xfrm>
        </p:spPr>
        <p:txBody>
          <a:bodyPr/>
          <a:lstStyle/>
          <a:p>
            <a:pPr eaLnBrk="1" hangingPunct="1"/>
            <a:r>
              <a:rPr lang="en-US" altLang="zh-CN"/>
              <a:t>With Clause</a:t>
            </a:r>
          </a:p>
        </p:txBody>
      </p:sp>
      <p:sp>
        <p:nvSpPr>
          <p:cNvPr id="125959" name="Rectangle 3">
            <a:extLst>
              <a:ext uri="{FF2B5EF4-FFF2-40B4-BE49-F238E27FC236}">
                <a16:creationId xmlns:a16="http://schemas.microsoft.com/office/drawing/2014/main" id="{55F8C103-EFA5-D001-BB8A-6433A73F5F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1412875"/>
            <a:ext cx="8353425" cy="1800225"/>
          </a:xfrm>
        </p:spPr>
        <p:txBody>
          <a:bodyPr/>
          <a:lstStyle/>
          <a:p>
            <a:pPr eaLnBrk="1" hangingPunct="1"/>
            <a:r>
              <a:rPr lang="en-US" altLang="zh-CN" sz="2800"/>
              <a:t>The </a:t>
            </a:r>
            <a:r>
              <a:rPr lang="en-US" altLang="zh-CN" sz="2800" b="1">
                <a:solidFill>
                  <a:srgbClr val="CC0066"/>
                </a:solidFill>
              </a:rPr>
              <a:t>with</a:t>
            </a:r>
            <a:r>
              <a:rPr lang="en-US" altLang="zh-CN" sz="2800"/>
              <a:t> clause provides a way of defining a temporary view whose definition is available only to the query in which the </a:t>
            </a:r>
            <a:r>
              <a:rPr lang="en-US" altLang="zh-CN" sz="2800" b="1"/>
              <a:t>with</a:t>
            </a:r>
            <a:r>
              <a:rPr lang="en-US" altLang="zh-CN" sz="2800" b="1">
                <a:solidFill>
                  <a:schemeClr val="tx2"/>
                </a:solidFill>
              </a:rPr>
              <a:t> </a:t>
            </a:r>
            <a:r>
              <a:rPr lang="en-US" altLang="zh-CN" sz="2800"/>
              <a:t>clause occurs.</a:t>
            </a:r>
          </a:p>
        </p:txBody>
      </p:sp>
      <p:sp>
        <p:nvSpPr>
          <p:cNvPr id="125960" name="Rectangle 4">
            <a:extLst>
              <a:ext uri="{FF2B5EF4-FFF2-40B4-BE49-F238E27FC236}">
                <a16:creationId xmlns:a16="http://schemas.microsoft.com/office/drawing/2014/main" id="{F4C53987-047D-635C-1125-A2C563C65C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3284538"/>
            <a:ext cx="6613525" cy="457200"/>
          </a:xfrm>
          <a:prstGeom prst="rect">
            <a:avLst/>
          </a:prstGeom>
          <a:solidFill>
            <a:schemeClr val="bg1">
              <a:alpha val="5098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algn="ctr">
                <a:pattFill prst="wdDnDiag">
                  <a:fgClr>
                    <a:srgbClr val="0066FF"/>
                  </a:fgClr>
                  <a:bgClr>
                    <a:srgbClr val="FFFFFF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263525" indent="-26352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FF0066"/>
              </a:buClr>
              <a:buFont typeface="Wingdings" panose="05000000000000000000" pitchFamily="2" charset="2"/>
              <a:buChar char="n"/>
            </a:pPr>
            <a:r>
              <a:rPr lang="en-US" altLang="zh-CN" sz="2400">
                <a:latin typeface="Comic Sans MS" panose="030F0702030302020204" pitchFamily="66" charset="0"/>
              </a:rPr>
              <a:t>Find all accounts with the maximum balance</a:t>
            </a:r>
          </a:p>
        </p:txBody>
      </p:sp>
      <p:sp>
        <p:nvSpPr>
          <p:cNvPr id="125961" name="Rectangle 5">
            <a:extLst>
              <a:ext uri="{FF2B5EF4-FFF2-40B4-BE49-F238E27FC236}">
                <a16:creationId xmlns:a16="http://schemas.microsoft.com/office/drawing/2014/main" id="{575A3684-41C0-9B71-7393-EC3F55E11E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3860800"/>
            <a:ext cx="6350000" cy="2311400"/>
          </a:xfrm>
          <a:prstGeom prst="rect">
            <a:avLst/>
          </a:prstGeom>
          <a:solidFill>
            <a:schemeClr val="bg1">
              <a:alpha val="50980"/>
            </a:schemeClr>
          </a:solidFill>
          <a:ln w="28575" algn="ctr">
            <a:pattFill prst="wdDnDiag">
              <a:fgClr>
                <a:srgbClr val="0066FF"/>
              </a:fgClr>
              <a:bgClr>
                <a:srgbClr val="FFFFFF"/>
              </a:bgClr>
            </a:patt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400" b="1">
                <a:latin typeface="Comic Sans MS" panose="030F0702030302020204" pitchFamily="66" charset="0"/>
              </a:rPr>
              <a:t>with</a:t>
            </a:r>
            <a:r>
              <a:rPr lang="en-US" altLang="zh-CN" sz="2400">
                <a:latin typeface="Comic Sans MS" panose="030F0702030302020204" pitchFamily="66" charset="0"/>
              </a:rPr>
              <a:t> </a:t>
            </a:r>
            <a:r>
              <a:rPr lang="en-US" altLang="zh-CN" sz="2400" i="1">
                <a:latin typeface="Comic Sans MS" panose="030F0702030302020204" pitchFamily="66" charset="0"/>
              </a:rPr>
              <a:t>max_balance </a:t>
            </a:r>
            <a:r>
              <a:rPr lang="en-US" altLang="zh-CN" sz="2400">
                <a:latin typeface="Comic Sans MS" panose="030F0702030302020204" pitchFamily="66" charset="0"/>
              </a:rPr>
              <a:t>(</a:t>
            </a:r>
            <a:r>
              <a:rPr lang="en-US" altLang="zh-CN" sz="2400" i="1">
                <a:latin typeface="Comic Sans MS" panose="030F0702030302020204" pitchFamily="66" charset="0"/>
              </a:rPr>
              <a:t>value</a:t>
            </a:r>
            <a:r>
              <a:rPr lang="en-US" altLang="zh-CN" sz="2400">
                <a:latin typeface="Comic Sans MS" panose="030F0702030302020204" pitchFamily="66" charset="0"/>
              </a:rPr>
              <a:t>) </a:t>
            </a:r>
            <a:r>
              <a:rPr lang="en-US" altLang="zh-CN" sz="2400" b="1">
                <a:latin typeface="Comic Sans MS" panose="030F0702030302020204" pitchFamily="66" charset="0"/>
              </a:rPr>
              <a:t>as</a:t>
            </a:r>
            <a:r>
              <a:rPr lang="en-US" altLang="zh-CN" sz="2400">
                <a:latin typeface="Comic Sans MS" panose="030F0702030302020204" pitchFamily="66" charset="0"/>
              </a:rPr>
              <a:t> </a:t>
            </a:r>
            <a:br>
              <a:rPr lang="en-US" altLang="zh-CN" sz="2400">
                <a:latin typeface="Comic Sans MS" panose="030F0702030302020204" pitchFamily="66" charset="0"/>
              </a:rPr>
            </a:br>
            <a:r>
              <a:rPr lang="en-US" altLang="zh-CN" sz="2400">
                <a:latin typeface="Comic Sans MS" panose="030F0702030302020204" pitchFamily="66" charset="0"/>
              </a:rPr>
              <a:t>         </a:t>
            </a:r>
            <a:r>
              <a:rPr lang="en-US" altLang="zh-CN" sz="2400" b="1">
                <a:latin typeface="Comic Sans MS" panose="030F0702030302020204" pitchFamily="66" charset="0"/>
              </a:rPr>
              <a:t>select</a:t>
            </a:r>
            <a:r>
              <a:rPr lang="en-US" altLang="zh-CN" sz="2400">
                <a:latin typeface="Comic Sans MS" panose="030F0702030302020204" pitchFamily="66" charset="0"/>
              </a:rPr>
              <a:t> </a:t>
            </a:r>
            <a:r>
              <a:rPr lang="en-US" altLang="zh-CN" sz="2400" b="1">
                <a:latin typeface="Comic Sans MS" panose="030F0702030302020204" pitchFamily="66" charset="0"/>
              </a:rPr>
              <a:t>max</a:t>
            </a:r>
            <a:r>
              <a:rPr lang="en-US" altLang="zh-CN" sz="2400">
                <a:latin typeface="Comic Sans MS" panose="030F0702030302020204" pitchFamily="66" charset="0"/>
              </a:rPr>
              <a:t> (</a:t>
            </a:r>
            <a:r>
              <a:rPr lang="en-US" altLang="zh-CN" sz="2400" i="1">
                <a:latin typeface="Comic Sans MS" panose="030F0702030302020204" pitchFamily="66" charset="0"/>
              </a:rPr>
              <a:t>balance</a:t>
            </a:r>
            <a:r>
              <a:rPr lang="en-US" altLang="zh-CN" sz="2400">
                <a:latin typeface="Comic Sans MS" panose="030F0702030302020204" pitchFamily="66" charset="0"/>
              </a:rPr>
              <a:t>)</a:t>
            </a:r>
            <a:br>
              <a:rPr lang="en-US" altLang="zh-CN" sz="2400">
                <a:latin typeface="Comic Sans MS" panose="030F0702030302020204" pitchFamily="66" charset="0"/>
              </a:rPr>
            </a:br>
            <a:r>
              <a:rPr lang="en-US" altLang="zh-CN" sz="2400">
                <a:latin typeface="Comic Sans MS" panose="030F0702030302020204" pitchFamily="66" charset="0"/>
              </a:rPr>
              <a:t>         </a:t>
            </a:r>
            <a:r>
              <a:rPr lang="en-US" altLang="zh-CN" sz="2400" b="1">
                <a:latin typeface="Comic Sans MS" panose="030F0702030302020204" pitchFamily="66" charset="0"/>
              </a:rPr>
              <a:t>from</a:t>
            </a:r>
            <a:r>
              <a:rPr lang="en-US" altLang="zh-CN" sz="2400">
                <a:latin typeface="Comic Sans MS" panose="030F0702030302020204" pitchFamily="66" charset="0"/>
              </a:rPr>
              <a:t> </a:t>
            </a:r>
            <a:r>
              <a:rPr lang="en-US" altLang="zh-CN" sz="2400" i="1">
                <a:latin typeface="Comic Sans MS" panose="030F0702030302020204" pitchFamily="66" charset="0"/>
              </a:rPr>
              <a:t>account</a:t>
            </a:r>
            <a:br>
              <a:rPr lang="en-US" altLang="zh-CN" sz="2400">
                <a:latin typeface="Comic Sans MS" panose="030F0702030302020204" pitchFamily="66" charset="0"/>
              </a:rPr>
            </a:br>
            <a:r>
              <a:rPr lang="en-US" altLang="zh-CN" sz="2400" b="1">
                <a:latin typeface="Comic Sans MS" panose="030F0702030302020204" pitchFamily="66" charset="0"/>
              </a:rPr>
              <a:t>select</a:t>
            </a:r>
            <a:r>
              <a:rPr lang="en-US" altLang="zh-CN" sz="2400">
                <a:latin typeface="Comic Sans MS" panose="030F0702030302020204" pitchFamily="66" charset="0"/>
              </a:rPr>
              <a:t> </a:t>
            </a:r>
            <a:r>
              <a:rPr lang="en-US" altLang="zh-CN" sz="2400" i="1">
                <a:latin typeface="Comic Sans MS" panose="030F0702030302020204" pitchFamily="66" charset="0"/>
              </a:rPr>
              <a:t>account_number</a:t>
            </a:r>
            <a:br>
              <a:rPr lang="en-US" altLang="zh-CN" sz="2400" i="1">
                <a:latin typeface="Comic Sans MS" panose="030F0702030302020204" pitchFamily="66" charset="0"/>
              </a:rPr>
            </a:br>
            <a:r>
              <a:rPr lang="en-US" altLang="zh-CN" sz="2400" b="1">
                <a:latin typeface="Comic Sans MS" panose="030F0702030302020204" pitchFamily="66" charset="0"/>
              </a:rPr>
              <a:t>from</a:t>
            </a:r>
            <a:r>
              <a:rPr lang="en-US" altLang="zh-CN" sz="2400">
                <a:latin typeface="Comic Sans MS" panose="030F0702030302020204" pitchFamily="66" charset="0"/>
              </a:rPr>
              <a:t> </a:t>
            </a:r>
            <a:r>
              <a:rPr lang="en-US" altLang="zh-CN" sz="2400" i="1">
                <a:latin typeface="Comic Sans MS" panose="030F0702030302020204" pitchFamily="66" charset="0"/>
              </a:rPr>
              <a:t>account, max_balance</a:t>
            </a:r>
            <a:br>
              <a:rPr lang="en-US" altLang="zh-CN" sz="2400" i="1">
                <a:latin typeface="Comic Sans MS" panose="030F0702030302020204" pitchFamily="66" charset="0"/>
              </a:rPr>
            </a:br>
            <a:r>
              <a:rPr lang="en-US" altLang="zh-CN" sz="2400" b="1">
                <a:latin typeface="Comic Sans MS" panose="030F0702030302020204" pitchFamily="66" charset="0"/>
              </a:rPr>
              <a:t>where</a:t>
            </a:r>
            <a:r>
              <a:rPr lang="en-US" altLang="zh-CN" sz="2400">
                <a:latin typeface="Comic Sans MS" panose="030F0702030302020204" pitchFamily="66" charset="0"/>
              </a:rPr>
              <a:t> </a:t>
            </a:r>
            <a:r>
              <a:rPr lang="en-US" altLang="zh-CN" sz="2400" i="1">
                <a:latin typeface="Comic Sans MS" panose="030F0702030302020204" pitchFamily="66" charset="0"/>
              </a:rPr>
              <a:t>account.balance = max_balance.value</a:t>
            </a:r>
          </a:p>
        </p:txBody>
      </p:sp>
    </p:spTree>
  </p:cSld>
  <p:clrMapOvr>
    <a:masterClrMapping/>
  </p:clrMapOvr>
  <p:transition spd="med">
    <p:fade/>
    <p:sndAc>
      <p:stSnd>
        <p:snd r:embed="rId3" name="click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1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81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287" grpId="0" animBg="1"/>
      <p:bldP spid="481286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页脚占位符 4">
            <a:extLst>
              <a:ext uri="{FF2B5EF4-FFF2-40B4-BE49-F238E27FC236}">
                <a16:creationId xmlns:a16="http://schemas.microsoft.com/office/drawing/2014/main" id="{688FD559-709E-E874-8A66-D533E9597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066FF"/>
                </a:solidFill>
                <a:latin typeface="Comic Sans MS" panose="030F0702030302020204" pitchFamily="66" charset="0"/>
              </a:rPr>
              <a:t>Chapter3 SQL</a:t>
            </a:r>
          </a:p>
        </p:txBody>
      </p:sp>
      <p:sp>
        <p:nvSpPr>
          <p:cNvPr id="128003" name="灯片编号占位符 5">
            <a:extLst>
              <a:ext uri="{FF2B5EF4-FFF2-40B4-BE49-F238E27FC236}">
                <a16:creationId xmlns:a16="http://schemas.microsoft.com/office/drawing/2014/main" id="{67C1F3BA-1727-B59B-4BDF-16CFB6177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444BEA8-DE1F-46FF-A9A9-A73360A218D9}" type="slidenum">
              <a:rPr lang="en-US" altLang="zh-CN" sz="1800" smtClean="0">
                <a:latin typeface="Comic Sans MS" panose="030F0702030302020204" pitchFamily="66" charset="0"/>
              </a:rPr>
              <a:pPr>
                <a:spcBef>
                  <a:spcPct val="0"/>
                </a:spcBef>
                <a:buFontTx/>
                <a:buNone/>
              </a:pPr>
              <a:t>62</a:t>
            </a:fld>
            <a:endParaRPr lang="en-US" altLang="zh-CN" sz="1800">
              <a:latin typeface="Comic Sans MS" panose="030F0702030302020204" pitchFamily="66" charset="0"/>
            </a:endParaRPr>
          </a:p>
        </p:txBody>
      </p:sp>
      <p:sp>
        <p:nvSpPr>
          <p:cNvPr id="482312" name="Rectangle 8">
            <a:extLst>
              <a:ext uri="{FF2B5EF4-FFF2-40B4-BE49-F238E27FC236}">
                <a16:creationId xmlns:a16="http://schemas.microsoft.com/office/drawing/2014/main" id="{AE28C301-066F-C574-C099-3433289D3E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4076700"/>
            <a:ext cx="4824413" cy="1081088"/>
          </a:xfrm>
          <a:prstGeom prst="rect">
            <a:avLst/>
          </a:prstGeom>
          <a:solidFill>
            <a:schemeClr val="hlink">
              <a:alpha val="3999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algn="ctr">
                <a:pattFill prst="wdDnDiag">
                  <a:fgClr>
                    <a:srgbClr val="0066FF"/>
                  </a:fgClr>
                  <a:bgClr>
                    <a:srgbClr val="FFFFFF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endParaRPr lang="zh-CN" altLang="en-US" sz="2400">
              <a:latin typeface="Comic Sans MS" panose="030F0702030302020204" pitchFamily="66" charset="0"/>
            </a:endParaRPr>
          </a:p>
        </p:txBody>
      </p:sp>
      <p:sp>
        <p:nvSpPr>
          <p:cNvPr id="482311" name="Rectangle 7">
            <a:extLst>
              <a:ext uri="{FF2B5EF4-FFF2-40B4-BE49-F238E27FC236}">
                <a16:creationId xmlns:a16="http://schemas.microsoft.com/office/drawing/2014/main" id="{FA04657B-B4AF-2277-DE1D-5833150CBF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2565400"/>
            <a:ext cx="6192838" cy="1439863"/>
          </a:xfrm>
          <a:prstGeom prst="rect">
            <a:avLst/>
          </a:prstGeom>
          <a:solidFill>
            <a:schemeClr val="hlink">
              <a:alpha val="3999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algn="ctr">
                <a:pattFill prst="wdDnDiag">
                  <a:fgClr>
                    <a:srgbClr val="0066FF"/>
                  </a:fgClr>
                  <a:bgClr>
                    <a:srgbClr val="FFFFFF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endParaRPr lang="zh-CN" altLang="en-US" sz="2400">
              <a:latin typeface="Comic Sans MS" panose="030F0702030302020204" pitchFamily="66" charset="0"/>
            </a:endParaRPr>
          </a:p>
        </p:txBody>
      </p:sp>
      <p:sp>
        <p:nvSpPr>
          <p:cNvPr id="128006" name="Rectangle 2">
            <a:extLst>
              <a:ext uri="{FF2B5EF4-FFF2-40B4-BE49-F238E27FC236}">
                <a16:creationId xmlns:a16="http://schemas.microsoft.com/office/drawing/2014/main" id="{7A599464-299D-C979-F23B-95DF2FA270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359775" cy="720725"/>
          </a:xfrm>
        </p:spPr>
        <p:txBody>
          <a:bodyPr/>
          <a:lstStyle/>
          <a:p>
            <a:pPr eaLnBrk="1" hangingPunct="1"/>
            <a:r>
              <a:rPr lang="en-US" altLang="zh-CN" sz="3600"/>
              <a:t>Complex Queries using With Clause</a:t>
            </a:r>
          </a:p>
        </p:txBody>
      </p:sp>
      <p:sp>
        <p:nvSpPr>
          <p:cNvPr id="128007" name="Rectangle 5">
            <a:extLst>
              <a:ext uri="{FF2B5EF4-FFF2-40B4-BE49-F238E27FC236}">
                <a16:creationId xmlns:a16="http://schemas.microsoft.com/office/drawing/2014/main" id="{526F5926-DD50-6040-70E2-6C5637727A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1196975"/>
            <a:ext cx="8207375" cy="1187450"/>
          </a:xfrm>
          <a:prstGeom prst="rect">
            <a:avLst/>
          </a:prstGeom>
          <a:solidFill>
            <a:schemeClr val="bg1">
              <a:alpha val="5098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algn="ctr">
                <a:pattFill prst="wdDnDiag">
                  <a:fgClr>
                    <a:srgbClr val="0066FF"/>
                  </a:fgClr>
                  <a:bgClr>
                    <a:srgbClr val="FFFFFF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3525" indent="-26352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FF0066"/>
              </a:buClr>
              <a:buFont typeface="Wingdings" panose="05000000000000000000" pitchFamily="2" charset="2"/>
              <a:buChar char="n"/>
            </a:pPr>
            <a:r>
              <a:rPr lang="en-US" altLang="zh-CN" sz="2400">
                <a:latin typeface="Comic Sans MS" panose="030F0702030302020204" pitchFamily="66" charset="0"/>
              </a:rPr>
              <a:t>Find all branches where the total account deposit is greater than the average of the total account deposits at all branches.</a:t>
            </a:r>
          </a:p>
        </p:txBody>
      </p:sp>
      <p:sp>
        <p:nvSpPr>
          <p:cNvPr id="128008" name="Rectangle 6">
            <a:extLst>
              <a:ext uri="{FF2B5EF4-FFF2-40B4-BE49-F238E27FC236}">
                <a16:creationId xmlns:a16="http://schemas.microsoft.com/office/drawing/2014/main" id="{2770B7AD-C047-254C-FB73-A6D22BD19D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2492375"/>
            <a:ext cx="8207375" cy="3771900"/>
          </a:xfrm>
          <a:prstGeom prst="rect">
            <a:avLst/>
          </a:prstGeom>
          <a:solidFill>
            <a:schemeClr val="bg1">
              <a:alpha val="50980"/>
            </a:schemeClr>
          </a:solidFill>
          <a:ln w="28575" algn="ctr">
            <a:pattFill prst="wdDnDiag">
              <a:fgClr>
                <a:srgbClr val="0066FF"/>
              </a:fgClr>
              <a:bgClr>
                <a:srgbClr val="FFFFFF"/>
              </a:bgClr>
            </a:patt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r>
              <a:rPr kumimoji="1" lang="en-US" altLang="zh-CN" sz="2400" b="1">
                <a:latin typeface="Comic Sans MS" panose="030F0702030302020204" pitchFamily="66" charset="0"/>
              </a:rPr>
              <a:t>with</a:t>
            </a:r>
            <a:r>
              <a:rPr kumimoji="1" lang="en-US" altLang="zh-CN" sz="2400">
                <a:latin typeface="Comic Sans MS" panose="030F0702030302020204" pitchFamily="66" charset="0"/>
              </a:rPr>
              <a:t> </a:t>
            </a:r>
            <a:r>
              <a:rPr kumimoji="1" lang="en-US" altLang="zh-CN" sz="2400" i="1">
                <a:latin typeface="Comic Sans MS" panose="030F0702030302020204" pitchFamily="66" charset="0"/>
              </a:rPr>
              <a:t>branch_total</a:t>
            </a:r>
            <a:r>
              <a:rPr kumimoji="1" lang="en-US" altLang="zh-CN" sz="2400">
                <a:latin typeface="Comic Sans MS" panose="030F0702030302020204" pitchFamily="66" charset="0"/>
              </a:rPr>
              <a:t> (</a:t>
            </a:r>
            <a:r>
              <a:rPr kumimoji="1" lang="en-US" altLang="zh-CN" sz="2400" i="1">
                <a:latin typeface="Comic Sans MS" panose="030F0702030302020204" pitchFamily="66" charset="0"/>
              </a:rPr>
              <a:t>branch</a:t>
            </a:r>
            <a:r>
              <a:rPr kumimoji="1" lang="en-US" altLang="zh-CN" sz="2400">
                <a:latin typeface="Comic Sans MS" panose="030F0702030302020204" pitchFamily="66" charset="0"/>
              </a:rPr>
              <a:t>_</a:t>
            </a:r>
            <a:r>
              <a:rPr kumimoji="1" lang="en-US" altLang="zh-CN" sz="2400" i="1">
                <a:latin typeface="Comic Sans MS" panose="030F0702030302020204" pitchFamily="66" charset="0"/>
              </a:rPr>
              <a:t>name</a:t>
            </a:r>
            <a:r>
              <a:rPr kumimoji="1" lang="en-US" altLang="zh-CN" sz="2400">
                <a:latin typeface="Comic Sans MS" panose="030F0702030302020204" pitchFamily="66" charset="0"/>
              </a:rPr>
              <a:t>, </a:t>
            </a:r>
            <a:r>
              <a:rPr kumimoji="1" lang="en-US" altLang="zh-CN" sz="2400" i="1">
                <a:latin typeface="Comic Sans MS" panose="030F0702030302020204" pitchFamily="66" charset="0"/>
              </a:rPr>
              <a:t>value</a:t>
            </a:r>
            <a:r>
              <a:rPr kumimoji="1" lang="en-US" altLang="zh-CN" sz="2400">
                <a:latin typeface="Comic Sans MS" panose="030F0702030302020204" pitchFamily="66" charset="0"/>
              </a:rPr>
              <a:t>) </a:t>
            </a:r>
            <a:r>
              <a:rPr kumimoji="1" lang="en-US" altLang="zh-CN" sz="2400" b="1">
                <a:latin typeface="Comic Sans MS" panose="030F0702030302020204" pitchFamily="66" charset="0"/>
              </a:rPr>
              <a:t>as</a:t>
            </a:r>
            <a:br>
              <a:rPr kumimoji="1" lang="en-US" altLang="zh-CN" sz="2400">
                <a:latin typeface="Comic Sans MS" panose="030F0702030302020204" pitchFamily="66" charset="0"/>
              </a:rPr>
            </a:br>
            <a:r>
              <a:rPr kumimoji="1" lang="en-US" altLang="zh-CN" sz="2400">
                <a:latin typeface="Comic Sans MS" panose="030F0702030302020204" pitchFamily="66" charset="0"/>
              </a:rPr>
              <a:t>   	</a:t>
            </a:r>
            <a:r>
              <a:rPr kumimoji="1" lang="en-US" altLang="zh-CN" sz="2400" b="1">
                <a:latin typeface="Comic Sans MS" panose="030F0702030302020204" pitchFamily="66" charset="0"/>
              </a:rPr>
              <a:t>select</a:t>
            </a:r>
            <a:r>
              <a:rPr kumimoji="1" lang="en-US" altLang="zh-CN" sz="2400">
                <a:latin typeface="Comic Sans MS" panose="030F0702030302020204" pitchFamily="66" charset="0"/>
              </a:rPr>
              <a:t> </a:t>
            </a:r>
            <a:r>
              <a:rPr kumimoji="1" lang="en-US" altLang="zh-CN" sz="2400" i="1">
                <a:latin typeface="Comic Sans MS" panose="030F0702030302020204" pitchFamily="66" charset="0"/>
              </a:rPr>
              <a:t>branch</a:t>
            </a:r>
            <a:r>
              <a:rPr kumimoji="1" lang="en-US" altLang="zh-CN" sz="2400">
                <a:latin typeface="Comic Sans MS" panose="030F0702030302020204" pitchFamily="66" charset="0"/>
              </a:rPr>
              <a:t>_</a:t>
            </a:r>
            <a:r>
              <a:rPr kumimoji="1" lang="en-US" altLang="zh-CN" sz="2400" i="1">
                <a:latin typeface="Comic Sans MS" panose="030F0702030302020204" pitchFamily="66" charset="0"/>
              </a:rPr>
              <a:t>name</a:t>
            </a:r>
            <a:r>
              <a:rPr kumimoji="1" lang="en-US" altLang="zh-CN" sz="2400">
                <a:latin typeface="Comic Sans MS" panose="030F0702030302020204" pitchFamily="66" charset="0"/>
              </a:rPr>
              <a:t>, </a:t>
            </a:r>
            <a:r>
              <a:rPr kumimoji="1" lang="en-US" altLang="zh-CN" sz="2400" b="1">
                <a:latin typeface="Comic Sans MS" panose="030F0702030302020204" pitchFamily="66" charset="0"/>
              </a:rPr>
              <a:t>sum </a:t>
            </a:r>
            <a:r>
              <a:rPr kumimoji="1" lang="en-US" altLang="zh-CN" sz="2400">
                <a:latin typeface="Comic Sans MS" panose="030F0702030302020204" pitchFamily="66" charset="0"/>
              </a:rPr>
              <a:t>(</a:t>
            </a:r>
            <a:r>
              <a:rPr kumimoji="1" lang="en-US" altLang="zh-CN" sz="2400" i="1">
                <a:latin typeface="Comic Sans MS" panose="030F0702030302020204" pitchFamily="66" charset="0"/>
              </a:rPr>
              <a:t>balance</a:t>
            </a:r>
            <a:r>
              <a:rPr kumimoji="1" lang="en-US" altLang="zh-CN" sz="2400">
                <a:latin typeface="Comic Sans MS" panose="030F0702030302020204" pitchFamily="66" charset="0"/>
              </a:rPr>
              <a:t>)</a:t>
            </a:r>
            <a:br>
              <a:rPr kumimoji="1" lang="en-US" altLang="zh-CN" sz="2400">
                <a:latin typeface="Comic Sans MS" panose="030F0702030302020204" pitchFamily="66" charset="0"/>
              </a:rPr>
            </a:br>
            <a:r>
              <a:rPr kumimoji="1" lang="en-US" altLang="zh-CN" sz="2400">
                <a:latin typeface="Comic Sans MS" panose="030F0702030302020204" pitchFamily="66" charset="0"/>
              </a:rPr>
              <a:t>   	</a:t>
            </a:r>
            <a:r>
              <a:rPr kumimoji="1" lang="en-US" altLang="zh-CN" sz="2400" b="1">
                <a:latin typeface="Comic Sans MS" panose="030F0702030302020204" pitchFamily="66" charset="0"/>
              </a:rPr>
              <a:t>from</a:t>
            </a:r>
            <a:r>
              <a:rPr kumimoji="1" lang="en-US" altLang="zh-CN" sz="2400">
                <a:latin typeface="Comic Sans MS" panose="030F0702030302020204" pitchFamily="66" charset="0"/>
              </a:rPr>
              <a:t> </a:t>
            </a:r>
            <a:r>
              <a:rPr kumimoji="1" lang="en-US" altLang="zh-CN" sz="2400" i="1">
                <a:latin typeface="Comic Sans MS" panose="030F0702030302020204" pitchFamily="66" charset="0"/>
              </a:rPr>
              <a:t>account</a:t>
            </a:r>
            <a:br>
              <a:rPr kumimoji="1" lang="en-US" altLang="zh-CN" sz="2400">
                <a:latin typeface="Comic Sans MS" panose="030F0702030302020204" pitchFamily="66" charset="0"/>
              </a:rPr>
            </a:br>
            <a:r>
              <a:rPr kumimoji="1" lang="en-US" altLang="zh-CN" sz="2400">
                <a:latin typeface="Comic Sans MS" panose="030F0702030302020204" pitchFamily="66" charset="0"/>
              </a:rPr>
              <a:t>   	</a:t>
            </a:r>
            <a:r>
              <a:rPr kumimoji="1" lang="en-US" altLang="zh-CN" sz="2400" b="1">
                <a:latin typeface="Comic Sans MS" panose="030F0702030302020204" pitchFamily="66" charset="0"/>
              </a:rPr>
              <a:t>group</a:t>
            </a:r>
            <a:r>
              <a:rPr kumimoji="1" lang="en-US" altLang="zh-CN" sz="2400">
                <a:latin typeface="Comic Sans MS" panose="030F0702030302020204" pitchFamily="66" charset="0"/>
              </a:rPr>
              <a:t> </a:t>
            </a:r>
            <a:r>
              <a:rPr kumimoji="1" lang="en-US" altLang="zh-CN" sz="2400" b="1">
                <a:latin typeface="Comic Sans MS" panose="030F0702030302020204" pitchFamily="66" charset="0"/>
              </a:rPr>
              <a:t>by</a:t>
            </a:r>
            <a:r>
              <a:rPr kumimoji="1" lang="en-US" altLang="zh-CN" sz="2400">
                <a:latin typeface="Comic Sans MS" panose="030F0702030302020204" pitchFamily="66" charset="0"/>
              </a:rPr>
              <a:t> </a:t>
            </a:r>
            <a:r>
              <a:rPr kumimoji="1" lang="en-US" altLang="zh-CN" sz="2400" i="1">
                <a:latin typeface="Comic Sans MS" panose="030F0702030302020204" pitchFamily="66" charset="0"/>
              </a:rPr>
              <a:t>branch</a:t>
            </a:r>
            <a:r>
              <a:rPr kumimoji="1" lang="en-US" altLang="zh-CN" sz="2400">
                <a:latin typeface="Comic Sans MS" panose="030F0702030302020204" pitchFamily="66" charset="0"/>
              </a:rPr>
              <a:t>_</a:t>
            </a:r>
            <a:r>
              <a:rPr kumimoji="1" lang="en-US" altLang="zh-CN" sz="2400" i="1">
                <a:latin typeface="Comic Sans MS" panose="030F0702030302020204" pitchFamily="66" charset="0"/>
              </a:rPr>
              <a:t>name</a:t>
            </a:r>
            <a:br>
              <a:rPr kumimoji="1" lang="en-US" altLang="zh-CN" sz="2400">
                <a:latin typeface="Comic Sans MS" panose="030F0702030302020204" pitchFamily="66" charset="0"/>
              </a:rPr>
            </a:br>
            <a:r>
              <a:rPr kumimoji="1" lang="en-US" altLang="zh-CN" sz="2400" b="1">
                <a:latin typeface="Comic Sans MS" panose="030F0702030302020204" pitchFamily="66" charset="0"/>
              </a:rPr>
              <a:t>with</a:t>
            </a:r>
            <a:r>
              <a:rPr kumimoji="1" lang="en-US" altLang="zh-CN" sz="2400">
                <a:latin typeface="Comic Sans MS" panose="030F0702030302020204" pitchFamily="66" charset="0"/>
              </a:rPr>
              <a:t> </a:t>
            </a:r>
            <a:r>
              <a:rPr kumimoji="1" lang="en-US" altLang="zh-CN" sz="2400" i="1">
                <a:latin typeface="Comic Sans MS" panose="030F0702030302020204" pitchFamily="66" charset="0"/>
              </a:rPr>
              <a:t>branch</a:t>
            </a:r>
            <a:r>
              <a:rPr kumimoji="1" lang="en-US" altLang="zh-CN" sz="2400">
                <a:latin typeface="Comic Sans MS" panose="030F0702030302020204" pitchFamily="66" charset="0"/>
              </a:rPr>
              <a:t>_</a:t>
            </a:r>
            <a:r>
              <a:rPr kumimoji="1" lang="en-US" altLang="zh-CN" sz="2400" i="1">
                <a:latin typeface="Comic Sans MS" panose="030F0702030302020204" pitchFamily="66" charset="0"/>
              </a:rPr>
              <a:t>total</a:t>
            </a:r>
            <a:r>
              <a:rPr kumimoji="1" lang="en-US" altLang="zh-CN" sz="2400">
                <a:latin typeface="Comic Sans MS" panose="030F0702030302020204" pitchFamily="66" charset="0"/>
              </a:rPr>
              <a:t>_</a:t>
            </a:r>
            <a:r>
              <a:rPr kumimoji="1" lang="en-US" altLang="zh-CN" sz="2400" i="1">
                <a:latin typeface="Comic Sans MS" panose="030F0702030302020204" pitchFamily="66" charset="0"/>
              </a:rPr>
              <a:t>avg </a:t>
            </a:r>
            <a:r>
              <a:rPr kumimoji="1" lang="en-US" altLang="zh-CN" sz="2400">
                <a:latin typeface="Comic Sans MS" panose="030F0702030302020204" pitchFamily="66" charset="0"/>
              </a:rPr>
              <a:t>(</a:t>
            </a:r>
            <a:r>
              <a:rPr kumimoji="1" lang="en-US" altLang="zh-CN" sz="2400" i="1">
                <a:latin typeface="Comic Sans MS" panose="030F0702030302020204" pitchFamily="66" charset="0"/>
              </a:rPr>
              <a:t>value</a:t>
            </a:r>
            <a:r>
              <a:rPr kumimoji="1" lang="en-US" altLang="zh-CN" sz="2400">
                <a:latin typeface="Comic Sans MS" panose="030F0702030302020204" pitchFamily="66" charset="0"/>
              </a:rPr>
              <a:t>) </a:t>
            </a:r>
            <a:r>
              <a:rPr kumimoji="1" lang="en-US" altLang="zh-CN" sz="2400" b="1">
                <a:latin typeface="Comic Sans MS" panose="030F0702030302020204" pitchFamily="66" charset="0"/>
              </a:rPr>
              <a:t>as</a:t>
            </a:r>
            <a:br>
              <a:rPr kumimoji="1" lang="en-US" altLang="zh-CN" sz="2400">
                <a:latin typeface="Comic Sans MS" panose="030F0702030302020204" pitchFamily="66" charset="0"/>
              </a:rPr>
            </a:br>
            <a:r>
              <a:rPr kumimoji="1" lang="en-US" altLang="zh-CN" sz="2400">
                <a:latin typeface="Comic Sans MS" panose="030F0702030302020204" pitchFamily="66" charset="0"/>
              </a:rPr>
              <a:t>  	</a:t>
            </a:r>
            <a:r>
              <a:rPr kumimoji="1" lang="en-US" altLang="zh-CN" sz="2400" b="1">
                <a:latin typeface="Comic Sans MS" panose="030F0702030302020204" pitchFamily="66" charset="0"/>
              </a:rPr>
              <a:t>select</a:t>
            </a:r>
            <a:r>
              <a:rPr kumimoji="1" lang="en-US" altLang="zh-CN" sz="2400">
                <a:latin typeface="Comic Sans MS" panose="030F0702030302020204" pitchFamily="66" charset="0"/>
              </a:rPr>
              <a:t> </a:t>
            </a:r>
            <a:r>
              <a:rPr kumimoji="1" lang="en-US" altLang="zh-CN" sz="2400" b="1">
                <a:latin typeface="Comic Sans MS" panose="030F0702030302020204" pitchFamily="66" charset="0"/>
              </a:rPr>
              <a:t>avg </a:t>
            </a:r>
            <a:r>
              <a:rPr kumimoji="1" lang="en-US" altLang="zh-CN" sz="2400">
                <a:latin typeface="Comic Sans MS" panose="030F0702030302020204" pitchFamily="66" charset="0"/>
              </a:rPr>
              <a:t>(</a:t>
            </a:r>
            <a:r>
              <a:rPr kumimoji="1" lang="en-US" altLang="zh-CN" sz="2400" i="1">
                <a:latin typeface="Comic Sans MS" panose="030F0702030302020204" pitchFamily="66" charset="0"/>
              </a:rPr>
              <a:t>value</a:t>
            </a:r>
            <a:r>
              <a:rPr kumimoji="1" lang="en-US" altLang="zh-CN" sz="2400">
                <a:latin typeface="Comic Sans MS" panose="030F0702030302020204" pitchFamily="66" charset="0"/>
              </a:rPr>
              <a:t>)</a:t>
            </a:r>
            <a:br>
              <a:rPr kumimoji="1" lang="en-US" altLang="zh-CN" sz="2400">
                <a:latin typeface="Comic Sans MS" panose="030F0702030302020204" pitchFamily="66" charset="0"/>
              </a:rPr>
            </a:br>
            <a:r>
              <a:rPr kumimoji="1" lang="en-US" altLang="zh-CN" sz="2400">
                <a:latin typeface="Comic Sans MS" panose="030F0702030302020204" pitchFamily="66" charset="0"/>
              </a:rPr>
              <a:t>   	</a:t>
            </a:r>
            <a:r>
              <a:rPr kumimoji="1" lang="en-US" altLang="zh-CN" sz="2400" b="1">
                <a:latin typeface="Comic Sans MS" panose="030F0702030302020204" pitchFamily="66" charset="0"/>
              </a:rPr>
              <a:t>from</a:t>
            </a:r>
            <a:r>
              <a:rPr kumimoji="1" lang="en-US" altLang="zh-CN" sz="2400">
                <a:latin typeface="Comic Sans MS" panose="030F0702030302020204" pitchFamily="66" charset="0"/>
              </a:rPr>
              <a:t> </a:t>
            </a:r>
            <a:r>
              <a:rPr kumimoji="1" lang="en-US" altLang="zh-CN" sz="2400" i="1">
                <a:latin typeface="Comic Sans MS" panose="030F0702030302020204" pitchFamily="66" charset="0"/>
              </a:rPr>
              <a:t>branch</a:t>
            </a:r>
            <a:r>
              <a:rPr kumimoji="1" lang="en-US" altLang="zh-CN" sz="2400">
                <a:latin typeface="Comic Sans MS" panose="030F0702030302020204" pitchFamily="66" charset="0"/>
              </a:rPr>
              <a:t>_</a:t>
            </a:r>
            <a:r>
              <a:rPr kumimoji="1" lang="en-US" altLang="zh-CN" sz="2400" i="1">
                <a:latin typeface="Comic Sans MS" panose="030F0702030302020204" pitchFamily="66" charset="0"/>
              </a:rPr>
              <a:t>total</a:t>
            </a:r>
            <a:br>
              <a:rPr kumimoji="1" lang="en-US" altLang="zh-CN" sz="2400">
                <a:latin typeface="Comic Sans MS" panose="030F0702030302020204" pitchFamily="66" charset="0"/>
              </a:rPr>
            </a:br>
            <a:r>
              <a:rPr kumimoji="1" lang="en-US" altLang="zh-CN" sz="2400" b="1">
                <a:latin typeface="Comic Sans MS" panose="030F0702030302020204" pitchFamily="66" charset="0"/>
              </a:rPr>
              <a:t>select </a:t>
            </a:r>
            <a:r>
              <a:rPr kumimoji="1" lang="en-US" altLang="zh-CN" sz="2400" i="1">
                <a:latin typeface="Comic Sans MS" panose="030F0702030302020204" pitchFamily="66" charset="0"/>
              </a:rPr>
              <a:t>branch</a:t>
            </a:r>
            <a:r>
              <a:rPr kumimoji="1" lang="en-US" altLang="zh-CN" sz="2400">
                <a:latin typeface="Comic Sans MS" panose="030F0702030302020204" pitchFamily="66" charset="0"/>
              </a:rPr>
              <a:t>_</a:t>
            </a:r>
            <a:r>
              <a:rPr kumimoji="1" lang="en-US" altLang="zh-CN" sz="2400" i="1">
                <a:latin typeface="Comic Sans MS" panose="030F0702030302020204" pitchFamily="66" charset="0"/>
              </a:rPr>
              <a:t>name</a:t>
            </a:r>
            <a:br>
              <a:rPr kumimoji="1" lang="en-US" altLang="zh-CN" sz="2400">
                <a:latin typeface="Comic Sans MS" panose="030F0702030302020204" pitchFamily="66" charset="0"/>
              </a:rPr>
            </a:br>
            <a:r>
              <a:rPr kumimoji="1" lang="en-US" altLang="zh-CN" sz="2400" b="1">
                <a:latin typeface="Comic Sans MS" panose="030F0702030302020204" pitchFamily="66" charset="0"/>
              </a:rPr>
              <a:t>from</a:t>
            </a:r>
            <a:r>
              <a:rPr kumimoji="1" lang="en-US" altLang="zh-CN" sz="2400">
                <a:latin typeface="Comic Sans MS" panose="030F0702030302020204" pitchFamily="66" charset="0"/>
              </a:rPr>
              <a:t> </a:t>
            </a:r>
            <a:r>
              <a:rPr kumimoji="1" lang="en-US" altLang="zh-CN" sz="2400" i="1">
                <a:latin typeface="Comic Sans MS" panose="030F0702030302020204" pitchFamily="66" charset="0"/>
              </a:rPr>
              <a:t>branch</a:t>
            </a:r>
            <a:r>
              <a:rPr kumimoji="1" lang="en-US" altLang="zh-CN" sz="2400">
                <a:latin typeface="Comic Sans MS" panose="030F0702030302020204" pitchFamily="66" charset="0"/>
              </a:rPr>
              <a:t>_</a:t>
            </a:r>
            <a:r>
              <a:rPr kumimoji="1" lang="en-US" altLang="zh-CN" sz="2400" i="1">
                <a:latin typeface="Comic Sans MS" panose="030F0702030302020204" pitchFamily="66" charset="0"/>
              </a:rPr>
              <a:t>total</a:t>
            </a:r>
            <a:r>
              <a:rPr kumimoji="1" lang="en-US" altLang="zh-CN" sz="2400">
                <a:latin typeface="Comic Sans MS" panose="030F0702030302020204" pitchFamily="66" charset="0"/>
              </a:rPr>
              <a:t>, </a:t>
            </a:r>
            <a:r>
              <a:rPr kumimoji="1" lang="en-US" altLang="zh-CN" sz="2400" i="1">
                <a:latin typeface="Comic Sans MS" panose="030F0702030302020204" pitchFamily="66" charset="0"/>
              </a:rPr>
              <a:t>branch</a:t>
            </a:r>
            <a:r>
              <a:rPr kumimoji="1" lang="en-US" altLang="zh-CN" sz="2400">
                <a:latin typeface="Comic Sans MS" panose="030F0702030302020204" pitchFamily="66" charset="0"/>
              </a:rPr>
              <a:t>_</a:t>
            </a:r>
            <a:r>
              <a:rPr kumimoji="1" lang="en-US" altLang="zh-CN" sz="2400" i="1">
                <a:latin typeface="Comic Sans MS" panose="030F0702030302020204" pitchFamily="66" charset="0"/>
              </a:rPr>
              <a:t>total_avg </a:t>
            </a:r>
            <a:br>
              <a:rPr kumimoji="1" lang="en-US" altLang="zh-CN" sz="2400" i="1">
                <a:latin typeface="Comic Sans MS" panose="030F0702030302020204" pitchFamily="66" charset="0"/>
              </a:rPr>
            </a:br>
            <a:r>
              <a:rPr kumimoji="1" lang="en-US" altLang="zh-CN" sz="2400" b="1">
                <a:latin typeface="Comic Sans MS" panose="030F0702030302020204" pitchFamily="66" charset="0"/>
              </a:rPr>
              <a:t>where</a:t>
            </a:r>
            <a:r>
              <a:rPr kumimoji="1" lang="en-US" altLang="zh-CN" sz="2400">
                <a:latin typeface="Comic Sans MS" panose="030F0702030302020204" pitchFamily="66" charset="0"/>
              </a:rPr>
              <a:t> </a:t>
            </a:r>
            <a:r>
              <a:rPr kumimoji="1" lang="en-US" altLang="zh-CN" sz="2400" i="1">
                <a:latin typeface="Comic Sans MS" panose="030F0702030302020204" pitchFamily="66" charset="0"/>
              </a:rPr>
              <a:t>branch_total.value &gt;= branch_total_avg.value</a:t>
            </a:r>
          </a:p>
        </p:txBody>
      </p:sp>
    </p:spTree>
  </p:cSld>
  <p:clrMapOvr>
    <a:masterClrMapping/>
  </p:clrMapOvr>
  <p:transition spd="med">
    <p:fade/>
    <p:sndAc>
      <p:stSnd>
        <p:snd r:embed="rId3" name="click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2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82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2312" grpId="0" animBg="1"/>
      <p:bldP spid="482311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页脚占位符 4">
            <a:extLst>
              <a:ext uri="{FF2B5EF4-FFF2-40B4-BE49-F238E27FC236}">
                <a16:creationId xmlns:a16="http://schemas.microsoft.com/office/drawing/2014/main" id="{E24818AA-3C7B-F765-0122-9EC7022F9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066FF"/>
                </a:solidFill>
                <a:latin typeface="Comic Sans MS" panose="030F0702030302020204" pitchFamily="66" charset="0"/>
              </a:rPr>
              <a:t>Chapter3 SQL</a:t>
            </a:r>
          </a:p>
        </p:txBody>
      </p:sp>
      <p:sp>
        <p:nvSpPr>
          <p:cNvPr id="130051" name="灯片编号占位符 5">
            <a:extLst>
              <a:ext uri="{FF2B5EF4-FFF2-40B4-BE49-F238E27FC236}">
                <a16:creationId xmlns:a16="http://schemas.microsoft.com/office/drawing/2014/main" id="{2DEA16B4-EEEA-0EDB-2351-2135A504F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60384A2-13E0-424F-B4F5-1ECF9C0CB609}" type="slidenum">
              <a:rPr lang="en-US" altLang="zh-CN" sz="1800" smtClean="0">
                <a:latin typeface="Comic Sans MS" panose="030F0702030302020204" pitchFamily="66" charset="0"/>
              </a:rPr>
              <a:pPr>
                <a:spcBef>
                  <a:spcPct val="0"/>
                </a:spcBef>
                <a:buFontTx/>
                <a:buNone/>
              </a:pPr>
              <a:t>63</a:t>
            </a:fld>
            <a:endParaRPr lang="en-US" altLang="zh-CN" sz="1800">
              <a:latin typeface="Comic Sans MS" panose="030F0702030302020204" pitchFamily="66" charset="0"/>
            </a:endParaRPr>
          </a:p>
        </p:txBody>
      </p:sp>
      <p:sp>
        <p:nvSpPr>
          <p:cNvPr id="130052" name="Rectangle 2">
            <a:extLst>
              <a:ext uri="{FF2B5EF4-FFF2-40B4-BE49-F238E27FC236}">
                <a16:creationId xmlns:a16="http://schemas.microsoft.com/office/drawing/2014/main" id="{BEBD4EE8-FC37-0D09-3F15-AE7F6B9AFC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5288" y="260350"/>
            <a:ext cx="8359775" cy="941388"/>
          </a:xfrm>
        </p:spPr>
        <p:txBody>
          <a:bodyPr/>
          <a:lstStyle/>
          <a:p>
            <a:pPr eaLnBrk="1" hangingPunct="1"/>
            <a:r>
              <a:rPr lang="en-US" altLang="zh-CN" sz="4800"/>
              <a:t>Views</a:t>
            </a:r>
          </a:p>
        </p:txBody>
      </p:sp>
      <p:sp>
        <p:nvSpPr>
          <p:cNvPr id="130053" name="Rectangle 3">
            <a:extLst>
              <a:ext uri="{FF2B5EF4-FFF2-40B4-BE49-F238E27FC236}">
                <a16:creationId xmlns:a16="http://schemas.microsoft.com/office/drawing/2014/main" id="{E2E7143B-B04A-4BCE-13E6-D4AEFA85C9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1412875"/>
            <a:ext cx="8424862" cy="3313113"/>
          </a:xfrm>
        </p:spPr>
        <p:txBody>
          <a:bodyPr/>
          <a:lstStyle/>
          <a:p>
            <a:pPr marL="269875" indent="-269875" eaLnBrk="1" hangingPunct="1">
              <a:lnSpc>
                <a:spcPct val="90000"/>
              </a:lnSpc>
            </a:pPr>
            <a:r>
              <a:rPr lang="en-US" altLang="zh-CN" sz="2800"/>
              <a:t>In some cases, it is not desirable for all users to see the entire logical model (that is, all the actual relations stored in the database.)</a:t>
            </a:r>
          </a:p>
          <a:p>
            <a:pPr marL="269875" indent="-269875" eaLnBrk="1" hangingPunct="1">
              <a:lnSpc>
                <a:spcPct val="90000"/>
              </a:lnSpc>
            </a:pPr>
            <a:r>
              <a:rPr lang="en-US" altLang="zh-CN" sz="2800"/>
              <a:t>Consider a person who needs to know a customer</a:t>
            </a:r>
            <a:r>
              <a:rPr lang="en-US" altLang="zh-CN" sz="2800">
                <a:latin typeface="Helvetica" panose="020B0604020202020204" pitchFamily="34" charset="0"/>
              </a:rPr>
              <a:t>’</a:t>
            </a:r>
            <a:r>
              <a:rPr lang="en-US" altLang="zh-CN" sz="2800"/>
              <a:t>s name, loan number and branch name, but has no need to see the loan amount. This person should see a relation described, in SQL.</a:t>
            </a:r>
          </a:p>
        </p:txBody>
      </p:sp>
      <p:sp>
        <p:nvSpPr>
          <p:cNvPr id="130054" name="Rectangle 4">
            <a:extLst>
              <a:ext uri="{FF2B5EF4-FFF2-40B4-BE49-F238E27FC236}">
                <a16:creationId xmlns:a16="http://schemas.microsoft.com/office/drawing/2014/main" id="{7BC4B7DB-91F4-BB68-97A1-9990F8A782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4437063"/>
            <a:ext cx="8135937" cy="1800225"/>
          </a:xfrm>
          <a:prstGeom prst="rect">
            <a:avLst/>
          </a:prstGeom>
          <a:solidFill>
            <a:schemeClr val="bg1">
              <a:alpha val="50980"/>
            </a:schemeClr>
          </a:solidFill>
          <a:ln w="28575" algn="ctr">
            <a:pattFill prst="wdDnDiag">
              <a:fgClr>
                <a:srgbClr val="0066FF"/>
              </a:fgClr>
              <a:bgClr>
                <a:srgbClr val="FFFFFF"/>
              </a:bgClr>
            </a:patt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30000"/>
              </a:spcBef>
              <a:buFontTx/>
              <a:buNone/>
            </a:pPr>
            <a:r>
              <a:rPr lang="en-US" altLang="zh-CN" sz="2400">
                <a:latin typeface="Comic Sans MS" panose="030F0702030302020204" pitchFamily="66" charset="0"/>
              </a:rPr>
              <a:t>(</a:t>
            </a:r>
            <a:r>
              <a:rPr lang="en-US" altLang="zh-CN" sz="2400" b="1">
                <a:latin typeface="Comic Sans MS" panose="030F0702030302020204" pitchFamily="66" charset="0"/>
              </a:rPr>
              <a:t>select </a:t>
            </a:r>
            <a:r>
              <a:rPr lang="en-US" altLang="zh-CN" sz="2400" i="1">
                <a:latin typeface="Comic Sans MS" panose="030F0702030302020204" pitchFamily="66" charset="0"/>
              </a:rPr>
              <a:t>customer_name, borrower.loan_number,  	                  	                                                        branch_name</a:t>
            </a:r>
          </a:p>
          <a:p>
            <a:pPr eaLnBrk="1" hangingPunct="1">
              <a:spcBef>
                <a:spcPct val="30000"/>
              </a:spcBef>
              <a:buFontTx/>
              <a:buNone/>
            </a:pPr>
            <a:r>
              <a:rPr lang="en-US" altLang="zh-CN" sz="2400" b="1">
                <a:latin typeface="Comic Sans MS" panose="030F0702030302020204" pitchFamily="66" charset="0"/>
              </a:rPr>
              <a:t> from </a:t>
            </a:r>
            <a:r>
              <a:rPr lang="en-US" altLang="zh-CN" sz="2400" i="1">
                <a:latin typeface="Comic Sans MS" panose="030F0702030302020204" pitchFamily="66" charset="0"/>
              </a:rPr>
              <a:t>borrower, loan</a:t>
            </a:r>
          </a:p>
          <a:p>
            <a:pPr eaLnBrk="1" hangingPunct="1">
              <a:spcBef>
                <a:spcPct val="30000"/>
              </a:spcBef>
              <a:buFontTx/>
              <a:buNone/>
            </a:pPr>
            <a:r>
              <a:rPr lang="en-US" altLang="zh-CN" sz="2400" b="1">
                <a:latin typeface="Comic Sans MS" panose="030F0702030302020204" pitchFamily="66" charset="0"/>
              </a:rPr>
              <a:t> where </a:t>
            </a:r>
            <a:r>
              <a:rPr lang="en-US" altLang="zh-CN" sz="2400" i="1">
                <a:latin typeface="Comic Sans MS" panose="030F0702030302020204" pitchFamily="66" charset="0"/>
              </a:rPr>
              <a:t>borrower.loan_number = loan.loan_number </a:t>
            </a:r>
            <a:r>
              <a:rPr lang="en-US" altLang="zh-CN" sz="2400">
                <a:latin typeface="Comic Sans MS" panose="030F0702030302020204" pitchFamily="66" charset="0"/>
              </a:rPr>
              <a:t>)</a:t>
            </a:r>
            <a:endParaRPr lang="en-US" altLang="zh-CN">
              <a:latin typeface="Comic Sans MS" panose="030F0702030302020204" pitchFamily="66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  <p:transition spd="med">
    <p:fade/>
    <p:sndAc>
      <p:stSnd>
        <p:snd r:embed="rId3" name="click.wav"/>
      </p:stSnd>
    </p:sndAc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页脚占位符 4">
            <a:extLst>
              <a:ext uri="{FF2B5EF4-FFF2-40B4-BE49-F238E27FC236}">
                <a16:creationId xmlns:a16="http://schemas.microsoft.com/office/drawing/2014/main" id="{ABFF434C-CD98-5A59-4BF5-68B581A34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066FF"/>
                </a:solidFill>
                <a:latin typeface="Comic Sans MS" panose="030F0702030302020204" pitchFamily="66" charset="0"/>
              </a:rPr>
              <a:t>Chapter3 SQL</a:t>
            </a:r>
          </a:p>
        </p:txBody>
      </p:sp>
      <p:sp>
        <p:nvSpPr>
          <p:cNvPr id="132099" name="灯片编号占位符 5">
            <a:extLst>
              <a:ext uri="{FF2B5EF4-FFF2-40B4-BE49-F238E27FC236}">
                <a16:creationId xmlns:a16="http://schemas.microsoft.com/office/drawing/2014/main" id="{545C7BEB-8A37-619E-AA8D-77F3EFD94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208DDE5-F4F0-46C7-BAF8-DF20F12A857F}" type="slidenum">
              <a:rPr lang="en-US" altLang="zh-CN" sz="1800" smtClean="0">
                <a:latin typeface="Comic Sans MS" panose="030F0702030302020204" pitchFamily="66" charset="0"/>
              </a:rPr>
              <a:pPr>
                <a:spcBef>
                  <a:spcPct val="0"/>
                </a:spcBef>
                <a:buFontTx/>
                <a:buNone/>
              </a:pPr>
              <a:t>64</a:t>
            </a:fld>
            <a:endParaRPr lang="en-US" altLang="zh-CN" sz="1800">
              <a:latin typeface="Comic Sans MS" panose="030F0702030302020204" pitchFamily="66" charset="0"/>
            </a:endParaRPr>
          </a:p>
        </p:txBody>
      </p:sp>
      <p:sp>
        <p:nvSpPr>
          <p:cNvPr id="483333" name="Rectangle 5">
            <a:extLst>
              <a:ext uri="{FF2B5EF4-FFF2-40B4-BE49-F238E27FC236}">
                <a16:creationId xmlns:a16="http://schemas.microsoft.com/office/drawing/2014/main" id="{AC2043D7-04F3-50DD-4336-4E4ADDE020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2924175"/>
            <a:ext cx="7488238" cy="649288"/>
          </a:xfrm>
          <a:prstGeom prst="rect">
            <a:avLst/>
          </a:prstGeom>
          <a:solidFill>
            <a:schemeClr val="hlink">
              <a:alpha val="2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algn="ctr">
                <a:pattFill prst="wdDnDiag">
                  <a:fgClr>
                    <a:srgbClr val="0066FF"/>
                  </a:fgClr>
                  <a:bgClr>
                    <a:srgbClr val="FFFFFF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endParaRPr lang="zh-CN" altLang="en-US" sz="2400">
              <a:latin typeface="Comic Sans MS" panose="030F0702030302020204" pitchFamily="66" charset="0"/>
            </a:endParaRPr>
          </a:p>
        </p:txBody>
      </p:sp>
      <p:sp>
        <p:nvSpPr>
          <p:cNvPr id="132101" name="Rectangle 2">
            <a:extLst>
              <a:ext uri="{FF2B5EF4-FFF2-40B4-BE49-F238E27FC236}">
                <a16:creationId xmlns:a16="http://schemas.microsoft.com/office/drawing/2014/main" id="{99A0BEBC-354E-759C-8534-873D505704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800"/>
              <a:t>Views</a:t>
            </a:r>
          </a:p>
        </p:txBody>
      </p:sp>
      <p:sp>
        <p:nvSpPr>
          <p:cNvPr id="132102" name="Rectangle 3">
            <a:extLst>
              <a:ext uri="{FF2B5EF4-FFF2-40B4-BE49-F238E27FC236}">
                <a16:creationId xmlns:a16="http://schemas.microsoft.com/office/drawing/2014/main" id="{17940EAD-604D-AD38-0C93-04B43E3215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A view is defined using the </a:t>
            </a:r>
            <a:r>
              <a:rPr lang="en-US" altLang="zh-CN" b="1">
                <a:solidFill>
                  <a:srgbClr val="CC0066"/>
                </a:solidFill>
              </a:rPr>
              <a:t>create view</a:t>
            </a:r>
            <a:r>
              <a:rPr lang="en-US" altLang="zh-CN" b="1"/>
              <a:t> </a:t>
            </a:r>
            <a:r>
              <a:rPr lang="en-US" altLang="zh-CN"/>
              <a:t>statement which has the form</a:t>
            </a:r>
          </a:p>
          <a:p>
            <a:pPr eaLnBrk="1" hangingPunct="1"/>
            <a:endParaRPr lang="en-US" altLang="zh-CN"/>
          </a:p>
          <a:p>
            <a:pPr lvl="1" eaLnBrk="1" hangingPunct="1"/>
            <a:endParaRPr lang="en-US" altLang="zh-CN"/>
          </a:p>
          <a:p>
            <a:pPr lvl="1" eaLnBrk="1" hangingPunct="1"/>
            <a:r>
              <a:rPr lang="en-US" altLang="zh-CN"/>
              <a:t>where &lt;query expression&gt; is any legal SQL expression.  The view name is represented by </a:t>
            </a:r>
            <a:r>
              <a:rPr lang="en-US" altLang="zh-CN" i="1"/>
              <a:t>v</a:t>
            </a:r>
          </a:p>
        </p:txBody>
      </p:sp>
      <p:sp>
        <p:nvSpPr>
          <p:cNvPr id="132103" name="Rectangle 4">
            <a:extLst>
              <a:ext uri="{FF2B5EF4-FFF2-40B4-BE49-F238E27FC236}">
                <a16:creationId xmlns:a16="http://schemas.microsoft.com/office/drawing/2014/main" id="{65279548-8AB5-0D21-D134-52D4B8696F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3141663"/>
            <a:ext cx="7315200" cy="287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alpha val="5098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pattFill prst="wdDnDiag">
                  <a:fgClr>
                    <a:srgbClr val="0066FF"/>
                  </a:fgClr>
                  <a:bgClr>
                    <a:srgbClr val="FFFFFF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40000"/>
              </a:lnSpc>
              <a:buFontTx/>
              <a:buNone/>
            </a:pPr>
            <a:r>
              <a:rPr lang="en-US" altLang="zh-CN" b="1">
                <a:latin typeface="Comic Sans MS" panose="030F0702030302020204" pitchFamily="66" charset="0"/>
              </a:rPr>
              <a:t>create view </a:t>
            </a:r>
            <a:r>
              <a:rPr lang="en-US" altLang="zh-CN" i="1">
                <a:latin typeface="Comic Sans MS" panose="030F0702030302020204" pitchFamily="66" charset="0"/>
              </a:rPr>
              <a:t>v </a:t>
            </a:r>
            <a:r>
              <a:rPr lang="en-US" altLang="zh-CN" b="1">
                <a:latin typeface="Comic Sans MS" panose="030F0702030302020204" pitchFamily="66" charset="0"/>
              </a:rPr>
              <a:t>as </a:t>
            </a:r>
            <a:r>
              <a:rPr lang="en-US" altLang="zh-CN" i="1">
                <a:latin typeface="Comic Sans MS" panose="030F0702030302020204" pitchFamily="66" charset="0"/>
              </a:rPr>
              <a:t>&lt; </a:t>
            </a:r>
            <a:r>
              <a:rPr lang="en-US" altLang="zh-CN">
                <a:latin typeface="Comic Sans MS" panose="030F0702030302020204" pitchFamily="66" charset="0"/>
              </a:rPr>
              <a:t>query expression &gt;</a:t>
            </a:r>
          </a:p>
        </p:txBody>
      </p:sp>
      <p:sp>
        <p:nvSpPr>
          <p:cNvPr id="483334" name="Rectangle 6">
            <a:extLst>
              <a:ext uri="{FF2B5EF4-FFF2-40B4-BE49-F238E27FC236}">
                <a16:creationId xmlns:a16="http://schemas.microsoft.com/office/drawing/2014/main" id="{50167343-9B84-90CA-FA9A-E47AFED20C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2725" y="404813"/>
            <a:ext cx="935038" cy="3587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>
                <a:latin typeface="Comic Sans MS" panose="030F0702030302020204" pitchFamily="66" charset="0"/>
              </a:rPr>
              <a:t>Cont</a:t>
            </a:r>
            <a:r>
              <a:rPr lang="en-US" altLang="zh-CN" sz="2800">
                <a:latin typeface="Comic Sans MS" panose="030F0702030302020204" pitchFamily="66" charset="0"/>
              </a:rPr>
              <a:t>.</a:t>
            </a:r>
          </a:p>
        </p:txBody>
      </p:sp>
    </p:spTree>
  </p:cSld>
  <p:clrMapOvr>
    <a:masterClrMapping/>
  </p:clrMapOvr>
  <p:transition spd="med">
    <p:fade/>
    <p:sndAc>
      <p:stSnd>
        <p:snd r:embed="rId3" name="click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33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33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83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3333" grpId="0" animBg="1"/>
      <p:bldP spid="483334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页脚占位符 4">
            <a:extLst>
              <a:ext uri="{FF2B5EF4-FFF2-40B4-BE49-F238E27FC236}">
                <a16:creationId xmlns:a16="http://schemas.microsoft.com/office/drawing/2014/main" id="{9983F4AF-48DC-1B17-A25A-537744949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066FF"/>
                </a:solidFill>
                <a:latin typeface="Comic Sans MS" panose="030F0702030302020204" pitchFamily="66" charset="0"/>
              </a:rPr>
              <a:t>Chapter3 SQL</a:t>
            </a:r>
          </a:p>
        </p:txBody>
      </p:sp>
      <p:sp>
        <p:nvSpPr>
          <p:cNvPr id="134147" name="灯片编号占位符 5">
            <a:extLst>
              <a:ext uri="{FF2B5EF4-FFF2-40B4-BE49-F238E27FC236}">
                <a16:creationId xmlns:a16="http://schemas.microsoft.com/office/drawing/2014/main" id="{802ADB29-13BD-D8B4-9737-D6ECE19F0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AA2A11B-5EB7-4673-9101-24343F7B44BB}" type="slidenum">
              <a:rPr lang="en-US" altLang="zh-CN" sz="1800" smtClean="0">
                <a:latin typeface="Comic Sans MS" panose="030F0702030302020204" pitchFamily="66" charset="0"/>
              </a:rPr>
              <a:pPr>
                <a:spcBef>
                  <a:spcPct val="0"/>
                </a:spcBef>
                <a:buFontTx/>
                <a:buNone/>
              </a:pPr>
              <a:t>65</a:t>
            </a:fld>
            <a:endParaRPr lang="en-US" altLang="zh-CN" sz="1800">
              <a:latin typeface="Comic Sans MS" panose="030F0702030302020204" pitchFamily="66" charset="0"/>
            </a:endParaRPr>
          </a:p>
        </p:txBody>
      </p:sp>
      <p:sp>
        <p:nvSpPr>
          <p:cNvPr id="134148" name="Rectangle 2">
            <a:extLst>
              <a:ext uri="{FF2B5EF4-FFF2-40B4-BE49-F238E27FC236}">
                <a16:creationId xmlns:a16="http://schemas.microsoft.com/office/drawing/2014/main" id="{9C6CB47D-E4DF-ECC8-2D2A-102C921344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800"/>
              <a:t>Views</a:t>
            </a:r>
          </a:p>
        </p:txBody>
      </p:sp>
      <p:sp>
        <p:nvSpPr>
          <p:cNvPr id="134149" name="Rectangle 3">
            <a:extLst>
              <a:ext uri="{FF2B5EF4-FFF2-40B4-BE49-F238E27FC236}">
                <a16:creationId xmlns:a16="http://schemas.microsoft.com/office/drawing/2014/main" id="{239B3836-53D6-4C59-8474-C083515EFE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Once a view is defined, the view name can be used to refer to the virtual relation that the view generates.</a:t>
            </a:r>
          </a:p>
          <a:p>
            <a:pPr eaLnBrk="1" hangingPunct="1"/>
            <a:r>
              <a:rPr lang="en-US" altLang="zh-CN"/>
              <a:t>When a view is created, the query expression is stored in  the database; the expression is substituted into queries using the view</a:t>
            </a:r>
          </a:p>
          <a:p>
            <a:pPr eaLnBrk="1" hangingPunct="1"/>
            <a:endParaRPr lang="en-US" altLang="zh-CN"/>
          </a:p>
        </p:txBody>
      </p:sp>
      <p:sp>
        <p:nvSpPr>
          <p:cNvPr id="495620" name="Rectangle 4">
            <a:extLst>
              <a:ext uri="{FF2B5EF4-FFF2-40B4-BE49-F238E27FC236}">
                <a16:creationId xmlns:a16="http://schemas.microsoft.com/office/drawing/2014/main" id="{D90E6969-FE52-6541-D803-AF1C18672F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2725" y="333375"/>
            <a:ext cx="935038" cy="3587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>
                <a:latin typeface="Comic Sans MS" panose="030F0702030302020204" pitchFamily="66" charset="0"/>
              </a:rPr>
              <a:t>Cont</a:t>
            </a:r>
            <a:r>
              <a:rPr lang="en-US" altLang="zh-CN" sz="2800">
                <a:latin typeface="Comic Sans MS" panose="030F0702030302020204" pitchFamily="66" charset="0"/>
              </a:rPr>
              <a:t>.</a:t>
            </a:r>
          </a:p>
        </p:txBody>
      </p:sp>
    </p:spTree>
  </p:cSld>
  <p:clrMapOvr>
    <a:masterClrMapping/>
  </p:clrMapOvr>
  <p:transition spd="med">
    <p:fade/>
    <p:sndAc>
      <p:stSnd>
        <p:snd r:embed="rId3" name="click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56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56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5620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页脚占位符 2">
            <a:extLst>
              <a:ext uri="{FF2B5EF4-FFF2-40B4-BE49-F238E27FC236}">
                <a16:creationId xmlns:a16="http://schemas.microsoft.com/office/drawing/2014/main" id="{54A3531B-F679-A39A-76B0-2DBC40E53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066FF"/>
                </a:solidFill>
                <a:latin typeface="Comic Sans MS" panose="030F0702030302020204" pitchFamily="66" charset="0"/>
              </a:rPr>
              <a:t>Chapter3 SQL</a:t>
            </a:r>
          </a:p>
        </p:txBody>
      </p:sp>
      <p:sp>
        <p:nvSpPr>
          <p:cNvPr id="136195" name="灯片编号占位符 3">
            <a:extLst>
              <a:ext uri="{FF2B5EF4-FFF2-40B4-BE49-F238E27FC236}">
                <a16:creationId xmlns:a16="http://schemas.microsoft.com/office/drawing/2014/main" id="{E13A1A9B-20DF-1410-C996-0C19FF825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F1577B4-283E-42CF-9E00-3358E63B378D}" type="slidenum">
              <a:rPr lang="en-US" altLang="zh-CN" sz="1800" smtClean="0">
                <a:latin typeface="Comic Sans MS" panose="030F0702030302020204" pitchFamily="66" charset="0"/>
              </a:rPr>
              <a:pPr>
                <a:spcBef>
                  <a:spcPct val="0"/>
                </a:spcBef>
                <a:buFontTx/>
                <a:buNone/>
              </a:pPr>
              <a:t>66</a:t>
            </a:fld>
            <a:endParaRPr lang="en-US" altLang="zh-CN" sz="1800">
              <a:latin typeface="Comic Sans MS" panose="030F0702030302020204" pitchFamily="66" charset="0"/>
            </a:endParaRPr>
          </a:p>
        </p:txBody>
      </p:sp>
      <p:sp>
        <p:nvSpPr>
          <p:cNvPr id="496644" name="Text Box 4">
            <a:extLst>
              <a:ext uri="{FF2B5EF4-FFF2-40B4-BE49-F238E27FC236}">
                <a16:creationId xmlns:a16="http://schemas.microsoft.com/office/drawing/2014/main" id="{0458ADDA-2263-D822-AB73-992BF87E9A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913" y="260350"/>
            <a:ext cx="4752975" cy="70167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4000" b="1">
                <a:solidFill>
                  <a:srgbClr val="CC00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Example Query</a:t>
            </a:r>
          </a:p>
        </p:txBody>
      </p:sp>
      <p:sp>
        <p:nvSpPr>
          <p:cNvPr id="136197" name="Rectangle 5">
            <a:extLst>
              <a:ext uri="{FF2B5EF4-FFF2-40B4-BE49-F238E27FC236}">
                <a16:creationId xmlns:a16="http://schemas.microsoft.com/office/drawing/2014/main" id="{E68488AC-05CF-5BFC-0BF9-B9CA9F37FF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375" y="1458913"/>
            <a:ext cx="7567613" cy="457200"/>
          </a:xfrm>
          <a:prstGeom prst="rect">
            <a:avLst/>
          </a:prstGeom>
          <a:solidFill>
            <a:schemeClr val="bg1">
              <a:alpha val="5098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algn="ctr">
                <a:pattFill prst="wdDnDiag">
                  <a:fgClr>
                    <a:srgbClr val="0066FF"/>
                  </a:fgClr>
                  <a:bgClr>
                    <a:srgbClr val="FFFFFF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FF0066"/>
              </a:buClr>
              <a:buFont typeface="Wingdings" panose="05000000000000000000" pitchFamily="2" charset="2"/>
              <a:buChar char="n"/>
            </a:pPr>
            <a:r>
              <a:rPr lang="en-US" altLang="zh-CN" sz="2400">
                <a:latin typeface="Comic Sans MS" panose="030F0702030302020204" pitchFamily="66" charset="0"/>
              </a:rPr>
              <a:t>A view consisting of branches and their customers</a:t>
            </a:r>
          </a:p>
        </p:txBody>
      </p:sp>
      <p:sp>
        <p:nvSpPr>
          <p:cNvPr id="136198" name="Rectangle 6">
            <a:extLst>
              <a:ext uri="{FF2B5EF4-FFF2-40B4-BE49-F238E27FC236}">
                <a16:creationId xmlns:a16="http://schemas.microsoft.com/office/drawing/2014/main" id="{C678821B-2416-403B-B8F8-3702B7F1C1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2065338"/>
            <a:ext cx="8208962" cy="3552825"/>
          </a:xfrm>
          <a:prstGeom prst="rect">
            <a:avLst/>
          </a:prstGeom>
          <a:solidFill>
            <a:schemeClr val="bg1">
              <a:alpha val="50980"/>
            </a:schemeClr>
          </a:solidFill>
          <a:ln w="28575" algn="ctr">
            <a:pattFill prst="wdDnDiag">
              <a:fgClr>
                <a:srgbClr val="0066FF"/>
              </a:fgClr>
              <a:bgClr>
                <a:srgbClr val="FFFFFF"/>
              </a:bgClr>
            </a:patt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kumimoji="1" lang="en-US" altLang="zh-CN" sz="2400" b="1">
                <a:latin typeface="Comic Sans MS" panose="030F0702030302020204" pitchFamily="66" charset="0"/>
              </a:rPr>
              <a:t>create view </a:t>
            </a:r>
            <a:r>
              <a:rPr kumimoji="1" lang="en-US" altLang="zh-CN" sz="2400" i="1">
                <a:latin typeface="Comic Sans MS" panose="030F0702030302020204" pitchFamily="66" charset="0"/>
              </a:rPr>
              <a:t>all_customer </a:t>
            </a:r>
            <a:r>
              <a:rPr kumimoji="1" lang="en-US" altLang="zh-CN" sz="2400" b="1">
                <a:latin typeface="Comic Sans MS" panose="030F0702030302020204" pitchFamily="66" charset="0"/>
              </a:rPr>
              <a:t>as</a:t>
            </a:r>
            <a:br>
              <a:rPr kumimoji="1" lang="en-US" altLang="zh-CN" sz="2400" b="1">
                <a:latin typeface="Comic Sans MS" panose="030F0702030302020204" pitchFamily="66" charset="0"/>
              </a:rPr>
            </a:br>
            <a:r>
              <a:rPr kumimoji="1" lang="en-US" altLang="zh-CN" sz="2400" b="1">
                <a:latin typeface="Comic Sans MS" panose="030F0702030302020204" pitchFamily="66" charset="0"/>
              </a:rPr>
              <a:t> 	</a:t>
            </a:r>
            <a:r>
              <a:rPr kumimoji="1" lang="en-US" altLang="zh-CN" sz="2400">
                <a:latin typeface="Comic Sans MS" panose="030F0702030302020204" pitchFamily="66" charset="0"/>
              </a:rPr>
              <a:t>(</a:t>
            </a:r>
            <a:r>
              <a:rPr kumimoji="1" lang="en-US" altLang="zh-CN" sz="2400" b="1">
                <a:latin typeface="Comic Sans MS" panose="030F0702030302020204" pitchFamily="66" charset="0"/>
              </a:rPr>
              <a:t>select </a:t>
            </a:r>
            <a:r>
              <a:rPr kumimoji="1" lang="en-US" altLang="zh-CN" sz="2400" i="1">
                <a:latin typeface="Comic Sans MS" panose="030F0702030302020204" pitchFamily="66" charset="0"/>
              </a:rPr>
              <a:t>branch_name, customer_name</a:t>
            </a:r>
            <a:br>
              <a:rPr kumimoji="1" lang="en-US" altLang="zh-CN" sz="2400" i="1">
                <a:latin typeface="Comic Sans MS" panose="030F0702030302020204" pitchFamily="66" charset="0"/>
              </a:rPr>
            </a:br>
            <a:r>
              <a:rPr kumimoji="1" lang="en-US" altLang="zh-CN" sz="2400" i="1">
                <a:latin typeface="Comic Sans MS" panose="030F0702030302020204" pitchFamily="66" charset="0"/>
              </a:rPr>
              <a:t>  	 </a:t>
            </a:r>
            <a:r>
              <a:rPr kumimoji="1" lang="en-US" altLang="zh-CN" sz="2400" b="1">
                <a:latin typeface="Comic Sans MS" panose="030F0702030302020204" pitchFamily="66" charset="0"/>
              </a:rPr>
              <a:t>from </a:t>
            </a:r>
            <a:r>
              <a:rPr kumimoji="1" lang="en-US" altLang="zh-CN" sz="2400" i="1">
                <a:latin typeface="Comic Sans MS" panose="030F0702030302020204" pitchFamily="66" charset="0"/>
              </a:rPr>
              <a:t>depositor, account</a:t>
            </a:r>
            <a:br>
              <a:rPr kumimoji="1" lang="en-US" altLang="zh-CN" sz="2400" i="1">
                <a:latin typeface="Comic Sans MS" panose="030F0702030302020204" pitchFamily="66" charset="0"/>
              </a:rPr>
            </a:br>
            <a:r>
              <a:rPr kumimoji="1" lang="en-US" altLang="zh-CN" sz="2400" i="1">
                <a:latin typeface="Comic Sans MS" panose="030F0702030302020204" pitchFamily="66" charset="0"/>
              </a:rPr>
              <a:t>   	</a:t>
            </a:r>
            <a:r>
              <a:rPr kumimoji="1" lang="en-US" altLang="zh-CN" sz="2400" b="1">
                <a:latin typeface="Comic Sans MS" panose="030F0702030302020204" pitchFamily="66" charset="0"/>
              </a:rPr>
              <a:t>where </a:t>
            </a:r>
            <a:r>
              <a:rPr kumimoji="1" lang="en-US" altLang="zh-CN" sz="2400" i="1">
                <a:latin typeface="Comic Sans MS" panose="030F0702030302020204" pitchFamily="66" charset="0"/>
              </a:rPr>
              <a:t>depositor.account_number =</a:t>
            </a:r>
          </a:p>
          <a:p>
            <a:pPr eaLnBrk="1" hangingPunct="1">
              <a:buFontTx/>
              <a:buNone/>
            </a:pPr>
            <a:r>
              <a:rPr kumimoji="1" lang="en-US" altLang="zh-CN" sz="2400" i="1">
                <a:latin typeface="Comic Sans MS" panose="030F0702030302020204" pitchFamily="66" charset="0"/>
              </a:rPr>
              <a:t>	                                     account.account_number </a:t>
            </a:r>
            <a:r>
              <a:rPr kumimoji="1" lang="en-US" altLang="zh-CN" sz="2400">
                <a:latin typeface="Comic Sans MS" panose="030F0702030302020204" pitchFamily="66" charset="0"/>
              </a:rPr>
              <a:t>)</a:t>
            </a:r>
          </a:p>
          <a:p>
            <a:pPr eaLnBrk="1" hangingPunct="1">
              <a:buFontTx/>
              <a:buNone/>
            </a:pPr>
            <a:r>
              <a:rPr kumimoji="1" lang="en-US" altLang="zh-CN" sz="2400" i="1">
                <a:latin typeface="Comic Sans MS" panose="030F0702030302020204" pitchFamily="66" charset="0"/>
              </a:rPr>
              <a:t>    	</a:t>
            </a:r>
            <a:r>
              <a:rPr kumimoji="1" lang="en-US" altLang="zh-CN" sz="2400" b="1">
                <a:latin typeface="Comic Sans MS" panose="030F0702030302020204" pitchFamily="66" charset="0"/>
              </a:rPr>
              <a:t>union</a:t>
            </a:r>
            <a:br>
              <a:rPr kumimoji="1" lang="en-US" altLang="zh-CN" sz="2400" b="1">
                <a:latin typeface="Comic Sans MS" panose="030F0702030302020204" pitchFamily="66" charset="0"/>
              </a:rPr>
            </a:br>
            <a:r>
              <a:rPr kumimoji="1" lang="en-US" altLang="zh-CN" sz="2400" b="1">
                <a:latin typeface="Comic Sans MS" panose="030F0702030302020204" pitchFamily="66" charset="0"/>
              </a:rPr>
              <a:t>  	</a:t>
            </a:r>
            <a:r>
              <a:rPr kumimoji="1" lang="en-US" altLang="zh-CN" sz="2400">
                <a:latin typeface="Comic Sans MS" panose="030F0702030302020204" pitchFamily="66" charset="0"/>
              </a:rPr>
              <a:t>(</a:t>
            </a:r>
            <a:r>
              <a:rPr kumimoji="1" lang="en-US" altLang="zh-CN" sz="2400" b="1">
                <a:latin typeface="Comic Sans MS" panose="030F0702030302020204" pitchFamily="66" charset="0"/>
              </a:rPr>
              <a:t>select </a:t>
            </a:r>
            <a:r>
              <a:rPr kumimoji="1" lang="en-US" altLang="zh-CN" sz="2400" i="1">
                <a:latin typeface="Comic Sans MS" panose="030F0702030302020204" pitchFamily="66" charset="0"/>
              </a:rPr>
              <a:t>branch_name, customer_name</a:t>
            </a:r>
            <a:br>
              <a:rPr kumimoji="1" lang="en-US" altLang="zh-CN" sz="2400" i="1">
                <a:latin typeface="Comic Sans MS" panose="030F0702030302020204" pitchFamily="66" charset="0"/>
              </a:rPr>
            </a:br>
            <a:r>
              <a:rPr kumimoji="1" lang="en-US" altLang="zh-CN" sz="2400" i="1">
                <a:latin typeface="Comic Sans MS" panose="030F0702030302020204" pitchFamily="66" charset="0"/>
              </a:rPr>
              <a:t>   	</a:t>
            </a:r>
            <a:r>
              <a:rPr kumimoji="1" lang="en-US" altLang="zh-CN" sz="2400" b="1">
                <a:latin typeface="Comic Sans MS" panose="030F0702030302020204" pitchFamily="66" charset="0"/>
              </a:rPr>
              <a:t>from </a:t>
            </a:r>
            <a:r>
              <a:rPr kumimoji="1" lang="en-US" altLang="zh-CN" sz="2400" i="1">
                <a:latin typeface="Comic Sans MS" panose="030F0702030302020204" pitchFamily="66" charset="0"/>
              </a:rPr>
              <a:t>borrower, loan</a:t>
            </a:r>
            <a:br>
              <a:rPr kumimoji="1" lang="en-US" altLang="zh-CN" sz="2400" i="1">
                <a:latin typeface="Comic Sans MS" panose="030F0702030302020204" pitchFamily="66" charset="0"/>
              </a:rPr>
            </a:br>
            <a:r>
              <a:rPr kumimoji="1" lang="en-US" altLang="zh-CN" sz="2400" i="1">
                <a:latin typeface="Comic Sans MS" panose="030F0702030302020204" pitchFamily="66" charset="0"/>
              </a:rPr>
              <a:t>   	</a:t>
            </a:r>
            <a:r>
              <a:rPr kumimoji="1" lang="en-US" altLang="zh-CN" sz="2400" b="1">
                <a:latin typeface="Comic Sans MS" panose="030F0702030302020204" pitchFamily="66" charset="0"/>
              </a:rPr>
              <a:t>where </a:t>
            </a:r>
            <a:r>
              <a:rPr kumimoji="1" lang="en-US" altLang="zh-CN" sz="2400" i="1">
                <a:latin typeface="Comic Sans MS" panose="030F0702030302020204" pitchFamily="66" charset="0"/>
              </a:rPr>
              <a:t>borrower.loan_number = loan.loan_number</a:t>
            </a:r>
            <a:r>
              <a:rPr kumimoji="1" lang="en-US" altLang="zh-CN" sz="2400">
                <a:latin typeface="Comic Sans MS" panose="030F0702030302020204" pitchFamily="66" charset="0"/>
              </a:rPr>
              <a:t>)</a:t>
            </a:r>
          </a:p>
        </p:txBody>
      </p:sp>
    </p:spTree>
  </p:cSld>
  <p:clrMapOvr>
    <a:masterClrMapping/>
  </p:clrMapOvr>
  <p:transition spd="med">
    <p:fade/>
    <p:sndAc>
      <p:stSnd>
        <p:snd r:embed="rId3" name="click.wav"/>
      </p:stSnd>
    </p:sndAc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页脚占位符 2">
            <a:extLst>
              <a:ext uri="{FF2B5EF4-FFF2-40B4-BE49-F238E27FC236}">
                <a16:creationId xmlns:a16="http://schemas.microsoft.com/office/drawing/2014/main" id="{9C28E956-BF77-9FCF-0CF6-731591F61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066FF"/>
                </a:solidFill>
                <a:latin typeface="Comic Sans MS" panose="030F0702030302020204" pitchFamily="66" charset="0"/>
              </a:rPr>
              <a:t>Chapter3 SQL</a:t>
            </a:r>
          </a:p>
        </p:txBody>
      </p:sp>
      <p:sp>
        <p:nvSpPr>
          <p:cNvPr id="138243" name="灯片编号占位符 3">
            <a:extLst>
              <a:ext uri="{FF2B5EF4-FFF2-40B4-BE49-F238E27FC236}">
                <a16:creationId xmlns:a16="http://schemas.microsoft.com/office/drawing/2014/main" id="{4CED24B4-B962-C561-4BAA-E76EC2FBC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D2987C1-0065-47A0-AC1A-B0BFB668ADD2}" type="slidenum">
              <a:rPr lang="en-US" altLang="zh-CN" sz="1800" smtClean="0">
                <a:latin typeface="Comic Sans MS" panose="030F0702030302020204" pitchFamily="66" charset="0"/>
              </a:rPr>
              <a:pPr>
                <a:spcBef>
                  <a:spcPct val="0"/>
                </a:spcBef>
                <a:buFontTx/>
                <a:buNone/>
              </a:pPr>
              <a:t>67</a:t>
            </a:fld>
            <a:endParaRPr lang="en-US" altLang="zh-CN" sz="1800">
              <a:latin typeface="Comic Sans MS" panose="030F0702030302020204" pitchFamily="66" charset="0"/>
            </a:endParaRPr>
          </a:p>
        </p:txBody>
      </p:sp>
      <p:sp>
        <p:nvSpPr>
          <p:cNvPr id="497668" name="Text Box 4">
            <a:extLst>
              <a:ext uri="{FF2B5EF4-FFF2-40B4-BE49-F238E27FC236}">
                <a16:creationId xmlns:a16="http://schemas.microsoft.com/office/drawing/2014/main" id="{A7049E78-45A4-23F2-B2A3-EB13AD7FA5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913" y="260350"/>
            <a:ext cx="4752975" cy="70167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4000" b="1">
                <a:solidFill>
                  <a:srgbClr val="CC00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Example Query</a:t>
            </a:r>
          </a:p>
        </p:txBody>
      </p:sp>
      <p:sp>
        <p:nvSpPr>
          <p:cNvPr id="138245" name="Rectangle 5">
            <a:extLst>
              <a:ext uri="{FF2B5EF4-FFF2-40B4-BE49-F238E27FC236}">
                <a16:creationId xmlns:a16="http://schemas.microsoft.com/office/drawing/2014/main" id="{A4D35178-9D62-B3E4-AE9D-55978B1467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700" y="1555750"/>
            <a:ext cx="7707313" cy="519113"/>
          </a:xfrm>
          <a:prstGeom prst="rect">
            <a:avLst/>
          </a:prstGeom>
          <a:solidFill>
            <a:schemeClr val="bg1">
              <a:alpha val="5098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algn="ctr">
                <a:pattFill prst="wdDnDiag">
                  <a:fgClr>
                    <a:srgbClr val="0066FF"/>
                  </a:fgClr>
                  <a:bgClr>
                    <a:srgbClr val="FFFFFF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altLang="zh-CN" sz="2800">
                <a:latin typeface="Comic Sans MS" panose="030F0702030302020204" pitchFamily="66" charset="0"/>
              </a:rPr>
              <a:t>Find all customers of the Perryridge branch</a:t>
            </a:r>
          </a:p>
        </p:txBody>
      </p:sp>
      <p:sp>
        <p:nvSpPr>
          <p:cNvPr id="138246" name="Rectangle 6">
            <a:extLst>
              <a:ext uri="{FF2B5EF4-FFF2-40B4-BE49-F238E27FC236}">
                <a16:creationId xmlns:a16="http://schemas.microsoft.com/office/drawing/2014/main" id="{D85286AB-DB53-AF55-D00B-2E46A81E2B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575" y="2505075"/>
            <a:ext cx="6134100" cy="1787525"/>
          </a:xfrm>
          <a:prstGeom prst="rect">
            <a:avLst/>
          </a:prstGeom>
          <a:solidFill>
            <a:schemeClr val="bg1">
              <a:alpha val="50980"/>
            </a:schemeClr>
          </a:solidFill>
          <a:ln w="28575" algn="ctr">
            <a:pattFill prst="wdDnDiag">
              <a:fgClr>
                <a:srgbClr val="0066FF"/>
              </a:fgClr>
              <a:bgClr>
                <a:srgbClr val="FFFFFF"/>
              </a:bgClr>
            </a:patt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r>
              <a:rPr kumimoji="1" lang="en-US" altLang="zh-CN" sz="2800" b="1">
                <a:latin typeface="Comic Sans MS" panose="030F0702030302020204" pitchFamily="66" charset="0"/>
              </a:rPr>
              <a:t>select </a:t>
            </a:r>
            <a:r>
              <a:rPr kumimoji="1" lang="en-US" altLang="zh-CN" sz="2800" i="1">
                <a:latin typeface="Comic Sans MS" panose="030F0702030302020204" pitchFamily="66" charset="0"/>
              </a:rPr>
              <a:t>customer_name</a:t>
            </a:r>
            <a:br>
              <a:rPr kumimoji="1" lang="en-US" altLang="zh-CN" sz="2800" i="1">
                <a:latin typeface="Comic Sans MS" panose="030F0702030302020204" pitchFamily="66" charset="0"/>
              </a:rPr>
            </a:br>
            <a:r>
              <a:rPr kumimoji="1" lang="en-US" altLang="zh-CN" sz="2800" b="1">
                <a:latin typeface="Comic Sans MS" panose="030F0702030302020204" pitchFamily="66" charset="0"/>
              </a:rPr>
              <a:t>from </a:t>
            </a:r>
            <a:r>
              <a:rPr kumimoji="1" lang="en-US" altLang="zh-CN" sz="2800" i="1">
                <a:latin typeface="Comic Sans MS" panose="030F0702030302020204" pitchFamily="66" charset="0"/>
              </a:rPr>
              <a:t>all_customer</a:t>
            </a:r>
            <a:br>
              <a:rPr kumimoji="1" lang="en-US" altLang="zh-CN" sz="2800" i="1">
                <a:latin typeface="Comic Sans MS" panose="030F0702030302020204" pitchFamily="66" charset="0"/>
              </a:rPr>
            </a:br>
            <a:r>
              <a:rPr kumimoji="1" lang="en-US" altLang="zh-CN" sz="2800" b="1">
                <a:latin typeface="Comic Sans MS" panose="030F0702030302020204" pitchFamily="66" charset="0"/>
              </a:rPr>
              <a:t>where </a:t>
            </a:r>
            <a:r>
              <a:rPr kumimoji="1" lang="en-US" altLang="zh-CN" sz="2800" i="1">
                <a:latin typeface="Comic Sans MS" panose="030F0702030302020204" pitchFamily="66" charset="0"/>
              </a:rPr>
              <a:t>branch_name = </a:t>
            </a:r>
            <a:r>
              <a:rPr kumimoji="1" lang="en-US" altLang="zh-CN" sz="2800">
                <a:latin typeface="Comic Sans MS" panose="030F0702030302020204" pitchFamily="66" charset="0"/>
              </a:rPr>
              <a:t>'Perryridge' </a:t>
            </a:r>
          </a:p>
        </p:txBody>
      </p:sp>
    </p:spTree>
  </p:cSld>
  <p:clrMapOvr>
    <a:masterClrMapping/>
  </p:clrMapOvr>
  <p:transition spd="med">
    <p:fade/>
    <p:sndAc>
      <p:stSnd>
        <p:snd r:embed="rId3" name="click.wav"/>
      </p:stSnd>
    </p:sndAc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页脚占位符 4">
            <a:extLst>
              <a:ext uri="{FF2B5EF4-FFF2-40B4-BE49-F238E27FC236}">
                <a16:creationId xmlns:a16="http://schemas.microsoft.com/office/drawing/2014/main" id="{5B6FC923-22CA-6628-0B91-EBC3F2C70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066FF"/>
                </a:solidFill>
                <a:latin typeface="Comic Sans MS" panose="030F0702030302020204" pitchFamily="66" charset="0"/>
              </a:rPr>
              <a:t>Chapter3 SQL</a:t>
            </a:r>
          </a:p>
        </p:txBody>
      </p:sp>
      <p:sp>
        <p:nvSpPr>
          <p:cNvPr id="140291" name="灯片编号占位符 5">
            <a:extLst>
              <a:ext uri="{FF2B5EF4-FFF2-40B4-BE49-F238E27FC236}">
                <a16:creationId xmlns:a16="http://schemas.microsoft.com/office/drawing/2014/main" id="{148251AB-3369-A03E-EE03-01FA99F40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5FC9EB9-7FA7-470E-9CA8-302B1F28D2C0}" type="slidenum">
              <a:rPr lang="en-US" altLang="zh-CN" sz="1800" smtClean="0">
                <a:latin typeface="Comic Sans MS" panose="030F0702030302020204" pitchFamily="66" charset="0"/>
              </a:rPr>
              <a:pPr>
                <a:spcBef>
                  <a:spcPct val="0"/>
                </a:spcBef>
                <a:buFontTx/>
                <a:buNone/>
              </a:pPr>
              <a:t>68</a:t>
            </a:fld>
            <a:endParaRPr lang="en-US" altLang="zh-CN" sz="1800">
              <a:latin typeface="Comic Sans MS" panose="030F0702030302020204" pitchFamily="66" charset="0"/>
            </a:endParaRPr>
          </a:p>
        </p:txBody>
      </p:sp>
      <p:sp>
        <p:nvSpPr>
          <p:cNvPr id="140292" name="Rectangle 2">
            <a:extLst>
              <a:ext uri="{FF2B5EF4-FFF2-40B4-BE49-F238E27FC236}">
                <a16:creationId xmlns:a16="http://schemas.microsoft.com/office/drawing/2014/main" id="{C3D92964-66BE-1788-17AD-E33EE18BCA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/>
              <a:t>Views Defined Using Other Views</a:t>
            </a:r>
          </a:p>
        </p:txBody>
      </p:sp>
      <p:sp>
        <p:nvSpPr>
          <p:cNvPr id="140293" name="Rectangle 3">
            <a:extLst>
              <a:ext uri="{FF2B5EF4-FFF2-40B4-BE49-F238E27FC236}">
                <a16:creationId xmlns:a16="http://schemas.microsoft.com/office/drawing/2014/main" id="{2585DB69-6490-22BB-76EE-DA4D720E0D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en-US" altLang="zh-CN"/>
              <a:t>One view may be used in the expression defining another view 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/>
              <a:t>A view relation </a:t>
            </a:r>
            <a:r>
              <a:rPr lang="en-US" altLang="zh-CN" i="1"/>
              <a:t>v</a:t>
            </a:r>
            <a:r>
              <a:rPr lang="en-US" altLang="zh-CN" sz="3400" baseline="-25000"/>
              <a:t>1</a:t>
            </a:r>
            <a:r>
              <a:rPr lang="en-US" altLang="zh-CN"/>
              <a:t> is said to </a:t>
            </a:r>
            <a:r>
              <a:rPr lang="en-US" altLang="zh-CN" i="1">
                <a:solidFill>
                  <a:srgbClr val="CC0066"/>
                </a:solidFill>
              </a:rPr>
              <a:t>depend directly</a:t>
            </a:r>
            <a:r>
              <a:rPr lang="en-US" altLang="zh-CN" i="1"/>
              <a:t> </a:t>
            </a:r>
            <a:r>
              <a:rPr lang="en-US" altLang="zh-CN"/>
              <a:t>on a view relation </a:t>
            </a:r>
            <a:r>
              <a:rPr lang="en-US" altLang="zh-CN" i="1"/>
              <a:t>v</a:t>
            </a:r>
            <a:r>
              <a:rPr lang="en-US" altLang="zh-CN" sz="3400" i="1" baseline="-25000"/>
              <a:t>2</a:t>
            </a:r>
            <a:r>
              <a:rPr lang="en-US" altLang="zh-CN" i="1"/>
              <a:t> </a:t>
            </a:r>
            <a:r>
              <a:rPr lang="en-US" altLang="zh-CN"/>
              <a:t> if </a:t>
            </a:r>
            <a:r>
              <a:rPr lang="en-US" altLang="zh-CN" i="1"/>
              <a:t>v</a:t>
            </a:r>
            <a:r>
              <a:rPr lang="en-US" altLang="zh-CN" sz="3400" baseline="-25000"/>
              <a:t>2</a:t>
            </a:r>
            <a:r>
              <a:rPr lang="en-US" altLang="zh-CN"/>
              <a:t> is used in the expression defining </a:t>
            </a:r>
            <a:r>
              <a:rPr lang="en-US" altLang="zh-CN" i="1"/>
              <a:t>v</a:t>
            </a:r>
            <a:r>
              <a:rPr lang="en-US" altLang="zh-CN" sz="3400" baseline="-25000"/>
              <a:t>1</a:t>
            </a:r>
            <a:endParaRPr lang="en-US" altLang="zh-CN" sz="3400"/>
          </a:p>
          <a:p>
            <a:pPr eaLnBrk="1" hangingPunct="1">
              <a:lnSpc>
                <a:spcPct val="130000"/>
              </a:lnSpc>
            </a:pPr>
            <a:endParaRPr lang="en-US" altLang="zh-CN"/>
          </a:p>
        </p:txBody>
      </p:sp>
    </p:spTree>
  </p:cSld>
  <p:clrMapOvr>
    <a:masterClrMapping/>
  </p:clrMapOvr>
  <p:transition spd="med">
    <p:fade/>
    <p:sndAc>
      <p:stSnd>
        <p:snd r:embed="rId3" name="click.wav"/>
      </p:stSnd>
    </p:sndAc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页脚占位符 4">
            <a:extLst>
              <a:ext uri="{FF2B5EF4-FFF2-40B4-BE49-F238E27FC236}">
                <a16:creationId xmlns:a16="http://schemas.microsoft.com/office/drawing/2014/main" id="{F0527DFE-BCCA-F776-BF80-91BE149E5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066FF"/>
                </a:solidFill>
                <a:latin typeface="Comic Sans MS" panose="030F0702030302020204" pitchFamily="66" charset="0"/>
              </a:rPr>
              <a:t>Chapter3 SQL</a:t>
            </a:r>
          </a:p>
        </p:txBody>
      </p:sp>
      <p:sp>
        <p:nvSpPr>
          <p:cNvPr id="142339" name="灯片编号占位符 5">
            <a:extLst>
              <a:ext uri="{FF2B5EF4-FFF2-40B4-BE49-F238E27FC236}">
                <a16:creationId xmlns:a16="http://schemas.microsoft.com/office/drawing/2014/main" id="{2FC538DE-A15F-AD7D-0EDB-6639CD475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DB15318-F850-4ABE-B5E3-E2873BACF2E8}" type="slidenum">
              <a:rPr lang="en-US" altLang="zh-CN" sz="1800" smtClean="0">
                <a:latin typeface="Comic Sans MS" panose="030F0702030302020204" pitchFamily="66" charset="0"/>
              </a:rPr>
              <a:pPr>
                <a:spcBef>
                  <a:spcPct val="0"/>
                </a:spcBef>
                <a:buFontTx/>
                <a:buNone/>
              </a:pPr>
              <a:t>69</a:t>
            </a:fld>
            <a:endParaRPr lang="en-US" altLang="zh-CN" sz="1800">
              <a:latin typeface="Comic Sans MS" panose="030F0702030302020204" pitchFamily="66" charset="0"/>
            </a:endParaRPr>
          </a:p>
        </p:txBody>
      </p:sp>
      <p:sp>
        <p:nvSpPr>
          <p:cNvPr id="142340" name="Rectangle 2">
            <a:extLst>
              <a:ext uri="{FF2B5EF4-FFF2-40B4-BE49-F238E27FC236}">
                <a16:creationId xmlns:a16="http://schemas.microsoft.com/office/drawing/2014/main" id="{6D2DC098-3CDD-2131-0785-1AF6A9C54C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/>
              <a:t>Views Defined Using Other Views</a:t>
            </a:r>
          </a:p>
        </p:txBody>
      </p:sp>
      <p:sp>
        <p:nvSpPr>
          <p:cNvPr id="142341" name="Rectangle 3">
            <a:extLst>
              <a:ext uri="{FF2B5EF4-FFF2-40B4-BE49-F238E27FC236}">
                <a16:creationId xmlns:a16="http://schemas.microsoft.com/office/drawing/2014/main" id="{F09FAA79-3F1E-881B-94DA-853A446EE4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en-US" altLang="zh-CN"/>
              <a:t>A view relation </a:t>
            </a:r>
            <a:r>
              <a:rPr lang="en-US" altLang="zh-CN" i="1"/>
              <a:t>v</a:t>
            </a:r>
            <a:r>
              <a:rPr lang="en-US" altLang="zh-CN" sz="3400" baseline="-25000"/>
              <a:t>1</a:t>
            </a:r>
            <a:r>
              <a:rPr lang="en-US" altLang="zh-CN"/>
              <a:t> is said to </a:t>
            </a:r>
            <a:r>
              <a:rPr lang="en-US" altLang="zh-CN" i="1">
                <a:solidFill>
                  <a:srgbClr val="CC0066"/>
                </a:solidFill>
              </a:rPr>
              <a:t>depend on</a:t>
            </a:r>
            <a:r>
              <a:rPr lang="en-US" altLang="zh-CN"/>
              <a:t> view relation </a:t>
            </a:r>
            <a:r>
              <a:rPr lang="en-US" altLang="zh-CN" i="1"/>
              <a:t>v</a:t>
            </a:r>
            <a:r>
              <a:rPr lang="en-US" altLang="zh-CN" sz="3400" i="1" baseline="-25000"/>
              <a:t>2</a:t>
            </a:r>
            <a:r>
              <a:rPr lang="en-US" altLang="zh-CN" i="1"/>
              <a:t> </a:t>
            </a:r>
            <a:r>
              <a:rPr lang="en-US" altLang="zh-CN"/>
              <a:t>if either </a:t>
            </a:r>
            <a:r>
              <a:rPr lang="en-US" altLang="zh-CN" i="1"/>
              <a:t>v</a:t>
            </a:r>
            <a:r>
              <a:rPr lang="en-US" altLang="zh-CN" baseline="-25000"/>
              <a:t>1 </a:t>
            </a:r>
            <a:r>
              <a:rPr lang="en-US" altLang="zh-CN"/>
              <a:t>depends directly to </a:t>
            </a:r>
            <a:r>
              <a:rPr lang="en-US" altLang="zh-CN" i="1"/>
              <a:t>v</a:t>
            </a:r>
            <a:r>
              <a:rPr lang="en-US" altLang="zh-CN" sz="3400" baseline="-25000"/>
              <a:t>2 </a:t>
            </a:r>
            <a:r>
              <a:rPr lang="en-US" altLang="zh-CN" sz="3400"/>
              <a:t> or there is a path of dependencies from </a:t>
            </a:r>
            <a:r>
              <a:rPr lang="en-US" altLang="zh-CN" sz="3400" i="1"/>
              <a:t>v</a:t>
            </a:r>
            <a:r>
              <a:rPr lang="en-US" altLang="zh-CN" sz="3400" baseline="-25000"/>
              <a:t>1</a:t>
            </a:r>
            <a:r>
              <a:rPr lang="en-US" altLang="zh-CN" sz="3400"/>
              <a:t> to </a:t>
            </a:r>
            <a:r>
              <a:rPr lang="en-US" altLang="zh-CN" sz="3400" i="1"/>
              <a:t>v</a:t>
            </a:r>
            <a:r>
              <a:rPr lang="en-US" altLang="zh-CN" sz="3400" baseline="-25000"/>
              <a:t>2</a:t>
            </a:r>
            <a:r>
              <a:rPr lang="en-US" altLang="zh-CN" sz="3400"/>
              <a:t> 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/>
              <a:t>A view relation </a:t>
            </a:r>
            <a:r>
              <a:rPr lang="en-US" altLang="zh-CN" i="1"/>
              <a:t>v</a:t>
            </a:r>
            <a:r>
              <a:rPr lang="en-US" altLang="zh-CN"/>
              <a:t> is said to be </a:t>
            </a:r>
            <a:r>
              <a:rPr lang="en-US" altLang="zh-CN" i="1">
                <a:solidFill>
                  <a:srgbClr val="CC0066"/>
                </a:solidFill>
              </a:rPr>
              <a:t>recursive</a:t>
            </a:r>
            <a:r>
              <a:rPr lang="en-US" altLang="zh-CN" i="1"/>
              <a:t> </a:t>
            </a:r>
            <a:r>
              <a:rPr lang="en-US" altLang="zh-CN"/>
              <a:t> if it depends on itself.</a:t>
            </a:r>
          </a:p>
          <a:p>
            <a:pPr eaLnBrk="1" hangingPunct="1">
              <a:lnSpc>
                <a:spcPct val="130000"/>
              </a:lnSpc>
            </a:pPr>
            <a:endParaRPr lang="en-US" altLang="zh-CN"/>
          </a:p>
        </p:txBody>
      </p:sp>
      <p:sp>
        <p:nvSpPr>
          <p:cNvPr id="499716" name="Rectangle 4">
            <a:extLst>
              <a:ext uri="{FF2B5EF4-FFF2-40B4-BE49-F238E27FC236}">
                <a16:creationId xmlns:a16="http://schemas.microsoft.com/office/drawing/2014/main" id="{C67D407B-B7A4-73C2-4DFF-F9D6222243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6550" y="404813"/>
            <a:ext cx="935038" cy="3587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>
                <a:latin typeface="Comic Sans MS" panose="030F0702030302020204" pitchFamily="66" charset="0"/>
              </a:rPr>
              <a:t>Cont</a:t>
            </a:r>
            <a:r>
              <a:rPr lang="en-US" altLang="zh-CN" sz="2800">
                <a:latin typeface="Comic Sans MS" panose="030F0702030302020204" pitchFamily="66" charset="0"/>
              </a:rPr>
              <a:t>.</a:t>
            </a:r>
          </a:p>
        </p:txBody>
      </p:sp>
    </p:spTree>
  </p:cSld>
  <p:clrMapOvr>
    <a:masterClrMapping/>
  </p:clrMapOvr>
  <p:transition spd="med">
    <p:fade/>
    <p:sndAc>
      <p:stSnd>
        <p:snd r:embed="rId3" name="click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97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97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97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页脚占位符 4">
            <a:extLst>
              <a:ext uri="{FF2B5EF4-FFF2-40B4-BE49-F238E27FC236}">
                <a16:creationId xmlns:a16="http://schemas.microsoft.com/office/drawing/2014/main" id="{B43231E8-DC29-EDAD-19FD-2DF13A858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066FF"/>
                </a:solidFill>
                <a:latin typeface="Comic Sans MS" panose="030F0702030302020204" pitchFamily="66" charset="0"/>
              </a:rPr>
              <a:t>Chapter3 SQL</a:t>
            </a:r>
          </a:p>
        </p:txBody>
      </p:sp>
      <p:sp>
        <p:nvSpPr>
          <p:cNvPr id="16387" name="灯片编号占位符 5">
            <a:extLst>
              <a:ext uri="{FF2B5EF4-FFF2-40B4-BE49-F238E27FC236}">
                <a16:creationId xmlns:a16="http://schemas.microsoft.com/office/drawing/2014/main" id="{76171107-CAEA-5556-1526-22C909841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4535C01-E624-4846-BEC9-06C01275F4AA}" type="slidenum">
              <a:rPr lang="en-US" altLang="zh-CN" sz="1800" smtClean="0">
                <a:latin typeface="Comic Sans MS" panose="030F0702030302020204" pitchFamily="66" charset="0"/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zh-CN" sz="1800">
              <a:latin typeface="Comic Sans MS" panose="030F0702030302020204" pitchFamily="66" charset="0"/>
            </a:endParaRPr>
          </a:p>
        </p:txBody>
      </p:sp>
      <p:sp>
        <p:nvSpPr>
          <p:cNvPr id="364548" name="Rectangle 4">
            <a:extLst>
              <a:ext uri="{FF2B5EF4-FFF2-40B4-BE49-F238E27FC236}">
                <a16:creationId xmlns:a16="http://schemas.microsoft.com/office/drawing/2014/main" id="{93BB201B-4A5F-F4C5-C6D0-864BC83902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5975" y="477838"/>
            <a:ext cx="935038" cy="3587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>
                <a:latin typeface="Comic Sans MS" panose="030F0702030302020204" pitchFamily="66" charset="0"/>
              </a:rPr>
              <a:t>Cont</a:t>
            </a:r>
            <a:r>
              <a:rPr lang="en-US" altLang="zh-CN" sz="2800">
                <a:latin typeface="Comic Sans MS" panose="030F0702030302020204" pitchFamily="66" charset="0"/>
              </a:rPr>
              <a:t>.</a:t>
            </a:r>
          </a:p>
        </p:txBody>
      </p:sp>
      <p:sp>
        <p:nvSpPr>
          <p:cNvPr id="16389" name="Rectangle 2">
            <a:extLst>
              <a:ext uri="{FF2B5EF4-FFF2-40B4-BE49-F238E27FC236}">
                <a16:creationId xmlns:a16="http://schemas.microsoft.com/office/drawing/2014/main" id="{31AF2B76-AE7B-4D9A-0076-BABBEC199E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Domain Types in SQL</a:t>
            </a:r>
          </a:p>
        </p:txBody>
      </p:sp>
      <p:sp>
        <p:nvSpPr>
          <p:cNvPr id="16390" name="Rectangle 3">
            <a:extLst>
              <a:ext uri="{FF2B5EF4-FFF2-40B4-BE49-F238E27FC236}">
                <a16:creationId xmlns:a16="http://schemas.microsoft.com/office/drawing/2014/main" id="{271FD1B1-AB7F-5545-1911-4D3BD8B366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800" b="1">
                <a:solidFill>
                  <a:srgbClr val="CC0066"/>
                </a:solidFill>
              </a:rPr>
              <a:t>numeric(p,d).</a:t>
            </a:r>
            <a:r>
              <a:rPr lang="en-US" altLang="zh-CN" sz="2800"/>
              <a:t>  Fixed point number, with user-specified precision of </a:t>
            </a:r>
            <a:r>
              <a:rPr lang="en-US" altLang="zh-CN" sz="2800" i="1"/>
              <a:t>p</a:t>
            </a:r>
            <a:r>
              <a:rPr lang="en-US" altLang="zh-CN" sz="2800"/>
              <a:t> digits, with </a:t>
            </a:r>
            <a:r>
              <a:rPr lang="en-US" altLang="zh-CN" sz="2800" i="1"/>
              <a:t>d</a:t>
            </a:r>
            <a:r>
              <a:rPr lang="en-US" altLang="zh-CN" sz="2800"/>
              <a:t> digits to the right of decimal point. </a:t>
            </a:r>
          </a:p>
          <a:p>
            <a:pPr eaLnBrk="1" hangingPunct="1"/>
            <a:r>
              <a:rPr lang="en-US" altLang="zh-CN" sz="2800" b="1">
                <a:solidFill>
                  <a:srgbClr val="CC0066"/>
                </a:solidFill>
              </a:rPr>
              <a:t>real, double precision.</a:t>
            </a:r>
            <a:r>
              <a:rPr lang="en-US" altLang="zh-CN" sz="2800"/>
              <a:t>  Floating point and double-precision floating point numbers, with machine-dependent precision.</a:t>
            </a:r>
          </a:p>
          <a:p>
            <a:pPr eaLnBrk="1" hangingPunct="1"/>
            <a:r>
              <a:rPr lang="en-US" altLang="zh-CN" sz="2800" b="1">
                <a:solidFill>
                  <a:srgbClr val="CC0066"/>
                </a:solidFill>
              </a:rPr>
              <a:t>float(n).</a:t>
            </a:r>
            <a:r>
              <a:rPr lang="en-US" altLang="zh-CN" sz="2800"/>
              <a:t>  Floating point number, with user-specified precision of at least </a:t>
            </a:r>
            <a:r>
              <a:rPr lang="en-US" altLang="zh-CN" sz="2800" i="1"/>
              <a:t>n</a:t>
            </a:r>
            <a:r>
              <a:rPr lang="en-US" altLang="zh-CN" sz="2800"/>
              <a:t> digits.</a:t>
            </a:r>
          </a:p>
          <a:p>
            <a:pPr eaLnBrk="1" hangingPunct="1"/>
            <a:r>
              <a:rPr lang="en-US" altLang="zh-CN" sz="2800"/>
              <a:t>More are covered in Chapter 4.</a:t>
            </a:r>
          </a:p>
        </p:txBody>
      </p:sp>
    </p:spTree>
  </p:cSld>
  <p:clrMapOvr>
    <a:masterClrMapping/>
  </p:clrMapOvr>
  <p:transition spd="med">
    <p:fade/>
    <p:sndAc>
      <p:stSnd>
        <p:snd r:embed="rId3" name="click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45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45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4548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页脚占位符 4">
            <a:extLst>
              <a:ext uri="{FF2B5EF4-FFF2-40B4-BE49-F238E27FC236}">
                <a16:creationId xmlns:a16="http://schemas.microsoft.com/office/drawing/2014/main" id="{BF0C8AE0-82CB-5111-CCDA-D400452E8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066FF"/>
                </a:solidFill>
                <a:latin typeface="Comic Sans MS" panose="030F0702030302020204" pitchFamily="66" charset="0"/>
              </a:rPr>
              <a:t>Chapter3 SQL</a:t>
            </a:r>
          </a:p>
        </p:txBody>
      </p:sp>
      <p:sp>
        <p:nvSpPr>
          <p:cNvPr id="144387" name="灯片编号占位符 5">
            <a:extLst>
              <a:ext uri="{FF2B5EF4-FFF2-40B4-BE49-F238E27FC236}">
                <a16:creationId xmlns:a16="http://schemas.microsoft.com/office/drawing/2014/main" id="{4D59E8F0-FB0F-0A28-0201-0745A8181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DCAC7E9-E969-41FA-BC72-82D54E894D5C}" type="slidenum">
              <a:rPr lang="en-US" altLang="zh-CN" sz="1800" smtClean="0">
                <a:latin typeface="Comic Sans MS" panose="030F0702030302020204" pitchFamily="66" charset="0"/>
              </a:rPr>
              <a:pPr>
                <a:spcBef>
                  <a:spcPct val="0"/>
                </a:spcBef>
                <a:buFontTx/>
                <a:buNone/>
              </a:pPr>
              <a:t>70</a:t>
            </a:fld>
            <a:endParaRPr lang="en-US" altLang="zh-CN" sz="1800">
              <a:latin typeface="Comic Sans MS" panose="030F0702030302020204" pitchFamily="66" charset="0"/>
            </a:endParaRPr>
          </a:p>
        </p:txBody>
      </p:sp>
      <p:sp>
        <p:nvSpPr>
          <p:cNvPr id="144388" name="Rectangle 2">
            <a:extLst>
              <a:ext uri="{FF2B5EF4-FFF2-40B4-BE49-F238E27FC236}">
                <a16:creationId xmlns:a16="http://schemas.microsoft.com/office/drawing/2014/main" id="{D6BF0AE0-3D67-290D-A226-065518ACD0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View Expansion</a:t>
            </a:r>
          </a:p>
        </p:txBody>
      </p:sp>
      <p:sp>
        <p:nvSpPr>
          <p:cNvPr id="144389" name="Rectangle 3">
            <a:extLst>
              <a:ext uri="{FF2B5EF4-FFF2-40B4-BE49-F238E27FC236}">
                <a16:creationId xmlns:a16="http://schemas.microsoft.com/office/drawing/2014/main" id="{47CB0F36-1E40-4283-7626-3035777D00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en-US" altLang="zh-CN"/>
              <a:t>A way to define the meaning of views defined in terms of other views.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/>
              <a:t>Let view </a:t>
            </a:r>
            <a:r>
              <a:rPr lang="en-US" altLang="zh-CN" i="1"/>
              <a:t>v</a:t>
            </a:r>
            <a:r>
              <a:rPr lang="en-US" altLang="zh-CN" sz="3400" baseline="-25000"/>
              <a:t>1</a:t>
            </a:r>
            <a:r>
              <a:rPr lang="en-US" altLang="zh-CN"/>
              <a:t> be defined by an expression </a:t>
            </a:r>
            <a:r>
              <a:rPr lang="en-US" altLang="zh-CN" i="1"/>
              <a:t>e</a:t>
            </a:r>
            <a:r>
              <a:rPr lang="en-US" altLang="zh-CN" sz="3400" baseline="-25000"/>
              <a:t>1</a:t>
            </a:r>
            <a:r>
              <a:rPr lang="en-US" altLang="zh-CN"/>
              <a:t> that may itself contain uses of view relations.</a:t>
            </a:r>
          </a:p>
        </p:txBody>
      </p:sp>
    </p:spTree>
  </p:cSld>
  <p:clrMapOvr>
    <a:masterClrMapping/>
  </p:clrMapOvr>
  <p:transition spd="med">
    <p:fade/>
    <p:sndAc>
      <p:stSnd>
        <p:snd r:embed="rId3" name="click.wav"/>
      </p:stSnd>
    </p:sndAc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页脚占位符 4">
            <a:extLst>
              <a:ext uri="{FF2B5EF4-FFF2-40B4-BE49-F238E27FC236}">
                <a16:creationId xmlns:a16="http://schemas.microsoft.com/office/drawing/2014/main" id="{C503B628-8945-C215-B677-F741CD933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066FF"/>
                </a:solidFill>
                <a:latin typeface="Comic Sans MS" panose="030F0702030302020204" pitchFamily="66" charset="0"/>
              </a:rPr>
              <a:t>Chapter3 SQL</a:t>
            </a:r>
          </a:p>
        </p:txBody>
      </p:sp>
      <p:sp>
        <p:nvSpPr>
          <p:cNvPr id="146435" name="灯片编号占位符 5">
            <a:extLst>
              <a:ext uri="{FF2B5EF4-FFF2-40B4-BE49-F238E27FC236}">
                <a16:creationId xmlns:a16="http://schemas.microsoft.com/office/drawing/2014/main" id="{8439AD66-619E-2C9C-46AE-F71C96B85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0F2887F-B7ED-478C-9020-803DC4796FE2}" type="slidenum">
              <a:rPr lang="en-US" altLang="zh-CN" sz="1800" smtClean="0">
                <a:latin typeface="Comic Sans MS" panose="030F0702030302020204" pitchFamily="66" charset="0"/>
              </a:rPr>
              <a:pPr>
                <a:spcBef>
                  <a:spcPct val="0"/>
                </a:spcBef>
                <a:buFontTx/>
                <a:buNone/>
              </a:pPr>
              <a:t>71</a:t>
            </a:fld>
            <a:endParaRPr lang="en-US" altLang="zh-CN" sz="1800">
              <a:latin typeface="Comic Sans MS" panose="030F0702030302020204" pitchFamily="66" charset="0"/>
            </a:endParaRPr>
          </a:p>
        </p:txBody>
      </p:sp>
      <p:sp>
        <p:nvSpPr>
          <p:cNvPr id="146436" name="Rectangle 2">
            <a:extLst>
              <a:ext uri="{FF2B5EF4-FFF2-40B4-BE49-F238E27FC236}">
                <a16:creationId xmlns:a16="http://schemas.microsoft.com/office/drawing/2014/main" id="{AD79285F-881C-DE4E-F370-A47B1B0EA7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View Expansion</a:t>
            </a:r>
          </a:p>
        </p:txBody>
      </p:sp>
      <p:sp>
        <p:nvSpPr>
          <p:cNvPr id="146437" name="Rectangle 3">
            <a:extLst>
              <a:ext uri="{FF2B5EF4-FFF2-40B4-BE49-F238E27FC236}">
                <a16:creationId xmlns:a16="http://schemas.microsoft.com/office/drawing/2014/main" id="{89F99F55-AEC7-0C5F-C7ED-8BB1130566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/>
              <a:t>View expansion of an expression repeats the following replacement step:</a:t>
            </a:r>
          </a:p>
          <a:p>
            <a:pPr eaLnBrk="1" hangingPunct="1">
              <a:lnSpc>
                <a:spcPct val="90000"/>
              </a:lnSpc>
            </a:pPr>
            <a:endParaRPr lang="en-US" altLang="zh-CN"/>
          </a:p>
          <a:p>
            <a:pPr eaLnBrk="1" hangingPunct="1">
              <a:lnSpc>
                <a:spcPct val="90000"/>
              </a:lnSpc>
            </a:pPr>
            <a:endParaRPr lang="en-US" altLang="zh-CN"/>
          </a:p>
          <a:p>
            <a:pPr eaLnBrk="1" hangingPunct="1">
              <a:lnSpc>
                <a:spcPct val="90000"/>
              </a:lnSpc>
            </a:pPr>
            <a:endParaRPr lang="en-US" altLang="zh-CN"/>
          </a:p>
          <a:p>
            <a:pPr eaLnBrk="1" hangingPunct="1">
              <a:lnSpc>
                <a:spcPct val="90000"/>
              </a:lnSpc>
            </a:pPr>
            <a:endParaRPr lang="en-US" altLang="zh-CN"/>
          </a:p>
          <a:p>
            <a:pPr eaLnBrk="1" hangingPunct="1">
              <a:lnSpc>
                <a:spcPct val="90000"/>
              </a:lnSpc>
            </a:pPr>
            <a:r>
              <a:rPr lang="en-US" altLang="zh-CN"/>
              <a:t>As long as the view definitions are not recursive, this loop will terminate</a:t>
            </a:r>
          </a:p>
        </p:txBody>
      </p:sp>
      <p:sp>
        <p:nvSpPr>
          <p:cNvPr id="146438" name="Rectangle 4">
            <a:extLst>
              <a:ext uri="{FF2B5EF4-FFF2-40B4-BE49-F238E27FC236}">
                <a16:creationId xmlns:a16="http://schemas.microsoft.com/office/drawing/2014/main" id="{136CC82D-B758-F152-61A0-F25263E509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725" y="2708275"/>
            <a:ext cx="8281988" cy="1844675"/>
          </a:xfrm>
          <a:prstGeom prst="rect">
            <a:avLst/>
          </a:prstGeom>
          <a:solidFill>
            <a:schemeClr val="bg1">
              <a:alpha val="5098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algn="ctr">
                <a:pattFill prst="wdDnDiag">
                  <a:fgClr>
                    <a:srgbClr val="0066FF"/>
                  </a:fgClr>
                  <a:bgClr>
                    <a:srgbClr val="FFFFFF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 b="1">
                <a:latin typeface="Comic Sans MS" panose="030F0702030302020204" pitchFamily="66" charset="0"/>
              </a:rPr>
              <a:t>repeat</a:t>
            </a:r>
            <a:br>
              <a:rPr lang="en-US" altLang="zh-CN" sz="2400" b="1">
                <a:latin typeface="Comic Sans MS" panose="030F0702030302020204" pitchFamily="66" charset="0"/>
              </a:rPr>
            </a:br>
            <a:r>
              <a:rPr lang="en-US" altLang="zh-CN" sz="2400">
                <a:latin typeface="Comic Sans MS" panose="030F0702030302020204" pitchFamily="66" charset="0"/>
              </a:rPr>
              <a:t>Find any view relation </a:t>
            </a:r>
            <a:r>
              <a:rPr lang="en-US" altLang="zh-CN" sz="2400" i="1">
                <a:latin typeface="Comic Sans MS" panose="030F0702030302020204" pitchFamily="66" charset="0"/>
              </a:rPr>
              <a:t>vi</a:t>
            </a:r>
            <a:r>
              <a:rPr lang="en-US" altLang="zh-CN" sz="2400">
                <a:latin typeface="Comic Sans MS" panose="030F0702030302020204" pitchFamily="66" charset="0"/>
              </a:rPr>
              <a:t> in </a:t>
            </a:r>
            <a:r>
              <a:rPr lang="en-US" altLang="zh-CN" sz="2400" i="1">
                <a:latin typeface="Comic Sans MS" panose="030F0702030302020204" pitchFamily="66" charset="0"/>
              </a:rPr>
              <a:t>e</a:t>
            </a:r>
            <a:r>
              <a:rPr lang="en-US" altLang="zh-CN" sz="2400">
                <a:latin typeface="Comic Sans MS" panose="030F0702030302020204" pitchFamily="66" charset="0"/>
              </a:rPr>
              <a:t>1</a:t>
            </a:r>
            <a:br>
              <a:rPr lang="en-US" altLang="zh-CN" sz="2400">
                <a:latin typeface="Comic Sans MS" panose="030F0702030302020204" pitchFamily="66" charset="0"/>
              </a:rPr>
            </a:br>
            <a:r>
              <a:rPr lang="en-US" altLang="zh-CN" sz="2400">
                <a:latin typeface="Comic Sans MS" panose="030F0702030302020204" pitchFamily="66" charset="0"/>
              </a:rPr>
              <a:t>Replace the view relation </a:t>
            </a:r>
            <a:r>
              <a:rPr lang="en-US" altLang="zh-CN" sz="2400" i="1">
                <a:latin typeface="Comic Sans MS" panose="030F0702030302020204" pitchFamily="66" charset="0"/>
              </a:rPr>
              <a:t>vi</a:t>
            </a:r>
            <a:r>
              <a:rPr lang="en-US" altLang="zh-CN" sz="2400">
                <a:latin typeface="Comic Sans MS" panose="030F0702030302020204" pitchFamily="66" charset="0"/>
              </a:rPr>
              <a:t> by the expression defining </a:t>
            </a:r>
            <a:r>
              <a:rPr lang="en-US" altLang="zh-CN" sz="2400" i="1">
                <a:latin typeface="Comic Sans MS" panose="030F0702030302020204" pitchFamily="66" charset="0"/>
              </a:rPr>
              <a:t>vi</a:t>
            </a:r>
            <a:r>
              <a:rPr lang="en-US" altLang="zh-CN" sz="2400">
                <a:latin typeface="Comic Sans MS" panose="030F0702030302020204" pitchFamily="66" charset="0"/>
              </a:rPr>
              <a:t> </a:t>
            </a:r>
            <a:br>
              <a:rPr lang="en-US" altLang="zh-CN" sz="2400">
                <a:latin typeface="Comic Sans MS" panose="030F0702030302020204" pitchFamily="66" charset="0"/>
              </a:rPr>
            </a:br>
            <a:r>
              <a:rPr lang="en-US" altLang="zh-CN" sz="2400" b="1">
                <a:latin typeface="Comic Sans MS" panose="030F0702030302020204" pitchFamily="66" charset="0"/>
              </a:rPr>
              <a:t>until</a:t>
            </a:r>
            <a:r>
              <a:rPr lang="en-US" altLang="zh-CN" sz="2400">
                <a:latin typeface="Comic Sans MS" panose="030F0702030302020204" pitchFamily="66" charset="0"/>
              </a:rPr>
              <a:t> no more view relations are present in </a:t>
            </a:r>
            <a:r>
              <a:rPr lang="en-US" altLang="zh-CN" sz="2400" i="1">
                <a:latin typeface="Comic Sans MS" panose="030F0702030302020204" pitchFamily="66" charset="0"/>
              </a:rPr>
              <a:t>e</a:t>
            </a:r>
            <a:r>
              <a:rPr lang="en-US" altLang="zh-CN" sz="2400">
                <a:latin typeface="Comic Sans MS" panose="030F0702030302020204" pitchFamily="66" charset="0"/>
              </a:rPr>
              <a:t>1</a:t>
            </a:r>
          </a:p>
        </p:txBody>
      </p:sp>
      <p:sp>
        <p:nvSpPr>
          <p:cNvPr id="501765" name="Rectangle 5">
            <a:extLst>
              <a:ext uri="{FF2B5EF4-FFF2-40B4-BE49-F238E27FC236}">
                <a16:creationId xmlns:a16="http://schemas.microsoft.com/office/drawing/2014/main" id="{17DA5DC0-12E5-3112-AC59-6517CFF91C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6325" y="476250"/>
            <a:ext cx="935038" cy="3587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>
                <a:latin typeface="Comic Sans MS" panose="030F0702030302020204" pitchFamily="66" charset="0"/>
              </a:rPr>
              <a:t>Cont</a:t>
            </a:r>
            <a:r>
              <a:rPr lang="en-US" altLang="zh-CN" sz="2800">
                <a:latin typeface="Comic Sans MS" panose="030F0702030302020204" pitchFamily="66" charset="0"/>
              </a:rPr>
              <a:t>.</a:t>
            </a:r>
          </a:p>
        </p:txBody>
      </p:sp>
    </p:spTree>
  </p:cSld>
  <p:clrMapOvr>
    <a:masterClrMapping/>
  </p:clrMapOvr>
  <p:transition spd="med">
    <p:fade/>
    <p:sndAc>
      <p:stSnd>
        <p:snd r:embed="rId3" name="click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17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17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65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页脚占位符 3">
            <a:extLst>
              <a:ext uri="{FF2B5EF4-FFF2-40B4-BE49-F238E27FC236}">
                <a16:creationId xmlns:a16="http://schemas.microsoft.com/office/drawing/2014/main" id="{CD661A44-B7B7-84C7-15E3-C29CD33DB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066FF"/>
                </a:solidFill>
                <a:latin typeface="Comic Sans MS" panose="030F0702030302020204" pitchFamily="66" charset="0"/>
              </a:rPr>
              <a:t>Chapter3 SQL</a:t>
            </a:r>
          </a:p>
        </p:txBody>
      </p:sp>
      <p:sp>
        <p:nvSpPr>
          <p:cNvPr id="148483" name="灯片编号占位符 4">
            <a:extLst>
              <a:ext uri="{FF2B5EF4-FFF2-40B4-BE49-F238E27FC236}">
                <a16:creationId xmlns:a16="http://schemas.microsoft.com/office/drawing/2014/main" id="{12A65650-EBEB-047D-50C2-0C2658B2C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E45E1F0-0F6D-464A-8FAA-4B86DCB8246C}" type="slidenum">
              <a:rPr lang="en-US" altLang="zh-CN" sz="1800" smtClean="0">
                <a:latin typeface="Comic Sans MS" panose="030F0702030302020204" pitchFamily="66" charset="0"/>
              </a:rPr>
              <a:pPr>
                <a:spcBef>
                  <a:spcPct val="0"/>
                </a:spcBef>
                <a:buFontTx/>
                <a:buNone/>
              </a:pPr>
              <a:t>72</a:t>
            </a:fld>
            <a:endParaRPr lang="en-US" altLang="zh-CN" sz="1800">
              <a:latin typeface="Comic Sans MS" panose="030F0702030302020204" pitchFamily="66" charset="0"/>
            </a:endParaRPr>
          </a:p>
        </p:txBody>
      </p:sp>
      <p:sp>
        <p:nvSpPr>
          <p:cNvPr id="509960" name="Rectangle 8">
            <a:extLst>
              <a:ext uri="{FF2B5EF4-FFF2-40B4-BE49-F238E27FC236}">
                <a16:creationId xmlns:a16="http://schemas.microsoft.com/office/drawing/2014/main" id="{6C9C3920-EA10-0632-89F3-38606569E9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2060575"/>
            <a:ext cx="1079500" cy="504825"/>
          </a:xfrm>
          <a:prstGeom prst="rect">
            <a:avLst/>
          </a:prstGeom>
          <a:solidFill>
            <a:schemeClr val="hlink">
              <a:alpha val="5098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algn="ctr">
                <a:pattFill prst="wdDnDiag">
                  <a:fgClr>
                    <a:srgbClr val="0066FF"/>
                  </a:fgClr>
                  <a:bgClr>
                    <a:srgbClr val="FFFFFF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endParaRPr lang="zh-CN" altLang="en-US" sz="2400">
              <a:latin typeface="Comic Sans MS" panose="030F0702030302020204" pitchFamily="66" charset="0"/>
            </a:endParaRPr>
          </a:p>
        </p:txBody>
      </p:sp>
      <p:sp>
        <p:nvSpPr>
          <p:cNvPr id="148485" name="Rectangle 2">
            <a:extLst>
              <a:ext uri="{FF2B5EF4-FFF2-40B4-BE49-F238E27FC236}">
                <a16:creationId xmlns:a16="http://schemas.microsoft.com/office/drawing/2014/main" id="{720E8CF5-AD1A-DD40-8A8C-CEE7BD5720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5288" y="260350"/>
            <a:ext cx="8359775" cy="1084263"/>
          </a:xfrm>
        </p:spPr>
        <p:txBody>
          <a:bodyPr/>
          <a:lstStyle/>
          <a:p>
            <a:pPr eaLnBrk="1" hangingPunct="1"/>
            <a:r>
              <a:rPr lang="en-US" altLang="zh-CN" sz="4000"/>
              <a:t>Modification of the Database Deletion</a:t>
            </a:r>
          </a:p>
        </p:txBody>
      </p:sp>
      <p:sp>
        <p:nvSpPr>
          <p:cNvPr id="148486" name="Rectangle 4">
            <a:extLst>
              <a:ext uri="{FF2B5EF4-FFF2-40B4-BE49-F238E27FC236}">
                <a16:creationId xmlns:a16="http://schemas.microsoft.com/office/drawing/2014/main" id="{69794B6B-9C01-6D43-4F12-98215CCCC0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1484313"/>
            <a:ext cx="7548563" cy="457200"/>
          </a:xfrm>
          <a:prstGeom prst="rect">
            <a:avLst/>
          </a:prstGeom>
          <a:solidFill>
            <a:schemeClr val="bg1">
              <a:alpha val="5098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algn="ctr">
                <a:pattFill prst="wdDnDiag">
                  <a:fgClr>
                    <a:srgbClr val="0066FF"/>
                  </a:fgClr>
                  <a:bgClr>
                    <a:srgbClr val="FFFFFF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FF0066"/>
              </a:buClr>
              <a:buFont typeface="Wingdings" panose="05000000000000000000" pitchFamily="2" charset="2"/>
              <a:buChar char="n"/>
            </a:pPr>
            <a:r>
              <a:rPr lang="en-US" altLang="zh-CN" sz="2400">
                <a:latin typeface="Comic Sans MS" panose="030F0702030302020204" pitchFamily="66" charset="0"/>
              </a:rPr>
              <a:t>Delete all account tuples at the Perryridge branch</a:t>
            </a:r>
          </a:p>
        </p:txBody>
      </p:sp>
      <p:sp>
        <p:nvSpPr>
          <p:cNvPr id="148487" name="Rectangle 5">
            <a:extLst>
              <a:ext uri="{FF2B5EF4-FFF2-40B4-BE49-F238E27FC236}">
                <a16:creationId xmlns:a16="http://schemas.microsoft.com/office/drawing/2014/main" id="{629277B3-988F-4DCC-C5B9-F6A9582C49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2060575"/>
            <a:ext cx="5240337" cy="850900"/>
          </a:xfrm>
          <a:prstGeom prst="rect">
            <a:avLst/>
          </a:prstGeom>
          <a:solidFill>
            <a:schemeClr val="bg1">
              <a:alpha val="50980"/>
            </a:schemeClr>
          </a:solidFill>
          <a:ln w="28575" algn="ctr">
            <a:pattFill prst="wdDnDiag">
              <a:fgClr>
                <a:srgbClr val="0066FF"/>
              </a:fgClr>
              <a:bgClr>
                <a:srgbClr val="FFFFFF"/>
              </a:bgClr>
            </a:patt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400" b="1">
                <a:latin typeface="Comic Sans MS" panose="030F0702030302020204" pitchFamily="66" charset="0"/>
              </a:rPr>
              <a:t>delete from </a:t>
            </a:r>
            <a:r>
              <a:rPr lang="en-US" altLang="zh-CN" sz="2400" i="1">
                <a:latin typeface="Comic Sans MS" panose="030F0702030302020204" pitchFamily="66" charset="0"/>
              </a:rPr>
              <a:t>account</a:t>
            </a:r>
            <a:br>
              <a:rPr lang="en-US" altLang="zh-CN" sz="2400" i="1">
                <a:latin typeface="Comic Sans MS" panose="030F0702030302020204" pitchFamily="66" charset="0"/>
              </a:rPr>
            </a:br>
            <a:r>
              <a:rPr lang="en-US" altLang="zh-CN" sz="2400" b="1">
                <a:latin typeface="Comic Sans MS" panose="030F0702030302020204" pitchFamily="66" charset="0"/>
              </a:rPr>
              <a:t>where</a:t>
            </a:r>
            <a:r>
              <a:rPr lang="en-US" altLang="zh-CN" sz="2400" i="1">
                <a:latin typeface="Comic Sans MS" panose="030F0702030302020204" pitchFamily="66" charset="0"/>
              </a:rPr>
              <a:t> branch_name = </a:t>
            </a:r>
            <a:r>
              <a:rPr lang="en-US" altLang="zh-CN" sz="2400">
                <a:latin typeface="Comic Sans MS" panose="030F0702030302020204" pitchFamily="66" charset="0"/>
              </a:rPr>
              <a:t>'Perryridge' </a:t>
            </a:r>
          </a:p>
        </p:txBody>
      </p:sp>
      <p:sp>
        <p:nvSpPr>
          <p:cNvPr id="148488" name="Rectangle 6">
            <a:extLst>
              <a:ext uri="{FF2B5EF4-FFF2-40B4-BE49-F238E27FC236}">
                <a16:creationId xmlns:a16="http://schemas.microsoft.com/office/drawing/2014/main" id="{7DBA2E2E-6C0A-5D6A-E4BD-437F3DE462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275" y="3141663"/>
            <a:ext cx="8270875" cy="822325"/>
          </a:xfrm>
          <a:prstGeom prst="rect">
            <a:avLst/>
          </a:prstGeom>
          <a:solidFill>
            <a:schemeClr val="bg1">
              <a:alpha val="5098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algn="ctr">
                <a:pattFill prst="wdDnDiag">
                  <a:fgClr>
                    <a:srgbClr val="0066FF"/>
                  </a:fgClr>
                  <a:bgClr>
                    <a:srgbClr val="FFFFFF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3525" indent="-26352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FF0066"/>
              </a:buClr>
              <a:buFont typeface="Wingdings" panose="05000000000000000000" pitchFamily="2" charset="2"/>
              <a:buChar char="n"/>
            </a:pPr>
            <a:r>
              <a:rPr lang="en-US" altLang="zh-CN" sz="2400">
                <a:latin typeface="Comic Sans MS" panose="030F0702030302020204" pitchFamily="66" charset="0"/>
              </a:rPr>
              <a:t>Delete all accounts at every branch located in the city </a:t>
            </a:r>
            <a:r>
              <a:rPr lang="en-US" altLang="zh-CN" sz="2400">
                <a:latin typeface="Arial" panose="020B0604020202020204" pitchFamily="34" charset="0"/>
              </a:rPr>
              <a:t>‘</a:t>
            </a:r>
            <a:r>
              <a:rPr lang="en-US" altLang="zh-CN" sz="2400">
                <a:latin typeface="Comic Sans MS" panose="030F0702030302020204" pitchFamily="66" charset="0"/>
              </a:rPr>
              <a:t>Needham</a:t>
            </a:r>
            <a:r>
              <a:rPr lang="en-US" altLang="zh-CN" sz="2400">
                <a:latin typeface="Arial" panose="020B0604020202020204" pitchFamily="34" charset="0"/>
              </a:rPr>
              <a:t>’</a:t>
            </a:r>
            <a:r>
              <a:rPr lang="en-US" altLang="zh-CN" sz="2400">
                <a:latin typeface="Comic Sans MS" panose="030F0702030302020204" pitchFamily="66" charset="0"/>
              </a:rPr>
              <a:t>.</a:t>
            </a:r>
          </a:p>
        </p:txBody>
      </p:sp>
      <p:sp>
        <p:nvSpPr>
          <p:cNvPr id="148489" name="Rectangle 7">
            <a:extLst>
              <a:ext uri="{FF2B5EF4-FFF2-40B4-BE49-F238E27FC236}">
                <a16:creationId xmlns:a16="http://schemas.microsoft.com/office/drawing/2014/main" id="{0FF3D37F-8AF4-6D8D-78B3-1B14F11C29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250" y="4073525"/>
            <a:ext cx="7459663" cy="2019300"/>
          </a:xfrm>
          <a:prstGeom prst="rect">
            <a:avLst/>
          </a:prstGeom>
          <a:solidFill>
            <a:schemeClr val="bg1">
              <a:alpha val="50980"/>
            </a:schemeClr>
          </a:solidFill>
          <a:ln w="28575" algn="ctr">
            <a:pattFill prst="wdDnDiag">
              <a:fgClr>
                <a:srgbClr val="0066FF"/>
              </a:fgClr>
              <a:bgClr>
                <a:srgbClr val="FFFFFF"/>
              </a:bgClr>
            </a:patt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400" b="1">
                <a:latin typeface="Comic Sans MS" panose="030F0702030302020204" pitchFamily="66" charset="0"/>
              </a:rPr>
              <a:t>delete from </a:t>
            </a:r>
            <a:r>
              <a:rPr lang="en-US" altLang="zh-CN" sz="2400" i="1">
                <a:latin typeface="Comic Sans MS" panose="030F0702030302020204" pitchFamily="66" charset="0"/>
              </a:rPr>
              <a:t>account</a:t>
            </a:r>
            <a:br>
              <a:rPr lang="en-US" altLang="zh-CN" sz="2400" i="1">
                <a:latin typeface="Comic Sans MS" panose="030F0702030302020204" pitchFamily="66" charset="0"/>
              </a:rPr>
            </a:br>
            <a:r>
              <a:rPr lang="en-US" altLang="zh-CN" sz="2400" b="1">
                <a:latin typeface="Comic Sans MS" panose="030F0702030302020204" pitchFamily="66" charset="0"/>
              </a:rPr>
              <a:t>where </a:t>
            </a:r>
            <a:r>
              <a:rPr lang="en-US" altLang="zh-CN" sz="2400" i="1">
                <a:latin typeface="Comic Sans MS" panose="030F0702030302020204" pitchFamily="66" charset="0"/>
              </a:rPr>
              <a:t>branch_name </a:t>
            </a:r>
            <a:r>
              <a:rPr lang="en-US" altLang="zh-CN" sz="2400" b="1">
                <a:latin typeface="Comic Sans MS" panose="030F0702030302020204" pitchFamily="66" charset="0"/>
              </a:rPr>
              <a:t>in </a:t>
            </a:r>
          </a:p>
          <a:p>
            <a:pPr eaLnBrk="1" hangingPunct="1">
              <a:buFontTx/>
              <a:buNone/>
            </a:pPr>
            <a:r>
              <a:rPr lang="en-US" altLang="zh-CN" sz="2400" b="1">
                <a:latin typeface="Comic Sans MS" panose="030F0702030302020204" pitchFamily="66" charset="0"/>
              </a:rPr>
              <a:t>                  </a:t>
            </a:r>
            <a:r>
              <a:rPr lang="en-US" altLang="zh-CN" sz="2400">
                <a:latin typeface="Comic Sans MS" panose="030F0702030302020204" pitchFamily="66" charset="0"/>
              </a:rPr>
              <a:t>(</a:t>
            </a:r>
            <a:r>
              <a:rPr lang="en-US" altLang="zh-CN" sz="2400" b="1">
                <a:latin typeface="Comic Sans MS" panose="030F0702030302020204" pitchFamily="66" charset="0"/>
              </a:rPr>
              <a:t>select </a:t>
            </a:r>
            <a:r>
              <a:rPr lang="en-US" altLang="zh-CN" sz="2400" i="1">
                <a:latin typeface="Comic Sans MS" panose="030F0702030302020204" pitchFamily="66" charset="0"/>
              </a:rPr>
              <a:t>branch_name</a:t>
            </a:r>
            <a:br>
              <a:rPr lang="en-US" altLang="zh-CN" sz="2400" i="1">
                <a:latin typeface="Comic Sans MS" panose="030F0702030302020204" pitchFamily="66" charset="0"/>
              </a:rPr>
            </a:br>
            <a:r>
              <a:rPr lang="en-US" altLang="zh-CN" sz="2400" i="1">
                <a:latin typeface="Comic Sans MS" panose="030F0702030302020204" pitchFamily="66" charset="0"/>
              </a:rPr>
              <a:t>		       </a:t>
            </a:r>
            <a:r>
              <a:rPr lang="en-US" altLang="zh-CN" sz="2400" b="1">
                <a:latin typeface="Comic Sans MS" panose="030F0702030302020204" pitchFamily="66" charset="0"/>
              </a:rPr>
              <a:t>from </a:t>
            </a:r>
            <a:r>
              <a:rPr lang="en-US" altLang="zh-CN" sz="2400" i="1">
                <a:latin typeface="Comic Sans MS" panose="030F0702030302020204" pitchFamily="66" charset="0"/>
              </a:rPr>
              <a:t>branch</a:t>
            </a:r>
            <a:br>
              <a:rPr lang="en-US" altLang="zh-CN" sz="2400" i="1">
                <a:latin typeface="Comic Sans MS" panose="030F0702030302020204" pitchFamily="66" charset="0"/>
              </a:rPr>
            </a:br>
            <a:r>
              <a:rPr lang="en-US" altLang="zh-CN" sz="2400" i="1">
                <a:latin typeface="Comic Sans MS" panose="030F0702030302020204" pitchFamily="66" charset="0"/>
              </a:rPr>
              <a:t>		       </a:t>
            </a:r>
            <a:r>
              <a:rPr lang="en-US" altLang="zh-CN" sz="2400" b="1">
                <a:latin typeface="Comic Sans MS" panose="030F0702030302020204" pitchFamily="66" charset="0"/>
              </a:rPr>
              <a:t>where </a:t>
            </a:r>
            <a:r>
              <a:rPr lang="en-US" altLang="zh-CN" sz="2400" i="1">
                <a:latin typeface="Comic Sans MS" panose="030F0702030302020204" pitchFamily="66" charset="0"/>
              </a:rPr>
              <a:t>branch_city = </a:t>
            </a:r>
            <a:r>
              <a:rPr lang="en-US" altLang="zh-CN" sz="2400">
                <a:latin typeface="Comic Sans MS" panose="030F0702030302020204" pitchFamily="66" charset="0"/>
              </a:rPr>
              <a:t>'Needham')</a:t>
            </a:r>
          </a:p>
        </p:txBody>
      </p:sp>
    </p:spTree>
  </p:cSld>
  <p:clrMapOvr>
    <a:masterClrMapping/>
  </p:clrMapOvr>
  <p:transition spd="med">
    <p:fade/>
    <p:sndAc>
      <p:stSnd>
        <p:snd r:embed="rId3" name="click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9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9960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页脚占位符 2">
            <a:extLst>
              <a:ext uri="{FF2B5EF4-FFF2-40B4-BE49-F238E27FC236}">
                <a16:creationId xmlns:a16="http://schemas.microsoft.com/office/drawing/2014/main" id="{6F162263-D99F-A116-0109-9FC563592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066FF"/>
                </a:solidFill>
                <a:latin typeface="Comic Sans MS" panose="030F0702030302020204" pitchFamily="66" charset="0"/>
              </a:rPr>
              <a:t>Chapter3 SQL</a:t>
            </a:r>
          </a:p>
        </p:txBody>
      </p:sp>
      <p:sp>
        <p:nvSpPr>
          <p:cNvPr id="150531" name="灯片编号占位符 3">
            <a:extLst>
              <a:ext uri="{FF2B5EF4-FFF2-40B4-BE49-F238E27FC236}">
                <a16:creationId xmlns:a16="http://schemas.microsoft.com/office/drawing/2014/main" id="{F6592D87-A8A6-0511-7C6A-29A622F87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0EF8BD5-5F84-4DBF-9403-6E8C79CA7249}" type="slidenum">
              <a:rPr lang="en-US" altLang="zh-CN" sz="1800" smtClean="0">
                <a:latin typeface="Comic Sans MS" panose="030F0702030302020204" pitchFamily="66" charset="0"/>
              </a:rPr>
              <a:pPr>
                <a:spcBef>
                  <a:spcPct val="0"/>
                </a:spcBef>
                <a:buFontTx/>
                <a:buNone/>
              </a:pPr>
              <a:t>73</a:t>
            </a:fld>
            <a:endParaRPr lang="en-US" altLang="zh-CN" sz="1800">
              <a:latin typeface="Comic Sans MS" panose="030F0702030302020204" pitchFamily="66" charset="0"/>
            </a:endParaRPr>
          </a:p>
        </p:txBody>
      </p:sp>
      <p:sp>
        <p:nvSpPr>
          <p:cNvPr id="512004" name="Text Box 4">
            <a:extLst>
              <a:ext uri="{FF2B5EF4-FFF2-40B4-BE49-F238E27FC236}">
                <a16:creationId xmlns:a16="http://schemas.microsoft.com/office/drawing/2014/main" id="{3E09D1FD-8818-BDCA-603F-7DAD2BC42C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913" y="260350"/>
            <a:ext cx="4752975" cy="70167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4000" b="1">
                <a:solidFill>
                  <a:srgbClr val="CC00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Example Query</a:t>
            </a:r>
          </a:p>
        </p:txBody>
      </p:sp>
      <p:sp>
        <p:nvSpPr>
          <p:cNvPr id="150533" name="Rectangle 5">
            <a:extLst>
              <a:ext uri="{FF2B5EF4-FFF2-40B4-BE49-F238E27FC236}">
                <a16:creationId xmlns:a16="http://schemas.microsoft.com/office/drawing/2014/main" id="{DCBBC0E8-C968-20E9-F279-F30DDAC943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1144588"/>
            <a:ext cx="76327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alpha val="5098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pattFill prst="wdDnDiag">
                  <a:fgClr>
                    <a:srgbClr val="0066FF"/>
                  </a:fgClr>
                  <a:bgClr>
                    <a:srgbClr val="FFFFFF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3525" indent="-26352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FF0066"/>
              </a:buClr>
              <a:buFont typeface="Wingdings" panose="05000000000000000000" pitchFamily="2" charset="2"/>
              <a:buChar char="n"/>
            </a:pPr>
            <a:r>
              <a:rPr lang="en-US" altLang="zh-CN" sz="2400">
                <a:latin typeface="Comic Sans MS" panose="030F0702030302020204" pitchFamily="66" charset="0"/>
              </a:rPr>
              <a:t>Delete the record of all accounts with balances below the average at the bank.</a:t>
            </a:r>
          </a:p>
        </p:txBody>
      </p:sp>
      <p:sp>
        <p:nvSpPr>
          <p:cNvPr id="150534" name="Rectangle 6">
            <a:extLst>
              <a:ext uri="{FF2B5EF4-FFF2-40B4-BE49-F238E27FC236}">
                <a16:creationId xmlns:a16="http://schemas.microsoft.com/office/drawing/2014/main" id="{297A8828-414D-73C3-CDCB-2AB73C6528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2079625"/>
            <a:ext cx="5670550" cy="1216025"/>
          </a:xfrm>
          <a:prstGeom prst="rect">
            <a:avLst/>
          </a:prstGeom>
          <a:solidFill>
            <a:schemeClr val="bg1">
              <a:alpha val="50980"/>
            </a:schemeClr>
          </a:solidFill>
          <a:ln w="28575" algn="ctr">
            <a:pattFill prst="wdDnDiag">
              <a:fgClr>
                <a:srgbClr val="0066FF"/>
              </a:fgClr>
              <a:bgClr>
                <a:srgbClr val="FFFFFF"/>
              </a:bgClr>
            </a:patt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r>
              <a:rPr kumimoji="1" lang="en-US" altLang="zh-CN" sz="2400" b="1">
                <a:latin typeface="Comic Sans MS" panose="030F0702030302020204" pitchFamily="66" charset="0"/>
              </a:rPr>
              <a:t>delete from </a:t>
            </a:r>
            <a:r>
              <a:rPr kumimoji="1" lang="en-US" altLang="zh-CN" sz="2400" i="1">
                <a:latin typeface="Comic Sans MS" panose="030F0702030302020204" pitchFamily="66" charset="0"/>
              </a:rPr>
              <a:t>account</a:t>
            </a:r>
            <a:br>
              <a:rPr kumimoji="1" lang="en-US" altLang="zh-CN" sz="2400" i="1">
                <a:latin typeface="Comic Sans MS" panose="030F0702030302020204" pitchFamily="66" charset="0"/>
              </a:rPr>
            </a:br>
            <a:r>
              <a:rPr kumimoji="1" lang="en-US" altLang="zh-CN" sz="2400" b="1">
                <a:latin typeface="Comic Sans MS" panose="030F0702030302020204" pitchFamily="66" charset="0"/>
              </a:rPr>
              <a:t>where </a:t>
            </a:r>
            <a:r>
              <a:rPr kumimoji="1" lang="en-US" altLang="zh-CN" sz="2400" i="1">
                <a:latin typeface="Comic Sans MS" panose="030F0702030302020204" pitchFamily="66" charset="0"/>
              </a:rPr>
              <a:t>balance </a:t>
            </a:r>
            <a:r>
              <a:rPr kumimoji="1" lang="en-US" altLang="zh-CN" sz="2400">
                <a:latin typeface="Comic Sans MS" panose="030F0702030302020204" pitchFamily="66" charset="0"/>
              </a:rPr>
              <a:t>&lt; (</a:t>
            </a:r>
            <a:r>
              <a:rPr kumimoji="1" lang="en-US" altLang="zh-CN" sz="2400" b="1">
                <a:latin typeface="Comic Sans MS" panose="030F0702030302020204" pitchFamily="66" charset="0"/>
              </a:rPr>
              <a:t>select avg </a:t>
            </a:r>
            <a:r>
              <a:rPr kumimoji="1" lang="en-US" altLang="zh-CN" sz="2400">
                <a:latin typeface="Comic Sans MS" panose="030F0702030302020204" pitchFamily="66" charset="0"/>
              </a:rPr>
              <a:t>(</a:t>
            </a:r>
            <a:r>
              <a:rPr kumimoji="1" lang="en-US" altLang="zh-CN" sz="2400" i="1">
                <a:latin typeface="Comic Sans MS" panose="030F0702030302020204" pitchFamily="66" charset="0"/>
              </a:rPr>
              <a:t>balance </a:t>
            </a:r>
            <a:r>
              <a:rPr kumimoji="1" lang="en-US" altLang="zh-CN" sz="2400">
                <a:latin typeface="Comic Sans MS" panose="030F0702030302020204" pitchFamily="66" charset="0"/>
              </a:rPr>
              <a:t>)</a:t>
            </a:r>
            <a:br>
              <a:rPr kumimoji="1" lang="en-US" altLang="zh-CN" sz="2400" i="1">
                <a:latin typeface="Comic Sans MS" panose="030F0702030302020204" pitchFamily="66" charset="0"/>
              </a:rPr>
            </a:br>
            <a:r>
              <a:rPr kumimoji="1" lang="en-US" altLang="zh-CN" sz="2400" i="1">
                <a:latin typeface="Comic Sans MS" panose="030F0702030302020204" pitchFamily="66" charset="0"/>
              </a:rPr>
              <a:t>                           </a:t>
            </a:r>
            <a:r>
              <a:rPr kumimoji="1" lang="en-US" altLang="zh-CN" sz="2400" b="1">
                <a:latin typeface="Comic Sans MS" panose="030F0702030302020204" pitchFamily="66" charset="0"/>
              </a:rPr>
              <a:t>from </a:t>
            </a:r>
            <a:r>
              <a:rPr kumimoji="1" lang="en-US" altLang="zh-CN" sz="2400" i="1">
                <a:latin typeface="Comic Sans MS" panose="030F0702030302020204" pitchFamily="66" charset="0"/>
              </a:rPr>
              <a:t>account </a:t>
            </a:r>
            <a:r>
              <a:rPr kumimoji="1" lang="en-US" altLang="zh-CN" sz="2400">
                <a:latin typeface="Comic Sans MS" panose="030F0702030302020204" pitchFamily="66" charset="0"/>
              </a:rPr>
              <a:t>)</a:t>
            </a:r>
          </a:p>
        </p:txBody>
      </p:sp>
      <p:sp>
        <p:nvSpPr>
          <p:cNvPr id="512007" name="Rectangle 7">
            <a:extLst>
              <a:ext uri="{FF2B5EF4-FFF2-40B4-BE49-F238E27FC236}">
                <a16:creationId xmlns:a16="http://schemas.microsoft.com/office/drawing/2014/main" id="{ECCD91CE-58B1-624E-E7C7-CDC4BFFAF3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3448050"/>
            <a:ext cx="8424863" cy="3005138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2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800100" indent="-3429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257300" indent="-342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714500" indent="-3429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71700" indent="-3429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8900" indent="-34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086100" indent="-34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43300" indent="-34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00500" indent="-34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Blip>
                <a:blip r:embed="rId4"/>
              </a:buBlip>
            </a:pPr>
            <a:r>
              <a:rPr kumimoji="1" lang="en-US" altLang="zh-CN" sz="2400">
                <a:latin typeface="Comic Sans MS" panose="030F0702030302020204" pitchFamily="66" charset="0"/>
              </a:rPr>
              <a:t>Problem:  as we delete tuples from deposit, the average balance changes</a:t>
            </a:r>
          </a:p>
          <a:p>
            <a:pPr eaLnBrk="1" hangingPunct="1">
              <a:spcBef>
                <a:spcPct val="50000"/>
              </a:spcBef>
              <a:buFontTx/>
              <a:buBlip>
                <a:blip r:embed="rId4"/>
              </a:buBlip>
            </a:pPr>
            <a:r>
              <a:rPr kumimoji="1" lang="en-US" altLang="zh-CN" sz="2400">
                <a:latin typeface="Comic Sans MS" panose="030F0702030302020204" pitchFamily="66" charset="0"/>
              </a:rPr>
              <a:t>Solution used in SQL:</a:t>
            </a:r>
          </a:p>
          <a:p>
            <a:pPr lvl="1" eaLnBrk="1" hangingPunct="1">
              <a:buFontTx/>
              <a:buNone/>
            </a:pPr>
            <a:r>
              <a:rPr kumimoji="1" lang="en-US" altLang="zh-CN" sz="2400">
                <a:latin typeface="Comic Sans MS" panose="030F0702030302020204" pitchFamily="66" charset="0"/>
              </a:rPr>
              <a:t>1. First, compute </a:t>
            </a:r>
            <a:r>
              <a:rPr kumimoji="1" lang="en-US" altLang="zh-CN" sz="2400" b="1">
                <a:latin typeface="Comic Sans MS" panose="030F0702030302020204" pitchFamily="66" charset="0"/>
              </a:rPr>
              <a:t>avg</a:t>
            </a:r>
            <a:r>
              <a:rPr kumimoji="1" lang="en-US" altLang="zh-CN" sz="2400">
                <a:latin typeface="Comic Sans MS" panose="030F0702030302020204" pitchFamily="66" charset="0"/>
              </a:rPr>
              <a:t> balance and find all tuples to delete</a:t>
            </a:r>
          </a:p>
          <a:p>
            <a:pPr lvl="1" eaLnBrk="1" hangingPunct="1">
              <a:buFontTx/>
              <a:buNone/>
            </a:pPr>
            <a:r>
              <a:rPr kumimoji="1" lang="en-US" altLang="zh-CN" sz="2400">
                <a:latin typeface="Comic Sans MS" panose="030F0702030302020204" pitchFamily="66" charset="0"/>
              </a:rPr>
              <a:t>2. Next, delete all tuples found above (without recomputing </a:t>
            </a:r>
            <a:r>
              <a:rPr kumimoji="1" lang="en-US" altLang="zh-CN" sz="2400" b="1">
                <a:latin typeface="Comic Sans MS" panose="030F0702030302020204" pitchFamily="66" charset="0"/>
              </a:rPr>
              <a:t>avg</a:t>
            </a:r>
            <a:r>
              <a:rPr kumimoji="1" lang="en-US" altLang="zh-CN" sz="2400">
                <a:latin typeface="Comic Sans MS" panose="030F0702030302020204" pitchFamily="66" charset="0"/>
              </a:rPr>
              <a:t> or retesting the tuples)</a:t>
            </a:r>
            <a:endParaRPr lang="en-US" altLang="zh-CN" sz="2400" b="1">
              <a:solidFill>
                <a:schemeClr val="tx2"/>
              </a:solidFill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ransition spd="med">
    <p:fade/>
    <p:sndAc>
      <p:stSnd>
        <p:snd r:embed="rId3" name="click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20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20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5120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120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07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页脚占位符 4">
            <a:extLst>
              <a:ext uri="{FF2B5EF4-FFF2-40B4-BE49-F238E27FC236}">
                <a16:creationId xmlns:a16="http://schemas.microsoft.com/office/drawing/2014/main" id="{F34E6E78-8AFB-D9FB-F2D6-9B9D7F562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066FF"/>
                </a:solidFill>
                <a:latin typeface="Comic Sans MS" panose="030F0702030302020204" pitchFamily="66" charset="0"/>
              </a:rPr>
              <a:t>Chapter3 SQL</a:t>
            </a:r>
          </a:p>
        </p:txBody>
      </p:sp>
      <p:sp>
        <p:nvSpPr>
          <p:cNvPr id="152579" name="灯片编号占位符 5">
            <a:extLst>
              <a:ext uri="{FF2B5EF4-FFF2-40B4-BE49-F238E27FC236}">
                <a16:creationId xmlns:a16="http://schemas.microsoft.com/office/drawing/2014/main" id="{49BE12AA-D385-F6E3-7A26-82BBCC418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099CC31-2213-48B9-BCD9-2456917F480A}" type="slidenum">
              <a:rPr lang="en-US" altLang="zh-CN" sz="1800" smtClean="0">
                <a:latin typeface="Comic Sans MS" panose="030F0702030302020204" pitchFamily="66" charset="0"/>
              </a:rPr>
              <a:pPr>
                <a:spcBef>
                  <a:spcPct val="0"/>
                </a:spcBef>
                <a:buFontTx/>
                <a:buNone/>
              </a:pPr>
              <a:t>74</a:t>
            </a:fld>
            <a:endParaRPr lang="en-US" altLang="zh-CN" sz="1800">
              <a:latin typeface="Comic Sans MS" panose="030F0702030302020204" pitchFamily="66" charset="0"/>
            </a:endParaRPr>
          </a:p>
        </p:txBody>
      </p:sp>
      <p:sp>
        <p:nvSpPr>
          <p:cNvPr id="152580" name="Rectangle 2">
            <a:extLst>
              <a:ext uri="{FF2B5EF4-FFF2-40B4-BE49-F238E27FC236}">
                <a16:creationId xmlns:a16="http://schemas.microsoft.com/office/drawing/2014/main" id="{D0B02ED4-BB05-1211-0B90-3AB71E9FAA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359775" cy="1223962"/>
          </a:xfrm>
        </p:spPr>
        <p:txBody>
          <a:bodyPr/>
          <a:lstStyle/>
          <a:p>
            <a:pPr eaLnBrk="1" hangingPunct="1"/>
            <a:r>
              <a:rPr lang="en-US" altLang="zh-CN" sz="4000"/>
              <a:t>Modification of the Database Insertion</a:t>
            </a:r>
          </a:p>
        </p:txBody>
      </p:sp>
      <p:sp>
        <p:nvSpPr>
          <p:cNvPr id="152581" name="Rectangle 4">
            <a:extLst>
              <a:ext uri="{FF2B5EF4-FFF2-40B4-BE49-F238E27FC236}">
                <a16:creationId xmlns:a16="http://schemas.microsoft.com/office/drawing/2014/main" id="{CDFB47BD-CDF1-B232-2F17-AC2C5BB0E5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2133600"/>
            <a:ext cx="5543550" cy="850900"/>
          </a:xfrm>
          <a:prstGeom prst="rect">
            <a:avLst/>
          </a:prstGeom>
          <a:solidFill>
            <a:schemeClr val="bg1">
              <a:alpha val="50980"/>
            </a:schemeClr>
          </a:solidFill>
          <a:ln w="28575" algn="ctr">
            <a:pattFill prst="wdDnDiag">
              <a:fgClr>
                <a:srgbClr val="0066FF"/>
              </a:fgClr>
              <a:bgClr>
                <a:srgbClr val="FFFFFF"/>
              </a:bgClr>
            </a:patt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400" b="1">
                <a:latin typeface="Comic Sans MS" panose="030F0702030302020204" pitchFamily="66" charset="0"/>
              </a:rPr>
              <a:t>insert into </a:t>
            </a:r>
            <a:r>
              <a:rPr lang="en-US" altLang="zh-CN" sz="2400" i="1">
                <a:latin typeface="Comic Sans MS" panose="030F0702030302020204" pitchFamily="66" charset="0"/>
              </a:rPr>
              <a:t>account</a:t>
            </a:r>
            <a:br>
              <a:rPr lang="en-US" altLang="zh-CN" sz="2400" i="1">
                <a:latin typeface="Comic Sans MS" panose="030F0702030302020204" pitchFamily="66" charset="0"/>
              </a:rPr>
            </a:br>
            <a:r>
              <a:rPr lang="en-US" altLang="zh-CN" sz="2400" b="1">
                <a:latin typeface="Comic Sans MS" panose="030F0702030302020204" pitchFamily="66" charset="0"/>
              </a:rPr>
              <a:t>values </a:t>
            </a:r>
            <a:r>
              <a:rPr lang="en-US" altLang="zh-CN" sz="2400">
                <a:latin typeface="Comic Sans MS" panose="030F0702030302020204" pitchFamily="66" charset="0"/>
              </a:rPr>
              <a:t>('A-9732', 'Perryridge', 1200)</a:t>
            </a:r>
          </a:p>
        </p:txBody>
      </p:sp>
      <p:sp>
        <p:nvSpPr>
          <p:cNvPr id="152582" name="Rectangle 5">
            <a:extLst>
              <a:ext uri="{FF2B5EF4-FFF2-40B4-BE49-F238E27FC236}">
                <a16:creationId xmlns:a16="http://schemas.microsoft.com/office/drawing/2014/main" id="{1B9354CF-4687-45E7-85B5-5141CCD04E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413" y="3586163"/>
            <a:ext cx="8910637" cy="850900"/>
          </a:xfrm>
          <a:prstGeom prst="rect">
            <a:avLst/>
          </a:prstGeom>
          <a:solidFill>
            <a:schemeClr val="bg1">
              <a:alpha val="50980"/>
            </a:schemeClr>
          </a:solidFill>
          <a:ln w="28575" algn="ctr">
            <a:pattFill prst="wdDnDiag">
              <a:fgClr>
                <a:srgbClr val="0066FF"/>
              </a:fgClr>
              <a:bgClr>
                <a:srgbClr val="FFFFFF"/>
              </a:bgClr>
            </a:patt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400" b="1">
                <a:latin typeface="Comic Sans MS" panose="030F0702030302020204" pitchFamily="66" charset="0"/>
              </a:rPr>
              <a:t>insert into </a:t>
            </a:r>
            <a:r>
              <a:rPr lang="en-US" altLang="zh-CN" sz="2400" i="1">
                <a:latin typeface="Comic Sans MS" panose="030F0702030302020204" pitchFamily="66" charset="0"/>
              </a:rPr>
              <a:t>account </a:t>
            </a:r>
            <a:r>
              <a:rPr lang="en-US" altLang="zh-CN" sz="2400">
                <a:latin typeface="Comic Sans MS" panose="030F0702030302020204" pitchFamily="66" charset="0"/>
              </a:rPr>
              <a:t>(</a:t>
            </a:r>
            <a:r>
              <a:rPr lang="en-US" altLang="zh-CN" sz="2400" i="1">
                <a:latin typeface="Comic Sans MS" panose="030F0702030302020204" pitchFamily="66" charset="0"/>
              </a:rPr>
              <a:t>branch_name, balance, account_number</a:t>
            </a:r>
            <a:r>
              <a:rPr lang="en-US" altLang="zh-CN" sz="2400">
                <a:latin typeface="Comic Sans MS" panose="030F0702030302020204" pitchFamily="66" charset="0"/>
              </a:rPr>
              <a:t>)</a:t>
            </a:r>
            <a:br>
              <a:rPr lang="en-US" altLang="zh-CN" sz="2400" i="1">
                <a:latin typeface="Comic Sans MS" panose="030F0702030302020204" pitchFamily="66" charset="0"/>
              </a:rPr>
            </a:br>
            <a:r>
              <a:rPr lang="en-US" altLang="zh-CN" sz="2400" b="1">
                <a:latin typeface="Comic Sans MS" panose="030F0702030302020204" pitchFamily="66" charset="0"/>
              </a:rPr>
              <a:t>values </a:t>
            </a:r>
            <a:r>
              <a:rPr lang="en-US" altLang="zh-CN" sz="2400">
                <a:latin typeface="Comic Sans MS" panose="030F0702030302020204" pitchFamily="66" charset="0"/>
              </a:rPr>
              <a:t>('Perryridge',  1200, 'A-9732') </a:t>
            </a:r>
          </a:p>
        </p:txBody>
      </p:sp>
      <p:sp>
        <p:nvSpPr>
          <p:cNvPr id="152583" name="AutoShape 6">
            <a:extLst>
              <a:ext uri="{FF2B5EF4-FFF2-40B4-BE49-F238E27FC236}">
                <a16:creationId xmlns:a16="http://schemas.microsoft.com/office/drawing/2014/main" id="{56023D4B-B574-4F0F-E1DB-F80174EA65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2852738"/>
            <a:ext cx="504825" cy="720725"/>
          </a:xfrm>
          <a:prstGeom prst="downArrow">
            <a:avLst>
              <a:gd name="adj1" fmla="val 50000"/>
              <a:gd name="adj2" fmla="val 35692"/>
            </a:avLst>
          </a:prstGeom>
          <a:gradFill rotWithShape="1">
            <a:gsLst>
              <a:gs pos="0">
                <a:schemeClr val="bg1">
                  <a:alpha val="39998"/>
                </a:schemeClr>
              </a:gs>
              <a:gs pos="100000">
                <a:srgbClr val="FF0066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endParaRPr lang="zh-CN" altLang="en-US" sz="2400">
              <a:latin typeface="Comic Sans MS" panose="030F0702030302020204" pitchFamily="66" charset="0"/>
            </a:endParaRPr>
          </a:p>
        </p:txBody>
      </p:sp>
      <p:sp>
        <p:nvSpPr>
          <p:cNvPr id="152584" name="Text Box 7">
            <a:extLst>
              <a:ext uri="{FF2B5EF4-FFF2-40B4-BE49-F238E27FC236}">
                <a16:creationId xmlns:a16="http://schemas.microsoft.com/office/drawing/2014/main" id="{E7DCF7E0-98EA-FC19-E678-DD827ACD11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6825" y="3068638"/>
            <a:ext cx="30241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alpha val="5098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pattFill prst="wdDnDiag">
                  <a:fgClr>
                    <a:srgbClr val="0066FF"/>
                  </a:fgClr>
                  <a:bgClr>
                    <a:srgbClr val="FFFFFF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latin typeface="Comic Sans MS" panose="030F0702030302020204" pitchFamily="66" charset="0"/>
              </a:rPr>
              <a:t>Or Equivalently  </a:t>
            </a:r>
          </a:p>
        </p:txBody>
      </p:sp>
      <p:sp>
        <p:nvSpPr>
          <p:cNvPr id="152585" name="Rectangle 8">
            <a:extLst>
              <a:ext uri="{FF2B5EF4-FFF2-40B4-BE49-F238E27FC236}">
                <a16:creationId xmlns:a16="http://schemas.microsoft.com/office/drawing/2014/main" id="{EB24194F-B58F-97EB-B18D-30565A5714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013" y="5314950"/>
            <a:ext cx="5270500" cy="850900"/>
          </a:xfrm>
          <a:prstGeom prst="rect">
            <a:avLst/>
          </a:prstGeom>
          <a:solidFill>
            <a:schemeClr val="bg1">
              <a:alpha val="50980"/>
            </a:schemeClr>
          </a:solidFill>
          <a:ln w="28575" algn="ctr">
            <a:pattFill prst="wdDnDiag">
              <a:fgClr>
                <a:srgbClr val="0066FF"/>
              </a:fgClr>
              <a:bgClr>
                <a:srgbClr val="FFFFFF"/>
              </a:bgClr>
            </a:patt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400" b="1">
                <a:latin typeface="Comic Sans MS" panose="030F0702030302020204" pitchFamily="66" charset="0"/>
              </a:rPr>
              <a:t>insert into </a:t>
            </a:r>
            <a:r>
              <a:rPr lang="en-US" altLang="zh-CN" sz="2400" i="1">
                <a:latin typeface="Comic Sans MS" panose="030F0702030302020204" pitchFamily="66" charset="0"/>
              </a:rPr>
              <a:t>account</a:t>
            </a:r>
            <a:br>
              <a:rPr lang="en-US" altLang="zh-CN" sz="2400" i="1">
                <a:latin typeface="Comic Sans MS" panose="030F0702030302020204" pitchFamily="66" charset="0"/>
              </a:rPr>
            </a:br>
            <a:r>
              <a:rPr lang="en-US" altLang="zh-CN" sz="2400" b="1">
                <a:latin typeface="Comic Sans MS" panose="030F0702030302020204" pitchFamily="66" charset="0"/>
              </a:rPr>
              <a:t>values </a:t>
            </a:r>
            <a:r>
              <a:rPr lang="en-US" altLang="zh-CN" sz="2400">
                <a:latin typeface="Comic Sans MS" panose="030F0702030302020204" pitchFamily="66" charset="0"/>
              </a:rPr>
              <a:t>('A-777','Perryridge',  </a:t>
            </a:r>
            <a:r>
              <a:rPr lang="en-US" altLang="zh-CN" sz="2400" i="1">
                <a:latin typeface="Comic Sans MS" panose="030F0702030302020204" pitchFamily="66" charset="0"/>
              </a:rPr>
              <a:t>null </a:t>
            </a:r>
            <a:r>
              <a:rPr lang="en-US" altLang="zh-CN" sz="2400">
                <a:latin typeface="Comic Sans MS" panose="030F0702030302020204" pitchFamily="66" charset="0"/>
              </a:rPr>
              <a:t>)</a:t>
            </a:r>
          </a:p>
        </p:txBody>
      </p:sp>
      <p:sp>
        <p:nvSpPr>
          <p:cNvPr id="152586" name="Rectangle 9">
            <a:extLst>
              <a:ext uri="{FF2B5EF4-FFF2-40B4-BE49-F238E27FC236}">
                <a16:creationId xmlns:a16="http://schemas.microsoft.com/office/drawing/2014/main" id="{8465EF9B-4B77-6749-42B4-22E1ED9C68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4691063"/>
            <a:ext cx="7620000" cy="457200"/>
          </a:xfrm>
          <a:prstGeom prst="rect">
            <a:avLst/>
          </a:prstGeom>
          <a:solidFill>
            <a:schemeClr val="bg1">
              <a:alpha val="5098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algn="ctr">
                <a:pattFill prst="wdDnDiag">
                  <a:fgClr>
                    <a:srgbClr val="0066FF"/>
                  </a:fgClr>
                  <a:bgClr>
                    <a:srgbClr val="FFFFFF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FF0066"/>
              </a:buClr>
              <a:buFont typeface="Wingdings" panose="05000000000000000000" pitchFamily="2" charset="2"/>
              <a:buChar char="n"/>
            </a:pPr>
            <a:r>
              <a:rPr lang="en-US" altLang="zh-CN" sz="2400">
                <a:latin typeface="Comic Sans MS" panose="030F0702030302020204" pitchFamily="66" charset="0"/>
              </a:rPr>
              <a:t>Add a new tuple to </a:t>
            </a:r>
            <a:r>
              <a:rPr lang="en-US" altLang="zh-CN" sz="2400" i="1">
                <a:latin typeface="Comic Sans MS" panose="030F0702030302020204" pitchFamily="66" charset="0"/>
              </a:rPr>
              <a:t>account </a:t>
            </a:r>
            <a:r>
              <a:rPr lang="en-US" altLang="zh-CN" sz="2400">
                <a:latin typeface="Comic Sans MS" panose="030F0702030302020204" pitchFamily="66" charset="0"/>
              </a:rPr>
              <a:t>with </a:t>
            </a:r>
            <a:r>
              <a:rPr lang="en-US" altLang="zh-CN" sz="2400" i="1">
                <a:latin typeface="Comic Sans MS" panose="030F0702030302020204" pitchFamily="66" charset="0"/>
              </a:rPr>
              <a:t>balance</a:t>
            </a:r>
            <a:r>
              <a:rPr lang="en-US" altLang="zh-CN" sz="2400">
                <a:latin typeface="Comic Sans MS" panose="030F0702030302020204" pitchFamily="66" charset="0"/>
              </a:rPr>
              <a:t> set to null</a:t>
            </a:r>
          </a:p>
        </p:txBody>
      </p:sp>
      <p:sp>
        <p:nvSpPr>
          <p:cNvPr id="152587" name="Rectangle 10">
            <a:extLst>
              <a:ext uri="{FF2B5EF4-FFF2-40B4-BE49-F238E27FC236}">
                <a16:creationId xmlns:a16="http://schemas.microsoft.com/office/drawing/2014/main" id="{1491D124-5C49-A66A-9EA3-348EB02A90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1557338"/>
            <a:ext cx="4246563" cy="457200"/>
          </a:xfrm>
          <a:prstGeom prst="rect">
            <a:avLst/>
          </a:prstGeom>
          <a:solidFill>
            <a:schemeClr val="bg1">
              <a:alpha val="5098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algn="ctr">
                <a:pattFill prst="wdDnDiag">
                  <a:fgClr>
                    <a:srgbClr val="0066FF"/>
                  </a:fgClr>
                  <a:bgClr>
                    <a:srgbClr val="FFFFFF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FF0066"/>
              </a:buClr>
              <a:buFont typeface="Wingdings" panose="05000000000000000000" pitchFamily="2" charset="2"/>
              <a:buChar char="n"/>
            </a:pPr>
            <a:r>
              <a:rPr lang="en-US" altLang="zh-CN" sz="2400">
                <a:latin typeface="Comic Sans MS" panose="030F0702030302020204" pitchFamily="66" charset="0"/>
              </a:rPr>
              <a:t>Add a new tuple to </a:t>
            </a:r>
            <a:r>
              <a:rPr lang="en-US" altLang="zh-CN" sz="2400" i="1">
                <a:latin typeface="Comic Sans MS" panose="030F0702030302020204" pitchFamily="66" charset="0"/>
              </a:rPr>
              <a:t>account</a:t>
            </a:r>
          </a:p>
        </p:txBody>
      </p:sp>
    </p:spTree>
  </p:cSld>
  <p:clrMapOvr>
    <a:masterClrMapping/>
  </p:clrMapOvr>
  <p:transition spd="med">
    <p:fade/>
    <p:sndAc>
      <p:stSnd>
        <p:snd r:embed="rId3" name="click.wav"/>
      </p:stSnd>
    </p:sndAc>
  </p:transition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页脚占位符 4">
            <a:extLst>
              <a:ext uri="{FF2B5EF4-FFF2-40B4-BE49-F238E27FC236}">
                <a16:creationId xmlns:a16="http://schemas.microsoft.com/office/drawing/2014/main" id="{64E07885-EA6A-F48F-A323-43155298C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066FF"/>
                </a:solidFill>
                <a:latin typeface="Comic Sans MS" panose="030F0702030302020204" pitchFamily="66" charset="0"/>
              </a:rPr>
              <a:t>Chapter3 SQL</a:t>
            </a:r>
          </a:p>
        </p:txBody>
      </p:sp>
      <p:sp>
        <p:nvSpPr>
          <p:cNvPr id="154627" name="灯片编号占位符 5">
            <a:extLst>
              <a:ext uri="{FF2B5EF4-FFF2-40B4-BE49-F238E27FC236}">
                <a16:creationId xmlns:a16="http://schemas.microsoft.com/office/drawing/2014/main" id="{18E44EBA-8067-E46D-3F76-0168721DA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1073C8C-23C4-430E-8305-68390C11767C}" type="slidenum">
              <a:rPr lang="en-US" altLang="zh-CN" sz="1800" smtClean="0">
                <a:latin typeface="Comic Sans MS" panose="030F0702030302020204" pitchFamily="66" charset="0"/>
              </a:rPr>
              <a:pPr>
                <a:spcBef>
                  <a:spcPct val="0"/>
                </a:spcBef>
                <a:buFontTx/>
                <a:buNone/>
              </a:pPr>
              <a:t>75</a:t>
            </a:fld>
            <a:endParaRPr lang="en-US" altLang="zh-CN" sz="1800">
              <a:latin typeface="Comic Sans MS" panose="030F0702030302020204" pitchFamily="66" charset="0"/>
            </a:endParaRPr>
          </a:p>
        </p:txBody>
      </p:sp>
      <p:sp>
        <p:nvSpPr>
          <p:cNvPr id="517132" name="Rectangle 12">
            <a:extLst>
              <a:ext uri="{FF2B5EF4-FFF2-40B4-BE49-F238E27FC236}">
                <a16:creationId xmlns:a16="http://schemas.microsoft.com/office/drawing/2014/main" id="{3BEBFD96-002C-AC42-7FB6-87E3C40853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4652963"/>
            <a:ext cx="7993062" cy="1439862"/>
          </a:xfrm>
          <a:prstGeom prst="rect">
            <a:avLst/>
          </a:prstGeom>
          <a:solidFill>
            <a:schemeClr val="hlink">
              <a:alpha val="3999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algn="ctr">
                <a:pattFill prst="wdDnDiag">
                  <a:fgClr>
                    <a:srgbClr val="0066FF"/>
                  </a:fgClr>
                  <a:bgClr>
                    <a:srgbClr val="FFFFFF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endParaRPr lang="zh-CN" altLang="en-US" sz="2400">
              <a:latin typeface="Comic Sans MS" panose="030F0702030302020204" pitchFamily="66" charset="0"/>
            </a:endParaRPr>
          </a:p>
        </p:txBody>
      </p:sp>
      <p:sp>
        <p:nvSpPr>
          <p:cNvPr id="517131" name="Rectangle 11">
            <a:extLst>
              <a:ext uri="{FF2B5EF4-FFF2-40B4-BE49-F238E27FC236}">
                <a16:creationId xmlns:a16="http://schemas.microsoft.com/office/drawing/2014/main" id="{DD1008A7-3B0D-822C-752D-E60B5A31DF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3068638"/>
            <a:ext cx="6048375" cy="1152525"/>
          </a:xfrm>
          <a:prstGeom prst="rect">
            <a:avLst/>
          </a:prstGeom>
          <a:solidFill>
            <a:schemeClr val="hlink">
              <a:alpha val="3999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algn="ctr">
                <a:pattFill prst="wdDnDiag">
                  <a:fgClr>
                    <a:srgbClr val="0066FF"/>
                  </a:fgClr>
                  <a:bgClr>
                    <a:srgbClr val="FFFFFF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endParaRPr lang="zh-CN" altLang="en-US" sz="2400">
              <a:latin typeface="Comic Sans MS" panose="030F0702030302020204" pitchFamily="66" charset="0"/>
            </a:endParaRPr>
          </a:p>
        </p:txBody>
      </p:sp>
      <p:sp>
        <p:nvSpPr>
          <p:cNvPr id="154630" name="Rectangle 5">
            <a:extLst>
              <a:ext uri="{FF2B5EF4-FFF2-40B4-BE49-F238E27FC236}">
                <a16:creationId xmlns:a16="http://schemas.microsoft.com/office/drawing/2014/main" id="{7DB55E65-9E46-754F-43BC-AAE9C201A9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1304925"/>
            <a:ext cx="8640763" cy="1187450"/>
          </a:xfrm>
          <a:prstGeom prst="rect">
            <a:avLst/>
          </a:prstGeom>
          <a:solidFill>
            <a:schemeClr val="bg1">
              <a:alpha val="5098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algn="ctr">
                <a:pattFill prst="wdDnDiag">
                  <a:fgClr>
                    <a:srgbClr val="0066FF"/>
                  </a:fgClr>
                  <a:bgClr>
                    <a:srgbClr val="FFFFFF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3525" indent="-26352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FF0066"/>
              </a:buClr>
              <a:buFont typeface="Wingdings" panose="05000000000000000000" pitchFamily="2" charset="2"/>
              <a:buChar char="n"/>
            </a:pPr>
            <a:r>
              <a:rPr lang="en-US" altLang="zh-CN" sz="2400">
                <a:latin typeface="Comic Sans MS" panose="030F0702030302020204" pitchFamily="66" charset="0"/>
              </a:rPr>
              <a:t>Provide as a gift for all loan customers of the Perryridge branch, a $200 savings account.  Let the loan number serve as the account number for the new savings account</a:t>
            </a:r>
          </a:p>
        </p:txBody>
      </p:sp>
      <p:sp>
        <p:nvSpPr>
          <p:cNvPr id="517129" name="Text Box 9">
            <a:extLst>
              <a:ext uri="{FF2B5EF4-FFF2-40B4-BE49-F238E27FC236}">
                <a16:creationId xmlns:a16="http://schemas.microsoft.com/office/drawing/2014/main" id="{34B16AFB-B45C-E990-5F7F-34FE9E57B8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913" y="260350"/>
            <a:ext cx="4752975" cy="70167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4000" b="1">
                <a:solidFill>
                  <a:srgbClr val="CC00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Example Query</a:t>
            </a:r>
          </a:p>
        </p:txBody>
      </p:sp>
      <p:sp>
        <p:nvSpPr>
          <p:cNvPr id="154632" name="Rectangle 10">
            <a:extLst>
              <a:ext uri="{FF2B5EF4-FFF2-40B4-BE49-F238E27FC236}">
                <a16:creationId xmlns:a16="http://schemas.microsoft.com/office/drawing/2014/main" id="{9DD98E1C-D356-ED31-1818-ED51B1EA51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2636838"/>
            <a:ext cx="8353425" cy="3479800"/>
          </a:xfrm>
          <a:prstGeom prst="rect">
            <a:avLst/>
          </a:prstGeom>
          <a:solidFill>
            <a:schemeClr val="bg1">
              <a:alpha val="50980"/>
            </a:schemeClr>
          </a:solidFill>
          <a:ln w="28575" algn="ctr">
            <a:pattFill prst="wdDnDiag">
              <a:fgClr>
                <a:srgbClr val="0066FF"/>
              </a:fgClr>
              <a:bgClr>
                <a:srgbClr val="FFFFFF"/>
              </a:bgClr>
            </a:patt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400" b="1">
                <a:latin typeface="Comic Sans MS" panose="030F0702030302020204" pitchFamily="66" charset="0"/>
              </a:rPr>
              <a:t>insert into </a:t>
            </a:r>
            <a:r>
              <a:rPr lang="en-US" altLang="zh-CN" sz="2400" i="1">
                <a:latin typeface="Comic Sans MS" panose="030F0702030302020204" pitchFamily="66" charset="0"/>
              </a:rPr>
              <a:t>account</a:t>
            </a:r>
            <a:br>
              <a:rPr lang="en-US" altLang="zh-CN" sz="2400" i="1">
                <a:latin typeface="Comic Sans MS" panose="030F0702030302020204" pitchFamily="66" charset="0"/>
              </a:rPr>
            </a:br>
            <a:r>
              <a:rPr lang="en-US" altLang="zh-CN" sz="2400" i="1">
                <a:latin typeface="Comic Sans MS" panose="030F0702030302020204" pitchFamily="66" charset="0"/>
              </a:rPr>
              <a:t>    </a:t>
            </a:r>
            <a:r>
              <a:rPr lang="en-US" altLang="zh-CN" sz="2400" b="1">
                <a:latin typeface="Comic Sans MS" panose="030F0702030302020204" pitchFamily="66" charset="0"/>
              </a:rPr>
              <a:t>select </a:t>
            </a:r>
            <a:r>
              <a:rPr lang="en-US" altLang="zh-CN" sz="2400" i="1">
                <a:latin typeface="Comic Sans MS" panose="030F0702030302020204" pitchFamily="66" charset="0"/>
              </a:rPr>
              <a:t>loan_number, branch_name,  </a:t>
            </a:r>
            <a:r>
              <a:rPr lang="en-US" altLang="zh-CN" sz="2400">
                <a:latin typeface="Comic Sans MS" panose="030F0702030302020204" pitchFamily="66" charset="0"/>
              </a:rPr>
              <a:t>200</a:t>
            </a:r>
            <a:br>
              <a:rPr lang="en-US" altLang="zh-CN" sz="2400">
                <a:latin typeface="Comic Sans MS" panose="030F0702030302020204" pitchFamily="66" charset="0"/>
              </a:rPr>
            </a:br>
            <a:r>
              <a:rPr lang="en-US" altLang="zh-CN" sz="2400">
                <a:latin typeface="Comic Sans MS" panose="030F0702030302020204" pitchFamily="66" charset="0"/>
              </a:rPr>
              <a:t>    </a:t>
            </a:r>
            <a:r>
              <a:rPr lang="en-US" altLang="zh-CN" sz="2400" b="1">
                <a:latin typeface="Comic Sans MS" panose="030F0702030302020204" pitchFamily="66" charset="0"/>
              </a:rPr>
              <a:t>from </a:t>
            </a:r>
            <a:r>
              <a:rPr lang="en-US" altLang="zh-CN" sz="2400" i="1">
                <a:latin typeface="Comic Sans MS" panose="030F0702030302020204" pitchFamily="66" charset="0"/>
              </a:rPr>
              <a:t>loan</a:t>
            </a:r>
            <a:br>
              <a:rPr lang="en-US" altLang="zh-CN" sz="2400" i="1">
                <a:latin typeface="Comic Sans MS" panose="030F0702030302020204" pitchFamily="66" charset="0"/>
              </a:rPr>
            </a:br>
            <a:r>
              <a:rPr lang="en-US" altLang="zh-CN" sz="2400" i="1">
                <a:latin typeface="Comic Sans MS" panose="030F0702030302020204" pitchFamily="66" charset="0"/>
              </a:rPr>
              <a:t>    </a:t>
            </a:r>
            <a:r>
              <a:rPr lang="en-US" altLang="zh-CN" sz="2400" b="1">
                <a:latin typeface="Comic Sans MS" panose="030F0702030302020204" pitchFamily="66" charset="0"/>
              </a:rPr>
              <a:t>where </a:t>
            </a:r>
            <a:r>
              <a:rPr lang="en-US" altLang="zh-CN" sz="2400" i="1">
                <a:latin typeface="Comic Sans MS" panose="030F0702030302020204" pitchFamily="66" charset="0"/>
              </a:rPr>
              <a:t>branch_name = </a:t>
            </a:r>
            <a:r>
              <a:rPr lang="en-US" altLang="zh-CN" sz="2400">
                <a:latin typeface="Comic Sans MS" panose="030F0702030302020204" pitchFamily="66" charset="0"/>
              </a:rPr>
              <a:t>'Perryridge' </a:t>
            </a:r>
          </a:p>
          <a:p>
            <a:pPr eaLnBrk="1" hangingPunct="1">
              <a:buFontTx/>
              <a:buNone/>
            </a:pPr>
            <a:r>
              <a:rPr lang="en-US" altLang="zh-CN" sz="2400" b="1">
                <a:latin typeface="Comic Sans MS" panose="030F0702030302020204" pitchFamily="66" charset="0"/>
              </a:rPr>
              <a:t>insert into </a:t>
            </a:r>
            <a:r>
              <a:rPr lang="en-US" altLang="zh-CN" sz="2400" i="1">
                <a:latin typeface="Comic Sans MS" panose="030F0702030302020204" pitchFamily="66" charset="0"/>
              </a:rPr>
              <a:t>depositor</a:t>
            </a:r>
            <a:br>
              <a:rPr lang="en-US" altLang="zh-CN" sz="2400" i="1">
                <a:latin typeface="Comic Sans MS" panose="030F0702030302020204" pitchFamily="66" charset="0"/>
              </a:rPr>
            </a:br>
            <a:r>
              <a:rPr lang="en-US" altLang="zh-CN" sz="2400" i="1">
                <a:latin typeface="Comic Sans MS" panose="030F0702030302020204" pitchFamily="66" charset="0"/>
              </a:rPr>
              <a:t>   </a:t>
            </a:r>
            <a:r>
              <a:rPr lang="en-US" altLang="zh-CN" sz="2400" b="1">
                <a:latin typeface="Comic Sans MS" panose="030F0702030302020204" pitchFamily="66" charset="0"/>
              </a:rPr>
              <a:t>select </a:t>
            </a:r>
            <a:r>
              <a:rPr lang="en-US" altLang="zh-CN" sz="2400" i="1">
                <a:latin typeface="Comic Sans MS" panose="030F0702030302020204" pitchFamily="66" charset="0"/>
              </a:rPr>
              <a:t>customer_name, loan_number</a:t>
            </a:r>
            <a:br>
              <a:rPr lang="en-US" altLang="zh-CN" sz="2400" i="1">
                <a:latin typeface="Comic Sans MS" panose="030F0702030302020204" pitchFamily="66" charset="0"/>
              </a:rPr>
            </a:br>
            <a:r>
              <a:rPr lang="en-US" altLang="zh-CN" sz="2400" i="1">
                <a:latin typeface="Comic Sans MS" panose="030F0702030302020204" pitchFamily="66" charset="0"/>
              </a:rPr>
              <a:t>   </a:t>
            </a:r>
            <a:r>
              <a:rPr lang="en-US" altLang="zh-CN" sz="2400" b="1">
                <a:latin typeface="Comic Sans MS" panose="030F0702030302020204" pitchFamily="66" charset="0"/>
              </a:rPr>
              <a:t>from </a:t>
            </a:r>
            <a:r>
              <a:rPr lang="en-US" altLang="zh-CN" sz="2400" i="1">
                <a:latin typeface="Comic Sans MS" panose="030F0702030302020204" pitchFamily="66" charset="0"/>
              </a:rPr>
              <a:t>loan, borrower</a:t>
            </a:r>
            <a:br>
              <a:rPr lang="en-US" altLang="zh-CN" sz="2400" i="1">
                <a:latin typeface="Comic Sans MS" panose="030F0702030302020204" pitchFamily="66" charset="0"/>
              </a:rPr>
            </a:br>
            <a:r>
              <a:rPr lang="en-US" altLang="zh-CN" sz="2400" i="1">
                <a:latin typeface="Comic Sans MS" panose="030F0702030302020204" pitchFamily="66" charset="0"/>
              </a:rPr>
              <a:t>   </a:t>
            </a:r>
            <a:r>
              <a:rPr lang="en-US" altLang="zh-CN" sz="2400" b="1">
                <a:latin typeface="Comic Sans MS" panose="030F0702030302020204" pitchFamily="66" charset="0"/>
              </a:rPr>
              <a:t>where </a:t>
            </a:r>
            <a:r>
              <a:rPr lang="en-US" altLang="zh-CN" sz="2400">
                <a:latin typeface="Comic Sans MS" panose="030F0702030302020204" pitchFamily="66" charset="0"/>
              </a:rPr>
              <a:t>branch_name = </a:t>
            </a:r>
            <a:r>
              <a:rPr lang="en-US" altLang="zh-CN" sz="2400" i="1">
                <a:latin typeface="Comic Sans MS" panose="030F0702030302020204" pitchFamily="66" charset="0"/>
              </a:rPr>
              <a:t>'</a:t>
            </a:r>
            <a:r>
              <a:rPr lang="en-US" altLang="zh-CN" sz="2400">
                <a:latin typeface="Comic Sans MS" panose="030F0702030302020204" pitchFamily="66" charset="0"/>
              </a:rPr>
              <a:t>Perryridge' </a:t>
            </a:r>
            <a:br>
              <a:rPr lang="en-US" altLang="zh-CN" sz="2400">
                <a:latin typeface="Comic Sans MS" panose="030F0702030302020204" pitchFamily="66" charset="0"/>
              </a:rPr>
            </a:br>
            <a:r>
              <a:rPr lang="en-US" altLang="zh-CN" sz="2400">
                <a:latin typeface="Comic Sans MS" panose="030F0702030302020204" pitchFamily="66" charset="0"/>
              </a:rPr>
              <a:t> </a:t>
            </a:r>
            <a:r>
              <a:rPr lang="en-US" altLang="zh-CN" sz="2400" b="1">
                <a:latin typeface="Comic Sans MS" panose="030F0702030302020204" pitchFamily="66" charset="0"/>
              </a:rPr>
              <a:t>   and</a:t>
            </a:r>
            <a:r>
              <a:rPr lang="en-US" altLang="zh-CN" sz="2400" i="1">
                <a:latin typeface="Comic Sans MS" panose="030F0702030302020204" pitchFamily="66" charset="0"/>
              </a:rPr>
              <a:t> loan.account_number = borrower.account_number</a:t>
            </a:r>
          </a:p>
        </p:txBody>
      </p:sp>
    </p:spTree>
  </p:cSld>
  <p:clrMapOvr>
    <a:masterClrMapping/>
  </p:clrMapOvr>
  <p:transition spd="med">
    <p:fade/>
    <p:sndAc>
      <p:stSnd>
        <p:snd r:embed="rId3" name="click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7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7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7132" grpId="0" animBg="1"/>
      <p:bldP spid="517131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页脚占位符 4">
            <a:extLst>
              <a:ext uri="{FF2B5EF4-FFF2-40B4-BE49-F238E27FC236}">
                <a16:creationId xmlns:a16="http://schemas.microsoft.com/office/drawing/2014/main" id="{B2B326F9-5C2B-8415-D48F-42F12CEE5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066FF"/>
                </a:solidFill>
                <a:latin typeface="Comic Sans MS" panose="030F0702030302020204" pitchFamily="66" charset="0"/>
              </a:rPr>
              <a:t>Chapter3 SQL</a:t>
            </a:r>
          </a:p>
        </p:txBody>
      </p:sp>
      <p:sp>
        <p:nvSpPr>
          <p:cNvPr id="156675" name="灯片编号占位符 5">
            <a:extLst>
              <a:ext uri="{FF2B5EF4-FFF2-40B4-BE49-F238E27FC236}">
                <a16:creationId xmlns:a16="http://schemas.microsoft.com/office/drawing/2014/main" id="{5D8F2413-AFE4-21BC-33B4-5DF88B588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AD66B34-914F-4D16-9C63-27FF4C2D81EF}" type="slidenum">
              <a:rPr lang="en-US" altLang="zh-CN" sz="1800" smtClean="0">
                <a:latin typeface="Comic Sans MS" panose="030F0702030302020204" pitchFamily="66" charset="0"/>
              </a:rPr>
              <a:pPr>
                <a:spcBef>
                  <a:spcPct val="0"/>
                </a:spcBef>
                <a:buFontTx/>
                <a:buNone/>
              </a:pPr>
              <a:t>76</a:t>
            </a:fld>
            <a:endParaRPr lang="en-US" altLang="zh-CN" sz="1800">
              <a:latin typeface="Comic Sans MS" panose="030F0702030302020204" pitchFamily="66" charset="0"/>
            </a:endParaRPr>
          </a:p>
        </p:txBody>
      </p:sp>
      <p:sp>
        <p:nvSpPr>
          <p:cNvPr id="156676" name="Rectangle 2">
            <a:extLst>
              <a:ext uri="{FF2B5EF4-FFF2-40B4-BE49-F238E27FC236}">
                <a16:creationId xmlns:a16="http://schemas.microsoft.com/office/drawing/2014/main" id="{F01B484E-5F02-0967-C3DF-B6F29891C6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359775" cy="1295400"/>
          </a:xfrm>
        </p:spPr>
        <p:txBody>
          <a:bodyPr/>
          <a:lstStyle/>
          <a:p>
            <a:pPr eaLnBrk="1" hangingPunct="1"/>
            <a:r>
              <a:rPr lang="en-US" altLang="zh-CN" sz="4000"/>
              <a:t>Modification of the Database Updates</a:t>
            </a:r>
          </a:p>
        </p:txBody>
      </p:sp>
      <p:sp>
        <p:nvSpPr>
          <p:cNvPr id="156677" name="Rectangle 3">
            <a:extLst>
              <a:ext uri="{FF2B5EF4-FFF2-40B4-BE49-F238E27FC236}">
                <a16:creationId xmlns:a16="http://schemas.microsoft.com/office/drawing/2014/main" id="{E31D3DB9-9D53-B5C7-7788-9744B7C503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800"/>
              <a:t>Increase all accounts with balances over $10,000 by 6%, all other accounts receive 5%.</a:t>
            </a:r>
          </a:p>
          <a:p>
            <a:pPr lvl="1" eaLnBrk="1" hangingPunct="1"/>
            <a:r>
              <a:rPr lang="en-US" altLang="zh-CN" sz="2400"/>
              <a:t>Write two </a:t>
            </a:r>
            <a:r>
              <a:rPr lang="en-US" altLang="zh-CN" sz="2400" b="1"/>
              <a:t>update </a:t>
            </a:r>
            <a:r>
              <a:rPr lang="en-US" altLang="zh-CN" sz="2400"/>
              <a:t>statements:</a:t>
            </a:r>
          </a:p>
          <a:p>
            <a:pPr lvl="1" eaLnBrk="1" hangingPunct="1"/>
            <a:endParaRPr lang="en-US" altLang="zh-CN" sz="2400"/>
          </a:p>
          <a:p>
            <a:pPr lvl="1" eaLnBrk="1" hangingPunct="1"/>
            <a:endParaRPr lang="en-US" altLang="zh-CN" sz="2400"/>
          </a:p>
          <a:p>
            <a:pPr lvl="1" eaLnBrk="1" hangingPunct="1"/>
            <a:endParaRPr lang="en-US" altLang="zh-CN" sz="2400"/>
          </a:p>
          <a:p>
            <a:pPr lvl="1" eaLnBrk="1" hangingPunct="1"/>
            <a:endParaRPr lang="en-US" altLang="zh-CN" sz="2400"/>
          </a:p>
          <a:p>
            <a:pPr lvl="1" eaLnBrk="1" hangingPunct="1"/>
            <a:r>
              <a:rPr lang="en-US" altLang="zh-CN" sz="2400">
                <a:sym typeface="Symbol" panose="05050102010706020507" pitchFamily="18" charset="2"/>
              </a:rPr>
              <a:t>The order is important</a:t>
            </a:r>
          </a:p>
          <a:p>
            <a:pPr lvl="1" eaLnBrk="1" hangingPunct="1"/>
            <a:r>
              <a:rPr lang="en-US" altLang="zh-CN" sz="2400">
                <a:sym typeface="Symbol" panose="05050102010706020507" pitchFamily="18" charset="2"/>
              </a:rPr>
              <a:t>Can be done better using the </a:t>
            </a:r>
            <a:r>
              <a:rPr lang="en-US" altLang="zh-CN" sz="2400" b="1">
                <a:sym typeface="Symbol" panose="05050102010706020507" pitchFamily="18" charset="2"/>
              </a:rPr>
              <a:t>case </a:t>
            </a:r>
            <a:r>
              <a:rPr lang="en-US" altLang="zh-CN" sz="2400">
                <a:sym typeface="Symbol" panose="05050102010706020507" pitchFamily="18" charset="2"/>
              </a:rPr>
              <a:t>statement (next slide)</a:t>
            </a:r>
          </a:p>
        </p:txBody>
      </p:sp>
      <p:sp>
        <p:nvSpPr>
          <p:cNvPr id="156678" name="Rectangle 4">
            <a:extLst>
              <a:ext uri="{FF2B5EF4-FFF2-40B4-BE49-F238E27FC236}">
                <a16:creationId xmlns:a16="http://schemas.microsoft.com/office/drawing/2014/main" id="{EF9E4188-B561-0F0B-1E6A-DDE85135F7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3292475"/>
            <a:ext cx="4319588" cy="1216025"/>
          </a:xfrm>
          <a:prstGeom prst="rect">
            <a:avLst/>
          </a:prstGeom>
          <a:solidFill>
            <a:schemeClr val="bg1">
              <a:alpha val="50980"/>
            </a:schemeClr>
          </a:solidFill>
          <a:ln w="28575" algn="ctr">
            <a:pattFill prst="wdDnDiag">
              <a:fgClr>
                <a:srgbClr val="0066FF"/>
              </a:fgClr>
              <a:bgClr>
                <a:srgbClr val="FFFFFF"/>
              </a:bgClr>
            </a:patt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>
                <a:latin typeface="Comic Sans MS" panose="030F0702030302020204" pitchFamily="66" charset="0"/>
              </a:rPr>
              <a:t>update</a:t>
            </a:r>
            <a:r>
              <a:rPr lang="en-US" altLang="zh-CN" sz="2400" i="1">
                <a:latin typeface="Comic Sans MS" panose="030F0702030302020204" pitchFamily="66" charset="0"/>
              </a:rPr>
              <a:t> account</a:t>
            </a:r>
            <a:br>
              <a:rPr lang="en-US" altLang="zh-CN" sz="2400" i="1">
                <a:latin typeface="Comic Sans MS" panose="030F0702030302020204" pitchFamily="66" charset="0"/>
              </a:rPr>
            </a:br>
            <a:r>
              <a:rPr lang="en-US" altLang="zh-CN" sz="2400" b="1">
                <a:latin typeface="Comic Sans MS" panose="030F0702030302020204" pitchFamily="66" charset="0"/>
              </a:rPr>
              <a:t>set </a:t>
            </a:r>
            <a:r>
              <a:rPr lang="en-US" altLang="zh-CN" sz="2400" i="1">
                <a:latin typeface="Comic Sans MS" panose="030F0702030302020204" pitchFamily="66" charset="0"/>
              </a:rPr>
              <a:t>balance = balance </a:t>
            </a:r>
            <a:r>
              <a:rPr lang="en-US" altLang="zh-CN" sz="2400">
                <a:latin typeface="Comic Sans MS" panose="030F0702030302020204" pitchFamily="66" charset="0"/>
                <a:sym typeface="Symbol" panose="05050102010706020507" pitchFamily="18" charset="2"/>
              </a:rPr>
              <a:t> 1.06</a:t>
            </a:r>
            <a:br>
              <a:rPr lang="en-US" altLang="zh-CN" sz="2400">
                <a:latin typeface="Comic Sans MS" panose="030F0702030302020204" pitchFamily="66" charset="0"/>
                <a:sym typeface="Symbol" panose="05050102010706020507" pitchFamily="18" charset="2"/>
              </a:rPr>
            </a:br>
            <a:r>
              <a:rPr lang="en-US" altLang="zh-CN" sz="2400" b="1">
                <a:latin typeface="Comic Sans MS" panose="030F0702030302020204" pitchFamily="66" charset="0"/>
                <a:sym typeface="Symbol" panose="05050102010706020507" pitchFamily="18" charset="2"/>
              </a:rPr>
              <a:t>where </a:t>
            </a:r>
            <a:r>
              <a:rPr lang="en-US" altLang="zh-CN" sz="2400" i="1">
                <a:latin typeface="Comic Sans MS" panose="030F0702030302020204" pitchFamily="66" charset="0"/>
                <a:sym typeface="Symbol" panose="05050102010706020507" pitchFamily="18" charset="2"/>
              </a:rPr>
              <a:t>balance </a:t>
            </a:r>
            <a:r>
              <a:rPr lang="en-US" altLang="zh-CN" sz="2400">
                <a:latin typeface="Comic Sans MS" panose="030F0702030302020204" pitchFamily="66" charset="0"/>
                <a:sym typeface="Symbol" panose="05050102010706020507" pitchFamily="18" charset="2"/>
              </a:rPr>
              <a:t>&gt; 10000</a:t>
            </a:r>
            <a:endParaRPr lang="en-US" altLang="zh-CN" sz="2800">
              <a:latin typeface="Comic Sans MS" panose="030F0702030302020204" pitchFamily="66" charset="0"/>
              <a:sym typeface="Symbol" panose="05050102010706020507" pitchFamily="18" charset="2"/>
            </a:endParaRPr>
          </a:p>
        </p:txBody>
      </p:sp>
      <p:sp>
        <p:nvSpPr>
          <p:cNvPr id="156679" name="Rectangle 5">
            <a:extLst>
              <a:ext uri="{FF2B5EF4-FFF2-40B4-BE49-F238E27FC236}">
                <a16:creationId xmlns:a16="http://schemas.microsoft.com/office/drawing/2014/main" id="{3503E58D-6B3F-0E48-7789-05EA8EE8BB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7900" y="3292475"/>
            <a:ext cx="4138613" cy="1216025"/>
          </a:xfrm>
          <a:prstGeom prst="rect">
            <a:avLst/>
          </a:prstGeom>
          <a:solidFill>
            <a:schemeClr val="bg1">
              <a:alpha val="50980"/>
            </a:schemeClr>
          </a:solidFill>
          <a:ln w="28575" algn="ctr">
            <a:pattFill prst="wdDnDiag">
              <a:fgClr>
                <a:srgbClr val="0066FF"/>
              </a:fgClr>
              <a:bgClr>
                <a:srgbClr val="FFFFFF"/>
              </a:bgClr>
            </a:patt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400" b="1">
                <a:latin typeface="Comic Sans MS" panose="030F0702030302020204" pitchFamily="66" charset="0"/>
                <a:sym typeface="Symbol" panose="05050102010706020507" pitchFamily="18" charset="2"/>
              </a:rPr>
              <a:t>update </a:t>
            </a:r>
            <a:r>
              <a:rPr lang="en-US" altLang="zh-CN" sz="2400" i="1">
                <a:latin typeface="Comic Sans MS" panose="030F0702030302020204" pitchFamily="66" charset="0"/>
                <a:sym typeface="Symbol" panose="05050102010706020507" pitchFamily="18" charset="2"/>
              </a:rPr>
              <a:t>account</a:t>
            </a:r>
            <a:br>
              <a:rPr lang="en-US" altLang="zh-CN" sz="2400" i="1">
                <a:latin typeface="Comic Sans MS" panose="030F0702030302020204" pitchFamily="66" charset="0"/>
                <a:sym typeface="Symbol" panose="05050102010706020507" pitchFamily="18" charset="2"/>
              </a:rPr>
            </a:br>
            <a:r>
              <a:rPr lang="en-US" altLang="zh-CN" sz="2400" b="1">
                <a:latin typeface="Comic Sans MS" panose="030F0702030302020204" pitchFamily="66" charset="0"/>
                <a:sym typeface="Symbol" panose="05050102010706020507" pitchFamily="18" charset="2"/>
              </a:rPr>
              <a:t>set</a:t>
            </a:r>
            <a:r>
              <a:rPr lang="en-US" altLang="zh-CN" sz="2400" i="1">
                <a:latin typeface="Comic Sans MS" panose="030F0702030302020204" pitchFamily="66" charset="0"/>
                <a:sym typeface="Symbol" panose="05050102010706020507" pitchFamily="18" charset="2"/>
              </a:rPr>
              <a:t> balance = balance </a:t>
            </a:r>
            <a:r>
              <a:rPr lang="en-US" altLang="zh-CN" sz="2400">
                <a:latin typeface="Comic Sans MS" panose="030F0702030302020204" pitchFamily="66" charset="0"/>
                <a:sym typeface="Symbol" panose="05050102010706020507" pitchFamily="18" charset="2"/>
              </a:rPr>
              <a:t> 1.05</a:t>
            </a:r>
            <a:br>
              <a:rPr lang="en-US" altLang="zh-CN" sz="2400">
                <a:latin typeface="Comic Sans MS" panose="030F0702030302020204" pitchFamily="66" charset="0"/>
                <a:sym typeface="Symbol" panose="05050102010706020507" pitchFamily="18" charset="2"/>
              </a:rPr>
            </a:br>
            <a:r>
              <a:rPr lang="en-US" altLang="zh-CN" sz="2400" b="1">
                <a:latin typeface="Comic Sans MS" panose="030F0702030302020204" pitchFamily="66" charset="0"/>
                <a:sym typeface="Symbol" panose="05050102010706020507" pitchFamily="18" charset="2"/>
              </a:rPr>
              <a:t>where </a:t>
            </a:r>
            <a:r>
              <a:rPr lang="en-US" altLang="zh-CN" sz="2400" i="1">
                <a:latin typeface="Comic Sans MS" panose="030F0702030302020204" pitchFamily="66" charset="0"/>
                <a:sym typeface="Symbol" panose="05050102010706020507" pitchFamily="18" charset="2"/>
              </a:rPr>
              <a:t>balance </a:t>
            </a:r>
            <a:r>
              <a:rPr lang="en-US" altLang="zh-CN" sz="2400">
                <a:latin typeface="Comic Sans MS" panose="030F0702030302020204" pitchFamily="66" charset="0"/>
                <a:sym typeface="Symbol" panose="05050102010706020507" pitchFamily="18" charset="2"/>
              </a:rPr>
              <a:t> 10000</a:t>
            </a:r>
          </a:p>
        </p:txBody>
      </p:sp>
      <p:sp>
        <p:nvSpPr>
          <p:cNvPr id="156680" name="Text Box 7">
            <a:extLst>
              <a:ext uri="{FF2B5EF4-FFF2-40B4-BE49-F238E27FC236}">
                <a16:creationId xmlns:a16="http://schemas.microsoft.com/office/drawing/2014/main" id="{4D118AF7-FB8D-14A7-60F7-14F2EA3352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2852738"/>
            <a:ext cx="7191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alpha val="5098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pattFill prst="wdDnDiag">
                  <a:fgClr>
                    <a:srgbClr val="0066FF"/>
                  </a:fgClr>
                  <a:bgClr>
                    <a:srgbClr val="FFFFFF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b="1">
                <a:solidFill>
                  <a:srgbClr val="CC0066"/>
                </a:solidFill>
                <a:latin typeface="Comic Sans MS" panose="030F0702030302020204" pitchFamily="66" charset="0"/>
              </a:rPr>
              <a:t>1.</a:t>
            </a:r>
          </a:p>
        </p:txBody>
      </p:sp>
      <p:sp>
        <p:nvSpPr>
          <p:cNvPr id="156681" name="Text Box 8">
            <a:extLst>
              <a:ext uri="{FF2B5EF4-FFF2-40B4-BE49-F238E27FC236}">
                <a16:creationId xmlns:a16="http://schemas.microsoft.com/office/drawing/2014/main" id="{CF2BA415-DA56-F2D3-187F-5AA56ABC05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0925" y="2852738"/>
            <a:ext cx="7191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alpha val="5098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pattFill prst="wdDnDiag">
                  <a:fgClr>
                    <a:srgbClr val="0066FF"/>
                  </a:fgClr>
                  <a:bgClr>
                    <a:srgbClr val="FFFFFF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b="1">
                <a:solidFill>
                  <a:srgbClr val="CC0066"/>
                </a:solidFill>
                <a:latin typeface="Comic Sans MS" panose="030F0702030302020204" pitchFamily="66" charset="0"/>
              </a:rPr>
              <a:t>2.</a:t>
            </a:r>
          </a:p>
        </p:txBody>
      </p:sp>
    </p:spTree>
  </p:cSld>
  <p:clrMapOvr>
    <a:masterClrMapping/>
  </p:clrMapOvr>
  <p:transition spd="med">
    <p:fade/>
    <p:sndAc>
      <p:stSnd>
        <p:snd r:embed="rId3" name="click.wav"/>
      </p:stSnd>
    </p:sndAc>
  </p:transition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页脚占位符 4">
            <a:extLst>
              <a:ext uri="{FF2B5EF4-FFF2-40B4-BE49-F238E27FC236}">
                <a16:creationId xmlns:a16="http://schemas.microsoft.com/office/drawing/2014/main" id="{0B250AAC-7803-214E-BBA5-78884B366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066FF"/>
                </a:solidFill>
                <a:latin typeface="Comic Sans MS" panose="030F0702030302020204" pitchFamily="66" charset="0"/>
              </a:rPr>
              <a:t>Chapter3 SQL</a:t>
            </a:r>
          </a:p>
        </p:txBody>
      </p:sp>
      <p:sp>
        <p:nvSpPr>
          <p:cNvPr id="158723" name="灯片编号占位符 5">
            <a:extLst>
              <a:ext uri="{FF2B5EF4-FFF2-40B4-BE49-F238E27FC236}">
                <a16:creationId xmlns:a16="http://schemas.microsoft.com/office/drawing/2014/main" id="{73A81D29-52B8-5C83-DB04-B615B3D70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C79B0EC-9674-46BD-8005-17CA1CA5594B}" type="slidenum">
              <a:rPr lang="en-US" altLang="zh-CN" sz="1800" smtClean="0">
                <a:latin typeface="Comic Sans MS" panose="030F0702030302020204" pitchFamily="66" charset="0"/>
              </a:rPr>
              <a:pPr>
                <a:spcBef>
                  <a:spcPct val="0"/>
                </a:spcBef>
                <a:buFontTx/>
                <a:buNone/>
              </a:pPr>
              <a:t>77</a:t>
            </a:fld>
            <a:endParaRPr lang="en-US" altLang="zh-CN" sz="1800">
              <a:latin typeface="Comic Sans MS" panose="030F0702030302020204" pitchFamily="66" charset="0"/>
            </a:endParaRPr>
          </a:p>
        </p:txBody>
      </p:sp>
      <p:sp>
        <p:nvSpPr>
          <p:cNvPr id="521221" name="Rectangle 5">
            <a:extLst>
              <a:ext uri="{FF2B5EF4-FFF2-40B4-BE49-F238E27FC236}">
                <a16:creationId xmlns:a16="http://schemas.microsoft.com/office/drawing/2014/main" id="{D5CAE672-CF4F-A677-909F-78C5A3ADF4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3938" y="3860800"/>
            <a:ext cx="4679950" cy="2089150"/>
          </a:xfrm>
          <a:prstGeom prst="rect">
            <a:avLst/>
          </a:prstGeom>
          <a:solidFill>
            <a:schemeClr val="hlink">
              <a:alpha val="3999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algn="ctr">
                <a:pattFill prst="wdDnDiag">
                  <a:fgClr>
                    <a:srgbClr val="0066FF"/>
                  </a:fgClr>
                  <a:bgClr>
                    <a:srgbClr val="FFFFFF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endParaRPr lang="zh-CN" altLang="en-US" sz="2400">
              <a:latin typeface="Comic Sans MS" panose="030F0702030302020204" pitchFamily="66" charset="0"/>
            </a:endParaRPr>
          </a:p>
        </p:txBody>
      </p:sp>
      <p:sp>
        <p:nvSpPr>
          <p:cNvPr id="158725" name="Rectangle 2">
            <a:extLst>
              <a:ext uri="{FF2B5EF4-FFF2-40B4-BE49-F238E27FC236}">
                <a16:creationId xmlns:a16="http://schemas.microsoft.com/office/drawing/2014/main" id="{E4E325DA-D9BB-32DE-ECF0-377C417A8A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5288" y="333375"/>
            <a:ext cx="8359775" cy="1152525"/>
          </a:xfrm>
        </p:spPr>
        <p:txBody>
          <a:bodyPr/>
          <a:lstStyle/>
          <a:p>
            <a:pPr eaLnBrk="1" hangingPunct="1"/>
            <a:r>
              <a:rPr lang="en-US" altLang="zh-CN" sz="4000"/>
              <a:t>Case Statement for Conditional Updates</a:t>
            </a:r>
          </a:p>
        </p:txBody>
      </p:sp>
      <p:sp>
        <p:nvSpPr>
          <p:cNvPr id="158726" name="Rectangle 3">
            <a:extLst>
              <a:ext uri="{FF2B5EF4-FFF2-40B4-BE49-F238E27FC236}">
                <a16:creationId xmlns:a16="http://schemas.microsoft.com/office/drawing/2014/main" id="{3903B5AB-67D1-8AFD-EF0C-C8F7C0298B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Same query as before: Increase all accounts with balances over $10,000 by 6%, all other accounts receive 5%.</a:t>
            </a:r>
          </a:p>
        </p:txBody>
      </p:sp>
      <p:sp>
        <p:nvSpPr>
          <p:cNvPr id="158727" name="Rectangle 4">
            <a:extLst>
              <a:ext uri="{FF2B5EF4-FFF2-40B4-BE49-F238E27FC236}">
                <a16:creationId xmlns:a16="http://schemas.microsoft.com/office/drawing/2014/main" id="{C5EBCE65-6A21-E602-430B-03FEECFFDD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3284538"/>
            <a:ext cx="7489825" cy="2682875"/>
          </a:xfrm>
          <a:prstGeom prst="rect">
            <a:avLst/>
          </a:prstGeom>
          <a:solidFill>
            <a:schemeClr val="bg1">
              <a:alpha val="50980"/>
            </a:schemeClr>
          </a:solidFill>
          <a:ln w="28575" algn="ctr">
            <a:pattFill prst="wdDnDiag">
              <a:fgClr>
                <a:srgbClr val="0066FF"/>
              </a:fgClr>
              <a:bgClr>
                <a:srgbClr val="FFFFFF"/>
              </a:bgClr>
            </a:patt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b="1">
                <a:latin typeface="Comic Sans MS" panose="030F0702030302020204" pitchFamily="66" charset="0"/>
              </a:rPr>
              <a:t>update</a:t>
            </a:r>
            <a:r>
              <a:rPr lang="en-US" altLang="zh-CN" sz="2800">
                <a:latin typeface="Comic Sans MS" panose="030F0702030302020204" pitchFamily="66" charset="0"/>
              </a:rPr>
              <a:t> </a:t>
            </a:r>
            <a:r>
              <a:rPr lang="en-US" altLang="zh-CN" sz="2800" i="1">
                <a:latin typeface="Comic Sans MS" panose="030F0702030302020204" pitchFamily="66" charset="0"/>
              </a:rPr>
              <a:t>account</a:t>
            </a:r>
            <a:br>
              <a:rPr lang="en-US" altLang="zh-CN" sz="2800">
                <a:latin typeface="Comic Sans MS" panose="030F0702030302020204" pitchFamily="66" charset="0"/>
              </a:rPr>
            </a:br>
            <a:r>
              <a:rPr lang="en-US" altLang="zh-CN" sz="2800">
                <a:latin typeface="Comic Sans MS" panose="030F0702030302020204" pitchFamily="66" charset="0"/>
              </a:rPr>
              <a:t>     </a:t>
            </a:r>
            <a:r>
              <a:rPr lang="en-US" altLang="zh-CN" sz="2800" b="1">
                <a:latin typeface="Comic Sans MS" panose="030F0702030302020204" pitchFamily="66" charset="0"/>
              </a:rPr>
              <a:t>set</a:t>
            </a:r>
            <a:r>
              <a:rPr lang="en-US" altLang="zh-CN" sz="2800">
                <a:latin typeface="Comic Sans MS" panose="030F0702030302020204" pitchFamily="66" charset="0"/>
              </a:rPr>
              <a:t> </a:t>
            </a:r>
            <a:r>
              <a:rPr lang="en-US" altLang="zh-CN" sz="2800" i="1">
                <a:latin typeface="Comic Sans MS" panose="030F0702030302020204" pitchFamily="66" charset="0"/>
              </a:rPr>
              <a:t>balance</a:t>
            </a:r>
            <a:r>
              <a:rPr lang="en-US" altLang="zh-CN" sz="2800">
                <a:latin typeface="Comic Sans MS" panose="030F0702030302020204" pitchFamily="66" charset="0"/>
              </a:rPr>
              <a:t> = </a:t>
            </a:r>
            <a:r>
              <a:rPr lang="en-US" altLang="zh-CN" sz="2800" b="1">
                <a:latin typeface="Comic Sans MS" panose="030F0702030302020204" pitchFamily="66" charset="0"/>
              </a:rPr>
              <a:t>case</a:t>
            </a:r>
            <a:r>
              <a:rPr lang="en-US" altLang="zh-CN" sz="2800">
                <a:latin typeface="Comic Sans MS" panose="030F0702030302020204" pitchFamily="66" charset="0"/>
              </a:rPr>
              <a:t> </a:t>
            </a:r>
            <a:br>
              <a:rPr lang="en-US" altLang="zh-CN" sz="2800">
                <a:latin typeface="Comic Sans MS" panose="030F0702030302020204" pitchFamily="66" charset="0"/>
              </a:rPr>
            </a:br>
            <a:r>
              <a:rPr lang="en-US" altLang="zh-CN" sz="2800">
                <a:latin typeface="Comic Sans MS" panose="030F0702030302020204" pitchFamily="66" charset="0"/>
              </a:rPr>
              <a:t>                              </a:t>
            </a:r>
            <a:r>
              <a:rPr lang="en-US" altLang="zh-CN" sz="2800" b="1">
                <a:latin typeface="Comic Sans MS" panose="030F0702030302020204" pitchFamily="66" charset="0"/>
              </a:rPr>
              <a:t>when</a:t>
            </a:r>
            <a:r>
              <a:rPr lang="en-US" altLang="zh-CN" sz="2800">
                <a:latin typeface="Comic Sans MS" panose="030F0702030302020204" pitchFamily="66" charset="0"/>
              </a:rPr>
              <a:t> </a:t>
            </a:r>
            <a:r>
              <a:rPr lang="en-US" altLang="zh-CN" sz="2800" i="1">
                <a:latin typeface="Comic Sans MS" panose="030F0702030302020204" pitchFamily="66" charset="0"/>
              </a:rPr>
              <a:t>balance</a:t>
            </a:r>
            <a:r>
              <a:rPr lang="en-US" altLang="zh-CN" sz="2800">
                <a:latin typeface="Comic Sans MS" panose="030F0702030302020204" pitchFamily="66" charset="0"/>
              </a:rPr>
              <a:t> &lt;= 10000                    	                            </a:t>
            </a:r>
            <a:r>
              <a:rPr lang="en-US" altLang="zh-CN" sz="2800" b="1">
                <a:latin typeface="Comic Sans MS" panose="030F0702030302020204" pitchFamily="66" charset="0"/>
              </a:rPr>
              <a:t>then</a:t>
            </a:r>
            <a:r>
              <a:rPr lang="en-US" altLang="zh-CN" sz="2800">
                <a:latin typeface="Comic Sans MS" panose="030F0702030302020204" pitchFamily="66" charset="0"/>
              </a:rPr>
              <a:t> </a:t>
            </a:r>
            <a:r>
              <a:rPr lang="en-US" altLang="zh-CN" sz="2800" i="1">
                <a:latin typeface="Comic Sans MS" panose="030F0702030302020204" pitchFamily="66" charset="0"/>
              </a:rPr>
              <a:t>balance</a:t>
            </a:r>
            <a:r>
              <a:rPr lang="en-US" altLang="zh-CN" sz="2800">
                <a:latin typeface="Comic Sans MS" panose="030F0702030302020204" pitchFamily="66" charset="0"/>
              </a:rPr>
              <a:t> *1.05</a:t>
            </a:r>
            <a:br>
              <a:rPr lang="en-US" altLang="zh-CN" sz="2800">
                <a:latin typeface="Comic Sans MS" panose="030F0702030302020204" pitchFamily="66" charset="0"/>
              </a:rPr>
            </a:br>
            <a:r>
              <a:rPr lang="en-US" altLang="zh-CN" sz="2800">
                <a:latin typeface="Comic Sans MS" panose="030F0702030302020204" pitchFamily="66" charset="0"/>
              </a:rPr>
              <a:t>                              </a:t>
            </a:r>
            <a:r>
              <a:rPr lang="en-US" altLang="zh-CN" sz="2800" b="1">
                <a:latin typeface="Comic Sans MS" panose="030F0702030302020204" pitchFamily="66" charset="0"/>
              </a:rPr>
              <a:t>else</a:t>
            </a:r>
            <a:r>
              <a:rPr lang="en-US" altLang="zh-CN" sz="2800">
                <a:latin typeface="Comic Sans MS" panose="030F0702030302020204" pitchFamily="66" charset="0"/>
              </a:rPr>
              <a:t>   </a:t>
            </a:r>
            <a:r>
              <a:rPr lang="en-US" altLang="zh-CN" sz="2800" i="1">
                <a:latin typeface="Comic Sans MS" panose="030F0702030302020204" pitchFamily="66" charset="0"/>
              </a:rPr>
              <a:t>balance</a:t>
            </a:r>
            <a:r>
              <a:rPr lang="en-US" altLang="zh-CN" sz="2800">
                <a:latin typeface="Comic Sans MS" panose="030F0702030302020204" pitchFamily="66" charset="0"/>
              </a:rPr>
              <a:t> * 1.06</a:t>
            </a:r>
            <a:br>
              <a:rPr lang="en-US" altLang="zh-CN" sz="2800">
                <a:latin typeface="Comic Sans MS" panose="030F0702030302020204" pitchFamily="66" charset="0"/>
              </a:rPr>
            </a:br>
            <a:r>
              <a:rPr lang="en-US" altLang="zh-CN" sz="2800">
                <a:latin typeface="Comic Sans MS" panose="030F0702030302020204" pitchFamily="66" charset="0"/>
              </a:rPr>
              <a:t>                           </a:t>
            </a:r>
            <a:r>
              <a:rPr lang="en-US" altLang="zh-CN" sz="2800" b="1">
                <a:latin typeface="Comic Sans MS" panose="030F0702030302020204" pitchFamily="66" charset="0"/>
              </a:rPr>
              <a:t>end</a:t>
            </a:r>
            <a:endParaRPr lang="en-US" altLang="zh-CN" sz="360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ransition spd="med">
    <p:fade/>
    <p:sndAc>
      <p:stSnd>
        <p:snd r:embed="rId3" name="click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1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1221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页脚占位符 4">
            <a:extLst>
              <a:ext uri="{FF2B5EF4-FFF2-40B4-BE49-F238E27FC236}">
                <a16:creationId xmlns:a16="http://schemas.microsoft.com/office/drawing/2014/main" id="{1BE3918E-83CF-5A89-BE9F-FC48F0A7C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066FF"/>
                </a:solidFill>
                <a:latin typeface="Comic Sans MS" panose="030F0702030302020204" pitchFamily="66" charset="0"/>
              </a:rPr>
              <a:t>Chapter3 SQL</a:t>
            </a:r>
          </a:p>
        </p:txBody>
      </p:sp>
      <p:sp>
        <p:nvSpPr>
          <p:cNvPr id="160771" name="灯片编号占位符 5">
            <a:extLst>
              <a:ext uri="{FF2B5EF4-FFF2-40B4-BE49-F238E27FC236}">
                <a16:creationId xmlns:a16="http://schemas.microsoft.com/office/drawing/2014/main" id="{D2EFC8F6-AF0B-D4C6-3CE7-4BEC9E9EA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0D7A44-1545-493C-ABC0-8AB5B27FA0FE}" type="slidenum">
              <a:rPr lang="en-US" altLang="zh-CN" sz="1800" smtClean="0">
                <a:latin typeface="Comic Sans MS" panose="030F0702030302020204" pitchFamily="66" charset="0"/>
              </a:rPr>
              <a:pPr>
                <a:spcBef>
                  <a:spcPct val="0"/>
                </a:spcBef>
                <a:buFontTx/>
                <a:buNone/>
              </a:pPr>
              <a:t>78</a:t>
            </a:fld>
            <a:endParaRPr lang="en-US" altLang="zh-CN" sz="1800">
              <a:latin typeface="Comic Sans MS" panose="030F0702030302020204" pitchFamily="66" charset="0"/>
            </a:endParaRPr>
          </a:p>
        </p:txBody>
      </p:sp>
      <p:sp>
        <p:nvSpPr>
          <p:cNvPr id="160772" name="Rectangle 2">
            <a:extLst>
              <a:ext uri="{FF2B5EF4-FFF2-40B4-BE49-F238E27FC236}">
                <a16:creationId xmlns:a16="http://schemas.microsoft.com/office/drawing/2014/main" id="{1A7B0AE1-BB92-824D-01F7-CEDC3FF4E9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Update Through Views</a:t>
            </a:r>
          </a:p>
        </p:txBody>
      </p:sp>
      <p:sp>
        <p:nvSpPr>
          <p:cNvPr id="160773" name="Rectangle 3">
            <a:extLst>
              <a:ext uri="{FF2B5EF4-FFF2-40B4-BE49-F238E27FC236}">
                <a16:creationId xmlns:a16="http://schemas.microsoft.com/office/drawing/2014/main" id="{99FA7000-18B4-5B16-60FA-D6E2660CF8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1555750"/>
            <a:ext cx="8353425" cy="4537075"/>
          </a:xfrm>
        </p:spPr>
        <p:txBody>
          <a:bodyPr/>
          <a:lstStyle/>
          <a:p>
            <a:pPr eaLnBrk="1" hangingPunct="1">
              <a:lnSpc>
                <a:spcPct val="105000"/>
              </a:lnSpc>
            </a:pPr>
            <a:r>
              <a:rPr lang="en-US" altLang="zh-CN" sz="2800"/>
              <a:t>Create a view of all loan data in the </a:t>
            </a:r>
            <a:r>
              <a:rPr lang="en-US" altLang="zh-CN" sz="2800" i="1"/>
              <a:t>loan</a:t>
            </a:r>
            <a:r>
              <a:rPr lang="en-US" altLang="zh-CN" sz="2800"/>
              <a:t> relation, hiding the </a:t>
            </a:r>
            <a:r>
              <a:rPr lang="en-US" altLang="zh-CN" sz="2800" i="1"/>
              <a:t>amount</a:t>
            </a:r>
            <a:r>
              <a:rPr lang="en-US" altLang="zh-CN" sz="2800"/>
              <a:t> attribute</a:t>
            </a:r>
          </a:p>
          <a:p>
            <a:pPr eaLnBrk="1" hangingPunct="1">
              <a:lnSpc>
                <a:spcPct val="105000"/>
              </a:lnSpc>
            </a:pPr>
            <a:endParaRPr lang="en-US" altLang="zh-CN" sz="2800"/>
          </a:p>
          <a:p>
            <a:pPr eaLnBrk="1" hangingPunct="1">
              <a:lnSpc>
                <a:spcPct val="105000"/>
              </a:lnSpc>
            </a:pPr>
            <a:endParaRPr lang="en-US" altLang="zh-CN" sz="2800"/>
          </a:p>
          <a:p>
            <a:pPr eaLnBrk="1" hangingPunct="1">
              <a:lnSpc>
                <a:spcPct val="105000"/>
              </a:lnSpc>
            </a:pPr>
            <a:r>
              <a:rPr lang="en-US" altLang="zh-CN" sz="2800"/>
              <a:t>Add a new tuple to </a:t>
            </a:r>
            <a:r>
              <a:rPr lang="en-US" altLang="zh-CN" sz="2800" i="1"/>
              <a:t>branch_loan</a:t>
            </a:r>
          </a:p>
          <a:p>
            <a:pPr eaLnBrk="1" hangingPunct="1">
              <a:lnSpc>
                <a:spcPct val="105000"/>
              </a:lnSpc>
            </a:pPr>
            <a:endParaRPr lang="en-US" altLang="zh-CN" sz="2800" i="1"/>
          </a:p>
          <a:p>
            <a:pPr eaLnBrk="1" hangingPunct="1">
              <a:lnSpc>
                <a:spcPct val="105000"/>
              </a:lnSpc>
              <a:buFontTx/>
              <a:buNone/>
            </a:pPr>
            <a:endParaRPr lang="en-US" altLang="zh-CN" sz="2800"/>
          </a:p>
          <a:p>
            <a:pPr eaLnBrk="1" hangingPunct="1">
              <a:lnSpc>
                <a:spcPct val="105000"/>
              </a:lnSpc>
              <a:buFontTx/>
              <a:buNone/>
            </a:pPr>
            <a:endParaRPr lang="en-US" altLang="zh-CN" sz="2800"/>
          </a:p>
        </p:txBody>
      </p:sp>
      <p:sp>
        <p:nvSpPr>
          <p:cNvPr id="160774" name="Rectangle 6">
            <a:extLst>
              <a:ext uri="{FF2B5EF4-FFF2-40B4-BE49-F238E27FC236}">
                <a16:creationId xmlns:a16="http://schemas.microsoft.com/office/drawing/2014/main" id="{2E6EC380-04B1-796C-4C75-42A967D19A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1888" y="2500313"/>
            <a:ext cx="5076825" cy="1216025"/>
          </a:xfrm>
          <a:prstGeom prst="rect">
            <a:avLst/>
          </a:prstGeom>
          <a:solidFill>
            <a:schemeClr val="bg1">
              <a:alpha val="50980"/>
            </a:schemeClr>
          </a:solidFill>
          <a:ln w="28575" algn="ctr">
            <a:pattFill prst="wdDnDiag">
              <a:fgClr>
                <a:srgbClr val="0066FF"/>
              </a:fgClr>
              <a:bgClr>
                <a:srgbClr val="FFFFFF"/>
              </a:bgClr>
            </a:patt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400" b="1">
                <a:latin typeface="Comic Sans MS" panose="030F0702030302020204" pitchFamily="66" charset="0"/>
              </a:rPr>
              <a:t>create view </a:t>
            </a:r>
            <a:r>
              <a:rPr lang="en-US" altLang="zh-CN" sz="2400" i="1">
                <a:latin typeface="Comic Sans MS" panose="030F0702030302020204" pitchFamily="66" charset="0"/>
              </a:rPr>
              <a:t>loan_branch </a:t>
            </a:r>
            <a:r>
              <a:rPr lang="en-US" altLang="zh-CN" sz="2400" b="1">
                <a:latin typeface="Comic Sans MS" panose="030F0702030302020204" pitchFamily="66" charset="0"/>
              </a:rPr>
              <a:t>as</a:t>
            </a:r>
            <a:br>
              <a:rPr lang="en-US" altLang="zh-CN" sz="2400" b="1">
                <a:latin typeface="Comic Sans MS" panose="030F0702030302020204" pitchFamily="66" charset="0"/>
              </a:rPr>
            </a:br>
            <a:r>
              <a:rPr lang="en-US" altLang="zh-CN" sz="2400" b="1">
                <a:latin typeface="Comic Sans MS" panose="030F0702030302020204" pitchFamily="66" charset="0"/>
              </a:rPr>
              <a:t>select </a:t>
            </a:r>
            <a:r>
              <a:rPr lang="en-US" altLang="zh-CN" sz="2400" i="1">
                <a:latin typeface="Comic Sans MS" panose="030F0702030302020204" pitchFamily="66" charset="0"/>
              </a:rPr>
              <a:t>loan_number, branch_name</a:t>
            </a:r>
            <a:br>
              <a:rPr lang="en-US" altLang="zh-CN" sz="2400" i="1">
                <a:latin typeface="Comic Sans MS" panose="030F0702030302020204" pitchFamily="66" charset="0"/>
              </a:rPr>
            </a:br>
            <a:r>
              <a:rPr lang="en-US" altLang="zh-CN" sz="2400" b="1">
                <a:latin typeface="Comic Sans MS" panose="030F0702030302020204" pitchFamily="66" charset="0"/>
              </a:rPr>
              <a:t>from </a:t>
            </a:r>
            <a:r>
              <a:rPr lang="en-US" altLang="zh-CN" sz="2400" i="1">
                <a:latin typeface="Comic Sans MS" panose="030F0702030302020204" pitchFamily="66" charset="0"/>
              </a:rPr>
              <a:t>loan</a:t>
            </a:r>
          </a:p>
        </p:txBody>
      </p:sp>
      <p:sp>
        <p:nvSpPr>
          <p:cNvPr id="160775" name="Rectangle 7">
            <a:extLst>
              <a:ext uri="{FF2B5EF4-FFF2-40B4-BE49-F238E27FC236}">
                <a16:creationId xmlns:a16="http://schemas.microsoft.com/office/drawing/2014/main" id="{C388311A-4FF0-AABB-9E0F-B00A1862A7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013" y="4160838"/>
            <a:ext cx="4176712" cy="850900"/>
          </a:xfrm>
          <a:prstGeom prst="rect">
            <a:avLst/>
          </a:prstGeom>
          <a:solidFill>
            <a:schemeClr val="bg1">
              <a:alpha val="50980"/>
            </a:schemeClr>
          </a:solidFill>
          <a:ln w="28575" algn="ctr">
            <a:pattFill prst="wdDnDiag">
              <a:fgClr>
                <a:srgbClr val="0066FF"/>
              </a:fgClr>
              <a:bgClr>
                <a:srgbClr val="FFFFFF"/>
              </a:bgClr>
            </a:patt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400" b="1">
                <a:latin typeface="Comic Sans MS" panose="030F0702030302020204" pitchFamily="66" charset="0"/>
              </a:rPr>
              <a:t>insert into l</a:t>
            </a:r>
            <a:r>
              <a:rPr lang="en-US" altLang="zh-CN" sz="2400" i="1">
                <a:latin typeface="Comic Sans MS" panose="030F0702030302020204" pitchFamily="66" charset="0"/>
              </a:rPr>
              <a:t>oan_branch</a:t>
            </a:r>
            <a:br>
              <a:rPr lang="en-US" altLang="zh-CN" sz="2400">
                <a:latin typeface="Comic Sans MS" panose="030F0702030302020204" pitchFamily="66" charset="0"/>
              </a:rPr>
            </a:br>
            <a:r>
              <a:rPr lang="en-US" altLang="zh-CN" sz="2400" b="1">
                <a:latin typeface="Comic Sans MS" panose="030F0702030302020204" pitchFamily="66" charset="0"/>
              </a:rPr>
              <a:t>values </a:t>
            </a:r>
            <a:r>
              <a:rPr lang="en-US" altLang="zh-CN" sz="2400">
                <a:latin typeface="Comic Sans MS" panose="030F0702030302020204" pitchFamily="66" charset="0"/>
              </a:rPr>
              <a:t>('L-37</a:t>
            </a:r>
            <a:r>
              <a:rPr lang="en-US" altLang="zh-CN" sz="2400">
                <a:latin typeface="Arial" panose="020B0604020202020204" pitchFamily="34" charset="0"/>
              </a:rPr>
              <a:t>‘</a:t>
            </a:r>
            <a:r>
              <a:rPr lang="en-US" altLang="zh-CN" sz="2400">
                <a:latin typeface="Comic Sans MS" panose="030F0702030302020204" pitchFamily="66" charset="0"/>
              </a:rPr>
              <a:t>, 'Perryridge</a:t>
            </a:r>
            <a:r>
              <a:rPr lang="en-US" altLang="zh-CN" sz="2400">
                <a:latin typeface="Arial" panose="020B0604020202020204" pitchFamily="34" charset="0"/>
              </a:rPr>
              <a:t>‘</a:t>
            </a:r>
            <a:r>
              <a:rPr lang="en-US" altLang="zh-CN" sz="2400">
                <a:latin typeface="Comic Sans MS" panose="030F0702030302020204" pitchFamily="66" charset="0"/>
              </a:rPr>
              <a:t>)</a:t>
            </a:r>
          </a:p>
        </p:txBody>
      </p:sp>
      <p:sp>
        <p:nvSpPr>
          <p:cNvPr id="522250" name="Rectangle 10">
            <a:extLst>
              <a:ext uri="{FF2B5EF4-FFF2-40B4-BE49-F238E27FC236}">
                <a16:creationId xmlns:a16="http://schemas.microsoft.com/office/drawing/2014/main" id="{92B8FFCD-2A5D-7E67-A266-174B32C08D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5227638"/>
            <a:ext cx="7343775" cy="850900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2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1066800" indent="-3429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589088" indent="-342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2111375" indent="-3429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633663" indent="-3429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3090863" indent="-34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548063" indent="-34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4005263" indent="-34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462463" indent="-34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Blip>
                <a:blip r:embed="rId4"/>
              </a:buBlip>
            </a:pPr>
            <a:r>
              <a:rPr lang="en-US" altLang="zh-CN" sz="2400">
                <a:latin typeface="Comic Sans MS" panose="030F0702030302020204" pitchFamily="66" charset="0"/>
              </a:rPr>
              <a:t> represented by the insertion of the tuple           ('L-37', 'Perryridge', </a:t>
            </a:r>
            <a:r>
              <a:rPr lang="en-US" altLang="zh-CN" sz="2400" i="1">
                <a:latin typeface="Comic Sans MS" panose="030F0702030302020204" pitchFamily="66" charset="0"/>
              </a:rPr>
              <a:t>null </a:t>
            </a:r>
            <a:r>
              <a:rPr lang="en-US" altLang="zh-CN" sz="2400">
                <a:latin typeface="Comic Sans MS" panose="030F0702030302020204" pitchFamily="66" charset="0"/>
              </a:rPr>
              <a:t>) into the </a:t>
            </a:r>
            <a:r>
              <a:rPr lang="en-US" altLang="zh-CN" sz="2400" i="1">
                <a:latin typeface="Comic Sans MS" panose="030F0702030302020204" pitchFamily="66" charset="0"/>
              </a:rPr>
              <a:t>loan</a:t>
            </a:r>
            <a:r>
              <a:rPr lang="en-US" altLang="zh-CN" sz="2400">
                <a:latin typeface="Comic Sans MS" panose="030F0702030302020204" pitchFamily="66" charset="0"/>
              </a:rPr>
              <a:t> relation</a:t>
            </a:r>
            <a:endParaRPr lang="en-US" altLang="zh-CN" sz="2400" b="1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ransition spd="med">
    <p:fade/>
    <p:sndAc>
      <p:stSnd>
        <p:snd r:embed="rId3" name="click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222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222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522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22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50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页脚占位符 4">
            <a:extLst>
              <a:ext uri="{FF2B5EF4-FFF2-40B4-BE49-F238E27FC236}">
                <a16:creationId xmlns:a16="http://schemas.microsoft.com/office/drawing/2014/main" id="{8D1E030B-1785-FC84-5971-083AEBC98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066FF"/>
                </a:solidFill>
                <a:latin typeface="Comic Sans MS" panose="030F0702030302020204" pitchFamily="66" charset="0"/>
              </a:rPr>
              <a:t>Chapter3 SQL</a:t>
            </a:r>
          </a:p>
        </p:txBody>
      </p:sp>
      <p:sp>
        <p:nvSpPr>
          <p:cNvPr id="162819" name="灯片编号占位符 5">
            <a:extLst>
              <a:ext uri="{FF2B5EF4-FFF2-40B4-BE49-F238E27FC236}">
                <a16:creationId xmlns:a16="http://schemas.microsoft.com/office/drawing/2014/main" id="{F16AD49E-E7F3-5AD0-D138-FEF0F5A08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B535271-0C05-42A8-B746-DDF48D4069E9}" type="slidenum">
              <a:rPr lang="en-US" altLang="zh-CN" sz="1800" smtClean="0">
                <a:latin typeface="Comic Sans MS" panose="030F0702030302020204" pitchFamily="66" charset="0"/>
              </a:rPr>
              <a:pPr>
                <a:spcBef>
                  <a:spcPct val="0"/>
                </a:spcBef>
                <a:buFontTx/>
                <a:buNone/>
              </a:pPr>
              <a:t>79</a:t>
            </a:fld>
            <a:endParaRPr lang="en-US" altLang="zh-CN" sz="1800">
              <a:latin typeface="Comic Sans MS" panose="030F0702030302020204" pitchFamily="66" charset="0"/>
            </a:endParaRPr>
          </a:p>
        </p:txBody>
      </p:sp>
      <p:sp>
        <p:nvSpPr>
          <p:cNvPr id="162820" name="Rectangle 2">
            <a:extLst>
              <a:ext uri="{FF2B5EF4-FFF2-40B4-BE49-F238E27FC236}">
                <a16:creationId xmlns:a16="http://schemas.microsoft.com/office/drawing/2014/main" id="{459C2910-488B-BFD9-5C48-26286EC76C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Update Through Views611</a:t>
            </a:r>
          </a:p>
        </p:txBody>
      </p:sp>
      <p:sp>
        <p:nvSpPr>
          <p:cNvPr id="162821" name="Rectangle 4">
            <a:extLst>
              <a:ext uri="{FF2B5EF4-FFF2-40B4-BE49-F238E27FC236}">
                <a16:creationId xmlns:a16="http://schemas.microsoft.com/office/drawing/2014/main" id="{C235484E-5DC1-FA56-85C2-B09C942AEA6D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395288" y="1628775"/>
            <a:ext cx="8353425" cy="2305050"/>
          </a:xfrm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alpha val="5098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28575" cap="flat" cmpd="sng" algn="ctr">
                <a:pattFill prst="wdDnDiag">
                  <a:fgClr>
                    <a:srgbClr val="0066FF"/>
                  </a:fgClr>
                  <a:bgClr>
                    <a:srgbClr val="FFFFFF"/>
                  </a:bgClr>
                </a:patt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en-US" altLang="zh-CN"/>
              <a:t>Some updates through views are impossible to translate into updates on the database relations</a:t>
            </a:r>
          </a:p>
          <a:p>
            <a:pPr eaLnBrk="1" hangingPunct="1"/>
            <a:endParaRPr lang="en-US" altLang="zh-CN"/>
          </a:p>
        </p:txBody>
      </p:sp>
      <p:sp>
        <p:nvSpPr>
          <p:cNvPr id="162822" name="Rectangle 5">
            <a:extLst>
              <a:ext uri="{FF2B5EF4-FFF2-40B4-BE49-F238E27FC236}">
                <a16:creationId xmlns:a16="http://schemas.microsoft.com/office/drawing/2014/main" id="{DF638C4B-379E-9EC3-8F73-BE75D3697F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3284538"/>
            <a:ext cx="7273925" cy="1581150"/>
          </a:xfrm>
          <a:prstGeom prst="rect">
            <a:avLst/>
          </a:prstGeom>
          <a:solidFill>
            <a:schemeClr val="bg1">
              <a:alpha val="50980"/>
            </a:schemeClr>
          </a:solidFill>
          <a:ln w="28575" algn="ctr">
            <a:pattFill prst="wdDnDiag">
              <a:fgClr>
                <a:srgbClr val="0066FF"/>
              </a:fgClr>
              <a:bgClr>
                <a:srgbClr val="FFFFFF"/>
              </a:bgClr>
            </a:patt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179388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buFontTx/>
              <a:buNone/>
            </a:pPr>
            <a:r>
              <a:rPr lang="en-US" altLang="zh-CN" sz="2400" b="1">
                <a:latin typeface="Comic Sans MS" panose="030F0702030302020204" pitchFamily="66" charset="0"/>
              </a:rPr>
              <a:t>create view </a:t>
            </a:r>
            <a:r>
              <a:rPr lang="en-US" altLang="zh-CN" sz="2400" i="1">
                <a:latin typeface="Comic Sans MS" panose="030F0702030302020204" pitchFamily="66" charset="0"/>
              </a:rPr>
              <a:t>v </a:t>
            </a:r>
            <a:r>
              <a:rPr lang="en-US" altLang="zh-CN" sz="2400" b="1">
                <a:latin typeface="Comic Sans MS" panose="030F0702030302020204" pitchFamily="66" charset="0"/>
              </a:rPr>
              <a:t>as</a:t>
            </a:r>
            <a:br>
              <a:rPr lang="en-US" altLang="zh-CN" sz="2400" b="1">
                <a:latin typeface="Comic Sans MS" panose="030F0702030302020204" pitchFamily="66" charset="0"/>
              </a:rPr>
            </a:br>
            <a:r>
              <a:rPr lang="en-US" altLang="zh-CN" sz="2400" b="1">
                <a:latin typeface="Comic Sans MS" panose="030F0702030302020204" pitchFamily="66" charset="0"/>
              </a:rPr>
              <a:t>     select </a:t>
            </a:r>
            <a:r>
              <a:rPr lang="en-US" altLang="zh-CN" sz="2400" i="1">
                <a:latin typeface="Comic Sans MS" panose="030F0702030302020204" pitchFamily="66" charset="0"/>
              </a:rPr>
              <a:t>loan_number, branch_name, amount</a:t>
            </a:r>
            <a:br>
              <a:rPr lang="en-US" altLang="zh-CN" sz="2400" i="1">
                <a:latin typeface="Comic Sans MS" panose="030F0702030302020204" pitchFamily="66" charset="0"/>
              </a:rPr>
            </a:br>
            <a:r>
              <a:rPr lang="en-US" altLang="zh-CN" sz="2400" i="1">
                <a:latin typeface="Comic Sans MS" panose="030F0702030302020204" pitchFamily="66" charset="0"/>
              </a:rPr>
              <a:t>       </a:t>
            </a:r>
            <a:r>
              <a:rPr lang="en-US" altLang="zh-CN" sz="2400" b="1">
                <a:latin typeface="Comic Sans MS" panose="030F0702030302020204" pitchFamily="66" charset="0"/>
              </a:rPr>
              <a:t>from </a:t>
            </a:r>
            <a:r>
              <a:rPr lang="en-US" altLang="zh-CN" sz="2400" i="1">
                <a:latin typeface="Comic Sans MS" panose="030F0702030302020204" pitchFamily="66" charset="0"/>
              </a:rPr>
              <a:t>loan</a:t>
            </a:r>
            <a:br>
              <a:rPr lang="en-US" altLang="zh-CN" sz="2400" i="1">
                <a:latin typeface="Comic Sans MS" panose="030F0702030302020204" pitchFamily="66" charset="0"/>
              </a:rPr>
            </a:br>
            <a:r>
              <a:rPr lang="en-US" altLang="zh-CN" sz="2400" i="1">
                <a:latin typeface="Comic Sans MS" panose="030F0702030302020204" pitchFamily="66" charset="0"/>
              </a:rPr>
              <a:t>       </a:t>
            </a:r>
            <a:r>
              <a:rPr lang="en-US" altLang="zh-CN" sz="2400" b="1">
                <a:latin typeface="Comic Sans MS" panose="030F0702030302020204" pitchFamily="66" charset="0"/>
              </a:rPr>
              <a:t>where</a:t>
            </a:r>
            <a:r>
              <a:rPr lang="en-US" altLang="zh-CN" sz="2400" i="1">
                <a:latin typeface="Comic Sans MS" panose="030F0702030302020204" pitchFamily="66" charset="0"/>
              </a:rPr>
              <a:t> branch_name = </a:t>
            </a:r>
            <a:r>
              <a:rPr lang="en-US" altLang="zh-CN" sz="2400">
                <a:latin typeface="Arial" panose="020B0604020202020204" pitchFamily="34" charset="0"/>
              </a:rPr>
              <a:t>‘</a:t>
            </a:r>
            <a:r>
              <a:rPr lang="en-US" altLang="zh-CN" sz="2400">
                <a:latin typeface="Comic Sans MS" panose="030F0702030302020204" pitchFamily="66" charset="0"/>
              </a:rPr>
              <a:t>Perryridge</a:t>
            </a:r>
            <a:r>
              <a:rPr lang="en-US" altLang="zh-CN" sz="2400">
                <a:latin typeface="Arial" panose="020B0604020202020204" pitchFamily="34" charset="0"/>
              </a:rPr>
              <a:t>’</a:t>
            </a:r>
            <a:endParaRPr lang="en-US" altLang="zh-CN" sz="2400" i="1">
              <a:latin typeface="Comic Sans MS" panose="030F0702030302020204" pitchFamily="66" charset="0"/>
            </a:endParaRPr>
          </a:p>
        </p:txBody>
      </p:sp>
      <p:sp>
        <p:nvSpPr>
          <p:cNvPr id="162823" name="Rectangle 6">
            <a:extLst>
              <a:ext uri="{FF2B5EF4-FFF2-40B4-BE49-F238E27FC236}">
                <a16:creationId xmlns:a16="http://schemas.microsoft.com/office/drawing/2014/main" id="{089D63B2-A1E7-E773-2B76-F46F310030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5084763"/>
            <a:ext cx="7273925" cy="485775"/>
          </a:xfrm>
          <a:prstGeom prst="rect">
            <a:avLst/>
          </a:prstGeom>
          <a:solidFill>
            <a:schemeClr val="bg1">
              <a:alpha val="50980"/>
            </a:schemeClr>
          </a:solidFill>
          <a:ln w="28575" algn="ctr">
            <a:pattFill prst="wdDnDiag">
              <a:fgClr>
                <a:srgbClr val="0066FF"/>
              </a:fgClr>
              <a:bgClr>
                <a:srgbClr val="FFFFFF"/>
              </a:bgClr>
            </a:patt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400" b="1">
                <a:latin typeface="Comic Sans MS" panose="030F0702030302020204" pitchFamily="66" charset="0"/>
              </a:rPr>
              <a:t>insert into </a:t>
            </a:r>
            <a:r>
              <a:rPr lang="en-US" altLang="zh-CN" sz="2400" i="1">
                <a:latin typeface="Comic Sans MS" panose="030F0702030302020204" pitchFamily="66" charset="0"/>
              </a:rPr>
              <a:t>v</a:t>
            </a:r>
            <a:r>
              <a:rPr lang="en-US" altLang="zh-CN" sz="2400">
                <a:latin typeface="Comic Sans MS" panose="030F0702030302020204" pitchFamily="66" charset="0"/>
              </a:rPr>
              <a:t> </a:t>
            </a:r>
            <a:r>
              <a:rPr lang="en-US" altLang="zh-CN" sz="2400" b="1">
                <a:latin typeface="Comic Sans MS" panose="030F0702030302020204" pitchFamily="66" charset="0"/>
              </a:rPr>
              <a:t>values  (</a:t>
            </a:r>
            <a:r>
              <a:rPr lang="en-US" altLang="zh-CN" sz="2400">
                <a:latin typeface="Comic Sans MS" panose="030F0702030302020204" pitchFamily="66" charset="0"/>
              </a:rPr>
              <a:t> 'L-99</a:t>
            </a:r>
            <a:r>
              <a:rPr lang="en-US" altLang="zh-CN" sz="2400" i="1">
                <a:latin typeface="Comic Sans MS" panose="030F0702030302020204" pitchFamily="66" charset="0"/>
              </a:rPr>
              <a:t>','</a:t>
            </a:r>
            <a:r>
              <a:rPr lang="en-US" altLang="zh-CN" sz="2400">
                <a:latin typeface="Comic Sans MS" panose="030F0702030302020204" pitchFamily="66" charset="0"/>
              </a:rPr>
              <a:t>Downtown</a:t>
            </a:r>
            <a:r>
              <a:rPr lang="en-US" altLang="zh-CN" sz="2400" i="1">
                <a:latin typeface="Comic Sans MS" panose="030F0702030302020204" pitchFamily="66" charset="0"/>
              </a:rPr>
              <a:t>', 23</a:t>
            </a:r>
            <a:r>
              <a:rPr lang="en-US" altLang="zh-CN" sz="2400" b="1">
                <a:latin typeface="Comic Sans MS" panose="030F0702030302020204" pitchFamily="66" charset="0"/>
              </a:rPr>
              <a:t>)</a:t>
            </a:r>
            <a:r>
              <a:rPr lang="en-US" altLang="zh-CN" sz="2400">
                <a:latin typeface="Comic Sans MS" panose="030F0702030302020204" pitchFamily="66" charset="0"/>
              </a:rPr>
              <a:t> </a:t>
            </a:r>
          </a:p>
        </p:txBody>
      </p:sp>
      <p:sp>
        <p:nvSpPr>
          <p:cNvPr id="525319" name="Rectangle 7">
            <a:extLst>
              <a:ext uri="{FF2B5EF4-FFF2-40B4-BE49-F238E27FC236}">
                <a16:creationId xmlns:a16="http://schemas.microsoft.com/office/drawing/2014/main" id="{C3DCF6E5-E97C-AD77-792B-6CFE183BAB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5825" y="476250"/>
            <a:ext cx="935038" cy="3587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>
                <a:latin typeface="Comic Sans MS" panose="030F0702030302020204" pitchFamily="66" charset="0"/>
              </a:rPr>
              <a:t>Cont</a:t>
            </a:r>
            <a:r>
              <a:rPr lang="en-US" altLang="zh-CN" sz="2800">
                <a:latin typeface="Comic Sans MS" panose="030F0702030302020204" pitchFamily="66" charset="0"/>
              </a:rPr>
              <a:t>.</a:t>
            </a:r>
          </a:p>
        </p:txBody>
      </p:sp>
    </p:spTree>
  </p:cSld>
  <p:clrMapOvr>
    <a:masterClrMapping/>
  </p:clrMapOvr>
  <p:transition spd="med">
    <p:fade/>
    <p:sndAc>
      <p:stSnd>
        <p:snd r:embed="rId3" name="click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53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53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531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页脚占位符 4">
            <a:extLst>
              <a:ext uri="{FF2B5EF4-FFF2-40B4-BE49-F238E27FC236}">
                <a16:creationId xmlns:a16="http://schemas.microsoft.com/office/drawing/2014/main" id="{59CA2821-8495-5016-0282-1E7FD0BCD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066FF"/>
                </a:solidFill>
                <a:latin typeface="Comic Sans MS" panose="030F0702030302020204" pitchFamily="66" charset="0"/>
              </a:rPr>
              <a:t>Chapter3 SQL</a:t>
            </a:r>
          </a:p>
        </p:txBody>
      </p:sp>
      <p:sp>
        <p:nvSpPr>
          <p:cNvPr id="18435" name="灯片编号占位符 5">
            <a:extLst>
              <a:ext uri="{FF2B5EF4-FFF2-40B4-BE49-F238E27FC236}">
                <a16:creationId xmlns:a16="http://schemas.microsoft.com/office/drawing/2014/main" id="{8C597F87-BE30-9E4F-50C7-E7F44BC84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0F77AA3-C413-49C6-9D6B-F0D3661912AB}" type="slidenum">
              <a:rPr lang="en-US" altLang="zh-CN" sz="1800" smtClean="0">
                <a:latin typeface="Comic Sans MS" panose="030F0702030302020204" pitchFamily="66" charset="0"/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zh-CN" sz="1800">
              <a:latin typeface="Comic Sans MS" panose="030F0702030302020204" pitchFamily="66" charset="0"/>
            </a:endParaRPr>
          </a:p>
        </p:txBody>
      </p:sp>
      <p:sp>
        <p:nvSpPr>
          <p:cNvPr id="365573" name="Rectangle 5">
            <a:extLst>
              <a:ext uri="{FF2B5EF4-FFF2-40B4-BE49-F238E27FC236}">
                <a16:creationId xmlns:a16="http://schemas.microsoft.com/office/drawing/2014/main" id="{E064F528-E533-5F3F-9CD2-71CC881899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2492375"/>
            <a:ext cx="7127875" cy="1657350"/>
          </a:xfrm>
          <a:prstGeom prst="rect">
            <a:avLst/>
          </a:prstGeom>
          <a:solidFill>
            <a:schemeClr val="hlink">
              <a:alpha val="18823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algn="ctr">
                <a:solidFill>
                  <a:srgbClr val="0066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endParaRPr lang="zh-CN" altLang="en-US" sz="2400">
              <a:latin typeface="Comic Sans MS" panose="030F0702030302020204" pitchFamily="66" charset="0"/>
            </a:endParaRPr>
          </a:p>
        </p:txBody>
      </p:sp>
      <p:sp>
        <p:nvSpPr>
          <p:cNvPr id="18437" name="Rectangle 2">
            <a:extLst>
              <a:ext uri="{FF2B5EF4-FFF2-40B4-BE49-F238E27FC236}">
                <a16:creationId xmlns:a16="http://schemas.microsoft.com/office/drawing/2014/main" id="{D025F9CC-DFA4-7886-DC3D-236F673088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5288" y="333375"/>
            <a:ext cx="8359775" cy="941388"/>
          </a:xfrm>
        </p:spPr>
        <p:txBody>
          <a:bodyPr/>
          <a:lstStyle/>
          <a:p>
            <a:pPr eaLnBrk="1" hangingPunct="1"/>
            <a:r>
              <a:rPr lang="en-US" altLang="zh-CN"/>
              <a:t>Create Table Construct</a:t>
            </a:r>
          </a:p>
        </p:txBody>
      </p:sp>
      <p:sp>
        <p:nvSpPr>
          <p:cNvPr id="18438" name="Rectangle 3">
            <a:extLst>
              <a:ext uri="{FF2B5EF4-FFF2-40B4-BE49-F238E27FC236}">
                <a16:creationId xmlns:a16="http://schemas.microsoft.com/office/drawing/2014/main" id="{4F900590-C6CA-D8D7-735A-31935A8D0A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1557338"/>
            <a:ext cx="8353425" cy="44640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/>
              <a:t>An SQL relation is defined using the </a:t>
            </a:r>
            <a:r>
              <a:rPr lang="en-US" altLang="zh-CN" b="1">
                <a:solidFill>
                  <a:srgbClr val="CC0066"/>
                </a:solidFill>
              </a:rPr>
              <a:t>create table</a:t>
            </a:r>
            <a:r>
              <a:rPr lang="en-US" altLang="zh-CN" b="1"/>
              <a:t> </a:t>
            </a:r>
            <a:r>
              <a:rPr lang="en-US" altLang="zh-CN"/>
              <a:t>command:</a:t>
            </a:r>
          </a:p>
          <a:p>
            <a:pPr eaLnBrk="1" hangingPunct="1">
              <a:lnSpc>
                <a:spcPct val="90000"/>
              </a:lnSpc>
            </a:pPr>
            <a:endParaRPr lang="en-US" altLang="zh-CN"/>
          </a:p>
          <a:p>
            <a:pPr eaLnBrk="1" hangingPunct="1">
              <a:lnSpc>
                <a:spcPct val="90000"/>
              </a:lnSpc>
            </a:pPr>
            <a:endParaRPr lang="en-US" altLang="zh-CN"/>
          </a:p>
          <a:p>
            <a:pPr eaLnBrk="1" hangingPunct="1">
              <a:lnSpc>
                <a:spcPct val="90000"/>
              </a:lnSpc>
            </a:pPr>
            <a:endParaRPr lang="en-US" altLang="zh-CN"/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i="1"/>
              <a:t>r</a:t>
            </a:r>
            <a:r>
              <a:rPr lang="en-US" altLang="zh-CN" sz="2400"/>
              <a:t> is the name of the relation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/>
              <a:t>each A</a:t>
            </a:r>
            <a:r>
              <a:rPr lang="en-US" altLang="zh-CN" sz="2400" baseline="-25000"/>
              <a:t>i</a:t>
            </a:r>
            <a:r>
              <a:rPr lang="en-US" altLang="zh-CN" sz="2400"/>
              <a:t> is an attribute name in the schema of relation 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/>
              <a:t>D</a:t>
            </a:r>
            <a:r>
              <a:rPr lang="en-US" altLang="zh-CN" sz="2400" baseline="-25000"/>
              <a:t>i</a:t>
            </a:r>
            <a:r>
              <a:rPr lang="en-US" altLang="zh-CN" sz="2400"/>
              <a:t> is the data type of values in the domain of attribute A</a:t>
            </a:r>
            <a:r>
              <a:rPr lang="en-US" altLang="zh-CN" sz="2400" baseline="-25000"/>
              <a:t>i</a:t>
            </a:r>
          </a:p>
        </p:txBody>
      </p:sp>
      <p:sp>
        <p:nvSpPr>
          <p:cNvPr id="18439" name="Rectangle 4">
            <a:extLst>
              <a:ext uri="{FF2B5EF4-FFF2-40B4-BE49-F238E27FC236}">
                <a16:creationId xmlns:a16="http://schemas.microsoft.com/office/drawing/2014/main" id="{157858FA-9177-9B6F-999F-E88F5BE303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2520950"/>
            <a:ext cx="6865938" cy="162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b="1">
                <a:latin typeface="Comic Sans MS" panose="030F0702030302020204" pitchFamily="66" charset="0"/>
              </a:rPr>
              <a:t>create table </a:t>
            </a:r>
            <a:r>
              <a:rPr lang="en-US" altLang="zh-CN" sz="2800" i="1">
                <a:latin typeface="Comic Sans MS" panose="030F0702030302020204" pitchFamily="66" charset="0"/>
              </a:rPr>
              <a:t>r </a:t>
            </a:r>
            <a:r>
              <a:rPr lang="en-US" altLang="zh-CN" sz="2800">
                <a:latin typeface="Comic Sans MS" panose="030F0702030302020204" pitchFamily="66" charset="0"/>
              </a:rPr>
              <a:t>(</a:t>
            </a:r>
            <a:r>
              <a:rPr lang="en-US" altLang="zh-CN" sz="2800" i="1">
                <a:latin typeface="Comic Sans MS" panose="030F0702030302020204" pitchFamily="66" charset="0"/>
              </a:rPr>
              <a:t>A</a:t>
            </a:r>
            <a:r>
              <a:rPr lang="en-US" altLang="zh-CN" sz="2800">
                <a:latin typeface="Comic Sans MS" panose="030F0702030302020204" pitchFamily="66" charset="0"/>
              </a:rPr>
              <a:t>1 </a:t>
            </a:r>
            <a:r>
              <a:rPr lang="en-US" altLang="zh-CN" sz="2800" i="1">
                <a:latin typeface="Comic Sans MS" panose="030F0702030302020204" pitchFamily="66" charset="0"/>
              </a:rPr>
              <a:t>D</a:t>
            </a:r>
            <a:r>
              <a:rPr lang="en-US" altLang="zh-CN" sz="2800">
                <a:latin typeface="Comic Sans MS" panose="030F0702030302020204" pitchFamily="66" charset="0"/>
              </a:rPr>
              <a:t>1, </a:t>
            </a:r>
            <a:r>
              <a:rPr lang="en-US" altLang="zh-CN" sz="2800" i="1">
                <a:latin typeface="Comic Sans MS" panose="030F0702030302020204" pitchFamily="66" charset="0"/>
              </a:rPr>
              <a:t>A</a:t>
            </a:r>
            <a:r>
              <a:rPr lang="en-US" altLang="zh-CN" sz="2800">
                <a:latin typeface="Comic Sans MS" panose="030F0702030302020204" pitchFamily="66" charset="0"/>
              </a:rPr>
              <a:t>2 </a:t>
            </a:r>
            <a:r>
              <a:rPr lang="en-US" altLang="zh-CN" sz="2800" i="1">
                <a:latin typeface="Comic Sans MS" panose="030F0702030302020204" pitchFamily="66" charset="0"/>
              </a:rPr>
              <a:t>D</a:t>
            </a:r>
            <a:r>
              <a:rPr lang="en-US" altLang="zh-CN" sz="2800">
                <a:latin typeface="Comic Sans MS" panose="030F0702030302020204" pitchFamily="66" charset="0"/>
              </a:rPr>
              <a:t>2, ..., </a:t>
            </a:r>
            <a:r>
              <a:rPr lang="en-US" altLang="zh-CN" sz="2800" i="1">
                <a:latin typeface="Comic Sans MS" panose="030F0702030302020204" pitchFamily="66" charset="0"/>
              </a:rPr>
              <a:t>An Dn,</a:t>
            </a:r>
            <a:br>
              <a:rPr lang="en-US" altLang="zh-CN" sz="2800" i="1">
                <a:latin typeface="Comic Sans MS" panose="030F0702030302020204" pitchFamily="66" charset="0"/>
              </a:rPr>
            </a:br>
            <a:r>
              <a:rPr lang="en-US" altLang="zh-CN" sz="2800" i="1">
                <a:latin typeface="Comic Sans MS" panose="030F0702030302020204" pitchFamily="66" charset="0"/>
              </a:rPr>
              <a:t>			</a:t>
            </a:r>
            <a:r>
              <a:rPr lang="en-US" altLang="zh-CN" sz="2800">
                <a:latin typeface="Comic Sans MS" panose="030F0702030302020204" pitchFamily="66" charset="0"/>
              </a:rPr>
              <a:t>(integrity-constraint1),</a:t>
            </a:r>
            <a:br>
              <a:rPr lang="en-US" altLang="zh-CN" sz="2800">
                <a:latin typeface="Comic Sans MS" panose="030F0702030302020204" pitchFamily="66" charset="0"/>
              </a:rPr>
            </a:br>
            <a:r>
              <a:rPr lang="en-US" altLang="zh-CN" sz="2800">
                <a:latin typeface="Comic Sans MS" panose="030F0702030302020204" pitchFamily="66" charset="0"/>
              </a:rPr>
              <a:t>			...,</a:t>
            </a:r>
            <a:br>
              <a:rPr lang="en-US" altLang="zh-CN" sz="2800">
                <a:latin typeface="Comic Sans MS" panose="030F0702030302020204" pitchFamily="66" charset="0"/>
              </a:rPr>
            </a:br>
            <a:r>
              <a:rPr lang="en-US" altLang="zh-CN" sz="2800">
                <a:latin typeface="Comic Sans MS" panose="030F0702030302020204" pitchFamily="66" charset="0"/>
              </a:rPr>
              <a:t>			(integrity-constraintk))</a:t>
            </a:r>
          </a:p>
        </p:txBody>
      </p:sp>
    </p:spTree>
  </p:cSld>
  <p:clrMapOvr>
    <a:masterClrMapping/>
  </p:clrMapOvr>
  <p:transition spd="med">
    <p:fade/>
    <p:sndAc>
      <p:stSnd>
        <p:snd r:embed="rId3" name="click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5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5573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页脚占位符 4">
            <a:extLst>
              <a:ext uri="{FF2B5EF4-FFF2-40B4-BE49-F238E27FC236}">
                <a16:creationId xmlns:a16="http://schemas.microsoft.com/office/drawing/2014/main" id="{29AD2535-F026-904F-3903-05CB6E7D1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066FF"/>
                </a:solidFill>
                <a:latin typeface="Comic Sans MS" panose="030F0702030302020204" pitchFamily="66" charset="0"/>
              </a:rPr>
              <a:t>Chapter3 SQL</a:t>
            </a:r>
          </a:p>
        </p:txBody>
      </p:sp>
      <p:sp>
        <p:nvSpPr>
          <p:cNvPr id="164867" name="灯片编号占位符 5">
            <a:extLst>
              <a:ext uri="{FF2B5EF4-FFF2-40B4-BE49-F238E27FC236}">
                <a16:creationId xmlns:a16="http://schemas.microsoft.com/office/drawing/2014/main" id="{2C41AC02-F007-6023-330B-4E72C9D9E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1A7DAC2-7064-4001-AD81-D0D4AFA9F6A6}" type="slidenum">
              <a:rPr lang="en-US" altLang="zh-CN" sz="1800" smtClean="0">
                <a:latin typeface="Comic Sans MS" panose="030F0702030302020204" pitchFamily="66" charset="0"/>
              </a:rPr>
              <a:pPr>
                <a:spcBef>
                  <a:spcPct val="0"/>
                </a:spcBef>
                <a:buFontTx/>
                <a:buNone/>
              </a:pPr>
              <a:t>80</a:t>
            </a:fld>
            <a:endParaRPr lang="en-US" altLang="zh-CN" sz="1800">
              <a:latin typeface="Comic Sans MS" panose="030F0702030302020204" pitchFamily="66" charset="0"/>
            </a:endParaRPr>
          </a:p>
        </p:txBody>
      </p:sp>
      <p:sp>
        <p:nvSpPr>
          <p:cNvPr id="164868" name="Rectangle 2">
            <a:extLst>
              <a:ext uri="{FF2B5EF4-FFF2-40B4-BE49-F238E27FC236}">
                <a16:creationId xmlns:a16="http://schemas.microsoft.com/office/drawing/2014/main" id="{05B1AEBC-EF52-0CC7-0D87-89C34D4B7C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Update Through Views</a:t>
            </a:r>
          </a:p>
        </p:txBody>
      </p:sp>
      <p:sp>
        <p:nvSpPr>
          <p:cNvPr id="164869" name="Rectangle 3">
            <a:extLst>
              <a:ext uri="{FF2B5EF4-FFF2-40B4-BE49-F238E27FC236}">
                <a16:creationId xmlns:a16="http://schemas.microsoft.com/office/drawing/2014/main" id="{D7D3FDF3-1224-B8D9-33FC-D07AA3260A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Others cannot be translated uniquely</a:t>
            </a:r>
          </a:p>
          <a:p>
            <a:pPr lvl="2" eaLnBrk="1" hangingPunct="1"/>
            <a:endParaRPr lang="en-US" altLang="zh-CN"/>
          </a:p>
          <a:p>
            <a:pPr lvl="2" eaLnBrk="1" hangingPunct="1"/>
            <a:endParaRPr lang="en-US" altLang="zh-CN"/>
          </a:p>
          <a:p>
            <a:pPr lvl="1" eaLnBrk="1" hangingPunct="1"/>
            <a:r>
              <a:rPr lang="en-US" altLang="zh-CN"/>
              <a:t>Have to choose loan or account, and </a:t>
            </a:r>
            <a:br>
              <a:rPr lang="en-US" altLang="zh-CN"/>
            </a:br>
            <a:r>
              <a:rPr lang="en-US" altLang="zh-CN"/>
              <a:t>create a new loan/account number!</a:t>
            </a:r>
            <a:endParaRPr lang="en-US" altLang="zh-CN" b="1"/>
          </a:p>
          <a:p>
            <a:pPr eaLnBrk="1" hangingPunct="1"/>
            <a:r>
              <a:rPr lang="en-US" altLang="zh-CN"/>
              <a:t>Most SQL implementations allow updates only on simple views (without aggregates) defined on a single relation</a:t>
            </a:r>
          </a:p>
          <a:p>
            <a:pPr eaLnBrk="1" hangingPunct="1"/>
            <a:endParaRPr lang="en-US" altLang="zh-CN"/>
          </a:p>
        </p:txBody>
      </p:sp>
      <p:sp>
        <p:nvSpPr>
          <p:cNvPr id="164870" name="Rectangle 4">
            <a:extLst>
              <a:ext uri="{FF2B5EF4-FFF2-40B4-BE49-F238E27FC236}">
                <a16:creationId xmlns:a16="http://schemas.microsoft.com/office/drawing/2014/main" id="{217937E6-AA0A-9E09-CC8C-B166F8F696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8175" y="2205038"/>
            <a:ext cx="4392613" cy="850900"/>
          </a:xfrm>
          <a:prstGeom prst="rect">
            <a:avLst/>
          </a:prstGeom>
          <a:solidFill>
            <a:schemeClr val="bg1">
              <a:alpha val="50980"/>
            </a:schemeClr>
          </a:solidFill>
          <a:ln w="28575" algn="ctr">
            <a:pattFill prst="wdDnDiag">
              <a:fgClr>
                <a:srgbClr val="0066FF"/>
              </a:fgClr>
              <a:bgClr>
                <a:srgbClr val="FFFFFF"/>
              </a:bgClr>
            </a:patt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400" b="1">
                <a:latin typeface="Comic Sans MS" panose="030F0702030302020204" pitchFamily="66" charset="0"/>
              </a:rPr>
              <a:t>insert into </a:t>
            </a:r>
            <a:r>
              <a:rPr lang="en-US" altLang="zh-CN" sz="2400" i="1">
                <a:latin typeface="Comic Sans MS" panose="030F0702030302020204" pitchFamily="66" charset="0"/>
              </a:rPr>
              <a:t>all_customer</a:t>
            </a:r>
            <a:r>
              <a:rPr lang="en-US" altLang="zh-CN" sz="2400" b="1">
                <a:latin typeface="Comic Sans MS" panose="030F0702030302020204" pitchFamily="66" charset="0"/>
              </a:rPr>
              <a:t>   values </a:t>
            </a:r>
            <a:r>
              <a:rPr lang="en-US" altLang="zh-CN" sz="2400" i="1">
                <a:latin typeface="Comic Sans MS" panose="030F0702030302020204" pitchFamily="66" charset="0"/>
              </a:rPr>
              <a:t>('</a:t>
            </a:r>
            <a:r>
              <a:rPr lang="en-US" altLang="zh-CN" sz="2400">
                <a:latin typeface="Comic Sans MS" panose="030F0702030302020204" pitchFamily="66" charset="0"/>
              </a:rPr>
              <a:t>Perryridge'</a:t>
            </a:r>
            <a:r>
              <a:rPr lang="en-US" altLang="zh-CN" sz="2400" i="1">
                <a:latin typeface="Comic Sans MS" panose="030F0702030302020204" pitchFamily="66" charset="0"/>
              </a:rPr>
              <a:t>, '</a:t>
            </a:r>
            <a:r>
              <a:rPr lang="en-US" altLang="zh-CN" sz="2400">
                <a:latin typeface="Comic Sans MS" panose="030F0702030302020204" pitchFamily="66" charset="0"/>
              </a:rPr>
              <a:t>John') </a:t>
            </a:r>
          </a:p>
        </p:txBody>
      </p:sp>
      <p:sp>
        <p:nvSpPr>
          <p:cNvPr id="523269" name="Rectangle 5">
            <a:extLst>
              <a:ext uri="{FF2B5EF4-FFF2-40B4-BE49-F238E27FC236}">
                <a16:creationId xmlns:a16="http://schemas.microsoft.com/office/drawing/2014/main" id="{79AE321F-8164-8460-CCEE-3642F2E55B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4388" y="404813"/>
            <a:ext cx="935037" cy="3587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>
                <a:latin typeface="Comic Sans MS" panose="030F0702030302020204" pitchFamily="66" charset="0"/>
              </a:rPr>
              <a:t>Cont</a:t>
            </a:r>
            <a:r>
              <a:rPr lang="en-US" altLang="zh-CN" sz="2800">
                <a:latin typeface="Comic Sans MS" panose="030F0702030302020204" pitchFamily="66" charset="0"/>
              </a:rPr>
              <a:t>.</a:t>
            </a:r>
          </a:p>
        </p:txBody>
      </p:sp>
    </p:spTree>
  </p:cSld>
  <p:clrMapOvr>
    <a:masterClrMapping/>
  </p:clrMapOvr>
  <p:transition spd="med">
    <p:fade/>
    <p:sndAc>
      <p:stSnd>
        <p:snd r:embed="rId3" name="click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3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3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3269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页脚占位符 4">
            <a:extLst>
              <a:ext uri="{FF2B5EF4-FFF2-40B4-BE49-F238E27FC236}">
                <a16:creationId xmlns:a16="http://schemas.microsoft.com/office/drawing/2014/main" id="{D3038B10-54B3-C72C-AFD2-3BCEB37DD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066FF"/>
                </a:solidFill>
                <a:latin typeface="Comic Sans MS" panose="030F0702030302020204" pitchFamily="66" charset="0"/>
              </a:rPr>
              <a:t>Chapter3 SQL</a:t>
            </a:r>
          </a:p>
        </p:txBody>
      </p:sp>
      <p:sp>
        <p:nvSpPr>
          <p:cNvPr id="166915" name="灯片编号占位符 5">
            <a:extLst>
              <a:ext uri="{FF2B5EF4-FFF2-40B4-BE49-F238E27FC236}">
                <a16:creationId xmlns:a16="http://schemas.microsoft.com/office/drawing/2014/main" id="{73C1018B-67EC-B931-BCBA-D194257B7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E912343-9F17-4FED-A3E8-EA2F610D2F08}" type="slidenum">
              <a:rPr lang="en-US" altLang="zh-CN" sz="1800" smtClean="0">
                <a:latin typeface="Comic Sans MS" panose="030F0702030302020204" pitchFamily="66" charset="0"/>
              </a:rPr>
              <a:pPr>
                <a:spcBef>
                  <a:spcPct val="0"/>
                </a:spcBef>
                <a:buFontTx/>
                <a:buNone/>
              </a:pPr>
              <a:t>81</a:t>
            </a:fld>
            <a:endParaRPr lang="en-US" altLang="zh-CN" sz="1800">
              <a:latin typeface="Comic Sans MS" panose="030F0702030302020204" pitchFamily="66" charset="0"/>
            </a:endParaRPr>
          </a:p>
        </p:txBody>
      </p:sp>
      <p:sp>
        <p:nvSpPr>
          <p:cNvPr id="166916" name="Rectangle 2">
            <a:extLst>
              <a:ext uri="{FF2B5EF4-FFF2-40B4-BE49-F238E27FC236}">
                <a16:creationId xmlns:a16="http://schemas.microsoft.com/office/drawing/2014/main" id="{A3ED06AA-3808-E27C-0B44-209BB79D5D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5288" y="333375"/>
            <a:ext cx="8359775" cy="792163"/>
          </a:xfrm>
        </p:spPr>
        <p:txBody>
          <a:bodyPr/>
          <a:lstStyle/>
          <a:p>
            <a:pPr eaLnBrk="1" hangingPunct="1"/>
            <a:r>
              <a:rPr lang="en-US" altLang="zh-CN" sz="4800"/>
              <a:t>Joined Relations</a:t>
            </a:r>
          </a:p>
        </p:txBody>
      </p:sp>
      <p:sp>
        <p:nvSpPr>
          <p:cNvPr id="166917" name="Rectangle 3">
            <a:extLst>
              <a:ext uri="{FF2B5EF4-FFF2-40B4-BE49-F238E27FC236}">
                <a16:creationId xmlns:a16="http://schemas.microsoft.com/office/drawing/2014/main" id="{7DBB429A-1559-EF54-6182-4402FF658B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1557338"/>
            <a:ext cx="8353425" cy="45354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b="1">
                <a:solidFill>
                  <a:srgbClr val="CC0066"/>
                </a:solidFill>
              </a:rPr>
              <a:t>Join operations</a:t>
            </a:r>
            <a:r>
              <a:rPr lang="en-US" altLang="zh-CN"/>
              <a:t> take two relations and return as a result another relation.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/>
              <a:t>These additional operations are typically used as subquery expressions in the </a:t>
            </a:r>
            <a:r>
              <a:rPr lang="en-US" altLang="zh-CN" b="1"/>
              <a:t>from </a:t>
            </a:r>
            <a:r>
              <a:rPr lang="en-US" altLang="zh-CN"/>
              <a:t>clause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b="1">
                <a:solidFill>
                  <a:srgbClr val="CC0066"/>
                </a:solidFill>
              </a:rPr>
              <a:t>Join condition</a:t>
            </a:r>
            <a:r>
              <a:rPr lang="en-US" altLang="zh-CN"/>
              <a:t> </a:t>
            </a:r>
            <a:r>
              <a:rPr lang="en-US" altLang="zh-CN">
                <a:latin typeface="Helvetica" panose="020B0604020202020204" pitchFamily="34" charset="0"/>
              </a:rPr>
              <a:t>–</a:t>
            </a:r>
            <a:r>
              <a:rPr lang="en-US" altLang="zh-CN"/>
              <a:t> defines which tuples in the two relations match, and what attributes are present in the result of the join</a:t>
            </a:r>
          </a:p>
        </p:txBody>
      </p:sp>
    </p:spTree>
  </p:cSld>
  <p:clrMapOvr>
    <a:masterClrMapping/>
  </p:clrMapOvr>
  <p:transition spd="med">
    <p:fade/>
    <p:sndAc>
      <p:stSnd>
        <p:snd r:embed="rId3" name="click.wav"/>
      </p:stSnd>
    </p:sndAc>
  </p:transition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页脚占位符 4">
            <a:extLst>
              <a:ext uri="{FF2B5EF4-FFF2-40B4-BE49-F238E27FC236}">
                <a16:creationId xmlns:a16="http://schemas.microsoft.com/office/drawing/2014/main" id="{014B4524-120E-7BBD-5C25-F347C34AE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066FF"/>
                </a:solidFill>
                <a:latin typeface="Comic Sans MS" panose="030F0702030302020204" pitchFamily="66" charset="0"/>
              </a:rPr>
              <a:t>Chapter3 SQL</a:t>
            </a:r>
          </a:p>
        </p:txBody>
      </p:sp>
      <p:sp>
        <p:nvSpPr>
          <p:cNvPr id="168963" name="灯片编号占位符 5">
            <a:extLst>
              <a:ext uri="{FF2B5EF4-FFF2-40B4-BE49-F238E27FC236}">
                <a16:creationId xmlns:a16="http://schemas.microsoft.com/office/drawing/2014/main" id="{46AEE5DF-31EA-1C26-BD55-CEA1A4D4E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C24D986-8823-45A2-9BE1-FD0BB58F2E71}" type="slidenum">
              <a:rPr lang="en-US" altLang="zh-CN" sz="1800" smtClean="0">
                <a:latin typeface="Comic Sans MS" panose="030F0702030302020204" pitchFamily="66" charset="0"/>
              </a:rPr>
              <a:pPr>
                <a:spcBef>
                  <a:spcPct val="0"/>
                </a:spcBef>
                <a:buFontTx/>
                <a:buNone/>
              </a:pPr>
              <a:t>82</a:t>
            </a:fld>
            <a:endParaRPr lang="en-US" altLang="zh-CN" sz="1800">
              <a:latin typeface="Comic Sans MS" panose="030F0702030302020204" pitchFamily="66" charset="0"/>
            </a:endParaRPr>
          </a:p>
        </p:txBody>
      </p:sp>
      <p:sp>
        <p:nvSpPr>
          <p:cNvPr id="168964" name="Rectangle 3">
            <a:extLst>
              <a:ext uri="{FF2B5EF4-FFF2-40B4-BE49-F238E27FC236}">
                <a16:creationId xmlns:a16="http://schemas.microsoft.com/office/drawing/2014/main" id="{2B17BF09-9295-3305-410D-817F29CA42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1628775"/>
            <a:ext cx="8353425" cy="3313113"/>
          </a:xfrm>
        </p:spPr>
        <p:txBody>
          <a:bodyPr/>
          <a:lstStyle/>
          <a:p>
            <a:pPr eaLnBrk="1" hangingPunct="1"/>
            <a:r>
              <a:rPr lang="en-US" altLang="zh-CN" b="1">
                <a:solidFill>
                  <a:srgbClr val="CC0066"/>
                </a:solidFill>
              </a:rPr>
              <a:t>Join type</a:t>
            </a:r>
            <a:r>
              <a:rPr lang="en-US" altLang="zh-CN"/>
              <a:t> </a:t>
            </a:r>
            <a:r>
              <a:rPr lang="en-US" altLang="zh-CN">
                <a:latin typeface="Helvetica" panose="020B0604020202020204" pitchFamily="34" charset="0"/>
              </a:rPr>
              <a:t>–</a:t>
            </a:r>
            <a:r>
              <a:rPr lang="en-US" altLang="zh-CN"/>
              <a:t> defines how tuples in each relation that do not match any tuple in the other relation (based on the join condition) are treated</a:t>
            </a:r>
          </a:p>
        </p:txBody>
      </p:sp>
      <p:sp>
        <p:nvSpPr>
          <p:cNvPr id="527366" name="Rectangle 6">
            <a:extLst>
              <a:ext uri="{FF2B5EF4-FFF2-40B4-BE49-F238E27FC236}">
                <a16:creationId xmlns:a16="http://schemas.microsoft.com/office/drawing/2014/main" id="{1F44F207-1A2D-BE03-234D-0B178E1AAF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2588" y="477838"/>
            <a:ext cx="935037" cy="3587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>
                <a:latin typeface="Comic Sans MS" panose="030F0702030302020204" pitchFamily="66" charset="0"/>
              </a:rPr>
              <a:t>Cont</a:t>
            </a:r>
            <a:r>
              <a:rPr lang="en-US" altLang="zh-CN" sz="2800">
                <a:latin typeface="Comic Sans MS" panose="030F0702030302020204" pitchFamily="66" charset="0"/>
              </a:rPr>
              <a:t>.</a:t>
            </a:r>
          </a:p>
        </p:txBody>
      </p:sp>
      <p:sp>
        <p:nvSpPr>
          <p:cNvPr id="168966" name="Rectangle 8">
            <a:extLst>
              <a:ext uri="{FF2B5EF4-FFF2-40B4-BE49-F238E27FC236}">
                <a16:creationId xmlns:a16="http://schemas.microsoft.com/office/drawing/2014/main" id="{319C6B85-CF04-0CA2-DEA7-D02136C8C7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sz="4800"/>
              <a:t>Joined Relations</a:t>
            </a:r>
          </a:p>
        </p:txBody>
      </p:sp>
      <p:pic>
        <p:nvPicPr>
          <p:cNvPr id="168967" name="Picture 9">
            <a:extLst>
              <a:ext uri="{FF2B5EF4-FFF2-40B4-BE49-F238E27FC236}">
                <a16:creationId xmlns:a16="http://schemas.microsoft.com/office/drawing/2014/main" id="{61F292E7-3ACC-45E7-D432-763ED19B22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9" t="31992" r="63716" b="31500"/>
          <a:stretch>
            <a:fillRect/>
          </a:stretch>
        </p:blipFill>
        <p:spPr bwMode="auto">
          <a:xfrm>
            <a:off x="971550" y="3860800"/>
            <a:ext cx="2735263" cy="2016125"/>
          </a:xfrm>
          <a:prstGeom prst="rect">
            <a:avLst/>
          </a:prstGeom>
          <a:solidFill>
            <a:schemeClr val="bg1">
              <a:alpha val="5098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cmpd="dbl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8968" name="Picture 10">
            <a:extLst>
              <a:ext uri="{FF2B5EF4-FFF2-40B4-BE49-F238E27FC236}">
                <a16:creationId xmlns:a16="http://schemas.microsoft.com/office/drawing/2014/main" id="{88746B71-E9D3-1A55-6BA0-3977747E18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938" t="31992" r="369" b="31500"/>
          <a:stretch>
            <a:fillRect/>
          </a:stretch>
        </p:blipFill>
        <p:spPr bwMode="auto">
          <a:xfrm>
            <a:off x="4356100" y="3860800"/>
            <a:ext cx="3708400" cy="2016125"/>
          </a:xfrm>
          <a:prstGeom prst="rect">
            <a:avLst/>
          </a:prstGeom>
          <a:solidFill>
            <a:schemeClr val="bg1">
              <a:alpha val="5098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cmpd="dbl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>
    <p:fade/>
    <p:sndAc>
      <p:stSnd>
        <p:snd r:embed="rId3" name="click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73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73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7366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页脚占位符 3">
            <a:extLst>
              <a:ext uri="{FF2B5EF4-FFF2-40B4-BE49-F238E27FC236}">
                <a16:creationId xmlns:a16="http://schemas.microsoft.com/office/drawing/2014/main" id="{9C714F5C-B243-1AA8-D316-250A0B679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066FF"/>
                </a:solidFill>
                <a:latin typeface="Comic Sans MS" panose="030F0702030302020204" pitchFamily="66" charset="0"/>
              </a:rPr>
              <a:t>Chapter3 SQL</a:t>
            </a:r>
          </a:p>
        </p:txBody>
      </p:sp>
      <p:sp>
        <p:nvSpPr>
          <p:cNvPr id="171011" name="灯片编号占位符 4">
            <a:extLst>
              <a:ext uri="{FF2B5EF4-FFF2-40B4-BE49-F238E27FC236}">
                <a16:creationId xmlns:a16="http://schemas.microsoft.com/office/drawing/2014/main" id="{67E395AF-58EB-D6E6-C98E-A6D404E80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B26A794-2385-4CFF-A230-23CCAB2B2927}" type="slidenum">
              <a:rPr lang="en-US" altLang="zh-CN" sz="1800" smtClean="0">
                <a:latin typeface="Comic Sans MS" panose="030F0702030302020204" pitchFamily="66" charset="0"/>
              </a:rPr>
              <a:pPr>
                <a:spcBef>
                  <a:spcPct val="0"/>
                </a:spcBef>
                <a:buFontTx/>
                <a:buNone/>
              </a:pPr>
              <a:t>83</a:t>
            </a:fld>
            <a:endParaRPr lang="en-US" altLang="zh-CN" sz="1800">
              <a:latin typeface="Comic Sans MS" panose="030F0702030302020204" pitchFamily="66" charset="0"/>
            </a:endParaRPr>
          </a:p>
        </p:txBody>
      </p:sp>
      <p:sp>
        <p:nvSpPr>
          <p:cNvPr id="171012" name="Rectangle 4">
            <a:extLst>
              <a:ext uri="{FF2B5EF4-FFF2-40B4-BE49-F238E27FC236}">
                <a16:creationId xmlns:a16="http://schemas.microsoft.com/office/drawing/2014/main" id="{BC2B30AF-8276-7123-828F-45417B13E7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5288" y="117475"/>
            <a:ext cx="8359775" cy="1295400"/>
          </a:xfrm>
          <a:noFill/>
        </p:spPr>
        <p:txBody>
          <a:bodyPr/>
          <a:lstStyle/>
          <a:p>
            <a:pPr eaLnBrk="1" hangingPunct="1"/>
            <a:r>
              <a:rPr lang="en-US" altLang="zh-CN" sz="4000"/>
              <a:t>Joined Relations               Datasets for Examples</a:t>
            </a:r>
          </a:p>
        </p:txBody>
      </p:sp>
      <p:pic>
        <p:nvPicPr>
          <p:cNvPr id="171013" name="Picture 5">
            <a:extLst>
              <a:ext uri="{FF2B5EF4-FFF2-40B4-BE49-F238E27FC236}">
                <a16:creationId xmlns:a16="http://schemas.microsoft.com/office/drawing/2014/main" id="{285696E7-367D-451E-411E-C302001DAF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9" t="36275" r="554" b="37259"/>
          <a:stretch>
            <a:fillRect/>
          </a:stretch>
        </p:blipFill>
        <p:spPr bwMode="auto">
          <a:xfrm>
            <a:off x="466725" y="2278063"/>
            <a:ext cx="8208963" cy="1871662"/>
          </a:xfrm>
          <a:prstGeom prst="rect">
            <a:avLst/>
          </a:prstGeom>
          <a:solidFill>
            <a:schemeClr val="bg1">
              <a:alpha val="5098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cmpd="dbl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1014" name="Rectangle 6">
            <a:extLst>
              <a:ext uri="{FF2B5EF4-FFF2-40B4-BE49-F238E27FC236}">
                <a16:creationId xmlns:a16="http://schemas.microsoft.com/office/drawing/2014/main" id="{21C66071-D5C0-66B0-2574-722925C41E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8113" y="1773238"/>
            <a:ext cx="29638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alpha val="5098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pattFill prst="wdDnDiag">
                  <a:fgClr>
                    <a:srgbClr val="0066FF"/>
                  </a:fgClr>
                  <a:bgClr>
                    <a:srgbClr val="FFFFFF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35000"/>
              </a:spcBef>
              <a:buClr>
                <a:srgbClr val="FF0066"/>
              </a:buClr>
              <a:buFont typeface="Monotype Sorts" pitchFamily="2" charset="2"/>
              <a:buChar char="n"/>
            </a:pPr>
            <a:r>
              <a:rPr kumimoji="1" lang="en-US" altLang="zh-CN" sz="2400">
                <a:latin typeface="Comic Sans MS" panose="030F0702030302020204" pitchFamily="66" charset="0"/>
              </a:rPr>
              <a:t>Relation </a:t>
            </a:r>
            <a:r>
              <a:rPr kumimoji="1" lang="en-US" altLang="zh-CN" sz="2400" i="1">
                <a:latin typeface="Comic Sans MS" panose="030F0702030302020204" pitchFamily="66" charset="0"/>
              </a:rPr>
              <a:t>borrower</a:t>
            </a:r>
          </a:p>
        </p:txBody>
      </p:sp>
      <p:sp>
        <p:nvSpPr>
          <p:cNvPr id="171015" name="Rectangle 7">
            <a:extLst>
              <a:ext uri="{FF2B5EF4-FFF2-40B4-BE49-F238E27FC236}">
                <a16:creationId xmlns:a16="http://schemas.microsoft.com/office/drawing/2014/main" id="{D7368FD1-6A0E-BF83-4DF0-860FCF9410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163" y="1773238"/>
            <a:ext cx="2209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alpha val="5098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pattFill prst="wdDnDiag">
                  <a:fgClr>
                    <a:srgbClr val="0066FF"/>
                  </a:fgClr>
                  <a:bgClr>
                    <a:srgbClr val="FFFFFF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FF0066"/>
              </a:buClr>
              <a:buFont typeface="Wingdings" panose="05000000000000000000" pitchFamily="2" charset="2"/>
              <a:buChar char="n"/>
            </a:pPr>
            <a:r>
              <a:rPr lang="en-US" altLang="zh-CN" sz="2400">
                <a:latin typeface="Comic Sans MS" panose="030F0702030302020204" pitchFamily="66" charset="0"/>
              </a:rPr>
              <a:t>Relation </a:t>
            </a:r>
            <a:r>
              <a:rPr lang="en-US" altLang="zh-CN" sz="2400" i="1">
                <a:latin typeface="Comic Sans MS" panose="030F0702030302020204" pitchFamily="66" charset="0"/>
              </a:rPr>
              <a:t>loan</a:t>
            </a:r>
          </a:p>
        </p:txBody>
      </p:sp>
      <p:sp>
        <p:nvSpPr>
          <p:cNvPr id="528392" name="Rectangle 8">
            <a:extLst>
              <a:ext uri="{FF2B5EF4-FFF2-40B4-BE49-F238E27FC236}">
                <a16:creationId xmlns:a16="http://schemas.microsoft.com/office/drawing/2014/main" id="{9D42FED4-52C6-AE96-8FB4-431A8962CA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163" y="4438650"/>
            <a:ext cx="7488237" cy="850900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2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800100" indent="-3429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257300" indent="-342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714500" indent="-3429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71700" indent="-3429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8900" indent="-34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086100" indent="-34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43300" indent="-34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00500" indent="-34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Blip>
                <a:blip r:embed="rId5"/>
              </a:buBlip>
            </a:pPr>
            <a:r>
              <a:rPr kumimoji="1" lang="en-US" altLang="zh-CN" sz="2400">
                <a:latin typeface="Comic Sans MS" panose="030F0702030302020204" pitchFamily="66" charset="0"/>
              </a:rPr>
              <a:t>borrower information missing for L-260 and loan information missing for L-155</a:t>
            </a:r>
            <a:endParaRPr lang="en-US" altLang="zh-CN" sz="2400" b="1">
              <a:solidFill>
                <a:schemeClr val="tx2"/>
              </a:solidFill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ransition spd="med">
    <p:fade/>
    <p:sndAc>
      <p:stSnd>
        <p:snd r:embed="rId3" name="click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283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283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5283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283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8392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页脚占位符 3">
            <a:extLst>
              <a:ext uri="{FF2B5EF4-FFF2-40B4-BE49-F238E27FC236}">
                <a16:creationId xmlns:a16="http://schemas.microsoft.com/office/drawing/2014/main" id="{E517C200-CA03-A9D7-2689-1F41DF831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066FF"/>
                </a:solidFill>
                <a:latin typeface="Comic Sans MS" panose="030F0702030302020204" pitchFamily="66" charset="0"/>
              </a:rPr>
              <a:t>Chapter3 SQL</a:t>
            </a:r>
          </a:p>
        </p:txBody>
      </p:sp>
      <p:sp>
        <p:nvSpPr>
          <p:cNvPr id="173059" name="灯片编号占位符 4">
            <a:extLst>
              <a:ext uri="{FF2B5EF4-FFF2-40B4-BE49-F238E27FC236}">
                <a16:creationId xmlns:a16="http://schemas.microsoft.com/office/drawing/2014/main" id="{7F2701A7-64C4-4A50-4565-CF6D277FB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E50CB89-B189-4496-B505-A86DC64FB9BB}" type="slidenum">
              <a:rPr lang="en-US" altLang="zh-CN" sz="1800" smtClean="0">
                <a:latin typeface="Comic Sans MS" panose="030F0702030302020204" pitchFamily="66" charset="0"/>
              </a:rPr>
              <a:pPr>
                <a:spcBef>
                  <a:spcPct val="0"/>
                </a:spcBef>
                <a:buFontTx/>
                <a:buNone/>
              </a:pPr>
              <a:t>84</a:t>
            </a:fld>
            <a:endParaRPr lang="en-US" altLang="zh-CN" sz="1800">
              <a:latin typeface="Comic Sans MS" panose="030F0702030302020204" pitchFamily="66" charset="0"/>
            </a:endParaRPr>
          </a:p>
        </p:txBody>
      </p:sp>
      <p:sp>
        <p:nvSpPr>
          <p:cNvPr id="173060" name="Rectangle 4">
            <a:extLst>
              <a:ext uri="{FF2B5EF4-FFF2-40B4-BE49-F238E27FC236}">
                <a16:creationId xmlns:a16="http://schemas.microsoft.com/office/drawing/2014/main" id="{3FEE30A2-8B17-BD69-07E3-29FDD54FFC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/>
              <a:t>Joined Relations </a:t>
            </a:r>
            <a:r>
              <a:rPr lang="en-US" altLang="zh-CN">
                <a:latin typeface="Arial" panose="020B0604020202020204" pitchFamily="34" charset="0"/>
              </a:rPr>
              <a:t>–</a:t>
            </a:r>
            <a:r>
              <a:rPr lang="en-US" altLang="zh-CN"/>
              <a:t> Examples </a:t>
            </a:r>
          </a:p>
        </p:txBody>
      </p:sp>
      <p:sp>
        <p:nvSpPr>
          <p:cNvPr id="173061" name="Rectangle 5">
            <a:extLst>
              <a:ext uri="{FF2B5EF4-FFF2-40B4-BE49-F238E27FC236}">
                <a16:creationId xmlns:a16="http://schemas.microsoft.com/office/drawing/2014/main" id="{1B81787D-A4FC-F43C-EBF0-92C29628FF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1557338"/>
            <a:ext cx="6440488" cy="850900"/>
          </a:xfrm>
          <a:prstGeom prst="rect">
            <a:avLst/>
          </a:prstGeom>
          <a:solidFill>
            <a:schemeClr val="bg1">
              <a:alpha val="50980"/>
            </a:schemeClr>
          </a:solidFill>
          <a:ln w="28575" algn="ctr">
            <a:pattFill prst="wdDnDiag">
              <a:fgClr>
                <a:srgbClr val="0066FF"/>
              </a:fgClr>
              <a:bgClr>
                <a:srgbClr val="FFFFFF"/>
              </a:bgClr>
            </a:patt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263525" indent="-26352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FF0066"/>
              </a:buClr>
              <a:buFont typeface="Wingdings" panose="05000000000000000000" pitchFamily="2" charset="2"/>
              <a:buNone/>
            </a:pPr>
            <a:r>
              <a:rPr lang="en-US" altLang="zh-CN" sz="2400" i="1">
                <a:latin typeface="Comic Sans MS" panose="030F0702030302020204" pitchFamily="66" charset="0"/>
              </a:rPr>
              <a:t>loan </a:t>
            </a:r>
            <a:r>
              <a:rPr lang="en-US" altLang="zh-CN" sz="2400" b="1">
                <a:latin typeface="Comic Sans MS" panose="030F0702030302020204" pitchFamily="66" charset="0"/>
              </a:rPr>
              <a:t>inner join </a:t>
            </a:r>
            <a:r>
              <a:rPr lang="en-US" altLang="zh-CN" sz="2400" i="1">
                <a:latin typeface="Comic Sans MS" panose="030F0702030302020204" pitchFamily="66" charset="0"/>
              </a:rPr>
              <a:t>borrower </a:t>
            </a:r>
            <a:r>
              <a:rPr lang="en-US" altLang="zh-CN" sz="2400" b="1">
                <a:latin typeface="Comic Sans MS" panose="030F0702030302020204" pitchFamily="66" charset="0"/>
              </a:rPr>
              <a:t>on</a:t>
            </a:r>
            <a:br>
              <a:rPr lang="en-US" altLang="zh-CN" sz="2400" b="1">
                <a:latin typeface="Comic Sans MS" panose="030F0702030302020204" pitchFamily="66" charset="0"/>
              </a:rPr>
            </a:br>
            <a:r>
              <a:rPr lang="en-US" altLang="zh-CN" sz="2400" i="1">
                <a:latin typeface="Comic Sans MS" panose="030F0702030302020204" pitchFamily="66" charset="0"/>
              </a:rPr>
              <a:t>loan.loan_number = borrower.loan_number</a:t>
            </a:r>
          </a:p>
        </p:txBody>
      </p:sp>
      <p:pic>
        <p:nvPicPr>
          <p:cNvPr id="173062" name="Picture 6">
            <a:extLst>
              <a:ext uri="{FF2B5EF4-FFF2-40B4-BE49-F238E27FC236}">
                <a16:creationId xmlns:a16="http://schemas.microsoft.com/office/drawing/2014/main" id="{6435CD95-8872-D1B4-A6B9-FB958B26EA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1" t="41470" r="394" b="41994"/>
          <a:stretch>
            <a:fillRect/>
          </a:stretch>
        </p:blipFill>
        <p:spPr bwMode="auto">
          <a:xfrm>
            <a:off x="539750" y="2565400"/>
            <a:ext cx="7985125" cy="1000125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3063" name="Rectangle 7">
            <a:extLst>
              <a:ext uri="{FF2B5EF4-FFF2-40B4-BE49-F238E27FC236}">
                <a16:creationId xmlns:a16="http://schemas.microsoft.com/office/drawing/2014/main" id="{5A359BB3-839E-1076-A233-0657DA8E74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3802063"/>
            <a:ext cx="6440488" cy="850900"/>
          </a:xfrm>
          <a:prstGeom prst="rect">
            <a:avLst/>
          </a:prstGeom>
          <a:solidFill>
            <a:schemeClr val="bg1">
              <a:alpha val="50980"/>
            </a:schemeClr>
          </a:solidFill>
          <a:ln w="28575" algn="ctr">
            <a:pattFill prst="wdDnDiag">
              <a:fgClr>
                <a:srgbClr val="0066FF"/>
              </a:fgClr>
              <a:bgClr>
                <a:srgbClr val="FFFFFF"/>
              </a:bgClr>
            </a:patt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263525" indent="-26352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FF0066"/>
              </a:buClr>
              <a:buFont typeface="Wingdings" panose="05000000000000000000" pitchFamily="2" charset="2"/>
              <a:buNone/>
            </a:pPr>
            <a:r>
              <a:rPr kumimoji="1" lang="en-US" altLang="zh-CN" sz="2400" i="1">
                <a:latin typeface="Comic Sans MS" panose="030F0702030302020204" pitchFamily="66" charset="0"/>
              </a:rPr>
              <a:t>loan </a:t>
            </a:r>
            <a:r>
              <a:rPr kumimoji="1" lang="en-US" altLang="zh-CN" sz="2400" b="1">
                <a:latin typeface="Comic Sans MS" panose="030F0702030302020204" pitchFamily="66" charset="0"/>
              </a:rPr>
              <a:t>left outer join</a:t>
            </a:r>
            <a:r>
              <a:rPr kumimoji="1" lang="en-US" altLang="zh-CN" sz="2400" i="1">
                <a:latin typeface="Comic Sans MS" panose="030F0702030302020204" pitchFamily="66" charset="0"/>
              </a:rPr>
              <a:t> borrower </a:t>
            </a:r>
            <a:r>
              <a:rPr kumimoji="1" lang="en-US" altLang="zh-CN" sz="2400" b="1">
                <a:latin typeface="Comic Sans MS" panose="030F0702030302020204" pitchFamily="66" charset="0"/>
              </a:rPr>
              <a:t>on</a:t>
            </a:r>
            <a:br>
              <a:rPr kumimoji="1" lang="en-US" altLang="zh-CN" sz="2400" i="1">
                <a:latin typeface="Comic Sans MS" panose="030F0702030302020204" pitchFamily="66" charset="0"/>
              </a:rPr>
            </a:br>
            <a:r>
              <a:rPr kumimoji="1" lang="en-US" altLang="zh-CN" sz="2400" i="1">
                <a:latin typeface="Comic Sans MS" panose="030F0702030302020204" pitchFamily="66" charset="0"/>
              </a:rPr>
              <a:t>loan.loan_number = borrower.loan_number</a:t>
            </a:r>
          </a:p>
        </p:txBody>
      </p:sp>
      <p:pic>
        <p:nvPicPr>
          <p:cNvPr id="173064" name="Picture 8">
            <a:extLst>
              <a:ext uri="{FF2B5EF4-FFF2-40B4-BE49-F238E27FC236}">
                <a16:creationId xmlns:a16="http://schemas.microsoft.com/office/drawing/2014/main" id="{BDFE7B1E-F343-CDB7-0BC9-E88AAEC23E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9" t="38673" r="415" b="39227"/>
          <a:stretch>
            <a:fillRect/>
          </a:stretch>
        </p:blipFill>
        <p:spPr bwMode="auto">
          <a:xfrm>
            <a:off x="539750" y="4868863"/>
            <a:ext cx="7235825" cy="1214437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>
    <p:fade/>
    <p:sndAc>
      <p:stSnd>
        <p:snd r:embed="rId3" name="click.wav"/>
      </p:stSnd>
    </p:sndAc>
  </p:transition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页脚占位符 2">
            <a:extLst>
              <a:ext uri="{FF2B5EF4-FFF2-40B4-BE49-F238E27FC236}">
                <a16:creationId xmlns:a16="http://schemas.microsoft.com/office/drawing/2014/main" id="{137E0AC9-8F68-0433-B709-E9660221D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066FF"/>
                </a:solidFill>
                <a:latin typeface="Comic Sans MS" panose="030F0702030302020204" pitchFamily="66" charset="0"/>
              </a:rPr>
              <a:t>Chapter3 SQL</a:t>
            </a:r>
          </a:p>
        </p:txBody>
      </p:sp>
      <p:sp>
        <p:nvSpPr>
          <p:cNvPr id="175107" name="灯片编号占位符 3">
            <a:extLst>
              <a:ext uri="{FF2B5EF4-FFF2-40B4-BE49-F238E27FC236}">
                <a16:creationId xmlns:a16="http://schemas.microsoft.com/office/drawing/2014/main" id="{4F90F17A-6D4B-BBBA-8470-347AE8B4B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7F61038-48DE-47BF-8D3D-AF47A343E566}" type="slidenum">
              <a:rPr lang="en-US" altLang="zh-CN" sz="1800" smtClean="0">
                <a:latin typeface="Comic Sans MS" panose="030F0702030302020204" pitchFamily="66" charset="0"/>
              </a:rPr>
              <a:pPr>
                <a:spcBef>
                  <a:spcPct val="0"/>
                </a:spcBef>
                <a:buFontTx/>
                <a:buNone/>
              </a:pPr>
              <a:t>85</a:t>
            </a:fld>
            <a:endParaRPr lang="en-US" altLang="zh-CN" sz="1800">
              <a:latin typeface="Comic Sans MS" panose="030F0702030302020204" pitchFamily="66" charset="0"/>
            </a:endParaRPr>
          </a:p>
        </p:txBody>
      </p:sp>
      <p:sp>
        <p:nvSpPr>
          <p:cNvPr id="175108" name="Rectangle 2">
            <a:extLst>
              <a:ext uri="{FF2B5EF4-FFF2-40B4-BE49-F238E27FC236}">
                <a16:creationId xmlns:a16="http://schemas.microsoft.com/office/drawing/2014/main" id="{BDB75792-D770-C316-7025-DDB822C151E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Joined Relations </a:t>
            </a:r>
            <a:r>
              <a:rPr lang="en-US" altLang="zh-CN">
                <a:latin typeface="Helvetica" panose="020B0604020202020204" pitchFamily="34" charset="0"/>
              </a:rPr>
              <a:t>–</a:t>
            </a:r>
            <a:r>
              <a:rPr lang="en-US" altLang="zh-CN"/>
              <a:t> Examples</a:t>
            </a:r>
          </a:p>
        </p:txBody>
      </p:sp>
      <p:sp>
        <p:nvSpPr>
          <p:cNvPr id="175109" name="Rectangle 4">
            <a:extLst>
              <a:ext uri="{FF2B5EF4-FFF2-40B4-BE49-F238E27FC236}">
                <a16:creationId xmlns:a16="http://schemas.microsoft.com/office/drawing/2014/main" id="{BCF5948C-B0D5-573C-32D7-4D31D9C586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1628775"/>
            <a:ext cx="4814888" cy="485775"/>
          </a:xfrm>
          <a:prstGeom prst="rect">
            <a:avLst/>
          </a:prstGeom>
          <a:solidFill>
            <a:schemeClr val="bg1">
              <a:alpha val="50980"/>
            </a:schemeClr>
          </a:solidFill>
          <a:ln w="28575" algn="ctr">
            <a:pattFill prst="wdDnDiag">
              <a:fgClr>
                <a:srgbClr val="0066FF"/>
              </a:fgClr>
              <a:bgClr>
                <a:srgbClr val="FFFFFF"/>
              </a:bgClr>
            </a:patt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FF0066"/>
              </a:buClr>
              <a:buFont typeface="Wingdings" panose="05000000000000000000" pitchFamily="2" charset="2"/>
              <a:buNone/>
            </a:pPr>
            <a:r>
              <a:rPr lang="en-US" altLang="zh-CN" sz="2400" i="1">
                <a:latin typeface="Comic Sans MS" panose="030F0702030302020204" pitchFamily="66" charset="0"/>
              </a:rPr>
              <a:t>loan </a:t>
            </a:r>
            <a:r>
              <a:rPr lang="en-US" altLang="zh-CN" sz="2400" b="1">
                <a:latin typeface="Comic Sans MS" panose="030F0702030302020204" pitchFamily="66" charset="0"/>
              </a:rPr>
              <a:t>natural inner join</a:t>
            </a:r>
            <a:r>
              <a:rPr lang="en-US" altLang="zh-CN" sz="2400">
                <a:latin typeface="Comic Sans MS" panose="030F0702030302020204" pitchFamily="66" charset="0"/>
              </a:rPr>
              <a:t> </a:t>
            </a:r>
            <a:r>
              <a:rPr lang="en-US" altLang="zh-CN" sz="2400" i="1">
                <a:latin typeface="Comic Sans MS" panose="030F0702030302020204" pitchFamily="66" charset="0"/>
              </a:rPr>
              <a:t>borrower</a:t>
            </a:r>
          </a:p>
        </p:txBody>
      </p:sp>
      <p:pic>
        <p:nvPicPr>
          <p:cNvPr id="175110" name="Picture 5">
            <a:extLst>
              <a:ext uri="{FF2B5EF4-FFF2-40B4-BE49-F238E27FC236}">
                <a16:creationId xmlns:a16="http://schemas.microsoft.com/office/drawing/2014/main" id="{C333FE16-8F07-AFB9-B828-64DF4C8EC5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1" t="41470" r="20946" b="41994"/>
          <a:stretch>
            <a:fillRect/>
          </a:stretch>
        </p:blipFill>
        <p:spPr bwMode="auto">
          <a:xfrm>
            <a:off x="611188" y="2276475"/>
            <a:ext cx="6048375" cy="942975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5111" name="Rectangle 6">
            <a:extLst>
              <a:ext uri="{FF2B5EF4-FFF2-40B4-BE49-F238E27FC236}">
                <a16:creationId xmlns:a16="http://schemas.microsoft.com/office/drawing/2014/main" id="{CD9A53C7-F76B-AB1E-0DA9-3BA349AD75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3500438"/>
            <a:ext cx="5797550" cy="485775"/>
          </a:xfrm>
          <a:prstGeom prst="rect">
            <a:avLst/>
          </a:prstGeom>
          <a:solidFill>
            <a:schemeClr val="bg1">
              <a:alpha val="50980"/>
            </a:schemeClr>
          </a:solidFill>
          <a:ln w="28575" algn="ctr">
            <a:pattFill prst="wdDnDiag">
              <a:fgClr>
                <a:srgbClr val="0066FF"/>
              </a:fgClr>
              <a:bgClr>
                <a:srgbClr val="FFFFFF"/>
              </a:bgClr>
            </a:patt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Font typeface="Monotype Sorts" pitchFamily="2" charset="2"/>
              <a:buNone/>
            </a:pPr>
            <a:r>
              <a:rPr kumimoji="1" lang="en-US" altLang="zh-CN" sz="2400" i="1">
                <a:latin typeface="Comic Sans MS" panose="030F0702030302020204" pitchFamily="66" charset="0"/>
              </a:rPr>
              <a:t>loan</a:t>
            </a:r>
            <a:r>
              <a:rPr kumimoji="1" lang="en-US" altLang="zh-CN" sz="2400" b="1">
                <a:latin typeface="Comic Sans MS" panose="030F0702030302020204" pitchFamily="66" charset="0"/>
              </a:rPr>
              <a:t> natural right outer join </a:t>
            </a:r>
            <a:r>
              <a:rPr kumimoji="1" lang="en-US" altLang="zh-CN" sz="2400" i="1">
                <a:latin typeface="Comic Sans MS" panose="030F0702030302020204" pitchFamily="66" charset="0"/>
              </a:rPr>
              <a:t>borrower</a:t>
            </a:r>
          </a:p>
        </p:txBody>
      </p:sp>
      <p:pic>
        <p:nvPicPr>
          <p:cNvPr id="175112" name="Picture 7">
            <a:extLst>
              <a:ext uri="{FF2B5EF4-FFF2-40B4-BE49-F238E27FC236}">
                <a16:creationId xmlns:a16="http://schemas.microsoft.com/office/drawing/2014/main" id="{38DED56B-5789-412B-1C51-E68C3CE635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7" t="36494" r="647" b="36206"/>
          <a:stretch>
            <a:fillRect/>
          </a:stretch>
        </p:blipFill>
        <p:spPr bwMode="auto">
          <a:xfrm>
            <a:off x="611188" y="4149725"/>
            <a:ext cx="7164387" cy="1485900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2489" name="Rectangle 9">
            <a:extLst>
              <a:ext uri="{FF2B5EF4-FFF2-40B4-BE49-F238E27FC236}">
                <a16:creationId xmlns:a16="http://schemas.microsoft.com/office/drawing/2014/main" id="{606B3570-D750-9377-02C0-B390D3DC5D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5113" y="476250"/>
            <a:ext cx="935037" cy="3587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>
                <a:latin typeface="Comic Sans MS" panose="030F0702030302020204" pitchFamily="66" charset="0"/>
              </a:rPr>
              <a:t>Cont</a:t>
            </a:r>
            <a:r>
              <a:rPr lang="en-US" altLang="zh-CN" sz="2800">
                <a:latin typeface="Comic Sans MS" panose="030F0702030302020204" pitchFamily="66" charset="0"/>
              </a:rPr>
              <a:t>.</a:t>
            </a:r>
          </a:p>
        </p:txBody>
      </p:sp>
    </p:spTree>
  </p:cSld>
  <p:clrMapOvr>
    <a:masterClrMapping/>
  </p:clrMapOvr>
  <p:transition spd="med">
    <p:fade/>
    <p:sndAc>
      <p:stSnd>
        <p:snd r:embed="rId3" name="click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24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24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489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页脚占位符 3">
            <a:extLst>
              <a:ext uri="{FF2B5EF4-FFF2-40B4-BE49-F238E27FC236}">
                <a16:creationId xmlns:a16="http://schemas.microsoft.com/office/drawing/2014/main" id="{D2FD0FC5-1806-2EF1-43BA-2F3428F95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066FF"/>
                </a:solidFill>
                <a:latin typeface="Comic Sans MS" panose="030F0702030302020204" pitchFamily="66" charset="0"/>
              </a:rPr>
              <a:t>Chapter3 SQL</a:t>
            </a:r>
          </a:p>
        </p:txBody>
      </p:sp>
      <p:sp>
        <p:nvSpPr>
          <p:cNvPr id="177155" name="灯片编号占位符 4">
            <a:extLst>
              <a:ext uri="{FF2B5EF4-FFF2-40B4-BE49-F238E27FC236}">
                <a16:creationId xmlns:a16="http://schemas.microsoft.com/office/drawing/2014/main" id="{2D409A58-FD2B-347E-D745-C6A64AF7C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A14DC39-492F-4E5F-89B4-D694CE7A4F4A}" type="slidenum">
              <a:rPr lang="en-US" altLang="zh-CN" sz="1800" smtClean="0">
                <a:latin typeface="Comic Sans MS" panose="030F0702030302020204" pitchFamily="66" charset="0"/>
              </a:rPr>
              <a:pPr>
                <a:spcBef>
                  <a:spcPct val="0"/>
                </a:spcBef>
                <a:buFontTx/>
                <a:buNone/>
              </a:pPr>
              <a:t>86</a:t>
            </a:fld>
            <a:endParaRPr lang="en-US" altLang="zh-CN" sz="1800">
              <a:latin typeface="Comic Sans MS" panose="030F0702030302020204" pitchFamily="66" charset="0"/>
            </a:endParaRPr>
          </a:p>
        </p:txBody>
      </p:sp>
      <p:sp>
        <p:nvSpPr>
          <p:cNvPr id="177156" name="Rectangle 2">
            <a:extLst>
              <a:ext uri="{FF2B5EF4-FFF2-40B4-BE49-F238E27FC236}">
                <a16:creationId xmlns:a16="http://schemas.microsoft.com/office/drawing/2014/main" id="{CF47B21C-7C27-4652-82D7-FD9F4A3FA4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Joined Relations </a:t>
            </a:r>
            <a:r>
              <a:rPr lang="en-US" altLang="zh-CN">
                <a:latin typeface="Helvetica" panose="020B0604020202020204" pitchFamily="34" charset="0"/>
              </a:rPr>
              <a:t>–</a:t>
            </a:r>
            <a:r>
              <a:rPr lang="en-US" altLang="zh-CN"/>
              <a:t> Examples</a:t>
            </a:r>
          </a:p>
        </p:txBody>
      </p:sp>
      <p:sp>
        <p:nvSpPr>
          <p:cNvPr id="177157" name="Rectangle 4">
            <a:extLst>
              <a:ext uri="{FF2B5EF4-FFF2-40B4-BE49-F238E27FC236}">
                <a16:creationId xmlns:a16="http://schemas.microsoft.com/office/drawing/2014/main" id="{8C8E061A-0FC9-C975-43F2-84BE60C6E4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1557338"/>
            <a:ext cx="7321550" cy="485775"/>
          </a:xfrm>
          <a:prstGeom prst="rect">
            <a:avLst/>
          </a:prstGeom>
          <a:solidFill>
            <a:schemeClr val="bg1">
              <a:alpha val="50980"/>
            </a:schemeClr>
          </a:solidFill>
          <a:ln w="28575" algn="ctr">
            <a:pattFill prst="wdDnDiag">
              <a:fgClr>
                <a:srgbClr val="0066FF"/>
              </a:fgClr>
              <a:bgClr>
                <a:srgbClr val="FFFFFF"/>
              </a:bgClr>
            </a:patt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FF0066"/>
              </a:buClr>
              <a:buFont typeface="Wingdings" panose="05000000000000000000" pitchFamily="2" charset="2"/>
              <a:buNone/>
            </a:pPr>
            <a:r>
              <a:rPr lang="en-US" altLang="zh-CN" sz="2400" i="1">
                <a:latin typeface="Comic Sans MS" panose="030F0702030302020204" pitchFamily="66" charset="0"/>
              </a:rPr>
              <a:t>loan </a:t>
            </a:r>
            <a:r>
              <a:rPr lang="en-US" altLang="zh-CN" sz="2400" b="1">
                <a:latin typeface="Comic Sans MS" panose="030F0702030302020204" pitchFamily="66" charset="0"/>
              </a:rPr>
              <a:t>full outer join </a:t>
            </a:r>
            <a:r>
              <a:rPr lang="en-US" altLang="zh-CN" sz="2400" i="1">
                <a:latin typeface="Comic Sans MS" panose="030F0702030302020204" pitchFamily="66" charset="0"/>
              </a:rPr>
              <a:t>borrower </a:t>
            </a:r>
            <a:r>
              <a:rPr lang="en-US" altLang="zh-CN" sz="2400" b="1">
                <a:latin typeface="Comic Sans MS" panose="030F0702030302020204" pitchFamily="66" charset="0"/>
              </a:rPr>
              <a:t>using </a:t>
            </a:r>
            <a:r>
              <a:rPr lang="en-US" altLang="zh-CN" sz="2400">
                <a:latin typeface="Comic Sans MS" panose="030F0702030302020204" pitchFamily="66" charset="0"/>
              </a:rPr>
              <a:t>(</a:t>
            </a:r>
            <a:r>
              <a:rPr lang="en-US" altLang="zh-CN" sz="2400" i="1">
                <a:latin typeface="Comic Sans MS" panose="030F0702030302020204" pitchFamily="66" charset="0"/>
              </a:rPr>
              <a:t>loan_number</a:t>
            </a:r>
            <a:r>
              <a:rPr lang="en-US" altLang="zh-CN" sz="2400">
                <a:latin typeface="Comic Sans MS" panose="030F0702030302020204" pitchFamily="66" charset="0"/>
              </a:rPr>
              <a:t>)</a:t>
            </a:r>
          </a:p>
        </p:txBody>
      </p:sp>
      <p:pic>
        <p:nvPicPr>
          <p:cNvPr id="177158" name="Picture 5">
            <a:extLst>
              <a:ext uri="{FF2B5EF4-FFF2-40B4-BE49-F238E27FC236}">
                <a16:creationId xmlns:a16="http://schemas.microsoft.com/office/drawing/2014/main" id="{4AA03152-CB46-7567-8A13-F4A2ACDE6E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8" t="32835" r="581" b="33093"/>
          <a:stretch>
            <a:fillRect/>
          </a:stretch>
        </p:blipFill>
        <p:spPr bwMode="auto">
          <a:xfrm>
            <a:off x="684213" y="2206625"/>
            <a:ext cx="6913562" cy="1727200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7159" name="Rectangle 6">
            <a:extLst>
              <a:ext uri="{FF2B5EF4-FFF2-40B4-BE49-F238E27FC236}">
                <a16:creationId xmlns:a16="http://schemas.microsoft.com/office/drawing/2014/main" id="{B4D40560-6946-17CD-165B-C408B19803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4149725"/>
            <a:ext cx="7866062" cy="822325"/>
          </a:xfrm>
          <a:prstGeom prst="rect">
            <a:avLst/>
          </a:prstGeom>
          <a:solidFill>
            <a:schemeClr val="bg1">
              <a:alpha val="5098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algn="ctr">
                <a:pattFill prst="wdDnDiag">
                  <a:fgClr>
                    <a:srgbClr val="0066FF"/>
                  </a:fgClr>
                  <a:bgClr>
                    <a:srgbClr val="FFFFFF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3525" indent="-26352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35000"/>
              </a:spcBef>
              <a:buClr>
                <a:srgbClr val="FF0066"/>
              </a:buClr>
              <a:buFont typeface="Monotype Sorts" pitchFamily="2" charset="2"/>
              <a:buChar char="n"/>
            </a:pPr>
            <a:r>
              <a:rPr kumimoji="1" lang="en-US" altLang="zh-CN" sz="2400">
                <a:latin typeface="Comic Sans MS" panose="030F0702030302020204" pitchFamily="66" charset="0"/>
              </a:rPr>
              <a:t>Find all customers who have either an account or a loan (but not both) at the bank.</a:t>
            </a:r>
          </a:p>
        </p:txBody>
      </p:sp>
      <p:sp>
        <p:nvSpPr>
          <p:cNvPr id="177160" name="Rectangle 7">
            <a:extLst>
              <a:ext uri="{FF2B5EF4-FFF2-40B4-BE49-F238E27FC236}">
                <a16:creationId xmlns:a16="http://schemas.microsoft.com/office/drawing/2014/main" id="{5238ACC1-0E20-31E9-A1B7-B860FB846D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5013325"/>
            <a:ext cx="7885112" cy="1216025"/>
          </a:xfrm>
          <a:prstGeom prst="rect">
            <a:avLst/>
          </a:prstGeom>
          <a:solidFill>
            <a:schemeClr val="bg1">
              <a:alpha val="50980"/>
            </a:schemeClr>
          </a:solidFill>
          <a:ln w="28575" algn="ctr">
            <a:pattFill prst="wdDnDiag">
              <a:fgClr>
                <a:srgbClr val="0066FF"/>
              </a:fgClr>
              <a:bgClr>
                <a:srgbClr val="FFFFFF"/>
              </a:bgClr>
            </a:patt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2400" b="1">
                <a:latin typeface="Comic Sans MS" panose="030F0702030302020204" pitchFamily="66" charset="0"/>
              </a:rPr>
              <a:t>select </a:t>
            </a:r>
            <a:r>
              <a:rPr kumimoji="1" lang="en-US" altLang="zh-CN" sz="2400" i="1">
                <a:latin typeface="Comic Sans MS" panose="030F0702030302020204" pitchFamily="66" charset="0"/>
              </a:rPr>
              <a:t>customer_name</a:t>
            </a:r>
            <a:br>
              <a:rPr kumimoji="1" lang="en-US" altLang="zh-CN" sz="2400" b="1">
                <a:latin typeface="Comic Sans MS" panose="030F0702030302020204" pitchFamily="66" charset="0"/>
              </a:rPr>
            </a:br>
            <a:r>
              <a:rPr kumimoji="1" lang="en-US" altLang="zh-CN" sz="2400" b="1">
                <a:latin typeface="Comic Sans MS" panose="030F0702030302020204" pitchFamily="66" charset="0"/>
              </a:rPr>
              <a:t>from </a:t>
            </a:r>
            <a:r>
              <a:rPr kumimoji="1" lang="en-US" altLang="zh-CN" sz="2400">
                <a:latin typeface="Comic Sans MS" panose="030F0702030302020204" pitchFamily="66" charset="0"/>
              </a:rPr>
              <a:t>(</a:t>
            </a:r>
            <a:r>
              <a:rPr kumimoji="1" lang="en-US" altLang="zh-CN" sz="2400" i="1">
                <a:latin typeface="Comic Sans MS" panose="030F0702030302020204" pitchFamily="66" charset="0"/>
              </a:rPr>
              <a:t>depositor </a:t>
            </a:r>
            <a:r>
              <a:rPr kumimoji="1" lang="en-US" altLang="zh-CN" sz="2400" b="1">
                <a:latin typeface="Comic Sans MS" panose="030F0702030302020204" pitchFamily="66" charset="0"/>
              </a:rPr>
              <a:t>natural full outer join </a:t>
            </a:r>
            <a:r>
              <a:rPr kumimoji="1" lang="en-US" altLang="zh-CN" sz="2400" i="1">
                <a:latin typeface="Comic Sans MS" panose="030F0702030302020204" pitchFamily="66" charset="0"/>
              </a:rPr>
              <a:t>borrower </a:t>
            </a:r>
            <a:r>
              <a:rPr kumimoji="1" lang="en-US" altLang="zh-CN" sz="2400">
                <a:latin typeface="Comic Sans MS" panose="030F0702030302020204" pitchFamily="66" charset="0"/>
              </a:rPr>
              <a:t>)</a:t>
            </a:r>
            <a:br>
              <a:rPr kumimoji="1" lang="en-US" altLang="zh-CN" sz="2400" b="1">
                <a:latin typeface="Comic Sans MS" panose="030F0702030302020204" pitchFamily="66" charset="0"/>
              </a:rPr>
            </a:br>
            <a:r>
              <a:rPr kumimoji="1" lang="en-US" altLang="zh-CN" sz="2400" b="1">
                <a:latin typeface="Comic Sans MS" panose="030F0702030302020204" pitchFamily="66" charset="0"/>
              </a:rPr>
              <a:t>where </a:t>
            </a:r>
            <a:r>
              <a:rPr kumimoji="1" lang="en-US" altLang="zh-CN" sz="2400" i="1">
                <a:latin typeface="Comic Sans MS" panose="030F0702030302020204" pitchFamily="66" charset="0"/>
              </a:rPr>
              <a:t>account_number</a:t>
            </a:r>
            <a:r>
              <a:rPr kumimoji="1" lang="en-US" altLang="zh-CN" sz="2400" b="1">
                <a:latin typeface="Comic Sans MS" panose="030F0702030302020204" pitchFamily="66" charset="0"/>
              </a:rPr>
              <a:t> is null or </a:t>
            </a:r>
            <a:r>
              <a:rPr kumimoji="1" lang="en-US" altLang="zh-CN" sz="2400" i="1">
                <a:latin typeface="Comic Sans MS" panose="030F0702030302020204" pitchFamily="66" charset="0"/>
              </a:rPr>
              <a:t>loan_number</a:t>
            </a:r>
            <a:r>
              <a:rPr kumimoji="1" lang="en-US" altLang="zh-CN" sz="2400" b="1">
                <a:latin typeface="Comic Sans MS" panose="030F0702030302020204" pitchFamily="66" charset="0"/>
              </a:rPr>
              <a:t> is null</a:t>
            </a:r>
          </a:p>
        </p:txBody>
      </p:sp>
      <p:sp>
        <p:nvSpPr>
          <p:cNvPr id="533512" name="Rectangle 8">
            <a:extLst>
              <a:ext uri="{FF2B5EF4-FFF2-40B4-BE49-F238E27FC236}">
                <a16:creationId xmlns:a16="http://schemas.microsoft.com/office/drawing/2014/main" id="{923BB0F4-2C8E-FB7A-7AF2-3FDF894DC6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5113" y="476250"/>
            <a:ext cx="935037" cy="3587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>
                <a:latin typeface="Comic Sans MS" panose="030F0702030302020204" pitchFamily="66" charset="0"/>
              </a:rPr>
              <a:t>Cont</a:t>
            </a:r>
            <a:r>
              <a:rPr lang="en-US" altLang="zh-CN" sz="2800">
                <a:latin typeface="Comic Sans MS" panose="030F0702030302020204" pitchFamily="66" charset="0"/>
              </a:rPr>
              <a:t>.</a:t>
            </a:r>
          </a:p>
        </p:txBody>
      </p:sp>
    </p:spTree>
  </p:cSld>
  <p:clrMapOvr>
    <a:masterClrMapping/>
  </p:clrMapOvr>
  <p:transition spd="med">
    <p:fade/>
    <p:sndAc>
      <p:stSnd>
        <p:snd r:embed="rId3" name="click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35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35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3512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页脚占位符 2">
            <a:extLst>
              <a:ext uri="{FF2B5EF4-FFF2-40B4-BE49-F238E27FC236}">
                <a16:creationId xmlns:a16="http://schemas.microsoft.com/office/drawing/2014/main" id="{A0646BFD-4AA1-7288-7D18-94EACF716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066FF"/>
                </a:solidFill>
                <a:latin typeface="Comic Sans MS" panose="030F0702030302020204" pitchFamily="66" charset="0"/>
              </a:rPr>
              <a:t>Chapter3 SQL</a:t>
            </a:r>
          </a:p>
        </p:txBody>
      </p:sp>
      <p:sp>
        <p:nvSpPr>
          <p:cNvPr id="179203" name="灯片编号占位符 3">
            <a:extLst>
              <a:ext uri="{FF2B5EF4-FFF2-40B4-BE49-F238E27FC236}">
                <a16:creationId xmlns:a16="http://schemas.microsoft.com/office/drawing/2014/main" id="{5B8F892E-3206-2888-5703-9C98DC5DC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6CB0BFB-DB6D-459C-BC77-9C8815D56868}" type="slidenum">
              <a:rPr lang="en-US" altLang="zh-CN" sz="1800" smtClean="0">
                <a:latin typeface="Comic Sans MS" panose="030F0702030302020204" pitchFamily="66" charset="0"/>
              </a:rPr>
              <a:pPr>
                <a:spcBef>
                  <a:spcPct val="0"/>
                </a:spcBef>
                <a:buFontTx/>
                <a:buNone/>
              </a:pPr>
              <a:t>87</a:t>
            </a:fld>
            <a:endParaRPr lang="en-US" altLang="zh-CN" sz="1800">
              <a:latin typeface="Comic Sans MS" panose="030F0702030302020204" pitchFamily="66" charset="0"/>
            </a:endParaRPr>
          </a:p>
        </p:txBody>
      </p:sp>
      <p:pic>
        <p:nvPicPr>
          <p:cNvPr id="179204" name="Picture 2" descr="j0092099">
            <a:extLst>
              <a:ext uri="{FF2B5EF4-FFF2-40B4-BE49-F238E27FC236}">
                <a16:creationId xmlns:a16="http://schemas.microsoft.com/office/drawing/2014/main" id="{0CFE41EC-758B-040A-4CCE-2881169FB6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1628775"/>
            <a:ext cx="2355850" cy="232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9205" name="Text Box 3">
            <a:extLst>
              <a:ext uri="{FF2B5EF4-FFF2-40B4-BE49-F238E27FC236}">
                <a16:creationId xmlns:a16="http://schemas.microsoft.com/office/drawing/2014/main" id="{50C3C295-044C-FD9E-545D-FC71F04230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6238" y="2708275"/>
            <a:ext cx="4992687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5400" b="1">
                <a:latin typeface="Verdana" panose="020B0604030504040204" pitchFamily="34" charset="0"/>
              </a:rPr>
              <a:t>Conclusions</a:t>
            </a:r>
            <a:endParaRPr lang="en-US" altLang="zh-CN" b="1">
              <a:latin typeface="Verdana" panose="020B0604030504040204" pitchFamily="34" charset="0"/>
            </a:endParaRPr>
          </a:p>
        </p:txBody>
      </p:sp>
    </p:spTree>
  </p:cSld>
  <p:clrMapOvr>
    <a:masterClrMapping/>
  </p:clrMapOvr>
  <p:transition spd="med">
    <p:fade/>
    <p:sndAc>
      <p:stSnd>
        <p:snd r:embed="rId3" name="click.wav"/>
      </p:stSnd>
    </p:sndAc>
  </p:transition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页脚占位符 2">
            <a:extLst>
              <a:ext uri="{FF2B5EF4-FFF2-40B4-BE49-F238E27FC236}">
                <a16:creationId xmlns:a16="http://schemas.microsoft.com/office/drawing/2014/main" id="{5937E48F-69B0-AF74-6E3A-12CBC1A0B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066FF"/>
                </a:solidFill>
                <a:latin typeface="Comic Sans MS" panose="030F0702030302020204" pitchFamily="66" charset="0"/>
              </a:rPr>
              <a:t>Chapter3 SQL</a:t>
            </a:r>
          </a:p>
        </p:txBody>
      </p:sp>
      <p:sp>
        <p:nvSpPr>
          <p:cNvPr id="181251" name="灯片编号占位符 3">
            <a:extLst>
              <a:ext uri="{FF2B5EF4-FFF2-40B4-BE49-F238E27FC236}">
                <a16:creationId xmlns:a16="http://schemas.microsoft.com/office/drawing/2014/main" id="{9D9EAC54-6A57-A199-DADD-A40FB7FCB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341920B-2382-441E-A666-076D21AD3979}" type="slidenum">
              <a:rPr lang="en-US" altLang="zh-CN" sz="1800" smtClean="0">
                <a:latin typeface="Comic Sans MS" panose="030F0702030302020204" pitchFamily="66" charset="0"/>
              </a:rPr>
              <a:pPr>
                <a:spcBef>
                  <a:spcPct val="0"/>
                </a:spcBef>
                <a:buFontTx/>
                <a:buNone/>
              </a:pPr>
              <a:t>88</a:t>
            </a:fld>
            <a:endParaRPr lang="en-US" altLang="zh-CN" sz="1800">
              <a:latin typeface="Comic Sans MS" panose="030F0702030302020204" pitchFamily="66" charset="0"/>
            </a:endParaRPr>
          </a:p>
        </p:txBody>
      </p:sp>
      <p:pic>
        <p:nvPicPr>
          <p:cNvPr id="181252" name="Picture 2" descr="PE06567_">
            <a:extLst>
              <a:ext uri="{FF2B5EF4-FFF2-40B4-BE49-F238E27FC236}">
                <a16:creationId xmlns:a16="http://schemas.microsoft.com/office/drawing/2014/main" id="{32F0A688-8DA1-3794-4FF4-47BF4E9E1B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2205038"/>
            <a:ext cx="1830387" cy="1830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1253" name="Text Box 3">
            <a:extLst>
              <a:ext uri="{FF2B5EF4-FFF2-40B4-BE49-F238E27FC236}">
                <a16:creationId xmlns:a16="http://schemas.microsoft.com/office/drawing/2014/main" id="{ACC622F8-E41F-EA67-B131-18DF009616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9113" y="2708275"/>
            <a:ext cx="4454525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5400" b="1">
                <a:latin typeface="Verdana" panose="020B0604030504040204" pitchFamily="34" charset="0"/>
              </a:rPr>
              <a:t>Questions?</a:t>
            </a:r>
          </a:p>
        </p:txBody>
      </p:sp>
    </p:spTree>
  </p:cSld>
  <p:clrMapOvr>
    <a:masterClrMapping/>
  </p:clrMapOvr>
  <p:transition spd="med">
    <p:fade/>
    <p:sndAc>
      <p:stSnd>
        <p:snd r:embed="rId3" name="click.wav"/>
      </p:stSnd>
    </p:sndAc>
  </p:transition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282" name="Rectangle 2">
            <a:extLst>
              <a:ext uri="{FF2B5EF4-FFF2-40B4-BE49-F238E27FC236}">
                <a16:creationId xmlns:a16="http://schemas.microsoft.com/office/drawing/2014/main" id="{F1E8D358-5783-9363-DAB0-92B4C78C74D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>
                <a:solidFill>
                  <a:srgbClr val="CC0066"/>
                </a:solidFill>
              </a:rPr>
              <a:t>End of Chapter 3</a:t>
            </a:r>
          </a:p>
        </p:txBody>
      </p:sp>
    </p:spTree>
  </p:cSld>
  <p:clrMapOvr>
    <a:masterClrMapping/>
  </p:clrMapOvr>
  <p:transition spd="med">
    <p:fade/>
    <p:sndAc>
      <p:stSnd>
        <p:snd r:embed="rId3" name="click.wav"/>
      </p:stSnd>
    </p:sndAc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页脚占位符 4">
            <a:extLst>
              <a:ext uri="{FF2B5EF4-FFF2-40B4-BE49-F238E27FC236}">
                <a16:creationId xmlns:a16="http://schemas.microsoft.com/office/drawing/2014/main" id="{FCD6C23E-449F-B97D-3EFE-7266EC1D3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066FF"/>
                </a:solidFill>
                <a:latin typeface="Comic Sans MS" panose="030F0702030302020204" pitchFamily="66" charset="0"/>
              </a:rPr>
              <a:t>Chapter3 SQL</a:t>
            </a:r>
          </a:p>
        </p:txBody>
      </p:sp>
      <p:sp>
        <p:nvSpPr>
          <p:cNvPr id="20483" name="灯片编号占位符 5">
            <a:extLst>
              <a:ext uri="{FF2B5EF4-FFF2-40B4-BE49-F238E27FC236}">
                <a16:creationId xmlns:a16="http://schemas.microsoft.com/office/drawing/2014/main" id="{D8CFB347-E1CF-0009-DAD1-3F9BCAC64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5A21A14-1F66-4E7B-AE4F-31C1AE2F8B78}" type="slidenum">
              <a:rPr lang="en-US" altLang="zh-CN" sz="1800" smtClean="0">
                <a:latin typeface="Comic Sans MS" panose="030F0702030302020204" pitchFamily="66" charset="0"/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zh-CN" sz="1800">
              <a:latin typeface="Comic Sans MS" panose="030F0702030302020204" pitchFamily="66" charset="0"/>
            </a:endParaRPr>
          </a:p>
        </p:txBody>
      </p:sp>
      <p:sp>
        <p:nvSpPr>
          <p:cNvPr id="366598" name="Rectangle 6">
            <a:extLst>
              <a:ext uri="{FF2B5EF4-FFF2-40B4-BE49-F238E27FC236}">
                <a16:creationId xmlns:a16="http://schemas.microsoft.com/office/drawing/2014/main" id="{100CE0BD-4BD7-0E2A-6A85-EACFA54296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3663" y="3213100"/>
            <a:ext cx="1728787" cy="503238"/>
          </a:xfrm>
          <a:prstGeom prst="rect">
            <a:avLst/>
          </a:prstGeom>
          <a:solidFill>
            <a:schemeClr val="hlink">
              <a:alpha val="2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endParaRPr lang="zh-CN" altLang="en-US" sz="2400">
              <a:latin typeface="Comic Sans MS" panose="030F0702030302020204" pitchFamily="66" charset="0"/>
            </a:endParaRPr>
          </a:p>
        </p:txBody>
      </p:sp>
      <p:sp>
        <p:nvSpPr>
          <p:cNvPr id="20485" name="Rectangle 2">
            <a:extLst>
              <a:ext uri="{FF2B5EF4-FFF2-40B4-BE49-F238E27FC236}">
                <a16:creationId xmlns:a16="http://schemas.microsoft.com/office/drawing/2014/main" id="{CA7D7EC7-33D0-2F07-4A68-9DAE2DA808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Create Table Construct</a:t>
            </a:r>
          </a:p>
        </p:txBody>
      </p:sp>
      <p:sp>
        <p:nvSpPr>
          <p:cNvPr id="20486" name="Rectangle 3">
            <a:extLst>
              <a:ext uri="{FF2B5EF4-FFF2-40B4-BE49-F238E27FC236}">
                <a16:creationId xmlns:a16="http://schemas.microsoft.com/office/drawing/2014/main" id="{7D1A058D-84C5-150E-7BAE-73A89AC222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Example:</a:t>
            </a:r>
          </a:p>
          <a:p>
            <a:pPr eaLnBrk="1" hangingPunct="1">
              <a:buFontTx/>
              <a:buNone/>
            </a:pPr>
            <a:r>
              <a:rPr lang="en-US" altLang="zh-CN"/>
              <a:t>		</a:t>
            </a:r>
          </a:p>
        </p:txBody>
      </p:sp>
      <p:sp>
        <p:nvSpPr>
          <p:cNvPr id="366596" name="Rectangle 4">
            <a:extLst>
              <a:ext uri="{FF2B5EF4-FFF2-40B4-BE49-F238E27FC236}">
                <a16:creationId xmlns:a16="http://schemas.microsoft.com/office/drawing/2014/main" id="{247F8ABE-68E3-8D2E-BD76-1448E77A82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5975" y="477838"/>
            <a:ext cx="935038" cy="3587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>
                <a:latin typeface="Comic Sans MS" panose="030F0702030302020204" pitchFamily="66" charset="0"/>
              </a:rPr>
              <a:t>Cont</a:t>
            </a:r>
            <a:r>
              <a:rPr lang="en-US" altLang="zh-CN" sz="2800">
                <a:latin typeface="Comic Sans MS" panose="030F0702030302020204" pitchFamily="66" charset="0"/>
              </a:rPr>
              <a:t>.</a:t>
            </a:r>
          </a:p>
        </p:txBody>
      </p:sp>
      <p:sp>
        <p:nvSpPr>
          <p:cNvPr id="20488" name="Rectangle 5">
            <a:extLst>
              <a:ext uri="{FF2B5EF4-FFF2-40B4-BE49-F238E27FC236}">
                <a16:creationId xmlns:a16="http://schemas.microsoft.com/office/drawing/2014/main" id="{7809C65F-5776-4055-DB1F-0DCFE33DA7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2349500"/>
            <a:ext cx="7416800" cy="2663825"/>
          </a:xfrm>
          <a:prstGeom prst="rect">
            <a:avLst/>
          </a:prstGeom>
          <a:solidFill>
            <a:schemeClr val="bg1">
              <a:alpha val="50980"/>
            </a:schemeClr>
          </a:solidFill>
          <a:ln w="38100">
            <a:pattFill prst="wdDnDiag">
              <a:fgClr>
                <a:srgbClr val="0066FF"/>
              </a:fgClr>
              <a:bgClr>
                <a:srgbClr val="FFFFFF"/>
              </a:bgClr>
            </a:patt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50000"/>
              </a:spcBef>
              <a:buFontTx/>
              <a:buNone/>
            </a:pPr>
            <a:r>
              <a:rPr lang="en-US" altLang="zh-CN" b="1">
                <a:latin typeface="Comic Sans MS" panose="030F0702030302020204" pitchFamily="66" charset="0"/>
              </a:rPr>
              <a:t>create table </a:t>
            </a:r>
            <a:r>
              <a:rPr lang="en-US" altLang="zh-CN" i="1">
                <a:latin typeface="Comic Sans MS" panose="030F0702030302020204" pitchFamily="66" charset="0"/>
              </a:rPr>
              <a:t>branch</a:t>
            </a:r>
            <a:br>
              <a:rPr lang="en-US" altLang="zh-CN">
                <a:latin typeface="Comic Sans MS" panose="030F0702030302020204" pitchFamily="66" charset="0"/>
              </a:rPr>
            </a:br>
            <a:r>
              <a:rPr lang="en-US" altLang="zh-CN">
                <a:latin typeface="Comic Sans MS" panose="030F0702030302020204" pitchFamily="66" charset="0"/>
              </a:rPr>
              <a:t>	(</a:t>
            </a:r>
            <a:r>
              <a:rPr lang="en-US" altLang="zh-CN" i="1">
                <a:latin typeface="Comic Sans MS" panose="030F0702030302020204" pitchFamily="66" charset="0"/>
              </a:rPr>
              <a:t>branch_name	 </a:t>
            </a:r>
            <a:r>
              <a:rPr lang="en-US" altLang="zh-CN">
                <a:latin typeface="Comic Sans MS" panose="030F0702030302020204" pitchFamily="66" charset="0"/>
              </a:rPr>
              <a:t>char(15) </a:t>
            </a:r>
            <a:r>
              <a:rPr lang="en-US" altLang="zh-CN" b="1">
                <a:latin typeface="Comic Sans MS" panose="030F0702030302020204" pitchFamily="66" charset="0"/>
              </a:rPr>
              <a:t>not null,</a:t>
            </a:r>
            <a:br>
              <a:rPr lang="en-US" altLang="zh-CN" b="1">
                <a:latin typeface="Comic Sans MS" panose="030F0702030302020204" pitchFamily="66" charset="0"/>
              </a:rPr>
            </a:br>
            <a:r>
              <a:rPr lang="en-US" altLang="zh-CN">
                <a:latin typeface="Comic Sans MS" panose="030F0702030302020204" pitchFamily="66" charset="0"/>
              </a:rPr>
              <a:t>	</a:t>
            </a:r>
            <a:r>
              <a:rPr lang="en-US" altLang="zh-CN" i="1">
                <a:latin typeface="Comic Sans MS" panose="030F0702030302020204" pitchFamily="66" charset="0"/>
              </a:rPr>
              <a:t>branch_city</a:t>
            </a:r>
            <a:r>
              <a:rPr lang="en-US" altLang="zh-CN">
                <a:latin typeface="Comic Sans MS" panose="030F0702030302020204" pitchFamily="66" charset="0"/>
              </a:rPr>
              <a:t>	 char(30),</a:t>
            </a:r>
            <a:br>
              <a:rPr lang="en-US" altLang="zh-CN">
                <a:latin typeface="Comic Sans MS" panose="030F0702030302020204" pitchFamily="66" charset="0"/>
              </a:rPr>
            </a:br>
            <a:r>
              <a:rPr lang="en-US" altLang="zh-CN">
                <a:latin typeface="Comic Sans MS" panose="030F0702030302020204" pitchFamily="66" charset="0"/>
              </a:rPr>
              <a:t>	</a:t>
            </a:r>
            <a:r>
              <a:rPr lang="en-US" altLang="zh-CN" i="1">
                <a:latin typeface="Comic Sans MS" panose="030F0702030302020204" pitchFamily="66" charset="0"/>
              </a:rPr>
              <a:t>assets		 </a:t>
            </a:r>
            <a:r>
              <a:rPr lang="en-US" altLang="zh-CN">
                <a:latin typeface="Comic Sans MS" panose="030F0702030302020204" pitchFamily="66" charset="0"/>
              </a:rPr>
              <a:t>integer)</a:t>
            </a:r>
          </a:p>
        </p:txBody>
      </p:sp>
      <p:sp>
        <p:nvSpPr>
          <p:cNvPr id="366599" name="Rectangle 7">
            <a:extLst>
              <a:ext uri="{FF2B5EF4-FFF2-40B4-BE49-F238E27FC236}">
                <a16:creationId xmlns:a16="http://schemas.microsoft.com/office/drawing/2014/main" id="{10A8D2CF-EC40-8444-AF68-1AF5F67937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8625" y="1412875"/>
            <a:ext cx="3024188" cy="1216025"/>
          </a:xfrm>
          <a:prstGeom prst="rect">
            <a:avLst/>
          </a:prstGeom>
          <a:solidFill>
            <a:schemeClr val="bg1"/>
          </a:solidFill>
          <a:ln w="28575">
            <a:pattFill prst="pct75">
              <a:fgClr>
                <a:srgbClr val="0066FF"/>
              </a:fgClr>
              <a:bgClr>
                <a:srgbClr val="FFFFFF"/>
              </a:bgClr>
            </a:pattFill>
            <a:miter lim="800000"/>
            <a:headEnd/>
            <a:tailEnd/>
          </a:ln>
          <a:effectLst>
            <a:outerShdw dist="107763" dir="2700000" algn="ctr" rotWithShape="0">
              <a:srgbClr val="BDDEFF">
                <a:alpha val="50000"/>
              </a:srgbClr>
            </a:outerShdw>
          </a:effec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b="1">
                <a:latin typeface="Comic Sans MS" panose="030F0702030302020204" pitchFamily="66" charset="0"/>
              </a:rPr>
              <a:t>null </a:t>
            </a:r>
            <a:r>
              <a:rPr kumimoji="1" lang="en-US" altLang="zh-CN" sz="2400">
                <a:latin typeface="Comic Sans MS" panose="030F0702030302020204" pitchFamily="66" charset="0"/>
              </a:rPr>
              <a:t>values is not allowed in attribute brach_name</a:t>
            </a:r>
          </a:p>
        </p:txBody>
      </p:sp>
      <p:cxnSp>
        <p:nvCxnSpPr>
          <p:cNvPr id="366601" name="AutoShape 9">
            <a:extLst>
              <a:ext uri="{FF2B5EF4-FFF2-40B4-BE49-F238E27FC236}">
                <a16:creationId xmlns:a16="http://schemas.microsoft.com/office/drawing/2014/main" id="{AF97E030-93C0-4C26-0401-38E131588DFD}"/>
              </a:ext>
            </a:extLst>
          </p:cNvPr>
          <p:cNvCxnSpPr>
            <a:cxnSpLocks noChangeShapeType="1"/>
            <a:stCxn id="366598" idx="2"/>
            <a:endCxn id="366599" idx="3"/>
          </p:cNvCxnSpPr>
          <p:nvPr/>
        </p:nvCxnSpPr>
        <p:spPr bwMode="auto">
          <a:xfrm rot="5400000" flipH="1" flipV="1">
            <a:off x="7080250" y="2249488"/>
            <a:ext cx="1695450" cy="1238250"/>
          </a:xfrm>
          <a:prstGeom prst="curvedConnector4">
            <a:avLst>
              <a:gd name="adj1" fmla="val -13389"/>
              <a:gd name="adj2" fmla="val 117181"/>
            </a:avLst>
          </a:prstGeom>
          <a:noFill/>
          <a:ln w="28575">
            <a:pattFill prst="pct75">
              <a:fgClr>
                <a:srgbClr val="0066FF"/>
              </a:fgClr>
              <a:bgClr>
                <a:srgbClr val="FFFFFF"/>
              </a:bgClr>
            </a:patt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 spd="med">
    <p:fade/>
    <p:sndAc>
      <p:stSnd>
        <p:snd r:embed="rId3" name="click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65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65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66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66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366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6598" grpId="0" animBg="1"/>
      <p:bldP spid="366596" grpId="0" animBg="1"/>
      <p:bldP spid="366599" grpId="0" animBg="1"/>
    </p:bldLst>
  </p:timing>
</p:sld>
</file>

<file path=ppt/theme/theme1.xml><?xml version="1.0" encoding="utf-8"?>
<a:theme xmlns:a="http://schemas.openxmlformats.org/drawingml/2006/main" name="Crayons">
  <a:themeElements>
    <a:clrScheme name="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Crayons">
      <a:majorFont>
        <a:latin typeface="Comic Sans MS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>
            <a:alpha val="50999"/>
          </a:schemeClr>
        </a:solidFill>
        <a:ln w="28575" cap="flat" cmpd="sng" algn="ctr">
          <a:pattFill prst="wdDnDiag">
            <a:fgClr>
              <a:srgbClr val="0066FF"/>
            </a:fgClr>
            <a:bgClr>
              <a:srgbClr val="FFFFFF"/>
            </a:bgClr>
          </a:patt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>
            <a:alpha val="50999"/>
          </a:schemeClr>
        </a:solidFill>
        <a:ln w="28575" cap="flat" cmpd="sng" algn="ctr">
          <a:pattFill prst="wdDnDiag">
            <a:fgClr>
              <a:srgbClr val="0066FF"/>
            </a:fgClr>
            <a:bgClr>
              <a:srgbClr val="FFFFFF"/>
            </a:bgClr>
          </a:patt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  <a:ea typeface="宋体" pitchFamily="2" charset="-122"/>
          </a:defRPr>
        </a:defPPr>
      </a:lstStyle>
    </a:lnDef>
  </a:objectDefaults>
  <a:extraClrSchemeLst>
    <a:extraClrScheme>
      <a:clrScheme name="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Crayons</Template>
  <TotalTime>11367</TotalTime>
  <Words>6010</Words>
  <Application>Microsoft Office PowerPoint</Application>
  <PresentationFormat>全屏显示(4:3)</PresentationFormat>
  <Paragraphs>849</Paragraphs>
  <Slides>89</Slides>
  <Notes>88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89</vt:i4>
      </vt:variant>
    </vt:vector>
  </HeadingPairs>
  <TitlesOfParts>
    <vt:vector size="101" baseType="lpstr">
      <vt:lpstr>Comic Sans MS</vt:lpstr>
      <vt:lpstr>宋体</vt:lpstr>
      <vt:lpstr>Arial</vt:lpstr>
      <vt:lpstr>Tahoma</vt:lpstr>
      <vt:lpstr>Wingdings</vt:lpstr>
      <vt:lpstr>Helvetica</vt:lpstr>
      <vt:lpstr>Symbol</vt:lpstr>
      <vt:lpstr>Monotype Sorts</vt:lpstr>
      <vt:lpstr>Times New Roman</vt:lpstr>
      <vt:lpstr>Verdana</vt:lpstr>
      <vt:lpstr>Crayons</vt:lpstr>
      <vt:lpstr>Microsoft Equation 3.0</vt:lpstr>
      <vt:lpstr>Chapter 3: SQL    </vt:lpstr>
      <vt:lpstr>Contents</vt:lpstr>
      <vt:lpstr>History</vt:lpstr>
      <vt:lpstr>History</vt:lpstr>
      <vt:lpstr>Data Definition Language</vt:lpstr>
      <vt:lpstr>Domain Types in SQL</vt:lpstr>
      <vt:lpstr>Domain Types in SQL</vt:lpstr>
      <vt:lpstr>Create Table Construct</vt:lpstr>
      <vt:lpstr>Create Table Construct</vt:lpstr>
      <vt:lpstr>Integrity Constraints</vt:lpstr>
      <vt:lpstr>Drop Table Constructs</vt:lpstr>
      <vt:lpstr>Alter Table Constructs</vt:lpstr>
      <vt:lpstr>Alter Table Constructs</vt:lpstr>
      <vt:lpstr>Basic Query Structure</vt:lpstr>
      <vt:lpstr>Basic Query Structure</vt:lpstr>
      <vt:lpstr>The select Clause</vt:lpstr>
      <vt:lpstr>The select Clause</vt:lpstr>
      <vt:lpstr>The select Clause</vt:lpstr>
      <vt:lpstr>The select Clause</vt:lpstr>
      <vt:lpstr>The select Clause</vt:lpstr>
      <vt:lpstr>The select Clause</vt:lpstr>
      <vt:lpstr>The where Clause</vt:lpstr>
      <vt:lpstr>The where Clause</vt:lpstr>
      <vt:lpstr>The where Clause</vt:lpstr>
      <vt:lpstr>The from Clause</vt:lpstr>
      <vt:lpstr>PowerPoint 演示文稿</vt:lpstr>
      <vt:lpstr>The Rename Operation</vt:lpstr>
      <vt:lpstr>Tuple Variables_</vt:lpstr>
      <vt:lpstr>PowerPoint 演示文稿</vt:lpstr>
      <vt:lpstr>String Operations</vt:lpstr>
      <vt:lpstr>PowerPoint 演示文稿</vt:lpstr>
      <vt:lpstr>String Operations</vt:lpstr>
      <vt:lpstr>Ordering the Display of Tuples</vt:lpstr>
      <vt:lpstr>Ordering the Display of Tuples</vt:lpstr>
      <vt:lpstr>Duplicates</vt:lpstr>
      <vt:lpstr>Duplicates</vt:lpstr>
      <vt:lpstr>Set Operations</vt:lpstr>
      <vt:lpstr>Set Operations</vt:lpstr>
      <vt:lpstr>PowerPoint 演示文稿</vt:lpstr>
      <vt:lpstr>Aggregate Functions</vt:lpstr>
      <vt:lpstr>PowerPoint 演示文稿</vt:lpstr>
      <vt:lpstr>Aggregate Functions – Group By</vt:lpstr>
      <vt:lpstr>Aggregate Functions – Having</vt:lpstr>
      <vt:lpstr>Null Values</vt:lpstr>
      <vt:lpstr>Null Values</vt:lpstr>
      <vt:lpstr>Null Values</vt:lpstr>
      <vt:lpstr>Null Values</vt:lpstr>
      <vt:lpstr>Nested Subqueries</vt:lpstr>
      <vt:lpstr>PowerPoint 演示文稿</vt:lpstr>
      <vt:lpstr>PowerPoint 演示文稿</vt:lpstr>
      <vt:lpstr>Set Comparison</vt:lpstr>
      <vt:lpstr>Definition of  Some Clause</vt:lpstr>
      <vt:lpstr>PowerPoint 演示文稿</vt:lpstr>
      <vt:lpstr>Definition of all Clause</vt:lpstr>
      <vt:lpstr>Test for Empty Relations</vt:lpstr>
      <vt:lpstr>Example Query</vt:lpstr>
      <vt:lpstr>PowerPoint 演示文稿</vt:lpstr>
      <vt:lpstr>Test for Absence of Duplicate Tuples</vt:lpstr>
      <vt:lpstr>PowerPoint 演示文稿</vt:lpstr>
      <vt:lpstr>Derived Relations</vt:lpstr>
      <vt:lpstr>With Clause</vt:lpstr>
      <vt:lpstr>Complex Queries using With Clause</vt:lpstr>
      <vt:lpstr>Views</vt:lpstr>
      <vt:lpstr>Views</vt:lpstr>
      <vt:lpstr>Views</vt:lpstr>
      <vt:lpstr>PowerPoint 演示文稿</vt:lpstr>
      <vt:lpstr>PowerPoint 演示文稿</vt:lpstr>
      <vt:lpstr>Views Defined Using Other Views</vt:lpstr>
      <vt:lpstr>Views Defined Using Other Views</vt:lpstr>
      <vt:lpstr>View Expansion</vt:lpstr>
      <vt:lpstr>View Expansion</vt:lpstr>
      <vt:lpstr>Modification of the Database Deletion</vt:lpstr>
      <vt:lpstr>PowerPoint 演示文稿</vt:lpstr>
      <vt:lpstr>Modification of the Database Insertion</vt:lpstr>
      <vt:lpstr>PowerPoint 演示文稿</vt:lpstr>
      <vt:lpstr>Modification of the Database Updates</vt:lpstr>
      <vt:lpstr>Case Statement for Conditional Updates</vt:lpstr>
      <vt:lpstr>Update Through Views</vt:lpstr>
      <vt:lpstr>Update Through Views611</vt:lpstr>
      <vt:lpstr>Update Through Views</vt:lpstr>
      <vt:lpstr>Joined Relations</vt:lpstr>
      <vt:lpstr>Joined Relations</vt:lpstr>
      <vt:lpstr>Joined Relations               Datasets for Examples</vt:lpstr>
      <vt:lpstr>Joined Relations – Examples </vt:lpstr>
      <vt:lpstr>Joined Relations – Examples</vt:lpstr>
      <vt:lpstr>Joined Relations – Examples</vt:lpstr>
      <vt:lpstr>PowerPoint 演示文稿</vt:lpstr>
      <vt:lpstr>PowerPoint 演示文稿</vt:lpstr>
      <vt:lpstr>End of Chapter 3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User</dc:creator>
  <cp:lastModifiedBy>何 中天</cp:lastModifiedBy>
  <cp:revision>96</cp:revision>
  <dcterms:created xsi:type="dcterms:W3CDTF">2007-04-29T00:23:17Z</dcterms:created>
  <dcterms:modified xsi:type="dcterms:W3CDTF">2022-07-03T13:35:51Z</dcterms:modified>
</cp:coreProperties>
</file>