
<file path=[Content_Types].xml><?xml version="1.0" encoding="utf-8"?>
<Types xmlns="http://schemas.openxmlformats.org/package/2006/content-types">
  <Default Extension="xml" ContentType="application/vnd.openxmlformats-package.core-properties+xml"/>
  <Default Extension="jpeg" ContentType="image/jpeg"/>
  <Default Extension="wav" ContentType="audio/x-wav"/>
  <Default Extension="wmf" ContentType="image/x-wmf"/>
  <Default Extension="png" ContentType="image/png"/>
  <Default Extension="rels" ContentType="application/vnd.openxmlformats-package.relationships+xml"/>
  <Override PartName="/ppt/presentation.xml" ContentType="application/vnd.openxmlformats-officedocument.presentationml.presentation.main+xml"/>
  <Override PartName="/ppt/slides/slide1211.xml" ContentType="application/vnd.openxmlformats-officedocument.presentationml.slide+xml"/>
  <Override PartName="/ppt/notesSlides/notesSlide1211.xml" ContentType="application/vnd.openxmlformats-officedocument.presentationml.notesSlide+xml"/>
  <Override PartName="/ppt/notesMasters/notesMaster111.xml" ContentType="application/vnd.openxmlformats-officedocument.presentationml.notesMaster+xml"/>
  <Override PartName="/ppt/theme/theme211.xml" ContentType="application/vnd.openxmlformats-officedocument.theme+xml"/>
  <Override PartName="/ppt/slideLayouts/slideLayout211.xml" ContentType="application/vnd.openxmlformats-officedocument.presentationml.slideLayout+xml"/>
  <Override PartName="/ppt/slideMasters/slideMaster111.xml" ContentType="application/vnd.openxmlformats-officedocument.presentationml.slideMaster+xml"/>
  <Override PartName="/ppt/slideLayouts/slideLayout822.xml" ContentType="application/vnd.openxmlformats-officedocument.presentationml.slideLayout+xml"/>
  <Override PartName="/ppt/slideLayouts/slideLayout333.xml" ContentType="application/vnd.openxmlformats-officedocument.presentationml.slideLayout+xml"/>
  <Override PartName="/ppt/slideLayouts/slideLayout744.xml" ContentType="application/vnd.openxmlformats-officedocument.presentationml.slideLayout+xml"/>
  <Override PartName="/ppt/theme/theme122.xml" ContentType="application/vnd.openxmlformats-officedocument.theme+xml"/>
  <Override PartName="/ppt/slideLayouts/slideLayout155.xml" ContentType="application/vnd.openxmlformats-officedocument.presentationml.slideLayout+xml"/>
  <Override PartName="/ppt/slideLayouts/slideLayout666.xml" ContentType="application/vnd.openxmlformats-officedocument.presentationml.slideLayout+xml"/>
  <Override PartName="/ppt/slideLayouts/slideLayout1177.xml" ContentType="application/vnd.openxmlformats-officedocument.presentationml.slideLayout+xml"/>
  <Override PartName="/ppt/slideLayouts/slideLayout588.xml" ContentType="application/vnd.openxmlformats-officedocument.presentationml.slideLayout+xml"/>
  <Override PartName="/ppt/slideLayouts/slideLayout1099.xml" ContentType="application/vnd.openxmlformats-officedocument.presentationml.slideLayout+xml"/>
  <Override PartName="/ppt/slideLayouts/slideLayout41010.xml" ContentType="application/vnd.openxmlformats-officedocument.presentationml.slideLayout+xml"/>
  <Override PartName="/ppt/slideLayouts/slideLayout91111.xml" ContentType="application/vnd.openxmlformats-officedocument.presentationml.slideLayout+xml"/>
  <Override PartName="/ppt/slides/slide1722.xml" ContentType="application/vnd.openxmlformats-officedocument.presentationml.slide+xml"/>
  <Override PartName="/ppt/notesSlides/notesSlide1722.xml" ContentType="application/vnd.openxmlformats-officedocument.presentationml.notesSlide+xml"/>
  <Override PartName="/ppt/slides/slide2533.xml" ContentType="application/vnd.openxmlformats-officedocument.presentationml.slide+xml"/>
  <Override PartName="/ppt/notesSlides/notesSlide2533.xml" ContentType="application/vnd.openxmlformats-officedocument.presentationml.notesSlide+xml"/>
  <Override PartName="/ppt/slides/slide3844.xml" ContentType="application/vnd.openxmlformats-officedocument.presentationml.slide+xml"/>
  <Override PartName="/ppt/notesSlides/notesSlide3844.xml" ContentType="application/vnd.openxmlformats-officedocument.presentationml.notesSlide+xml"/>
  <Override PartName="/ppt/slides/slide255.xml" ContentType="application/vnd.openxmlformats-officedocument.presentationml.slide+xml"/>
  <Override PartName="/ppt/notesSlides/notesSlide255.xml" ContentType="application/vnd.openxmlformats-officedocument.presentationml.notesSlide+xml"/>
  <Override PartName="/ppt/slides/slide2066.xml" ContentType="application/vnd.openxmlformats-officedocument.presentationml.slide+xml"/>
  <Override PartName="/ppt/notesSlides/notesSlide2066.xml" ContentType="application/vnd.openxmlformats-officedocument.presentationml.notesSlide+xml"/>
  <Override PartName="/ppt/slides/slide3377.xml" ContentType="application/vnd.openxmlformats-officedocument.presentationml.slide+xml"/>
  <Override PartName="/ppt/notesSlides/notesSlide3377.xml" ContentType="application/vnd.openxmlformats-officedocument.presentationml.notesSlide+xml"/>
  <Override PartName="/ppt/slides/slide4188.xml" ContentType="application/vnd.openxmlformats-officedocument.presentationml.slide+xml"/>
  <Override PartName="/ppt/notesSlides/notesSlide4188.xml" ContentType="application/vnd.openxmlformats-officedocument.presentationml.notesSlide+xml"/>
  <Override PartName="/ppt/handoutMasters/handoutMaster111.xml" ContentType="application/vnd.openxmlformats-officedocument.presentationml.handoutMaster+xml"/>
  <Override PartName="/ppt/theme/theme333.xml" ContentType="application/vnd.openxmlformats-officedocument.theme+xml"/>
  <Override PartName="/ppt/slides/slide699.xml" ContentType="application/vnd.openxmlformats-officedocument.presentationml.slide+xml"/>
  <Override PartName="/ppt/notesSlides/notesSlide699.xml" ContentType="application/vnd.openxmlformats-officedocument.presentationml.notesSlide+xml"/>
  <Override PartName="/ppt/slides/slide111010.xml" ContentType="application/vnd.openxmlformats-officedocument.presentationml.slide+xml"/>
  <Override PartName="/ppt/notesSlides/notesSlide111010.xml" ContentType="application/vnd.openxmlformats-officedocument.presentationml.notesSlide+xml"/>
  <Override PartName="/ppt/slides/slide161111.xml" ContentType="application/vnd.openxmlformats-officedocument.presentationml.slide+xml"/>
  <Override PartName="/ppt/notesSlides/notesSlide161111.xml" ContentType="application/vnd.openxmlformats-officedocument.presentationml.notesSlide+xml"/>
  <Override PartName="/ppt/slides/slide241212.xml" ContentType="application/vnd.openxmlformats-officedocument.presentationml.slide+xml"/>
  <Override PartName="/ppt/notesSlides/notesSlide241212.xml" ContentType="application/vnd.openxmlformats-officedocument.presentationml.notesSlide+xml"/>
  <Override PartName="/ppt/slides/slide321313.xml" ContentType="application/vnd.openxmlformats-officedocument.presentationml.slide+xml"/>
  <Override PartName="/ppt/notesSlides/notesSlide321313.xml" ContentType="application/vnd.openxmlformats-officedocument.presentationml.notesSlide+xml"/>
  <Override PartName="/ppt/slides/slide371414.xml" ContentType="application/vnd.openxmlformats-officedocument.presentationml.slide+xml"/>
  <Override PartName="/ppt/notesSlides/notesSlide371414.xml" ContentType="application/vnd.openxmlformats-officedocument.presentationml.notesSlide+xml"/>
  <Override PartName="/ppt/slides/slide11515.xml" ContentType="application/vnd.openxmlformats-officedocument.presentationml.slide+xml"/>
  <Override PartName="/ppt/notesSlides/notesSlide11515.xml" ContentType="application/vnd.openxmlformats-officedocument.presentationml.notesSlide+xml"/>
  <Override PartName="/ppt/slides/slide151616.xml" ContentType="application/vnd.openxmlformats-officedocument.presentationml.slide+xml"/>
  <Override PartName="/ppt/notesSlides/notesSlide151616.xml" ContentType="application/vnd.openxmlformats-officedocument.presentationml.notesSlide+xml"/>
  <Override PartName="/ppt/slides/slide191717.xml" ContentType="application/vnd.openxmlformats-officedocument.presentationml.slide+xml"/>
  <Override PartName="/ppt/notesSlides/notesSlide191717.xml" ContentType="application/vnd.openxmlformats-officedocument.presentationml.notesSlide+xml"/>
  <Override PartName="/ppt/slides/slide281818.xml" ContentType="application/vnd.openxmlformats-officedocument.presentationml.slide+xml"/>
  <Override PartName="/ppt/notesSlides/notesSlide281818.xml" ContentType="application/vnd.openxmlformats-officedocument.presentationml.notesSlide+xml"/>
  <Override PartName="/ppt/slides/slide401919.xml" ContentType="application/vnd.openxmlformats-officedocument.presentationml.slide+xml"/>
  <Override PartName="/ppt/notesSlides/notesSlide401919.xml" ContentType="application/vnd.openxmlformats-officedocument.presentationml.notesSlide+xml"/>
  <Override PartName="/ppt/slides/slide52020.xml" ContentType="application/vnd.openxmlformats-officedocument.presentationml.slide+xml"/>
  <Override PartName="/ppt/notesSlides/notesSlide52020.xml" ContentType="application/vnd.openxmlformats-officedocument.presentationml.notesSlide+xml"/>
  <Override PartName="/ppt/slides/slide102121.xml" ContentType="application/vnd.openxmlformats-officedocument.presentationml.slide+xml"/>
  <Override PartName="/ppt/notesSlides/notesSlide102121.xml" ContentType="application/vnd.openxmlformats-officedocument.presentationml.notesSlide+xml"/>
  <Override PartName="/ppt/slides/slide232222.xml" ContentType="application/vnd.openxmlformats-officedocument.presentationml.slide+xml"/>
  <Override PartName="/ppt/notesSlides/notesSlide232222.xml" ContentType="application/vnd.openxmlformats-officedocument.presentationml.notesSlide+xml"/>
  <Override PartName="/ppt/slides/slide312323.xml" ContentType="application/vnd.openxmlformats-officedocument.presentationml.slide+xml"/>
  <Override PartName="/ppt/notesSlides/notesSlide312323.xml" ContentType="application/vnd.openxmlformats-officedocument.presentationml.notesSlide+xml"/>
  <Override PartName="/ppt/slides/slide362424.xml" ContentType="application/vnd.openxmlformats-officedocument.presentationml.slide+xml"/>
  <Override PartName="/ppt/notesSlides/notesSlide362424.xml" ContentType="application/vnd.openxmlformats-officedocument.presentationml.notesSlide+xml"/>
  <Override PartName="/ppt/slides/slide392525.xml" ContentType="application/vnd.openxmlformats-officedocument.presentationml.slide+xml"/>
  <Override PartName="/ppt/notesSlides/notesSlide392525.xml" ContentType="application/vnd.openxmlformats-officedocument.presentationml.notesSlide+xml"/>
  <Override PartName="/ppt/slides/slide442626.xml" ContentType="application/vnd.openxmlformats-officedocument.presentationml.slide+xml"/>
  <Override PartName="/ppt/notesSlides/notesSlide442626.xml" ContentType="application/vnd.openxmlformats-officedocument.presentationml.notesSlide+xml"/>
  <Override PartName="/ppt/slides/slide42727.xml" ContentType="application/vnd.openxmlformats-officedocument.presentationml.slide+xml"/>
  <Override PartName="/ppt/notesSlides/notesSlide42727.xml" ContentType="application/vnd.openxmlformats-officedocument.presentationml.notesSlide+xml"/>
  <Override PartName="/ppt/slides/slide142828.xml" ContentType="application/vnd.openxmlformats-officedocument.presentationml.slide+xml"/>
  <Override PartName="/ppt/notesSlides/notesSlide142828.xml" ContentType="application/vnd.openxmlformats-officedocument.presentationml.notesSlide+xml"/>
  <Override PartName="/ppt/slides/slide222929.xml" ContentType="application/vnd.openxmlformats-officedocument.presentationml.slide+xml"/>
  <Override PartName="/ppt/notesSlides/notesSlide222929.xml" ContentType="application/vnd.openxmlformats-officedocument.presentationml.notesSlide+xml"/>
  <Override PartName="/ppt/slides/slide273030.xml" ContentType="application/vnd.openxmlformats-officedocument.presentationml.slide+xml"/>
  <Override PartName="/ppt/notesSlides/notesSlide273030.xml" ContentType="application/vnd.openxmlformats-officedocument.presentationml.notesSlide+xml"/>
  <Override PartName="/ppt/slides/slide353131.xml" ContentType="application/vnd.openxmlformats-officedocument.presentationml.slide+xml"/>
  <Override PartName="/ppt/notesSlides/notesSlide353131.xml" ContentType="application/vnd.openxmlformats-officedocument.presentationml.notesSlide+xml"/>
  <Override PartName="/ppt/viewProps.xml" ContentType="application/vnd.openxmlformats-officedocument.presentationml.viewProps+xml"/>
  <Override PartName="/ppt/slides/slide93232.xml" ContentType="application/vnd.openxmlformats-officedocument.presentationml.slide+xml"/>
  <Override PartName="/ppt/notesSlides/notesSlide93232.xml" ContentType="application/vnd.openxmlformats-officedocument.presentationml.notesSlide+xml"/>
  <Override PartName="/ppt/slides/slide183333.xml" ContentType="application/vnd.openxmlformats-officedocument.presentationml.slide+xml"/>
  <Override PartName="/ppt/notesSlides/notesSlide183333.xml" ContentType="application/vnd.openxmlformats-officedocument.presentationml.notesSlide+xml"/>
  <Override PartName="/ppt/slides/slide303434.xml" ContentType="application/vnd.openxmlformats-officedocument.presentationml.slide+xml"/>
  <Override PartName="/ppt/notesSlides/notesSlide303434.xml" ContentType="application/vnd.openxmlformats-officedocument.presentationml.notesSlide+xml"/>
  <Override PartName="/ppt/slides/slide433535.xml" ContentType="application/vnd.openxmlformats-officedocument.presentationml.slide+xml"/>
  <Override PartName="/ppt/notesSlides/notesSlide433535.xml" ContentType="application/vnd.openxmlformats-officedocument.presentationml.notesSlide+xml"/>
  <Override PartName="/ppt/slides/slide33636.xml" ContentType="application/vnd.openxmlformats-officedocument.presentationml.slide+xml"/>
  <Override PartName="/ppt/notesSlides/notesSlide33636.xml" ContentType="application/vnd.openxmlformats-officedocument.presentationml.notesSlide+xml"/>
  <Override PartName="/ppt/slides/slide83737.xml" ContentType="application/vnd.openxmlformats-officedocument.presentationml.slide+xml"/>
  <Override PartName="/ppt/notesSlides/notesSlide83737.xml" ContentType="application/vnd.openxmlformats-officedocument.presentationml.notesSlide+xml"/>
  <Override PartName="/ppt/slides/slide133838.xml" ContentType="application/vnd.openxmlformats-officedocument.presentationml.slide+xml"/>
  <Override PartName="/ppt/notesSlides/notesSlide133838.xml" ContentType="application/vnd.openxmlformats-officedocument.presentationml.notesSlide+xml"/>
  <Override PartName="/ppt/slides/slide213939.xml" ContentType="application/vnd.openxmlformats-officedocument.presentationml.slide+xml"/>
  <Override PartName="/ppt/notesSlides/notesSlide213939.xml" ContentType="application/vnd.openxmlformats-officedocument.presentationml.notesSlide+xml"/>
  <Override PartName="/ppt/slides/slide264040.xml" ContentType="application/vnd.openxmlformats-officedocument.presentationml.slide+xml"/>
  <Override PartName="/ppt/notesSlides/notesSlide264040.xml" ContentType="application/vnd.openxmlformats-officedocument.presentationml.notesSlide+xml"/>
  <Override PartName="/ppt/slides/slide294141.xml" ContentType="application/vnd.openxmlformats-officedocument.presentationml.slide+xml"/>
  <Override PartName="/ppt/notesSlides/notesSlide294141.xml" ContentType="application/vnd.openxmlformats-officedocument.presentationml.notesSlide+xml"/>
  <Override PartName="/ppt/slides/slide344242.xml" ContentType="application/vnd.openxmlformats-officedocument.presentationml.slide+xml"/>
  <Override PartName="/ppt/notesSlides/notesSlide344242.xml" ContentType="application/vnd.openxmlformats-officedocument.presentationml.notesSlide+xml"/>
  <Override PartName="/ppt/slides/slide424343.xml" ContentType="application/vnd.openxmlformats-officedocument.presentationml.slide+xml"/>
  <Override PartName="/ppt/notesSlides/notesSlide424343.xml" ContentType="application/vnd.openxmlformats-officedocument.presentationml.notesSlide+xml"/>
  <Override PartName="/ppt/presProps.xml" ContentType="application/vnd.openxmlformats-officedocument.presentationml.presProps+xml"/>
  <Override PartName="/ppt/slides/slide74444.xml" ContentType="application/vnd.openxmlformats-officedocument.presentationml.slide+xml"/>
  <Override PartName="/ppt/notesSlides/notesSlide74444.xml" ContentType="application/vnd.openxmlformats-officedocument.presentationml.notesSlide+xml"/>
  <Override PartName="/ppt/tableStyles.xml" ContentType="application/vnd.openxmlformats-officedocument.presentationml.tableStyles+xml"/>
  <Override PartName="/docProps/app.xml" ContentType="application/vnd.openxmlformats-officedocument.extended-properties+xml"/>
  <Override PartName="/ppt/slides/slide45.xml" ContentType="application/vnd.openxmlformats-officedocument.presentationml.slide+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6"/>
  </p:notesMasterIdLst>
  <p:handoutMasterIdLst>
    <p:handoutMasterId r:id="rId47"/>
  </p:handoutMasterIdLst>
  <p:sldIdLst>
    <p:sldId id="525" r:id="Ra4008f5feb0b47f4" DeepLBanner=""/>
    <p:sldId id="416" r:id="rId2"/>
    <p:sldId id="474" r:id="rId3"/>
    <p:sldId id="475" r:id="rId4"/>
    <p:sldId id="477" r:id="rId5"/>
    <p:sldId id="476" r:id="rId6"/>
    <p:sldId id="478" r:id="rId7"/>
    <p:sldId id="479" r:id="rId8"/>
    <p:sldId id="480" r:id="rId9"/>
    <p:sldId id="481" r:id="rId10"/>
    <p:sldId id="482" r:id="rId11"/>
    <p:sldId id="483" r:id="rId12"/>
    <p:sldId id="484" r:id="rId13"/>
    <p:sldId id="485" r:id="rId14"/>
    <p:sldId id="486" r:id="rId15"/>
    <p:sldId id="487" r:id="rId16"/>
    <p:sldId id="488" r:id="rId17"/>
    <p:sldId id="489" r:id="rId18"/>
    <p:sldId id="490" r:id="rId19"/>
    <p:sldId id="523" r:id="rId20"/>
    <p:sldId id="492" r:id="rId21"/>
    <p:sldId id="493" r:id="rId22"/>
    <p:sldId id="494" r:id="rId23"/>
    <p:sldId id="495" r:id="rId24"/>
    <p:sldId id="496" r:id="rId25"/>
    <p:sldId id="497" r:id="rId26"/>
    <p:sldId id="498" r:id="rId27"/>
    <p:sldId id="500" r:id="rId28"/>
    <p:sldId id="501" r:id="rId29"/>
    <p:sldId id="502" r:id="rId30"/>
    <p:sldId id="503" r:id="rId31"/>
    <p:sldId id="504" r:id="rId32"/>
    <p:sldId id="505" r:id="rId33"/>
    <p:sldId id="524" r:id="rId34"/>
    <p:sldId id="507" r:id="rId35"/>
    <p:sldId id="508" r:id="rId36"/>
    <p:sldId id="509" r:id="rId37"/>
    <p:sldId id="510" r:id="rId38"/>
    <p:sldId id="511" r:id="rId39"/>
    <p:sldId id="512" r:id="rId40"/>
    <p:sldId id="513" r:id="rId41"/>
    <p:sldId id="514" r:id="rId42"/>
    <p:sldId id="414" r:id="rId43"/>
    <p:sldId id="415" r:id="rId44"/>
    <p:sldId id="473" r:id="rId45"/>
  </p:sldIdLst>
  <p:sldSz cx="9144000" cy="6858000" type="screen4x3"/>
  <p:notesSz cx="6854825" cy="9750425"/>
  <p:defaultTextStyle>
    <a:defPPr>
      <a:defRPr lang="zh-CN"/>
    </a:defPPr>
    <a:lvl1pPr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Comic Sans MS" panose="030F0702030302020204" pitchFamily="66" charset="0"/>
        <a:ea typeface="宋体" panose="02010600030101010101" pitchFamily="2" charset="-122"/>
        <a:cs typeface="+mn-cs"/>
      </a:defRPr>
    </a:lvl5pPr>
    <a:lvl6pPr marL="22860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6pPr>
    <a:lvl7pPr marL="27432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7pPr>
    <a:lvl8pPr marL="32004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8pPr>
    <a:lvl9pPr marL="3657600" algn="l" defTabSz="914400" rtl="0" eaLnBrk="1" latinLnBrk="0" hangingPunct="1">
      <a:defRPr sz="2400" kern="1200">
        <a:solidFill>
          <a:schemeClr val="tx1"/>
        </a:solidFill>
        <a:latin typeface="Comic Sans MS" panose="030F0702030302020204" pitchFamily="66" charset="0"/>
        <a:ea typeface="宋体" panose="02010600030101010101" pitchFamily="2" charset="-122"/>
        <a:cs typeface="+mn-cs"/>
      </a:defRPr>
    </a:lvl9pPr>
  </p:defaultTextStyle>
  <p:modifyVerifier cryptProviderType="rsaAES" cryptAlgorithmClass="hash" cryptAlgorithmType="typeAny" cryptAlgorithmSid="14" spinCount="100000" saltData="rLc289m98e2nu1rZwxn8RQ==" hashData="jl31I+FZfeL3Da0RWjDsWJ2KAcjcNQYNNNRC5PJm8VIGc75Z01xRsS7AMK0y6Q/BGsMylPB72fPI5Y8B5FFi7w=="/>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0066"/>
    <a:srgbClr val="BDDEFF"/>
    <a:srgbClr val="3399FF"/>
    <a:srgbClr val="0066FF"/>
    <a:srgbClr val="68FEFE"/>
    <a:srgbClr val="78EEEE"/>
    <a:srgbClr val="A0C4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85249" autoAdjust="0"/>
  </p:normalViewPr>
  <p:slideViewPr>
    <p:cSldViewPr>
      <p:cViewPr varScale="1">
        <p:scale>
          <a:sx n="114" d="100"/>
          <a:sy n="114" d="100"/>
        </p:scale>
        <p:origin x="169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16"/>
    </p:cViewPr>
  </p:sorter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1211.xml" Id="rId13" /><Relationship Type="http://schemas.openxmlformats.org/officeDocument/2006/relationships/slide" Target="/ppt/slides/slide1722.xml" Id="rId18" /><Relationship Type="http://schemas.openxmlformats.org/officeDocument/2006/relationships/slide" Target="/ppt/slides/slide2533.xml" Id="rId26" /><Relationship Type="http://schemas.openxmlformats.org/officeDocument/2006/relationships/slide" Target="/ppt/slides/slide3844.xml" Id="rId39" /><Relationship Type="http://schemas.openxmlformats.org/officeDocument/2006/relationships/slide" Target="/ppt/slides/slide255.xml" Id="rId3" /><Relationship Type="http://schemas.openxmlformats.org/officeDocument/2006/relationships/slide" Target="/ppt/slides/slide2066.xml" Id="rId21" /><Relationship Type="http://schemas.openxmlformats.org/officeDocument/2006/relationships/slide" Target="/ppt/slides/slide3377.xml" Id="rId34" /><Relationship Type="http://schemas.openxmlformats.org/officeDocument/2006/relationships/slide" Target="/ppt/slides/slide4188.xml" Id="rId42" /><Relationship Type="http://schemas.openxmlformats.org/officeDocument/2006/relationships/handoutMaster" Target="/ppt/handoutMasters/handoutMaster111.xml" Id="rId47" /><Relationship Type="http://schemas.openxmlformats.org/officeDocument/2006/relationships/theme" Target="/ppt/theme/theme122.xml" Id="rId50" /><Relationship Type="http://schemas.openxmlformats.org/officeDocument/2006/relationships/slide" Target="/ppt/slides/slide699.xml" Id="rId7" /><Relationship Type="http://schemas.openxmlformats.org/officeDocument/2006/relationships/slide" Target="/ppt/slides/slide111010.xml" Id="rId12" /><Relationship Type="http://schemas.openxmlformats.org/officeDocument/2006/relationships/slide" Target="/ppt/slides/slide161111.xml" Id="rId17" /><Relationship Type="http://schemas.openxmlformats.org/officeDocument/2006/relationships/slide" Target="/ppt/slides/slide241212.xml" Id="rId25" /><Relationship Type="http://schemas.openxmlformats.org/officeDocument/2006/relationships/slide" Target="/ppt/slides/slide321313.xml" Id="rId33" /><Relationship Type="http://schemas.openxmlformats.org/officeDocument/2006/relationships/slide" Target="/ppt/slides/slide371414.xml" Id="rId38" /><Relationship Type="http://schemas.openxmlformats.org/officeDocument/2006/relationships/notesMaster" Target="/ppt/notesMasters/notesMaster111.xml" Id="rId46" /><Relationship Type="http://schemas.openxmlformats.org/officeDocument/2006/relationships/slide" Target="/ppt/slides/slide11515.xml" Id="rId2" /><Relationship Type="http://schemas.openxmlformats.org/officeDocument/2006/relationships/slide" Target="/ppt/slides/slide151616.xml" Id="rId16" /><Relationship Type="http://schemas.openxmlformats.org/officeDocument/2006/relationships/slide" Target="/ppt/slides/slide191717.xml" Id="rId20" /><Relationship Type="http://schemas.openxmlformats.org/officeDocument/2006/relationships/slide" Target="/ppt/slides/slide281818.xml" Id="rId29" /><Relationship Type="http://schemas.openxmlformats.org/officeDocument/2006/relationships/slide" Target="/ppt/slides/slide401919.xml" Id="rId41" /><Relationship Type="http://schemas.openxmlformats.org/officeDocument/2006/relationships/slideMaster" Target="/ppt/slideMasters/slideMaster111.xml" Id="rId1" /><Relationship Type="http://schemas.openxmlformats.org/officeDocument/2006/relationships/slide" Target="/ppt/slides/slide52020.xml" Id="rId6" /><Relationship Type="http://schemas.openxmlformats.org/officeDocument/2006/relationships/slide" Target="/ppt/slides/slide102121.xml" Id="rId11" /><Relationship Type="http://schemas.openxmlformats.org/officeDocument/2006/relationships/slide" Target="/ppt/slides/slide232222.xml" Id="rId24" /><Relationship Type="http://schemas.openxmlformats.org/officeDocument/2006/relationships/slide" Target="/ppt/slides/slide312323.xml" Id="rId32" /><Relationship Type="http://schemas.openxmlformats.org/officeDocument/2006/relationships/slide" Target="/ppt/slides/slide362424.xml" Id="rId37" /><Relationship Type="http://schemas.openxmlformats.org/officeDocument/2006/relationships/slide" Target="/ppt/slides/slide392525.xml" Id="rId40" /><Relationship Type="http://schemas.openxmlformats.org/officeDocument/2006/relationships/slide" Target="/ppt/slides/slide442626.xml" Id="rId45" /><Relationship Type="http://schemas.openxmlformats.org/officeDocument/2006/relationships/slide" Target="/ppt/slides/slide42727.xml" Id="rId5" /><Relationship Type="http://schemas.openxmlformats.org/officeDocument/2006/relationships/slide" Target="/ppt/slides/slide142828.xml" Id="rId15" /><Relationship Type="http://schemas.openxmlformats.org/officeDocument/2006/relationships/slide" Target="/ppt/slides/slide222929.xml" Id="rId23" /><Relationship Type="http://schemas.openxmlformats.org/officeDocument/2006/relationships/slide" Target="/ppt/slides/slide273030.xml" Id="rId28" /><Relationship Type="http://schemas.openxmlformats.org/officeDocument/2006/relationships/slide" Target="/ppt/slides/slide353131.xml" Id="rId36" /><Relationship Type="http://schemas.openxmlformats.org/officeDocument/2006/relationships/viewProps" Target="/ppt/viewProps.xml" Id="rId49" /><Relationship Type="http://schemas.openxmlformats.org/officeDocument/2006/relationships/slide" Target="/ppt/slides/slide93232.xml" Id="rId10" /><Relationship Type="http://schemas.openxmlformats.org/officeDocument/2006/relationships/slide" Target="/ppt/slides/slide183333.xml" Id="rId19" /><Relationship Type="http://schemas.openxmlformats.org/officeDocument/2006/relationships/slide" Target="/ppt/slides/slide303434.xml" Id="rId31" /><Relationship Type="http://schemas.openxmlformats.org/officeDocument/2006/relationships/slide" Target="/ppt/slides/slide433535.xml" Id="rId44" /><Relationship Type="http://schemas.openxmlformats.org/officeDocument/2006/relationships/slide" Target="/ppt/slides/slide33636.xml" Id="rId4" /><Relationship Type="http://schemas.openxmlformats.org/officeDocument/2006/relationships/slide" Target="/ppt/slides/slide83737.xml" Id="rId9" /><Relationship Type="http://schemas.openxmlformats.org/officeDocument/2006/relationships/slide" Target="/ppt/slides/slide133838.xml" Id="rId14" /><Relationship Type="http://schemas.openxmlformats.org/officeDocument/2006/relationships/slide" Target="/ppt/slides/slide213939.xml" Id="rId22" /><Relationship Type="http://schemas.openxmlformats.org/officeDocument/2006/relationships/slide" Target="/ppt/slides/slide264040.xml" Id="rId27" /><Relationship Type="http://schemas.openxmlformats.org/officeDocument/2006/relationships/slide" Target="/ppt/slides/slide294141.xml" Id="rId30" /><Relationship Type="http://schemas.openxmlformats.org/officeDocument/2006/relationships/slide" Target="/ppt/slides/slide344242.xml" Id="rId35" /><Relationship Type="http://schemas.openxmlformats.org/officeDocument/2006/relationships/slide" Target="/ppt/slides/slide424343.xml" Id="rId43" /><Relationship Type="http://schemas.openxmlformats.org/officeDocument/2006/relationships/presProps" Target="/ppt/presProps.xml" Id="rId48" /><Relationship Type="http://schemas.openxmlformats.org/officeDocument/2006/relationships/slide" Target="/ppt/slides/slide74444.xml" Id="rId8" /><Relationship Type="http://schemas.openxmlformats.org/officeDocument/2006/relationships/tableStyles" Target="/ppt/tableStyles.xml" Id="rId51" /><Relationship Type="http://schemas.openxmlformats.org/officeDocument/2006/relationships/slide" Target="/ppt/slides/slide45.xml" Id="Ra4008f5feb0b47f4" /></Relationships>
</file>

<file path=ppt/handoutMasters/_rels/handoutMaster111.xml.rels>&#65279;<?xml version="1.0" encoding="utf-8"?><Relationships xmlns="http://schemas.openxmlformats.org/package/2006/relationships"><Relationship Type="http://schemas.openxmlformats.org/officeDocument/2006/relationships/theme" Target="/ppt/theme/theme333.xml" Id="rId1" /></Relationships>
</file>

<file path=ppt/handoutMasters/handoutMaster11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2578" name="Rectangle 2">
            <a:extLst>
              <a:ext uri="{FF2B5EF4-FFF2-40B4-BE49-F238E27FC236}">
                <a16:creationId xmlns:a16="http://schemas.microsoft.com/office/drawing/2014/main" id="{D7FBC514-DB1D-7959-CD0E-64CAE83D8513}"/>
              </a:ext>
            </a:extLst>
          </p:cNvPr>
          <p:cNvSpPr>
            <a:spLocks noGrp="1" noChangeArrowheads="1"/>
          </p:cNvSpPr>
          <p:nvPr>
            <p:ph type="hdr" sz="quarter"/>
          </p:nvPr>
        </p:nvSpPr>
        <p:spPr bwMode="auto">
          <a:xfrm>
            <a:off x="0" y="0"/>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panose="020B0604020202020204" pitchFamily="34" charset="0"/>
              </a:defRPr>
            </a:lvl1pPr>
          </a:lstStyle>
          <a:p>
            <a:pPr>
              <a:defRPr/>
            </a:pPr>
            <a:endParaRPr lang="en-US" altLang="zh-CN"/>
          </a:p>
        </p:txBody>
      </p:sp>
      <p:sp>
        <p:nvSpPr>
          <p:cNvPr id="792579" name="Rectangle 3">
            <a:extLst>
              <a:ext uri="{FF2B5EF4-FFF2-40B4-BE49-F238E27FC236}">
                <a16:creationId xmlns:a16="http://schemas.microsoft.com/office/drawing/2014/main" id="{1E1C0E6C-A3D2-10C5-7CB6-185C12FB1069}"/>
              </a:ext>
            </a:extLst>
          </p:cNvPr>
          <p:cNvSpPr>
            <a:spLocks noGrp="1" noChangeArrowheads="1"/>
          </p:cNvSpPr>
          <p:nvPr>
            <p:ph type="dt" sz="quarter" idx="1"/>
          </p:nvPr>
        </p:nvSpPr>
        <p:spPr bwMode="auto">
          <a:xfrm>
            <a:off x="3883025" y="0"/>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panose="020B0604020202020204" pitchFamily="34" charset="0"/>
              </a:defRPr>
            </a:lvl1pPr>
          </a:lstStyle>
          <a:p>
            <a:pPr>
              <a:defRPr/>
            </a:pPr>
            <a:endParaRPr lang="en-US" altLang="zh-CN"/>
          </a:p>
        </p:txBody>
      </p:sp>
      <p:sp>
        <p:nvSpPr>
          <p:cNvPr id="792580" name="Rectangle 4">
            <a:extLst>
              <a:ext uri="{FF2B5EF4-FFF2-40B4-BE49-F238E27FC236}">
                <a16:creationId xmlns:a16="http://schemas.microsoft.com/office/drawing/2014/main" id="{037ECF5A-0775-4C98-A071-546A97B105B8}"/>
              </a:ext>
            </a:extLst>
          </p:cNvPr>
          <p:cNvSpPr>
            <a:spLocks noGrp="1" noChangeArrowheads="1"/>
          </p:cNvSpPr>
          <p:nvPr>
            <p:ph type="ftr" sz="quarter" idx="2"/>
          </p:nvPr>
        </p:nvSpPr>
        <p:spPr bwMode="auto">
          <a:xfrm>
            <a:off x="0" y="9261475"/>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panose="020B0604020202020204" pitchFamily="34" charset="0"/>
              </a:defRPr>
            </a:lvl1pPr>
          </a:lstStyle>
          <a:p>
            <a:pPr>
              <a:defRPr/>
            </a:pPr>
            <a:endParaRPr lang="en-US" altLang="zh-CN"/>
          </a:p>
        </p:txBody>
      </p:sp>
      <p:sp>
        <p:nvSpPr>
          <p:cNvPr id="792581" name="Rectangle 5">
            <a:extLst>
              <a:ext uri="{FF2B5EF4-FFF2-40B4-BE49-F238E27FC236}">
                <a16:creationId xmlns:a16="http://schemas.microsoft.com/office/drawing/2014/main" id="{E9DCACCB-167D-CD44-2AE8-234EA2C27683}"/>
              </a:ext>
            </a:extLst>
          </p:cNvPr>
          <p:cNvSpPr>
            <a:spLocks noGrp="1" noChangeArrowheads="1"/>
          </p:cNvSpPr>
          <p:nvPr>
            <p:ph type="sldNum" sz="quarter" idx="3"/>
          </p:nvPr>
        </p:nvSpPr>
        <p:spPr bwMode="auto">
          <a:xfrm>
            <a:off x="3883025" y="9261475"/>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E397D11C-CD11-4C23-A66E-D3755EAEB428}"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11.xml.rels>&#65279;<?xml version="1.0" encoding="utf-8"?><Relationships xmlns="http://schemas.openxmlformats.org/package/2006/relationships"><Relationship Type="http://schemas.openxmlformats.org/officeDocument/2006/relationships/theme" Target="/ppt/theme/theme211.xml" Id="rId1" /></Relationships>
</file>

<file path=ppt/notesMasters/notesMaster111.xml><?xml version="1.0" encoding="utf-8"?>
<p:notesMaster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DE17906-B772-894A-8EC8-240DFA30EFA8}"/>
              </a:ext>
            </a:extLst>
          </p:cNvPr>
          <p:cNvSpPr>
            <a:spLocks noGrp="1" noChangeArrowheads="1"/>
          </p:cNvSpPr>
          <p:nvPr>
            <p:ph type="hdr" sz="quarter"/>
          </p:nvPr>
        </p:nvSpPr>
        <p:spPr bwMode="auto">
          <a:xfrm>
            <a:off x="0" y="0"/>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panose="020B0604020202020204" pitchFamily="34" charset="0"/>
              </a:defRPr>
            </a:lvl1pPr>
          </a:lstStyle>
          <a:p>
            <a:pPr>
              <a:defRPr/>
            </a:pPr>
            <a:endParaRPr lang="en-US" altLang="zh-CN"/>
          </a:p>
        </p:txBody>
      </p:sp>
      <p:sp>
        <p:nvSpPr>
          <p:cNvPr id="3075" name="Rectangle 3">
            <a:extLst>
              <a:ext uri="{FF2B5EF4-FFF2-40B4-BE49-F238E27FC236}">
                <a16:creationId xmlns:a16="http://schemas.microsoft.com/office/drawing/2014/main" id="{B822E6F3-DCBE-D3C7-515E-80651D0F37F9}"/>
              </a:ext>
            </a:extLst>
          </p:cNvPr>
          <p:cNvSpPr>
            <a:spLocks noGrp="1" noChangeArrowheads="1"/>
          </p:cNvSpPr>
          <p:nvPr>
            <p:ph type="dt" idx="1"/>
          </p:nvPr>
        </p:nvSpPr>
        <p:spPr bwMode="auto">
          <a:xfrm>
            <a:off x="3883025" y="0"/>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panose="020B0604020202020204"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D3395003-907B-9B03-4548-F1BEC1ABF2F0}"/>
              </a:ext>
            </a:extLst>
          </p:cNvPr>
          <p:cNvSpPr>
            <a:spLocks noRot="1" noChangeArrowheads="1" noTextEdit="1"/>
          </p:cNvSpPr>
          <p:nvPr>
            <p:ph type="sldImg" idx="2"/>
          </p:nvPr>
        </p:nvSpPr>
        <p:spPr bwMode="auto">
          <a:xfrm>
            <a:off x="990600" y="731838"/>
            <a:ext cx="4875213" cy="365601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60EA18EF-1A01-FD9E-3C54-CB880109E02E}"/>
              </a:ext>
            </a:extLst>
          </p:cNvPr>
          <p:cNvSpPr>
            <a:spLocks noGrp="1" noChangeArrowheads="1"/>
          </p:cNvSpPr>
          <p:nvPr>
            <p:ph type="body" sz="quarter" idx="3"/>
          </p:nvPr>
        </p:nvSpPr>
        <p:spPr bwMode="auto">
          <a:xfrm>
            <a:off x="685800" y="4630738"/>
            <a:ext cx="5483225"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0DD1A227-3B9A-8963-04E0-80928B6DBA15}"/>
              </a:ext>
            </a:extLst>
          </p:cNvPr>
          <p:cNvSpPr>
            <a:spLocks noGrp="1" noChangeArrowheads="1"/>
          </p:cNvSpPr>
          <p:nvPr>
            <p:ph type="ftr" sz="quarter" idx="4"/>
          </p:nvPr>
        </p:nvSpPr>
        <p:spPr bwMode="auto">
          <a:xfrm>
            <a:off x="0" y="9261475"/>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panose="020B0604020202020204" pitchFamily="34" charset="0"/>
              </a:defRPr>
            </a:lvl1pPr>
          </a:lstStyle>
          <a:p>
            <a:pPr>
              <a:defRPr/>
            </a:pPr>
            <a:endParaRPr lang="en-US" altLang="zh-CN"/>
          </a:p>
        </p:txBody>
      </p:sp>
      <p:sp>
        <p:nvSpPr>
          <p:cNvPr id="3079" name="Rectangle 7">
            <a:extLst>
              <a:ext uri="{FF2B5EF4-FFF2-40B4-BE49-F238E27FC236}">
                <a16:creationId xmlns:a16="http://schemas.microsoft.com/office/drawing/2014/main" id="{4E190573-B328-F4BB-C1A4-7C37DF10C06C}"/>
              </a:ext>
            </a:extLst>
          </p:cNvPr>
          <p:cNvSpPr>
            <a:spLocks noGrp="1" noChangeArrowheads="1"/>
          </p:cNvSpPr>
          <p:nvPr>
            <p:ph type="sldNum" sz="quarter" idx="5"/>
          </p:nvPr>
        </p:nvSpPr>
        <p:spPr bwMode="auto">
          <a:xfrm>
            <a:off x="3883025" y="9261475"/>
            <a:ext cx="297021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B4566B61-FA35-40FB-ABB7-5F484A1921BC}"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2121.xml.rels>&#65279;<?xml version="1.0" encoding="utf-8"?><Relationships xmlns="http://schemas.openxmlformats.org/package/2006/relationships"><Relationship Type="http://schemas.openxmlformats.org/officeDocument/2006/relationships/slide" Target="/ppt/slides/slide102121.xml" Id="rId2" /><Relationship Type="http://schemas.openxmlformats.org/officeDocument/2006/relationships/notesMaster" Target="/ppt/notesMasters/notesMaster111.xml" Id="rId1" /></Relationships>
</file>

<file path=ppt/notesSlides/_rels/notesSlide111010.xml.rels>&#65279;<?xml version="1.0" encoding="utf-8"?><Relationships xmlns="http://schemas.openxmlformats.org/package/2006/relationships"><Relationship Type="http://schemas.openxmlformats.org/officeDocument/2006/relationships/slide" Target="/ppt/slides/slide111010.xml" Id="rId2" /><Relationship Type="http://schemas.openxmlformats.org/officeDocument/2006/relationships/notesMaster" Target="/ppt/notesMasters/notesMaster111.xml" Id="rId1" /></Relationships>
</file>

<file path=ppt/notesSlides/_rels/notesSlide11515.xml.rels>&#65279;<?xml version="1.0" encoding="utf-8"?><Relationships xmlns="http://schemas.openxmlformats.org/package/2006/relationships"><Relationship Type="http://schemas.openxmlformats.org/officeDocument/2006/relationships/slide" Target="/ppt/slides/slide11515.xml" Id="rId2" /><Relationship Type="http://schemas.openxmlformats.org/officeDocument/2006/relationships/notesMaster" Target="/ppt/notesMasters/notesMaster111.xml" Id="rId1" /></Relationships>
</file>

<file path=ppt/notesSlides/_rels/notesSlide1211.xml.rels>&#65279;<?xml version="1.0" encoding="utf-8"?><Relationships xmlns="http://schemas.openxmlformats.org/package/2006/relationships"><Relationship Type="http://schemas.openxmlformats.org/officeDocument/2006/relationships/slide" Target="/ppt/slides/slide1211.xml" Id="rId2" /><Relationship Type="http://schemas.openxmlformats.org/officeDocument/2006/relationships/notesMaster" Target="/ppt/notesMasters/notesMaster111.xml" Id="rId1" /></Relationships>
</file>

<file path=ppt/notesSlides/_rels/notesSlide133838.xml.rels>&#65279;<?xml version="1.0" encoding="utf-8"?><Relationships xmlns="http://schemas.openxmlformats.org/package/2006/relationships"><Relationship Type="http://schemas.openxmlformats.org/officeDocument/2006/relationships/slide" Target="/ppt/slides/slide133838.xml" Id="rId2" /><Relationship Type="http://schemas.openxmlformats.org/officeDocument/2006/relationships/notesMaster" Target="/ppt/notesMasters/notesMaster111.xml" Id="rId1" /></Relationships>
</file>

<file path=ppt/notesSlides/_rels/notesSlide142828.xml.rels>&#65279;<?xml version="1.0" encoding="utf-8"?><Relationships xmlns="http://schemas.openxmlformats.org/package/2006/relationships"><Relationship Type="http://schemas.openxmlformats.org/officeDocument/2006/relationships/slide" Target="/ppt/slides/slide142828.xml" Id="rId2" /><Relationship Type="http://schemas.openxmlformats.org/officeDocument/2006/relationships/notesMaster" Target="/ppt/notesMasters/notesMaster111.xml" Id="rId1" /></Relationships>
</file>

<file path=ppt/notesSlides/_rels/notesSlide151616.xml.rels>&#65279;<?xml version="1.0" encoding="utf-8"?><Relationships xmlns="http://schemas.openxmlformats.org/package/2006/relationships"><Relationship Type="http://schemas.openxmlformats.org/officeDocument/2006/relationships/slide" Target="/ppt/slides/slide151616.xml" Id="rId2" /><Relationship Type="http://schemas.openxmlformats.org/officeDocument/2006/relationships/notesMaster" Target="/ppt/notesMasters/notesMaster111.xml" Id="rId1" /></Relationships>
</file>

<file path=ppt/notesSlides/_rels/notesSlide161111.xml.rels>&#65279;<?xml version="1.0" encoding="utf-8"?><Relationships xmlns="http://schemas.openxmlformats.org/package/2006/relationships"><Relationship Type="http://schemas.openxmlformats.org/officeDocument/2006/relationships/slide" Target="/ppt/slides/slide161111.xml" Id="rId2" /><Relationship Type="http://schemas.openxmlformats.org/officeDocument/2006/relationships/notesMaster" Target="/ppt/notesMasters/notesMaster111.xml" Id="rId1" /></Relationships>
</file>

<file path=ppt/notesSlides/_rels/notesSlide1722.xml.rels>&#65279;<?xml version="1.0" encoding="utf-8"?><Relationships xmlns="http://schemas.openxmlformats.org/package/2006/relationships"><Relationship Type="http://schemas.openxmlformats.org/officeDocument/2006/relationships/slide" Target="/ppt/slides/slide1722.xml" Id="rId2" /><Relationship Type="http://schemas.openxmlformats.org/officeDocument/2006/relationships/notesMaster" Target="/ppt/notesMasters/notesMaster111.xml" Id="rId1" /></Relationships>
</file>

<file path=ppt/notesSlides/_rels/notesSlide183333.xml.rels>&#65279;<?xml version="1.0" encoding="utf-8"?><Relationships xmlns="http://schemas.openxmlformats.org/package/2006/relationships"><Relationship Type="http://schemas.openxmlformats.org/officeDocument/2006/relationships/slide" Target="/ppt/slides/slide183333.xml" Id="rId2" /><Relationship Type="http://schemas.openxmlformats.org/officeDocument/2006/relationships/notesMaster" Target="/ppt/notesMasters/notesMaster111.xml" Id="rId1" /></Relationships>
</file>

<file path=ppt/notesSlides/_rels/notesSlide191717.xml.rels>&#65279;<?xml version="1.0" encoding="utf-8"?><Relationships xmlns="http://schemas.openxmlformats.org/package/2006/relationships"><Relationship Type="http://schemas.openxmlformats.org/officeDocument/2006/relationships/slide" Target="/ppt/slides/slide191717.xml" Id="rId2" /><Relationship Type="http://schemas.openxmlformats.org/officeDocument/2006/relationships/notesMaster" Target="/ppt/notesMasters/notesMaster111.xml" Id="rId1" /></Relationships>
</file>

<file path=ppt/notesSlides/_rels/notesSlide2066.xml.rels>&#65279;<?xml version="1.0" encoding="utf-8"?><Relationships xmlns="http://schemas.openxmlformats.org/package/2006/relationships"><Relationship Type="http://schemas.openxmlformats.org/officeDocument/2006/relationships/slide" Target="/ppt/slides/slide2066.xml" Id="rId2" /><Relationship Type="http://schemas.openxmlformats.org/officeDocument/2006/relationships/notesMaster" Target="/ppt/notesMasters/notesMaster111.xml" Id="rId1" /></Relationships>
</file>

<file path=ppt/notesSlides/_rels/notesSlide213939.xml.rels>&#65279;<?xml version="1.0" encoding="utf-8"?><Relationships xmlns="http://schemas.openxmlformats.org/package/2006/relationships"><Relationship Type="http://schemas.openxmlformats.org/officeDocument/2006/relationships/slide" Target="/ppt/slides/slide213939.xml" Id="rId2" /><Relationship Type="http://schemas.openxmlformats.org/officeDocument/2006/relationships/notesMaster" Target="/ppt/notesMasters/notesMaster111.xml" Id="rId1" /></Relationships>
</file>

<file path=ppt/notesSlides/_rels/notesSlide222929.xml.rels>&#65279;<?xml version="1.0" encoding="utf-8"?><Relationships xmlns="http://schemas.openxmlformats.org/package/2006/relationships"><Relationship Type="http://schemas.openxmlformats.org/officeDocument/2006/relationships/slide" Target="/ppt/slides/slide222929.xml" Id="rId2" /><Relationship Type="http://schemas.openxmlformats.org/officeDocument/2006/relationships/notesMaster" Target="/ppt/notesMasters/notesMaster111.xml" Id="rId1" /></Relationships>
</file>

<file path=ppt/notesSlides/_rels/notesSlide232222.xml.rels>&#65279;<?xml version="1.0" encoding="utf-8"?><Relationships xmlns="http://schemas.openxmlformats.org/package/2006/relationships"><Relationship Type="http://schemas.openxmlformats.org/officeDocument/2006/relationships/slide" Target="/ppt/slides/slide232222.xml" Id="rId2" /><Relationship Type="http://schemas.openxmlformats.org/officeDocument/2006/relationships/notesMaster" Target="/ppt/notesMasters/notesMaster111.xml" Id="rId1" /></Relationships>
</file>

<file path=ppt/notesSlides/_rels/notesSlide241212.xml.rels>&#65279;<?xml version="1.0" encoding="utf-8"?><Relationships xmlns="http://schemas.openxmlformats.org/package/2006/relationships"><Relationship Type="http://schemas.openxmlformats.org/officeDocument/2006/relationships/slide" Target="/ppt/slides/slide241212.xml" Id="rId2" /><Relationship Type="http://schemas.openxmlformats.org/officeDocument/2006/relationships/notesMaster" Target="/ppt/notesMasters/notesMaster111.xml" Id="rId1" /></Relationships>
</file>

<file path=ppt/notesSlides/_rels/notesSlide2533.xml.rels>&#65279;<?xml version="1.0" encoding="utf-8"?><Relationships xmlns="http://schemas.openxmlformats.org/package/2006/relationships"><Relationship Type="http://schemas.openxmlformats.org/officeDocument/2006/relationships/slide" Target="/ppt/slides/slide2533.xml" Id="rId2" /><Relationship Type="http://schemas.openxmlformats.org/officeDocument/2006/relationships/notesMaster" Target="/ppt/notesMasters/notesMaster111.xml" Id="rId1" /></Relationships>
</file>

<file path=ppt/notesSlides/_rels/notesSlide255.xml.rels>&#65279;<?xml version="1.0" encoding="utf-8"?><Relationships xmlns="http://schemas.openxmlformats.org/package/2006/relationships"><Relationship Type="http://schemas.openxmlformats.org/officeDocument/2006/relationships/slide" Target="/ppt/slides/slide255.xml" Id="rId2" /><Relationship Type="http://schemas.openxmlformats.org/officeDocument/2006/relationships/notesMaster" Target="/ppt/notesMasters/notesMaster111.xml" Id="rId1" /></Relationships>
</file>

<file path=ppt/notesSlides/_rels/notesSlide264040.xml.rels>&#65279;<?xml version="1.0" encoding="utf-8"?><Relationships xmlns="http://schemas.openxmlformats.org/package/2006/relationships"><Relationship Type="http://schemas.openxmlformats.org/officeDocument/2006/relationships/slide" Target="/ppt/slides/slide264040.xml" Id="rId2" /><Relationship Type="http://schemas.openxmlformats.org/officeDocument/2006/relationships/notesMaster" Target="/ppt/notesMasters/notesMaster111.xml" Id="rId1" /></Relationships>
</file>

<file path=ppt/notesSlides/_rels/notesSlide273030.xml.rels>&#65279;<?xml version="1.0" encoding="utf-8"?><Relationships xmlns="http://schemas.openxmlformats.org/package/2006/relationships"><Relationship Type="http://schemas.openxmlformats.org/officeDocument/2006/relationships/slide" Target="/ppt/slides/slide273030.xml" Id="rId2" /><Relationship Type="http://schemas.openxmlformats.org/officeDocument/2006/relationships/notesMaster" Target="/ppt/notesMasters/notesMaster111.xml" Id="rId1" /></Relationships>
</file>

<file path=ppt/notesSlides/_rels/notesSlide281818.xml.rels>&#65279;<?xml version="1.0" encoding="utf-8"?><Relationships xmlns="http://schemas.openxmlformats.org/package/2006/relationships"><Relationship Type="http://schemas.openxmlformats.org/officeDocument/2006/relationships/slide" Target="/ppt/slides/slide281818.xml" Id="rId2" /><Relationship Type="http://schemas.openxmlformats.org/officeDocument/2006/relationships/notesMaster" Target="/ppt/notesMasters/notesMaster111.xml" Id="rId1" /></Relationships>
</file>

<file path=ppt/notesSlides/_rels/notesSlide294141.xml.rels>&#65279;<?xml version="1.0" encoding="utf-8"?><Relationships xmlns="http://schemas.openxmlformats.org/package/2006/relationships"><Relationship Type="http://schemas.openxmlformats.org/officeDocument/2006/relationships/slide" Target="/ppt/slides/slide294141.xml" Id="rId2" /><Relationship Type="http://schemas.openxmlformats.org/officeDocument/2006/relationships/notesMaster" Target="/ppt/notesMasters/notesMaster111.xml" Id="rId1" /></Relationships>
</file>

<file path=ppt/notesSlides/_rels/notesSlide303434.xml.rels>&#65279;<?xml version="1.0" encoding="utf-8"?><Relationships xmlns="http://schemas.openxmlformats.org/package/2006/relationships"><Relationship Type="http://schemas.openxmlformats.org/officeDocument/2006/relationships/slide" Target="/ppt/slides/slide303434.xml" Id="rId2" /><Relationship Type="http://schemas.openxmlformats.org/officeDocument/2006/relationships/notesMaster" Target="/ppt/notesMasters/notesMaster111.xml" Id="rId1" /></Relationships>
</file>

<file path=ppt/notesSlides/_rels/notesSlide312323.xml.rels>&#65279;<?xml version="1.0" encoding="utf-8"?><Relationships xmlns="http://schemas.openxmlformats.org/package/2006/relationships"><Relationship Type="http://schemas.openxmlformats.org/officeDocument/2006/relationships/slide" Target="/ppt/slides/slide312323.xml" Id="rId2" /><Relationship Type="http://schemas.openxmlformats.org/officeDocument/2006/relationships/notesMaster" Target="/ppt/notesMasters/notesMaster111.xml" Id="rId1" /></Relationships>
</file>

<file path=ppt/notesSlides/_rels/notesSlide321313.xml.rels>&#65279;<?xml version="1.0" encoding="utf-8"?><Relationships xmlns="http://schemas.openxmlformats.org/package/2006/relationships"><Relationship Type="http://schemas.openxmlformats.org/officeDocument/2006/relationships/slide" Target="/ppt/slides/slide321313.xml" Id="rId2" /><Relationship Type="http://schemas.openxmlformats.org/officeDocument/2006/relationships/notesMaster" Target="/ppt/notesMasters/notesMaster111.xml" Id="rId1" /></Relationships>
</file>

<file path=ppt/notesSlides/_rels/notesSlide33636.xml.rels>&#65279;<?xml version="1.0" encoding="utf-8"?><Relationships xmlns="http://schemas.openxmlformats.org/package/2006/relationships"><Relationship Type="http://schemas.openxmlformats.org/officeDocument/2006/relationships/slide" Target="/ppt/slides/slide33636.xml" Id="rId2" /><Relationship Type="http://schemas.openxmlformats.org/officeDocument/2006/relationships/notesMaster" Target="/ppt/notesMasters/notesMaster111.xml" Id="rId1" /></Relationships>
</file>

<file path=ppt/notesSlides/_rels/notesSlide3377.xml.rels>&#65279;<?xml version="1.0" encoding="utf-8"?><Relationships xmlns="http://schemas.openxmlformats.org/package/2006/relationships"><Relationship Type="http://schemas.openxmlformats.org/officeDocument/2006/relationships/slide" Target="/ppt/slides/slide3377.xml" Id="rId2" /><Relationship Type="http://schemas.openxmlformats.org/officeDocument/2006/relationships/notesMaster" Target="/ppt/notesMasters/notesMaster111.xml" Id="rId1" /></Relationships>
</file>

<file path=ppt/notesSlides/_rels/notesSlide344242.xml.rels>&#65279;<?xml version="1.0" encoding="utf-8"?><Relationships xmlns="http://schemas.openxmlformats.org/package/2006/relationships"><Relationship Type="http://schemas.openxmlformats.org/officeDocument/2006/relationships/slide" Target="/ppt/slides/slide344242.xml" Id="rId2" /><Relationship Type="http://schemas.openxmlformats.org/officeDocument/2006/relationships/notesMaster" Target="/ppt/notesMasters/notesMaster111.xml" Id="rId1" /></Relationships>
</file>

<file path=ppt/notesSlides/_rels/notesSlide353131.xml.rels>&#65279;<?xml version="1.0" encoding="utf-8"?><Relationships xmlns="http://schemas.openxmlformats.org/package/2006/relationships"><Relationship Type="http://schemas.openxmlformats.org/officeDocument/2006/relationships/slide" Target="/ppt/slides/slide353131.xml" Id="rId2" /><Relationship Type="http://schemas.openxmlformats.org/officeDocument/2006/relationships/notesMaster" Target="/ppt/notesMasters/notesMaster111.xml" Id="rId1" /></Relationships>
</file>

<file path=ppt/notesSlides/_rels/notesSlide362424.xml.rels>&#65279;<?xml version="1.0" encoding="utf-8"?><Relationships xmlns="http://schemas.openxmlformats.org/package/2006/relationships"><Relationship Type="http://schemas.openxmlformats.org/officeDocument/2006/relationships/slide" Target="/ppt/slides/slide362424.xml" Id="rId2" /><Relationship Type="http://schemas.openxmlformats.org/officeDocument/2006/relationships/notesMaster" Target="/ppt/notesMasters/notesMaster111.xml" Id="rId1" /></Relationships>
</file>

<file path=ppt/notesSlides/_rels/notesSlide371414.xml.rels>&#65279;<?xml version="1.0" encoding="utf-8"?><Relationships xmlns="http://schemas.openxmlformats.org/package/2006/relationships"><Relationship Type="http://schemas.openxmlformats.org/officeDocument/2006/relationships/slide" Target="/ppt/slides/slide371414.xml" Id="rId2" /><Relationship Type="http://schemas.openxmlformats.org/officeDocument/2006/relationships/notesMaster" Target="/ppt/notesMasters/notesMaster111.xml" Id="rId1" /></Relationships>
</file>

<file path=ppt/notesSlides/_rels/notesSlide3844.xml.rels>&#65279;<?xml version="1.0" encoding="utf-8"?><Relationships xmlns="http://schemas.openxmlformats.org/package/2006/relationships"><Relationship Type="http://schemas.openxmlformats.org/officeDocument/2006/relationships/slide" Target="/ppt/slides/slide3844.xml" Id="rId2" /><Relationship Type="http://schemas.openxmlformats.org/officeDocument/2006/relationships/notesMaster" Target="/ppt/notesMasters/notesMaster111.xml" Id="rId1" /></Relationships>
</file>

<file path=ppt/notesSlides/_rels/notesSlide392525.xml.rels>&#65279;<?xml version="1.0" encoding="utf-8"?><Relationships xmlns="http://schemas.openxmlformats.org/package/2006/relationships"><Relationship Type="http://schemas.openxmlformats.org/officeDocument/2006/relationships/slide" Target="/ppt/slides/slide392525.xml" Id="rId2" /><Relationship Type="http://schemas.openxmlformats.org/officeDocument/2006/relationships/notesMaster" Target="/ppt/notesMasters/notesMaster111.xml" Id="rId1" /></Relationships>
</file>

<file path=ppt/notesSlides/_rels/notesSlide401919.xml.rels>&#65279;<?xml version="1.0" encoding="utf-8"?><Relationships xmlns="http://schemas.openxmlformats.org/package/2006/relationships"><Relationship Type="http://schemas.openxmlformats.org/officeDocument/2006/relationships/slide" Target="/ppt/slides/slide401919.xml" Id="rId2" /><Relationship Type="http://schemas.openxmlformats.org/officeDocument/2006/relationships/notesMaster" Target="/ppt/notesMasters/notesMaster111.xml" Id="rId1" /></Relationships>
</file>

<file path=ppt/notesSlides/_rels/notesSlide4188.xml.rels>&#65279;<?xml version="1.0" encoding="utf-8"?><Relationships xmlns="http://schemas.openxmlformats.org/package/2006/relationships"><Relationship Type="http://schemas.openxmlformats.org/officeDocument/2006/relationships/slide" Target="/ppt/slides/slide4188.xml" Id="rId2" /><Relationship Type="http://schemas.openxmlformats.org/officeDocument/2006/relationships/notesMaster" Target="/ppt/notesMasters/notesMaster111.xml" Id="rId1" /></Relationships>
</file>

<file path=ppt/notesSlides/_rels/notesSlide424343.xml.rels>&#65279;<?xml version="1.0" encoding="utf-8"?><Relationships xmlns="http://schemas.openxmlformats.org/package/2006/relationships"><Relationship Type="http://schemas.openxmlformats.org/officeDocument/2006/relationships/slide" Target="/ppt/slides/slide424343.xml" Id="rId2" /><Relationship Type="http://schemas.openxmlformats.org/officeDocument/2006/relationships/notesMaster" Target="/ppt/notesMasters/notesMaster111.xml" Id="rId1" /></Relationships>
</file>

<file path=ppt/notesSlides/_rels/notesSlide42727.xml.rels>&#65279;<?xml version="1.0" encoding="utf-8"?><Relationships xmlns="http://schemas.openxmlformats.org/package/2006/relationships"><Relationship Type="http://schemas.openxmlformats.org/officeDocument/2006/relationships/slide" Target="/ppt/slides/slide42727.xml" Id="rId2" /><Relationship Type="http://schemas.openxmlformats.org/officeDocument/2006/relationships/notesMaster" Target="/ppt/notesMasters/notesMaster111.xml" Id="rId1" /></Relationships>
</file>

<file path=ppt/notesSlides/_rels/notesSlide433535.xml.rels>&#65279;<?xml version="1.0" encoding="utf-8"?><Relationships xmlns="http://schemas.openxmlformats.org/package/2006/relationships"><Relationship Type="http://schemas.openxmlformats.org/officeDocument/2006/relationships/slide" Target="/ppt/slides/slide433535.xml" Id="rId2" /><Relationship Type="http://schemas.openxmlformats.org/officeDocument/2006/relationships/notesMaster" Target="/ppt/notesMasters/notesMaster111.xml" Id="rId1" /></Relationships>
</file>

<file path=ppt/notesSlides/_rels/notesSlide442626.xml.rels>&#65279;<?xml version="1.0" encoding="utf-8"?><Relationships xmlns="http://schemas.openxmlformats.org/package/2006/relationships"><Relationship Type="http://schemas.openxmlformats.org/officeDocument/2006/relationships/slide" Target="/ppt/slides/slide442626.xml" Id="rId2" /><Relationship Type="http://schemas.openxmlformats.org/officeDocument/2006/relationships/notesMaster" Target="/ppt/notesMasters/notesMaster111.xml" Id="rId1" /></Relationships>
</file>

<file path=ppt/notesSlides/_rels/notesSlide52020.xml.rels>&#65279;<?xml version="1.0" encoding="utf-8"?><Relationships xmlns="http://schemas.openxmlformats.org/package/2006/relationships"><Relationship Type="http://schemas.openxmlformats.org/officeDocument/2006/relationships/slide" Target="/ppt/slides/slide52020.xml" Id="rId2" /><Relationship Type="http://schemas.openxmlformats.org/officeDocument/2006/relationships/notesMaster" Target="/ppt/notesMasters/notesMaster111.xml" Id="rId1" /></Relationships>
</file>

<file path=ppt/notesSlides/_rels/notesSlide699.xml.rels>&#65279;<?xml version="1.0" encoding="utf-8"?><Relationships xmlns="http://schemas.openxmlformats.org/package/2006/relationships"><Relationship Type="http://schemas.openxmlformats.org/officeDocument/2006/relationships/slide" Target="/ppt/slides/slide699.xml" Id="rId2" /><Relationship Type="http://schemas.openxmlformats.org/officeDocument/2006/relationships/notesMaster" Target="/ppt/notesMasters/notesMaster111.xml" Id="rId1" /></Relationships>
</file>

<file path=ppt/notesSlides/_rels/notesSlide74444.xml.rels>&#65279;<?xml version="1.0" encoding="utf-8"?><Relationships xmlns="http://schemas.openxmlformats.org/package/2006/relationships"><Relationship Type="http://schemas.openxmlformats.org/officeDocument/2006/relationships/slide" Target="/ppt/slides/slide74444.xml" Id="rId2" /><Relationship Type="http://schemas.openxmlformats.org/officeDocument/2006/relationships/notesMaster" Target="/ppt/notesMasters/notesMaster111.xml" Id="rId1" /></Relationships>
</file>

<file path=ppt/notesSlides/_rels/notesSlide83737.xml.rels>&#65279;<?xml version="1.0" encoding="utf-8"?><Relationships xmlns="http://schemas.openxmlformats.org/package/2006/relationships"><Relationship Type="http://schemas.openxmlformats.org/officeDocument/2006/relationships/slide" Target="/ppt/slides/slide83737.xml" Id="rId2" /><Relationship Type="http://schemas.openxmlformats.org/officeDocument/2006/relationships/notesMaster" Target="/ppt/notesMasters/notesMaster111.xml" Id="rId1" /></Relationships>
</file>

<file path=ppt/notesSlides/_rels/notesSlide93232.xml.rels>&#65279;<?xml version="1.0" encoding="utf-8"?><Relationships xmlns="http://schemas.openxmlformats.org/package/2006/relationships"><Relationship Type="http://schemas.openxmlformats.org/officeDocument/2006/relationships/slide" Target="/ppt/slides/slide93232.xml" Id="rId2" /><Relationship Type="http://schemas.openxmlformats.org/officeDocument/2006/relationships/notesMaster" Target="/ppt/notesMasters/notesMaster111.xml" Id="rId1" /></Relationships>
</file>

<file path=ppt/notesSlides/notesSlide10212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FE12BF2C-663E-A2A8-9DA3-D70B6E7CD84E}"/>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9A29EAD7-BE86-4D4F-86E2-1F0BD8041391}" type="slidenum">
              <a:rPr lang="en-US" altLang="zh-CN" sz="1200">
                <a:latin typeface="Arial" panose="020B0604020202020204" pitchFamily="34" charset="0"/>
              </a:rPr>
              <a:t>10</a:t>
            </a:fld>
            <a:endParaRPr lang="en-US" altLang="zh-CN" sz="1200">
              <a:latin typeface="Arial" panose="020B0604020202020204" pitchFamily="34" charset="0"/>
            </a:endParaRPr>
          </a:p>
        </p:txBody>
      </p:sp>
      <p:sp>
        <p:nvSpPr>
          <p:cNvPr id="24579" name="Rectangle 2">
            <a:extLst>
              <a:ext uri="{FF2B5EF4-FFF2-40B4-BE49-F238E27FC236}">
                <a16:creationId xmlns:a16="http://schemas.microsoft.com/office/drawing/2014/main" id="{60010B62-0CFC-8FB4-C03F-74B929DF1AC4}"/>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16AFBD6D-EC88-EECA-D00C-5534DDD4A4A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101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B5CFEDD-6821-4067-2657-79025797E6B9}"/>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283583CE-4833-474A-B2B5-8D4A80DB8919}" type="slidenum">
              <a:rPr lang="en-US" altLang="zh-CN" sz="1200">
                <a:latin typeface="Arial" panose="020B0604020202020204" pitchFamily="34" charset="0"/>
              </a:rPr>
              <a:t>11</a:t>
            </a:fld>
            <a:endParaRPr lang="en-US" altLang="zh-CN" sz="1200">
              <a:latin typeface="Arial" panose="020B0604020202020204" pitchFamily="34" charset="0"/>
            </a:endParaRPr>
          </a:p>
        </p:txBody>
      </p:sp>
      <p:sp>
        <p:nvSpPr>
          <p:cNvPr id="26627" name="Rectangle 2">
            <a:extLst>
              <a:ext uri="{FF2B5EF4-FFF2-40B4-BE49-F238E27FC236}">
                <a16:creationId xmlns:a16="http://schemas.microsoft.com/office/drawing/2014/main" id="{02606662-3C0A-E8C5-C874-7955255E3BF6}"/>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78DB3CBF-FC1A-A7F6-23B2-322E51E1C2A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51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ADD37F43-E615-86AF-D088-A8BE1C9ECC2D}"/>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56420CC0-4083-4163-AC2C-43AECE2428D6}" type="slidenum">
              <a:rPr lang="en-US" altLang="zh-CN" sz="1200">
                <a:latin typeface="Arial" panose="020B0604020202020204" pitchFamily="34" charset="0"/>
              </a:rPr>
              <a:t>1</a:t>
            </a:fld>
            <a:endParaRPr lang="en-US" altLang="zh-CN" sz="1200">
              <a:latin typeface="Arial" panose="020B0604020202020204" pitchFamily="34" charset="0"/>
            </a:endParaRPr>
          </a:p>
        </p:txBody>
      </p:sp>
      <p:sp>
        <p:nvSpPr>
          <p:cNvPr id="6147" name="Rectangle 2">
            <a:extLst>
              <a:ext uri="{FF2B5EF4-FFF2-40B4-BE49-F238E27FC236}">
                <a16:creationId xmlns:a16="http://schemas.microsoft.com/office/drawing/2014/main" id="{88E22555-A3A8-2DE0-2CE4-272F8DB80152}"/>
              </a:ext>
            </a:extLst>
          </p:cNvPr>
          <p:cNvSpPr>
            <a:spLocks noRot="1" noChangeArrowheads="1" noTextEdit="1"/>
          </p:cNvSpPr>
          <p:nvPr>
            <p:ph type="sldImg"/>
          </p:nvPr>
        </p:nvSpPr>
        <p:spPr>
          <a:ln/>
        </p:spPr>
      </p:sp>
      <p:sp>
        <p:nvSpPr>
          <p:cNvPr id="6148" name="Rectangle 3">
            <a:extLst>
              <a:ext uri="{FF2B5EF4-FFF2-40B4-BE49-F238E27FC236}">
                <a16:creationId xmlns:a16="http://schemas.microsoft.com/office/drawing/2014/main" id="{BDD30AE4-4482-E520-7BD5-390542CC12FB}"/>
              </a:ext>
            </a:extLst>
          </p:cNvPr>
          <p:cNvSpPr>
            <a:spLocks noGrp="1" noChangeArrowheads="1"/>
          </p:cNvSpPr>
          <p:nvPr>
            <p:ph type="body" idx="1"/>
          </p:nvPr>
        </p:nvSpPr>
        <p:spPr>
          <a:xfrm>
            <a:off x="914400" y="4630738"/>
            <a:ext cx="5026025" cy="4387850"/>
          </a:xfrm>
          <a:noFill/>
        </p:spPr>
        <p:txBody>
          <a:bodyPr/>
          <a:lstStyle/>
          <a:p>
            <a:pPr eaLnBrk="1" hangingPunct="1"/>
            <a:endParaRPr lang="zh-CN" altLang="zh-CN"/>
          </a:p>
        </p:txBody>
      </p:sp>
    </p:spTree>
  </p:cSld>
  <p:clrMapOvr>
    <a:masterClrMapping/>
  </p:clrMapOvr>
</p:notes>
</file>

<file path=ppt/notesSlides/notesSlide121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A557900E-1905-1701-8BD8-1F3269447CF8}"/>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25C378FC-ADFB-4B02-BACC-6017552AD039}" type="slidenum">
              <a:rPr lang="en-US" altLang="zh-CN" sz="1200">
                <a:latin typeface="Arial" panose="020B0604020202020204" pitchFamily="34" charset="0"/>
              </a:rPr>
              <a:t>12</a:t>
            </a:fld>
            <a:endParaRPr lang="en-US" altLang="zh-CN" sz="1200">
              <a:latin typeface="Arial" panose="020B0604020202020204" pitchFamily="34" charset="0"/>
            </a:endParaRPr>
          </a:p>
        </p:txBody>
      </p:sp>
      <p:sp>
        <p:nvSpPr>
          <p:cNvPr id="28675" name="Rectangle 2">
            <a:extLst>
              <a:ext uri="{FF2B5EF4-FFF2-40B4-BE49-F238E27FC236}">
                <a16:creationId xmlns:a16="http://schemas.microsoft.com/office/drawing/2014/main" id="{A7EC99D4-D3D1-33DB-D656-B240F2B81C24}"/>
              </a:ext>
            </a:extLst>
          </p:cNvPr>
          <p:cNvSpPr>
            <a:spLocks noRot="1" noChangeArrowheads="1" noTextEdit="1"/>
          </p:cNvSpPr>
          <p:nvPr>
            <p:ph type="sldImg"/>
          </p:nvPr>
        </p:nvSpPr>
        <p:spPr>
          <a:ln/>
        </p:spPr>
      </p:sp>
      <p:sp>
        <p:nvSpPr>
          <p:cNvPr id="28676" name="Rectangle 3">
            <a:extLst>
              <a:ext uri="{FF2B5EF4-FFF2-40B4-BE49-F238E27FC236}">
                <a16:creationId xmlns:a16="http://schemas.microsoft.com/office/drawing/2014/main" id="{39B7A8D6-68DE-F0AE-C904-8A86E4DF919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383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4B74257-6A57-2F7F-81A5-5BBE5E645609}"/>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E0409D95-0A94-4526-B341-F22F04E8E26C}" type="slidenum">
              <a:rPr lang="en-US" altLang="zh-CN" sz="1200">
                <a:latin typeface="Arial" panose="020B0604020202020204" pitchFamily="34" charset="0"/>
              </a:rPr>
              <a:t>13</a:t>
            </a:fld>
            <a:endParaRPr lang="en-US" altLang="zh-CN" sz="1200">
              <a:latin typeface="Arial" panose="020B0604020202020204" pitchFamily="34" charset="0"/>
            </a:endParaRPr>
          </a:p>
        </p:txBody>
      </p:sp>
      <p:sp>
        <p:nvSpPr>
          <p:cNvPr id="30723" name="Rectangle 2">
            <a:extLst>
              <a:ext uri="{FF2B5EF4-FFF2-40B4-BE49-F238E27FC236}">
                <a16:creationId xmlns:a16="http://schemas.microsoft.com/office/drawing/2014/main" id="{C39F1370-BF3F-13AA-3176-2D72481DD019}"/>
              </a:ext>
            </a:extLst>
          </p:cNvPr>
          <p:cNvSpPr>
            <a:spLocks noRot="1" noChangeArrowheads="1" noTextEdit="1"/>
          </p:cNvSpPr>
          <p:nvPr>
            <p:ph type="sldImg"/>
          </p:nvPr>
        </p:nvSpPr>
        <p:spPr>
          <a:ln/>
        </p:spPr>
      </p:sp>
      <p:sp>
        <p:nvSpPr>
          <p:cNvPr id="30724" name="Rectangle 3">
            <a:extLst>
              <a:ext uri="{FF2B5EF4-FFF2-40B4-BE49-F238E27FC236}">
                <a16:creationId xmlns:a16="http://schemas.microsoft.com/office/drawing/2014/main" id="{C0F7EE45-79A7-075D-3AC1-CE6C67F954C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282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7872C10C-E129-FFF0-4B73-F1F773598A23}"/>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BD18F40A-0278-4128-B15F-292C605A3E05}" type="slidenum">
              <a:rPr lang="en-US" altLang="zh-CN" sz="1200">
                <a:latin typeface="Arial" panose="020B0604020202020204" pitchFamily="34" charset="0"/>
              </a:rPr>
              <a:t>14</a:t>
            </a:fld>
            <a:endParaRPr lang="en-US" altLang="zh-CN" sz="1200">
              <a:latin typeface="Arial" panose="020B0604020202020204" pitchFamily="34" charset="0"/>
            </a:endParaRPr>
          </a:p>
        </p:txBody>
      </p:sp>
      <p:sp>
        <p:nvSpPr>
          <p:cNvPr id="32771" name="Rectangle 2">
            <a:extLst>
              <a:ext uri="{FF2B5EF4-FFF2-40B4-BE49-F238E27FC236}">
                <a16:creationId xmlns:a16="http://schemas.microsoft.com/office/drawing/2014/main" id="{5658745D-C31D-3B86-C636-31EFD4773473}"/>
              </a:ext>
            </a:extLst>
          </p:cNvPr>
          <p:cNvSpPr>
            <a:spLocks noRot="1" noChangeArrowheads="1" noTextEdit="1"/>
          </p:cNvSpPr>
          <p:nvPr>
            <p:ph type="sldImg"/>
          </p:nvPr>
        </p:nvSpPr>
        <p:spPr>
          <a:ln/>
        </p:spPr>
      </p:sp>
      <p:sp>
        <p:nvSpPr>
          <p:cNvPr id="32772" name="Rectangle 3">
            <a:extLst>
              <a:ext uri="{FF2B5EF4-FFF2-40B4-BE49-F238E27FC236}">
                <a16:creationId xmlns:a16="http://schemas.microsoft.com/office/drawing/2014/main" id="{FEB29746-90F3-347D-797D-39B77B83AFD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161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107A9E7-1EC3-60ED-59E3-083A2EB06C89}"/>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E0DBF543-025B-4DF9-A524-71E343630650}" type="slidenum">
              <a:rPr lang="en-US" altLang="zh-CN" sz="1200">
                <a:latin typeface="Arial" panose="020B0604020202020204" pitchFamily="34" charset="0"/>
              </a:rPr>
              <a:t>15</a:t>
            </a:fld>
            <a:endParaRPr lang="en-US" altLang="zh-CN" sz="1200">
              <a:latin typeface="Arial" panose="020B0604020202020204" pitchFamily="34" charset="0"/>
            </a:endParaRPr>
          </a:p>
        </p:txBody>
      </p:sp>
      <p:sp>
        <p:nvSpPr>
          <p:cNvPr id="34819" name="Rectangle 2">
            <a:extLst>
              <a:ext uri="{FF2B5EF4-FFF2-40B4-BE49-F238E27FC236}">
                <a16:creationId xmlns:a16="http://schemas.microsoft.com/office/drawing/2014/main" id="{0E552EA1-3472-7243-20B6-C3B6523E61D3}"/>
              </a:ext>
            </a:extLst>
          </p:cNvPr>
          <p:cNvSpPr>
            <a:spLocks noRot="1" noChangeArrowheads="1" noTextEdit="1"/>
          </p:cNvSpPr>
          <p:nvPr>
            <p:ph type="sldImg"/>
          </p:nvPr>
        </p:nvSpPr>
        <p:spPr>
          <a:ln/>
        </p:spPr>
      </p:sp>
      <p:sp>
        <p:nvSpPr>
          <p:cNvPr id="34820" name="Rectangle 3">
            <a:extLst>
              <a:ext uri="{FF2B5EF4-FFF2-40B4-BE49-F238E27FC236}">
                <a16:creationId xmlns:a16="http://schemas.microsoft.com/office/drawing/2014/main" id="{668681AE-0EED-823C-5E1B-88488A38F8C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111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38F6199-9380-34F6-A043-98088500D261}"/>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167C60E4-2BA9-42A7-AD67-AE401F5569ED}" type="slidenum">
              <a:rPr lang="en-US" altLang="zh-CN" sz="1200">
                <a:latin typeface="Arial" panose="020B0604020202020204" pitchFamily="34" charset="0"/>
              </a:rPr>
              <a:t>16</a:t>
            </a:fld>
            <a:endParaRPr lang="en-US" altLang="zh-CN" sz="1200">
              <a:latin typeface="Arial" panose="020B0604020202020204" pitchFamily="34" charset="0"/>
            </a:endParaRPr>
          </a:p>
        </p:txBody>
      </p:sp>
      <p:sp>
        <p:nvSpPr>
          <p:cNvPr id="36867" name="Rectangle 2">
            <a:extLst>
              <a:ext uri="{FF2B5EF4-FFF2-40B4-BE49-F238E27FC236}">
                <a16:creationId xmlns:a16="http://schemas.microsoft.com/office/drawing/2014/main" id="{430A72F8-CDD5-E344-9A23-5316F6128DAA}"/>
              </a:ext>
            </a:extLst>
          </p:cNvPr>
          <p:cNvSpPr>
            <a:spLocks noRot="1" noChangeArrowheads="1" noTextEdit="1"/>
          </p:cNvSpPr>
          <p:nvPr>
            <p:ph type="sldImg"/>
          </p:nvPr>
        </p:nvSpPr>
        <p:spPr>
          <a:ln/>
        </p:spPr>
      </p:sp>
      <p:sp>
        <p:nvSpPr>
          <p:cNvPr id="36868" name="Rectangle 3">
            <a:extLst>
              <a:ext uri="{FF2B5EF4-FFF2-40B4-BE49-F238E27FC236}">
                <a16:creationId xmlns:a16="http://schemas.microsoft.com/office/drawing/2014/main" id="{4F94A42D-BF19-5AF0-586C-5D7CA0AE12E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72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0DEAA03F-B9E7-9E47-9C99-8FBA36A1F326}"/>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CF103D84-C331-4087-8FC7-EC93ACB0CA4E}" type="slidenum">
              <a:rPr lang="en-US" altLang="zh-CN" sz="1200">
                <a:latin typeface="Arial" panose="020B0604020202020204" pitchFamily="34" charset="0"/>
              </a:rPr>
              <a:t>17</a:t>
            </a:fld>
            <a:endParaRPr lang="en-US" altLang="zh-CN" sz="1200">
              <a:latin typeface="Arial" panose="020B0604020202020204" pitchFamily="34" charset="0"/>
            </a:endParaRPr>
          </a:p>
        </p:txBody>
      </p:sp>
      <p:sp>
        <p:nvSpPr>
          <p:cNvPr id="38915" name="Rectangle 2">
            <a:extLst>
              <a:ext uri="{FF2B5EF4-FFF2-40B4-BE49-F238E27FC236}">
                <a16:creationId xmlns:a16="http://schemas.microsoft.com/office/drawing/2014/main" id="{DB7D56D8-C4FD-7605-B18F-352472439D13}"/>
              </a:ext>
            </a:extLst>
          </p:cNvPr>
          <p:cNvSpPr>
            <a:spLocks noRot="1" noChangeArrowheads="1" noTextEdit="1"/>
          </p:cNvSpPr>
          <p:nvPr>
            <p:ph type="sldImg"/>
          </p:nvPr>
        </p:nvSpPr>
        <p:spPr>
          <a:ln/>
        </p:spPr>
      </p:sp>
      <p:sp>
        <p:nvSpPr>
          <p:cNvPr id="38916" name="Rectangle 3">
            <a:extLst>
              <a:ext uri="{FF2B5EF4-FFF2-40B4-BE49-F238E27FC236}">
                <a16:creationId xmlns:a16="http://schemas.microsoft.com/office/drawing/2014/main" id="{13F1DA0F-9417-D2AA-E32D-83E352947C1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333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7CDCE08E-1229-9504-3521-0C43370E743D}"/>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916D61CF-3AC4-49DB-8CBC-51CAD333E03E}" type="slidenum">
              <a:rPr lang="en-US" altLang="zh-CN" sz="1200">
                <a:latin typeface="Arial" panose="020B0604020202020204" pitchFamily="34" charset="0"/>
              </a:rPr>
              <a:t>18</a:t>
            </a:fld>
            <a:endParaRPr lang="en-US" altLang="zh-CN" sz="1200">
              <a:latin typeface="Arial" panose="020B0604020202020204" pitchFamily="34" charset="0"/>
            </a:endParaRPr>
          </a:p>
        </p:txBody>
      </p:sp>
      <p:sp>
        <p:nvSpPr>
          <p:cNvPr id="40963" name="Rectangle 2">
            <a:extLst>
              <a:ext uri="{FF2B5EF4-FFF2-40B4-BE49-F238E27FC236}">
                <a16:creationId xmlns:a16="http://schemas.microsoft.com/office/drawing/2014/main" id="{F8C3433F-E13D-6CCF-E94F-32AFA9F0521C}"/>
              </a:ext>
            </a:extLst>
          </p:cNvPr>
          <p:cNvSpPr>
            <a:spLocks noRot="1" noChangeArrowheads="1" noTextEdit="1"/>
          </p:cNvSpPr>
          <p:nvPr>
            <p:ph type="sldImg"/>
          </p:nvPr>
        </p:nvSpPr>
        <p:spPr>
          <a:ln/>
        </p:spPr>
      </p:sp>
      <p:sp>
        <p:nvSpPr>
          <p:cNvPr id="40964" name="Rectangle 3">
            <a:extLst>
              <a:ext uri="{FF2B5EF4-FFF2-40B4-BE49-F238E27FC236}">
                <a16:creationId xmlns:a16="http://schemas.microsoft.com/office/drawing/2014/main" id="{CB2B6A5A-E42E-84B9-076C-13EC9151737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171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0C97D503-5D91-9B90-7CD2-8E576A567038}"/>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45FEF760-AC57-4481-AE31-A2F8771A2EAE}" type="slidenum">
              <a:rPr lang="en-US" altLang="zh-CN" sz="1200">
                <a:latin typeface="Arial" panose="020B0604020202020204" pitchFamily="34" charset="0"/>
              </a:rPr>
              <a:t>19</a:t>
            </a:fld>
            <a:endParaRPr lang="en-US" altLang="zh-CN" sz="1200">
              <a:latin typeface="Arial" panose="020B0604020202020204" pitchFamily="34" charset="0"/>
            </a:endParaRPr>
          </a:p>
        </p:txBody>
      </p:sp>
      <p:sp>
        <p:nvSpPr>
          <p:cNvPr id="43011" name="Rectangle 2">
            <a:extLst>
              <a:ext uri="{FF2B5EF4-FFF2-40B4-BE49-F238E27FC236}">
                <a16:creationId xmlns:a16="http://schemas.microsoft.com/office/drawing/2014/main" id="{64D420C8-89FB-30FC-E918-1F8FEEECE2F2}"/>
              </a:ext>
            </a:extLst>
          </p:cNvPr>
          <p:cNvSpPr>
            <a:spLocks noRot="1" noChangeArrowheads="1" noTextEdit="1"/>
          </p:cNvSpPr>
          <p:nvPr>
            <p:ph type="sldImg"/>
          </p:nvPr>
        </p:nvSpPr>
        <p:spPr>
          <a:ln/>
        </p:spPr>
      </p:sp>
      <p:sp>
        <p:nvSpPr>
          <p:cNvPr id="43012" name="Rectangle 3">
            <a:extLst>
              <a:ext uri="{FF2B5EF4-FFF2-40B4-BE49-F238E27FC236}">
                <a16:creationId xmlns:a16="http://schemas.microsoft.com/office/drawing/2014/main" id="{3BD2765C-AB9C-70B6-8760-9ECD169BE78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6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BE3BBC2-5D04-F7E9-DBE3-41114F76E017}"/>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55E693AF-2D8E-4784-AF12-B9CEB221DA30}" type="slidenum">
              <a:rPr lang="en-US" altLang="zh-CN" sz="1200">
                <a:latin typeface="Arial" panose="020B0604020202020204" pitchFamily="34" charset="0"/>
              </a:rPr>
              <a:t>20</a:t>
            </a:fld>
            <a:endParaRPr lang="en-US" altLang="zh-CN" sz="1200">
              <a:latin typeface="Arial" panose="020B0604020202020204" pitchFamily="34" charset="0"/>
            </a:endParaRPr>
          </a:p>
        </p:txBody>
      </p:sp>
      <p:sp>
        <p:nvSpPr>
          <p:cNvPr id="45059" name="Rectangle 2">
            <a:extLst>
              <a:ext uri="{FF2B5EF4-FFF2-40B4-BE49-F238E27FC236}">
                <a16:creationId xmlns:a16="http://schemas.microsoft.com/office/drawing/2014/main" id="{CF4C09CA-ADD4-33E4-4B71-77F734367D02}"/>
              </a:ext>
            </a:extLst>
          </p:cNvPr>
          <p:cNvSpPr>
            <a:spLocks noRot="1" noChangeArrowheads="1" noTextEdit="1"/>
          </p:cNvSpPr>
          <p:nvPr>
            <p:ph type="sldImg"/>
          </p:nvPr>
        </p:nvSpPr>
        <p:spPr>
          <a:ln/>
        </p:spPr>
      </p:sp>
      <p:sp>
        <p:nvSpPr>
          <p:cNvPr id="45060" name="Rectangle 3">
            <a:extLst>
              <a:ext uri="{FF2B5EF4-FFF2-40B4-BE49-F238E27FC236}">
                <a16:creationId xmlns:a16="http://schemas.microsoft.com/office/drawing/2014/main" id="{6BB1E07D-958E-8722-87A4-5B5ADA86970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393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FA7F289D-394C-3E52-38AC-BA1F83EE1AE9}"/>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929AB882-F1BE-4CC2-9AC1-FA11C4D5A174}" type="slidenum">
              <a:rPr lang="en-US" altLang="zh-CN" sz="1200">
                <a:latin typeface="Arial" panose="020B0604020202020204" pitchFamily="34" charset="0"/>
              </a:rPr>
              <a:t>21</a:t>
            </a:fld>
            <a:endParaRPr lang="en-US" altLang="zh-CN" sz="1200">
              <a:latin typeface="Arial" panose="020B0604020202020204" pitchFamily="34" charset="0"/>
            </a:endParaRPr>
          </a:p>
        </p:txBody>
      </p:sp>
      <p:sp>
        <p:nvSpPr>
          <p:cNvPr id="47107" name="Rectangle 2">
            <a:extLst>
              <a:ext uri="{FF2B5EF4-FFF2-40B4-BE49-F238E27FC236}">
                <a16:creationId xmlns:a16="http://schemas.microsoft.com/office/drawing/2014/main" id="{4C099FE9-5440-95F8-BD9F-CB3CF8466EBD}"/>
              </a:ext>
            </a:extLst>
          </p:cNvPr>
          <p:cNvSpPr>
            <a:spLocks noRot="1" noChangeArrowheads="1" noTextEdit="1"/>
          </p:cNvSpPr>
          <p:nvPr>
            <p:ph type="sldImg"/>
          </p:nvPr>
        </p:nvSpPr>
        <p:spPr>
          <a:ln/>
        </p:spPr>
      </p:sp>
      <p:sp>
        <p:nvSpPr>
          <p:cNvPr id="47108" name="Rectangle 3">
            <a:extLst>
              <a:ext uri="{FF2B5EF4-FFF2-40B4-BE49-F238E27FC236}">
                <a16:creationId xmlns:a16="http://schemas.microsoft.com/office/drawing/2014/main" id="{8E1D17E1-ADF9-52E5-5C43-C7DC4892A3D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292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290C597-1012-2585-90C3-65FC9A1A98F4}"/>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8A3A6008-9F68-49F0-8944-748BC1960CBA}" type="slidenum">
              <a:rPr lang="en-US" altLang="zh-CN" sz="1200">
                <a:latin typeface="Arial" panose="020B0604020202020204" pitchFamily="34" charset="0"/>
              </a:rPr>
              <a:t>22</a:t>
            </a:fld>
            <a:endParaRPr lang="en-US" altLang="zh-CN" sz="1200">
              <a:latin typeface="Arial" panose="020B0604020202020204" pitchFamily="34" charset="0"/>
            </a:endParaRPr>
          </a:p>
        </p:txBody>
      </p:sp>
      <p:sp>
        <p:nvSpPr>
          <p:cNvPr id="49155" name="Rectangle 2">
            <a:extLst>
              <a:ext uri="{FF2B5EF4-FFF2-40B4-BE49-F238E27FC236}">
                <a16:creationId xmlns:a16="http://schemas.microsoft.com/office/drawing/2014/main" id="{CA62B09D-28D9-8538-D369-0716E931C257}"/>
              </a:ext>
            </a:extLst>
          </p:cNvPr>
          <p:cNvSpPr>
            <a:spLocks noRot="1" noChangeArrowheads="1" noTextEdit="1"/>
          </p:cNvSpPr>
          <p:nvPr>
            <p:ph type="sldImg"/>
          </p:nvPr>
        </p:nvSpPr>
        <p:spPr>
          <a:ln/>
        </p:spPr>
      </p:sp>
      <p:sp>
        <p:nvSpPr>
          <p:cNvPr id="49156" name="Rectangle 3">
            <a:extLst>
              <a:ext uri="{FF2B5EF4-FFF2-40B4-BE49-F238E27FC236}">
                <a16:creationId xmlns:a16="http://schemas.microsoft.com/office/drawing/2014/main" id="{DE8FCD39-6CCF-C303-1CC7-F640795ECAE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3222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B635AF0-A684-7A4C-238F-784E50BF46A7}"/>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48D85E8A-3E3B-47E1-BF25-D2EA3502CD32}" type="slidenum">
              <a:rPr lang="en-US" altLang="zh-CN" sz="1200">
                <a:latin typeface="Arial" panose="020B0604020202020204" pitchFamily="34" charset="0"/>
              </a:rPr>
              <a:t>23</a:t>
            </a:fld>
            <a:endParaRPr lang="en-US" altLang="zh-CN" sz="1200">
              <a:latin typeface="Arial" panose="020B0604020202020204" pitchFamily="34" charset="0"/>
            </a:endParaRPr>
          </a:p>
        </p:txBody>
      </p:sp>
      <p:sp>
        <p:nvSpPr>
          <p:cNvPr id="51203" name="Rectangle 2">
            <a:extLst>
              <a:ext uri="{FF2B5EF4-FFF2-40B4-BE49-F238E27FC236}">
                <a16:creationId xmlns:a16="http://schemas.microsoft.com/office/drawing/2014/main" id="{42210B91-6EEF-90A3-B1AD-EB4E47524A55}"/>
              </a:ext>
            </a:extLst>
          </p:cNvPr>
          <p:cNvSpPr>
            <a:spLocks noRot="1" noChangeArrowheads="1" noTextEdit="1"/>
          </p:cNvSpPr>
          <p:nvPr>
            <p:ph type="sldImg"/>
          </p:nvPr>
        </p:nvSpPr>
        <p:spPr>
          <a:ln/>
        </p:spPr>
      </p:sp>
      <p:sp>
        <p:nvSpPr>
          <p:cNvPr id="51204" name="Rectangle 3">
            <a:extLst>
              <a:ext uri="{FF2B5EF4-FFF2-40B4-BE49-F238E27FC236}">
                <a16:creationId xmlns:a16="http://schemas.microsoft.com/office/drawing/2014/main" id="{6267A18A-8175-1D4F-886C-717F87ACAD2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4121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83654883-B13B-1DD7-876D-B9562FD684D5}"/>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3026FE10-B5FF-4118-A930-E5797045F5CD}" type="slidenum">
              <a:rPr lang="en-US" altLang="zh-CN" sz="1200">
                <a:latin typeface="Arial" panose="020B0604020202020204" pitchFamily="34" charset="0"/>
              </a:rPr>
              <a:t>24</a:t>
            </a:fld>
            <a:endParaRPr lang="en-US" altLang="zh-CN" sz="1200">
              <a:latin typeface="Arial" panose="020B0604020202020204" pitchFamily="34" charset="0"/>
            </a:endParaRPr>
          </a:p>
        </p:txBody>
      </p:sp>
      <p:sp>
        <p:nvSpPr>
          <p:cNvPr id="53251" name="Rectangle 2">
            <a:extLst>
              <a:ext uri="{FF2B5EF4-FFF2-40B4-BE49-F238E27FC236}">
                <a16:creationId xmlns:a16="http://schemas.microsoft.com/office/drawing/2014/main" id="{ADEAF348-4EC7-AA2F-F607-0D45D88865DE}"/>
              </a:ext>
            </a:extLst>
          </p:cNvPr>
          <p:cNvSpPr>
            <a:spLocks noRot="1" noChangeArrowheads="1" noTextEdit="1"/>
          </p:cNvSpPr>
          <p:nvPr>
            <p:ph type="sldImg"/>
          </p:nvPr>
        </p:nvSpPr>
        <p:spPr>
          <a:ln/>
        </p:spPr>
      </p:sp>
      <p:sp>
        <p:nvSpPr>
          <p:cNvPr id="53252" name="Rectangle 3">
            <a:extLst>
              <a:ext uri="{FF2B5EF4-FFF2-40B4-BE49-F238E27FC236}">
                <a16:creationId xmlns:a16="http://schemas.microsoft.com/office/drawing/2014/main" id="{309BFDED-A699-5437-EFAA-5DF8986CEF8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53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070CADA-8112-B80B-F920-AB1E45557542}"/>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5C33F96C-62C2-44F5-9B6E-DB1ACECCC415}" type="slidenum">
              <a:rPr lang="en-US" altLang="zh-CN" sz="1200">
                <a:latin typeface="Arial" panose="020B0604020202020204" pitchFamily="34" charset="0"/>
              </a:rPr>
              <a:t>25</a:t>
            </a:fld>
            <a:endParaRPr lang="en-US" altLang="zh-CN" sz="1200">
              <a:latin typeface="Arial" panose="020B0604020202020204" pitchFamily="34" charset="0"/>
            </a:endParaRPr>
          </a:p>
        </p:txBody>
      </p:sp>
      <p:sp>
        <p:nvSpPr>
          <p:cNvPr id="55299" name="Rectangle 2">
            <a:extLst>
              <a:ext uri="{FF2B5EF4-FFF2-40B4-BE49-F238E27FC236}">
                <a16:creationId xmlns:a16="http://schemas.microsoft.com/office/drawing/2014/main" id="{3722A4A1-2C96-DAD2-966E-1C57FDC4DCEB}"/>
              </a:ext>
            </a:extLst>
          </p:cNvPr>
          <p:cNvSpPr>
            <a:spLocks noRot="1" noChangeArrowheads="1" noTextEdit="1"/>
          </p:cNvSpPr>
          <p:nvPr>
            <p:ph type="sldImg"/>
          </p:nvPr>
        </p:nvSpPr>
        <p:spPr>
          <a:ln/>
        </p:spPr>
      </p:sp>
      <p:sp>
        <p:nvSpPr>
          <p:cNvPr id="55300" name="Rectangle 3">
            <a:extLst>
              <a:ext uri="{FF2B5EF4-FFF2-40B4-BE49-F238E27FC236}">
                <a16:creationId xmlns:a16="http://schemas.microsoft.com/office/drawing/2014/main" id="{DA4620DA-C5BD-E4F4-6FDD-ECE6A67D341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5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4E72DAB-C786-AF65-509B-2DD480394095}"/>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6A6E8F96-C753-4A35-B1DF-35BB0A546DD3}" type="slidenum">
              <a:rPr lang="en-US" altLang="zh-CN" sz="1200">
                <a:latin typeface="Arial" panose="020B0604020202020204" pitchFamily="34" charset="0"/>
              </a:rPr>
              <a:t>2</a:t>
            </a:fld>
            <a:endParaRPr lang="en-US" altLang="zh-CN" sz="1200">
              <a:latin typeface="Arial" panose="020B0604020202020204" pitchFamily="34" charset="0"/>
            </a:endParaRPr>
          </a:p>
        </p:txBody>
      </p:sp>
      <p:sp>
        <p:nvSpPr>
          <p:cNvPr id="8195" name="Rectangle 2">
            <a:extLst>
              <a:ext uri="{FF2B5EF4-FFF2-40B4-BE49-F238E27FC236}">
                <a16:creationId xmlns:a16="http://schemas.microsoft.com/office/drawing/2014/main" id="{208D1D7B-5269-70D2-7B77-C0181930C540}"/>
              </a:ext>
            </a:extLst>
          </p:cNvPr>
          <p:cNvSpPr>
            <a:spLocks noRot="1" noChangeArrowheads="1" noTextEdit="1"/>
          </p:cNvSpPr>
          <p:nvPr>
            <p:ph type="sldImg"/>
          </p:nvPr>
        </p:nvSpPr>
        <p:spPr>
          <a:ln/>
        </p:spPr>
      </p:sp>
      <p:sp>
        <p:nvSpPr>
          <p:cNvPr id="8196" name="Rectangle 3">
            <a:extLst>
              <a:ext uri="{FF2B5EF4-FFF2-40B4-BE49-F238E27FC236}">
                <a16:creationId xmlns:a16="http://schemas.microsoft.com/office/drawing/2014/main" id="{F5E544FC-83FF-64AC-288F-FE0253D17AC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6404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DB77CE57-33AD-5D5C-21DD-A01078EBBDE2}"/>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02D09F38-3190-46A5-B571-DF77846876B9}" type="slidenum">
              <a:rPr lang="en-US" altLang="zh-CN" sz="1200">
                <a:latin typeface="Arial" panose="020B0604020202020204" pitchFamily="34" charset="0"/>
              </a:rPr>
              <a:t>26</a:t>
            </a:fld>
            <a:endParaRPr lang="en-US" altLang="zh-CN" sz="1200">
              <a:latin typeface="Arial" panose="020B0604020202020204" pitchFamily="34" charset="0"/>
            </a:endParaRPr>
          </a:p>
        </p:txBody>
      </p:sp>
      <p:sp>
        <p:nvSpPr>
          <p:cNvPr id="57347" name="Rectangle 2">
            <a:extLst>
              <a:ext uri="{FF2B5EF4-FFF2-40B4-BE49-F238E27FC236}">
                <a16:creationId xmlns:a16="http://schemas.microsoft.com/office/drawing/2014/main" id="{89191102-FFA7-E402-BFDD-37ABCC630C54}"/>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86B08053-EFBA-9BB4-21B2-F6589A45EA1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7303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41A5731-79F8-4236-2C1C-B6B09B69260D}"/>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A6AE9A33-52BD-43A8-A713-0582F8776093}" type="slidenum">
              <a:rPr lang="en-US" altLang="zh-CN" sz="1200">
                <a:latin typeface="Arial" panose="020B0604020202020204" pitchFamily="34" charset="0"/>
              </a:rPr>
              <a:t>27</a:t>
            </a:fld>
            <a:endParaRPr lang="en-US" altLang="zh-CN" sz="1200">
              <a:latin typeface="Arial" panose="020B0604020202020204" pitchFamily="34" charset="0"/>
            </a:endParaRPr>
          </a:p>
        </p:txBody>
      </p:sp>
      <p:sp>
        <p:nvSpPr>
          <p:cNvPr id="59395" name="Rectangle 2">
            <a:extLst>
              <a:ext uri="{FF2B5EF4-FFF2-40B4-BE49-F238E27FC236}">
                <a16:creationId xmlns:a16="http://schemas.microsoft.com/office/drawing/2014/main" id="{6CBE572C-8C33-829F-DF6F-F1636C084CE8}"/>
              </a:ext>
            </a:extLst>
          </p:cNvPr>
          <p:cNvSpPr>
            <a:spLocks noRot="1" noChangeArrowheads="1" noTextEdit="1"/>
          </p:cNvSpPr>
          <p:nvPr>
            <p:ph type="sldImg"/>
          </p:nvPr>
        </p:nvSpPr>
        <p:spPr>
          <a:ln/>
        </p:spPr>
      </p:sp>
      <p:sp>
        <p:nvSpPr>
          <p:cNvPr id="59396" name="Rectangle 3">
            <a:extLst>
              <a:ext uri="{FF2B5EF4-FFF2-40B4-BE49-F238E27FC236}">
                <a16:creationId xmlns:a16="http://schemas.microsoft.com/office/drawing/2014/main" id="{BEBD2A0F-AC11-B0A2-F13A-ECC4D03EDD9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8181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81628CC-5177-4203-720E-7A52118F6E02}"/>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4F128622-1B88-413B-B8C1-DBCEC6AB4586}" type="slidenum">
              <a:rPr lang="en-US" altLang="zh-CN" sz="1200">
                <a:latin typeface="Arial" panose="020B0604020202020204" pitchFamily="34" charset="0"/>
              </a:rPr>
              <a:t>28</a:t>
            </a:fld>
            <a:endParaRPr lang="en-US" altLang="zh-CN" sz="1200">
              <a:latin typeface="Arial" panose="020B0604020202020204" pitchFamily="34" charset="0"/>
            </a:endParaRPr>
          </a:p>
        </p:txBody>
      </p:sp>
      <p:sp>
        <p:nvSpPr>
          <p:cNvPr id="61443" name="Rectangle 2">
            <a:extLst>
              <a:ext uri="{FF2B5EF4-FFF2-40B4-BE49-F238E27FC236}">
                <a16:creationId xmlns:a16="http://schemas.microsoft.com/office/drawing/2014/main" id="{D9C7D742-2B00-D8E8-A732-830C1980C61C}"/>
              </a:ext>
            </a:extLst>
          </p:cNvPr>
          <p:cNvSpPr>
            <a:spLocks noRot="1" noChangeArrowheads="1" noTextEdit="1"/>
          </p:cNvSpPr>
          <p:nvPr>
            <p:ph type="sldImg"/>
          </p:nvPr>
        </p:nvSpPr>
        <p:spPr>
          <a:ln/>
        </p:spPr>
      </p:sp>
      <p:sp>
        <p:nvSpPr>
          <p:cNvPr id="61444" name="Rectangle 3">
            <a:extLst>
              <a:ext uri="{FF2B5EF4-FFF2-40B4-BE49-F238E27FC236}">
                <a16:creationId xmlns:a16="http://schemas.microsoft.com/office/drawing/2014/main" id="{8245BFA6-E53F-E137-37A6-AC72F1B07D0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9414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7D05D379-A4B7-5A34-C110-D15E5C16D552}"/>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449912EE-CE1D-4852-A233-348B8E3E9944}" type="slidenum">
              <a:rPr lang="en-US" altLang="zh-CN" sz="1200">
                <a:latin typeface="Arial" panose="020B0604020202020204" pitchFamily="34" charset="0"/>
              </a:rPr>
              <a:t>29</a:t>
            </a:fld>
            <a:endParaRPr lang="en-US" altLang="zh-CN" sz="1200">
              <a:latin typeface="Arial" panose="020B0604020202020204" pitchFamily="34" charset="0"/>
            </a:endParaRPr>
          </a:p>
        </p:txBody>
      </p:sp>
      <p:sp>
        <p:nvSpPr>
          <p:cNvPr id="63491" name="Rectangle 2">
            <a:extLst>
              <a:ext uri="{FF2B5EF4-FFF2-40B4-BE49-F238E27FC236}">
                <a16:creationId xmlns:a16="http://schemas.microsoft.com/office/drawing/2014/main" id="{10493350-ABCB-0283-31BE-629FA27B03FE}"/>
              </a:ext>
            </a:extLst>
          </p:cNvPr>
          <p:cNvSpPr>
            <a:spLocks noRot="1" noChangeArrowheads="1" noTextEdit="1"/>
          </p:cNvSpPr>
          <p:nvPr>
            <p:ph type="sldImg"/>
          </p:nvPr>
        </p:nvSpPr>
        <p:spPr>
          <a:ln/>
        </p:spPr>
      </p:sp>
      <p:sp>
        <p:nvSpPr>
          <p:cNvPr id="63492" name="Rectangle 3">
            <a:extLst>
              <a:ext uri="{FF2B5EF4-FFF2-40B4-BE49-F238E27FC236}">
                <a16:creationId xmlns:a16="http://schemas.microsoft.com/office/drawing/2014/main" id="{F5B5E8D6-6038-BC11-3551-147D98D1E00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343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FBB04E3-4F96-1493-FF8D-03A0E6B85088}"/>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22D609E9-11D8-49AB-93B0-70DB07EF9EAB}" type="slidenum">
              <a:rPr lang="en-US" altLang="zh-CN" sz="1200">
                <a:latin typeface="Arial" panose="020B0604020202020204" pitchFamily="34" charset="0"/>
              </a:rPr>
              <a:t>30</a:t>
            </a:fld>
            <a:endParaRPr lang="en-US" altLang="zh-CN" sz="1200">
              <a:latin typeface="Arial" panose="020B0604020202020204" pitchFamily="34" charset="0"/>
            </a:endParaRPr>
          </a:p>
        </p:txBody>
      </p:sp>
      <p:sp>
        <p:nvSpPr>
          <p:cNvPr id="65539" name="Rectangle 2">
            <a:extLst>
              <a:ext uri="{FF2B5EF4-FFF2-40B4-BE49-F238E27FC236}">
                <a16:creationId xmlns:a16="http://schemas.microsoft.com/office/drawing/2014/main" id="{0166C2D4-57F4-27CF-8E7A-9A2DA21853EF}"/>
              </a:ext>
            </a:extLst>
          </p:cNvPr>
          <p:cNvSpPr>
            <a:spLocks noRot="1" noChangeArrowheads="1" noTextEdit="1"/>
          </p:cNvSpPr>
          <p:nvPr>
            <p:ph type="sldImg"/>
          </p:nvPr>
        </p:nvSpPr>
        <p:spPr>
          <a:ln/>
        </p:spPr>
      </p:sp>
      <p:sp>
        <p:nvSpPr>
          <p:cNvPr id="65540" name="Rectangle 3">
            <a:extLst>
              <a:ext uri="{FF2B5EF4-FFF2-40B4-BE49-F238E27FC236}">
                <a16:creationId xmlns:a16="http://schemas.microsoft.com/office/drawing/2014/main" id="{C5106229-79F4-A9AB-8942-5A2F54665ED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232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7B9F8ED-6AB2-BDD7-6811-C3A0DF43FB40}"/>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242C17C8-72E3-4BA8-BD7C-763FEC95C77A}" type="slidenum">
              <a:rPr lang="en-US" altLang="zh-CN" sz="1200">
                <a:latin typeface="Arial" panose="020B0604020202020204" pitchFamily="34" charset="0"/>
              </a:rPr>
              <a:t>31</a:t>
            </a:fld>
            <a:endParaRPr lang="en-US" altLang="zh-CN" sz="1200">
              <a:latin typeface="Arial" panose="020B0604020202020204" pitchFamily="34" charset="0"/>
            </a:endParaRPr>
          </a:p>
        </p:txBody>
      </p:sp>
      <p:sp>
        <p:nvSpPr>
          <p:cNvPr id="67587" name="Rectangle 2">
            <a:extLst>
              <a:ext uri="{FF2B5EF4-FFF2-40B4-BE49-F238E27FC236}">
                <a16:creationId xmlns:a16="http://schemas.microsoft.com/office/drawing/2014/main" id="{4F32358C-4CC0-AFAA-E847-D286BB809D50}"/>
              </a:ext>
            </a:extLst>
          </p:cNvPr>
          <p:cNvSpPr>
            <a:spLocks noRot="1" noChangeArrowheads="1" noTextEdit="1"/>
          </p:cNvSpPr>
          <p:nvPr>
            <p:ph type="sldImg"/>
          </p:nvPr>
        </p:nvSpPr>
        <p:spPr>
          <a:ln/>
        </p:spPr>
      </p:sp>
      <p:sp>
        <p:nvSpPr>
          <p:cNvPr id="67588" name="Rectangle 3">
            <a:extLst>
              <a:ext uri="{FF2B5EF4-FFF2-40B4-BE49-F238E27FC236}">
                <a16:creationId xmlns:a16="http://schemas.microsoft.com/office/drawing/2014/main" id="{D17693D2-A4DA-74A8-09D3-94A53D3477D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2131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7B776FC4-34BE-7169-076A-15AB39D7C9C9}"/>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64B95D57-950B-463B-84B8-D5B52FDA0A5E}" type="slidenum">
              <a:rPr lang="en-US" altLang="zh-CN" sz="1200">
                <a:latin typeface="Arial" panose="020B0604020202020204" pitchFamily="34" charset="0"/>
              </a:rPr>
              <a:t>32</a:t>
            </a:fld>
            <a:endParaRPr lang="en-US" altLang="zh-CN" sz="1200">
              <a:latin typeface="Arial" panose="020B0604020202020204" pitchFamily="34" charset="0"/>
            </a:endParaRPr>
          </a:p>
        </p:txBody>
      </p:sp>
      <p:sp>
        <p:nvSpPr>
          <p:cNvPr id="69635" name="Rectangle 2">
            <a:extLst>
              <a:ext uri="{FF2B5EF4-FFF2-40B4-BE49-F238E27FC236}">
                <a16:creationId xmlns:a16="http://schemas.microsoft.com/office/drawing/2014/main" id="{9361A0CA-4373-7BFD-F886-3B45ACB236A0}"/>
              </a:ext>
            </a:extLst>
          </p:cNvPr>
          <p:cNvSpPr>
            <a:spLocks noRot="1" noChangeArrowheads="1" noTextEdit="1"/>
          </p:cNvSpPr>
          <p:nvPr>
            <p:ph type="sldImg"/>
          </p:nvPr>
        </p:nvSpPr>
        <p:spPr>
          <a:ln/>
        </p:spPr>
      </p:sp>
      <p:sp>
        <p:nvSpPr>
          <p:cNvPr id="69636" name="Rectangle 3">
            <a:extLst>
              <a:ext uri="{FF2B5EF4-FFF2-40B4-BE49-F238E27FC236}">
                <a16:creationId xmlns:a16="http://schemas.microsoft.com/office/drawing/2014/main" id="{E7575E44-033B-3636-F30F-056CFE2E7570}"/>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63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D5192E0-BD6D-BE04-6A3A-C527A6C81C8B}"/>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C884A93D-9A5C-40B8-9F33-13B96209C2EE}" type="slidenum">
              <a:rPr lang="en-US" altLang="zh-CN" sz="1200">
                <a:latin typeface="Arial" panose="020B0604020202020204" pitchFamily="34" charset="0"/>
              </a:rPr>
              <a:t>3</a:t>
            </a:fld>
            <a:endParaRPr lang="en-US" altLang="zh-CN" sz="1200">
              <a:latin typeface="Arial" panose="020B0604020202020204" pitchFamily="34" charset="0"/>
            </a:endParaRPr>
          </a:p>
        </p:txBody>
      </p:sp>
      <p:sp>
        <p:nvSpPr>
          <p:cNvPr id="10243" name="Rectangle 2">
            <a:extLst>
              <a:ext uri="{FF2B5EF4-FFF2-40B4-BE49-F238E27FC236}">
                <a16:creationId xmlns:a16="http://schemas.microsoft.com/office/drawing/2014/main" id="{91856AB7-84F5-4CDA-6B2A-82312C7691EC}"/>
              </a:ext>
            </a:extLst>
          </p:cNvPr>
          <p:cNvSpPr>
            <a:spLocks noRot="1" noChangeArrowheads="1" noTextEdit="1"/>
          </p:cNvSpPr>
          <p:nvPr>
            <p:ph type="sldImg"/>
          </p:nvPr>
        </p:nvSpPr>
        <p:spPr>
          <a:ln/>
        </p:spPr>
      </p:sp>
      <p:sp>
        <p:nvSpPr>
          <p:cNvPr id="10244" name="Rectangle 3">
            <a:extLst>
              <a:ext uri="{FF2B5EF4-FFF2-40B4-BE49-F238E27FC236}">
                <a16:creationId xmlns:a16="http://schemas.microsoft.com/office/drawing/2014/main" id="{7333350C-34DE-E1ED-9D07-A7AF42918C4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7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B70823F4-1D2F-27EA-96E4-C92A3337276C}"/>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472AEC29-3040-431D-80F9-CDDE58546D4C}" type="slidenum">
              <a:rPr lang="en-US" altLang="zh-CN" sz="1200">
                <a:latin typeface="Arial" panose="020B0604020202020204" pitchFamily="34" charset="0"/>
              </a:rPr>
              <a:t>33</a:t>
            </a:fld>
            <a:endParaRPr lang="en-US" altLang="zh-CN" sz="1200">
              <a:latin typeface="Arial" panose="020B0604020202020204" pitchFamily="34" charset="0"/>
            </a:endParaRPr>
          </a:p>
        </p:txBody>
      </p:sp>
      <p:sp>
        <p:nvSpPr>
          <p:cNvPr id="71683" name="Rectangle 2">
            <a:extLst>
              <a:ext uri="{FF2B5EF4-FFF2-40B4-BE49-F238E27FC236}">
                <a16:creationId xmlns:a16="http://schemas.microsoft.com/office/drawing/2014/main" id="{31790808-F746-0C68-44DC-DD8F31ED6DE4}"/>
              </a:ext>
            </a:extLst>
          </p:cNvPr>
          <p:cNvSpPr>
            <a:spLocks noRot="1" noChangeArrowheads="1" noTextEdit="1"/>
          </p:cNvSpPr>
          <p:nvPr>
            <p:ph type="sldImg"/>
          </p:nvPr>
        </p:nvSpPr>
        <p:spPr>
          <a:ln/>
        </p:spPr>
      </p:sp>
      <p:sp>
        <p:nvSpPr>
          <p:cNvPr id="71684" name="Rectangle 3">
            <a:extLst>
              <a:ext uri="{FF2B5EF4-FFF2-40B4-BE49-F238E27FC236}">
                <a16:creationId xmlns:a16="http://schemas.microsoft.com/office/drawing/2014/main" id="{E28C6618-4694-15A9-C664-E1133F24407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4424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5D0343C-B007-7D44-F7BC-74A20103B6F1}"/>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6C02FCED-BFC6-4B8E-923E-E39C37851686}" type="slidenum">
              <a:rPr lang="en-US" altLang="zh-CN" sz="1200">
                <a:latin typeface="Arial" panose="020B0604020202020204" pitchFamily="34" charset="0"/>
              </a:rPr>
              <a:t>34</a:t>
            </a:fld>
            <a:endParaRPr lang="en-US" altLang="zh-CN" sz="1200">
              <a:latin typeface="Arial" panose="020B0604020202020204" pitchFamily="34" charset="0"/>
            </a:endParaRPr>
          </a:p>
        </p:txBody>
      </p:sp>
      <p:sp>
        <p:nvSpPr>
          <p:cNvPr id="73731" name="Rectangle 2">
            <a:extLst>
              <a:ext uri="{FF2B5EF4-FFF2-40B4-BE49-F238E27FC236}">
                <a16:creationId xmlns:a16="http://schemas.microsoft.com/office/drawing/2014/main" id="{69ED9167-4771-4252-5D40-C4D1FB4C8303}"/>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BE00233B-EEBB-75A5-39BD-4BDD139608B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53131.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90DBB5C-3694-8312-E1B4-F0622BDB5B18}"/>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72CFCAF8-A2A8-4647-8A54-89FF16C593E4}" type="slidenum">
              <a:rPr lang="en-US" altLang="zh-CN" sz="1200">
                <a:latin typeface="Arial" panose="020B0604020202020204" pitchFamily="34" charset="0"/>
              </a:rPr>
              <a:t>35</a:t>
            </a:fld>
            <a:endParaRPr lang="en-US" altLang="zh-CN" sz="1200">
              <a:latin typeface="Arial" panose="020B0604020202020204" pitchFamily="34" charset="0"/>
            </a:endParaRPr>
          </a:p>
        </p:txBody>
      </p:sp>
      <p:sp>
        <p:nvSpPr>
          <p:cNvPr id="75779" name="Rectangle 2">
            <a:extLst>
              <a:ext uri="{FF2B5EF4-FFF2-40B4-BE49-F238E27FC236}">
                <a16:creationId xmlns:a16="http://schemas.microsoft.com/office/drawing/2014/main" id="{7B9692BA-FC78-D901-B928-E4A6F6DD944D}"/>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781340D5-D89D-4AA6-1483-990CE059BEF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6242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D84E0E47-5377-3015-F656-F530F59DA41D}"/>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D8DCEBE4-75EB-4317-AF15-1DA37EF7DE8C}" type="slidenum">
              <a:rPr lang="en-US" altLang="zh-CN" sz="1200">
                <a:latin typeface="Arial" panose="020B0604020202020204" pitchFamily="34" charset="0"/>
              </a:rPr>
              <a:t>36</a:t>
            </a:fld>
            <a:endParaRPr lang="en-US" altLang="zh-CN" sz="1200">
              <a:latin typeface="Arial" panose="020B0604020202020204" pitchFamily="34" charset="0"/>
            </a:endParaRPr>
          </a:p>
        </p:txBody>
      </p:sp>
      <p:sp>
        <p:nvSpPr>
          <p:cNvPr id="77827" name="Rectangle 2">
            <a:extLst>
              <a:ext uri="{FF2B5EF4-FFF2-40B4-BE49-F238E27FC236}">
                <a16:creationId xmlns:a16="http://schemas.microsoft.com/office/drawing/2014/main" id="{E68FA881-E05F-BA5F-1128-4DD2551E5A30}"/>
              </a:ext>
            </a:extLst>
          </p:cNvPr>
          <p:cNvSpPr>
            <a:spLocks noRot="1" noChangeArrowheads="1" noTextEdit="1"/>
          </p:cNvSpPr>
          <p:nvPr>
            <p:ph type="sldImg"/>
          </p:nvPr>
        </p:nvSpPr>
        <p:spPr>
          <a:ln/>
        </p:spPr>
      </p:sp>
      <p:sp>
        <p:nvSpPr>
          <p:cNvPr id="77828" name="Rectangle 3">
            <a:extLst>
              <a:ext uri="{FF2B5EF4-FFF2-40B4-BE49-F238E27FC236}">
                <a16:creationId xmlns:a16="http://schemas.microsoft.com/office/drawing/2014/main" id="{CD05BE4C-34A0-9B16-1448-4032E9910C8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7141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DC626D7F-09B4-F302-10D2-6497CA4ECA7D}"/>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17B4A456-24A6-4AD4-9DA5-41077F554109}" type="slidenum">
              <a:rPr lang="en-US" altLang="zh-CN" sz="1200">
                <a:latin typeface="Arial" panose="020B0604020202020204" pitchFamily="34" charset="0"/>
              </a:rPr>
              <a:t>37</a:t>
            </a:fld>
            <a:endParaRPr lang="en-US" altLang="zh-CN" sz="1200">
              <a:latin typeface="Arial" panose="020B0604020202020204" pitchFamily="34" charset="0"/>
            </a:endParaRPr>
          </a:p>
        </p:txBody>
      </p:sp>
      <p:sp>
        <p:nvSpPr>
          <p:cNvPr id="79875" name="Rectangle 2">
            <a:extLst>
              <a:ext uri="{FF2B5EF4-FFF2-40B4-BE49-F238E27FC236}">
                <a16:creationId xmlns:a16="http://schemas.microsoft.com/office/drawing/2014/main" id="{B397F902-0E64-12FA-B8E9-E44CA6DEF48E}"/>
              </a:ext>
            </a:extLst>
          </p:cNvPr>
          <p:cNvSpPr>
            <a:spLocks noRot="1" noChangeArrowheads="1" noTextEdit="1"/>
          </p:cNvSpPr>
          <p:nvPr>
            <p:ph type="sldImg"/>
          </p:nvPr>
        </p:nvSpPr>
        <p:spPr>
          <a:ln/>
        </p:spPr>
      </p:sp>
      <p:sp>
        <p:nvSpPr>
          <p:cNvPr id="79876" name="Rectangle 3">
            <a:extLst>
              <a:ext uri="{FF2B5EF4-FFF2-40B4-BE49-F238E27FC236}">
                <a16:creationId xmlns:a16="http://schemas.microsoft.com/office/drawing/2014/main" id="{351E2A2E-8B32-D55E-86FA-F0C9E26D453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84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F6D5CC9-5B41-5AFA-65FA-95AE271931F1}"/>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B010DDE5-E4FD-4E55-9485-7C231B7A7C71}" type="slidenum">
              <a:rPr lang="en-US" altLang="zh-CN" sz="1200">
                <a:latin typeface="Arial" panose="020B0604020202020204" pitchFamily="34" charset="0"/>
              </a:rPr>
              <a:t>38</a:t>
            </a:fld>
            <a:endParaRPr lang="en-US" altLang="zh-CN" sz="1200">
              <a:latin typeface="Arial" panose="020B0604020202020204" pitchFamily="34" charset="0"/>
            </a:endParaRPr>
          </a:p>
        </p:txBody>
      </p:sp>
      <p:sp>
        <p:nvSpPr>
          <p:cNvPr id="81923" name="Rectangle 2">
            <a:extLst>
              <a:ext uri="{FF2B5EF4-FFF2-40B4-BE49-F238E27FC236}">
                <a16:creationId xmlns:a16="http://schemas.microsoft.com/office/drawing/2014/main" id="{184E6858-4F45-EC97-8C49-F9CA557073DE}"/>
              </a:ext>
            </a:extLst>
          </p:cNvPr>
          <p:cNvSpPr>
            <a:spLocks noRot="1" noChangeArrowheads="1" noTextEdit="1"/>
          </p:cNvSpPr>
          <p:nvPr>
            <p:ph type="sldImg"/>
          </p:nvPr>
        </p:nvSpPr>
        <p:spPr>
          <a:ln/>
        </p:spPr>
      </p:sp>
      <p:sp>
        <p:nvSpPr>
          <p:cNvPr id="81924" name="Rectangle 3">
            <a:extLst>
              <a:ext uri="{FF2B5EF4-FFF2-40B4-BE49-F238E27FC236}">
                <a16:creationId xmlns:a16="http://schemas.microsoft.com/office/drawing/2014/main" id="{E7475B76-A1A4-B485-80BF-447AADC89D9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9252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127E3235-E054-410B-F1E9-37EE20B39C00}"/>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F4CCFEA9-1B2A-44A7-9FD3-20FEABE94E79}" type="slidenum">
              <a:rPr lang="en-US" altLang="zh-CN" sz="1200">
                <a:latin typeface="Arial" panose="020B0604020202020204" pitchFamily="34" charset="0"/>
              </a:rPr>
              <a:t>39</a:t>
            </a:fld>
            <a:endParaRPr lang="en-US" altLang="zh-CN" sz="1200">
              <a:latin typeface="Arial" panose="020B0604020202020204" pitchFamily="34" charset="0"/>
            </a:endParaRPr>
          </a:p>
        </p:txBody>
      </p:sp>
      <p:sp>
        <p:nvSpPr>
          <p:cNvPr id="83971" name="Rectangle 2">
            <a:extLst>
              <a:ext uri="{FF2B5EF4-FFF2-40B4-BE49-F238E27FC236}">
                <a16:creationId xmlns:a16="http://schemas.microsoft.com/office/drawing/2014/main" id="{C8F0346C-2457-BA74-BB8D-437688F85FEB}"/>
              </a:ext>
            </a:extLst>
          </p:cNvPr>
          <p:cNvSpPr>
            <a:spLocks noRot="1" noChangeArrowheads="1" noTextEdit="1"/>
          </p:cNvSpPr>
          <p:nvPr>
            <p:ph type="sldImg"/>
          </p:nvPr>
        </p:nvSpPr>
        <p:spPr>
          <a:ln/>
        </p:spPr>
      </p:sp>
      <p:sp>
        <p:nvSpPr>
          <p:cNvPr id="83972" name="Rectangle 3">
            <a:extLst>
              <a:ext uri="{FF2B5EF4-FFF2-40B4-BE49-F238E27FC236}">
                <a16:creationId xmlns:a16="http://schemas.microsoft.com/office/drawing/2014/main" id="{F0CB1715-7EF5-FDDB-FA95-88E57F4C6CD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0191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F6835DE-ABD2-CAB6-6600-88399E0D9D8E}"/>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E840BA2B-CC7B-4FB9-8BF5-5D0AD1478B2F}" type="slidenum">
              <a:rPr lang="en-US" altLang="zh-CN" sz="1200">
                <a:latin typeface="Arial" panose="020B0604020202020204" pitchFamily="34" charset="0"/>
              </a:rPr>
              <a:t>40</a:t>
            </a:fld>
            <a:endParaRPr lang="en-US" altLang="zh-CN" sz="1200">
              <a:latin typeface="Arial" panose="020B0604020202020204" pitchFamily="34" charset="0"/>
            </a:endParaRPr>
          </a:p>
        </p:txBody>
      </p:sp>
      <p:sp>
        <p:nvSpPr>
          <p:cNvPr id="86019" name="Rectangle 2">
            <a:extLst>
              <a:ext uri="{FF2B5EF4-FFF2-40B4-BE49-F238E27FC236}">
                <a16:creationId xmlns:a16="http://schemas.microsoft.com/office/drawing/2014/main" id="{43661F71-57C9-0DA1-FC77-3CC0A2BE8F78}"/>
              </a:ext>
            </a:extLst>
          </p:cNvPr>
          <p:cNvSpPr>
            <a:spLocks noRot="1" noChangeArrowheads="1" noTextEdit="1"/>
          </p:cNvSpPr>
          <p:nvPr>
            <p:ph type="sldImg"/>
          </p:nvPr>
        </p:nvSpPr>
        <p:spPr>
          <a:ln/>
        </p:spPr>
      </p:sp>
      <p:sp>
        <p:nvSpPr>
          <p:cNvPr id="86020" name="Rectangle 3">
            <a:extLst>
              <a:ext uri="{FF2B5EF4-FFF2-40B4-BE49-F238E27FC236}">
                <a16:creationId xmlns:a16="http://schemas.microsoft.com/office/drawing/2014/main" id="{0636C395-A197-1739-76F6-179EEAD2920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188.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2370C85D-7F0B-2E26-897E-17F7AA76A4F3}"/>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42C2F8FB-1E95-4268-A865-0DD249D316AD}" type="slidenum">
              <a:rPr lang="en-US" altLang="zh-CN" sz="1200">
                <a:latin typeface="Arial" panose="020B0604020202020204" pitchFamily="34" charset="0"/>
              </a:rPr>
              <a:t>41</a:t>
            </a:fld>
            <a:endParaRPr lang="en-US" altLang="zh-CN" sz="1200">
              <a:latin typeface="Arial" panose="020B0604020202020204" pitchFamily="34" charset="0"/>
            </a:endParaRPr>
          </a:p>
        </p:txBody>
      </p:sp>
      <p:sp>
        <p:nvSpPr>
          <p:cNvPr id="88067" name="Rectangle 2">
            <a:extLst>
              <a:ext uri="{FF2B5EF4-FFF2-40B4-BE49-F238E27FC236}">
                <a16:creationId xmlns:a16="http://schemas.microsoft.com/office/drawing/2014/main" id="{2C13B6E9-3726-02B2-96DB-969A2FD04120}"/>
              </a:ext>
            </a:extLst>
          </p:cNvPr>
          <p:cNvSpPr>
            <a:spLocks noRot="1" noChangeArrowheads="1" noTextEdit="1"/>
          </p:cNvSpPr>
          <p:nvPr>
            <p:ph type="sldImg"/>
          </p:nvPr>
        </p:nvSpPr>
        <p:spPr>
          <a:ln/>
        </p:spPr>
      </p:sp>
      <p:sp>
        <p:nvSpPr>
          <p:cNvPr id="88068" name="Rectangle 3">
            <a:extLst>
              <a:ext uri="{FF2B5EF4-FFF2-40B4-BE49-F238E27FC236}">
                <a16:creationId xmlns:a16="http://schemas.microsoft.com/office/drawing/2014/main" id="{8C013A1E-8763-901D-775F-26B7AC43846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24343.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385E728-0BC4-3E94-E705-5F33A725C332}"/>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F8BF67B0-ED0D-4BDC-BA4E-79910AE2CC98}" type="slidenum">
              <a:rPr lang="en-US" altLang="zh-CN" sz="1200">
                <a:latin typeface="Arial" panose="020B0604020202020204" pitchFamily="34" charset="0"/>
              </a:rPr>
              <a:t>42</a:t>
            </a:fld>
            <a:endParaRPr lang="en-US" altLang="zh-CN" sz="1200">
              <a:latin typeface="Arial" panose="020B0604020202020204" pitchFamily="34" charset="0"/>
            </a:endParaRPr>
          </a:p>
        </p:txBody>
      </p:sp>
      <p:sp>
        <p:nvSpPr>
          <p:cNvPr id="90115" name="Rectangle 2">
            <a:extLst>
              <a:ext uri="{FF2B5EF4-FFF2-40B4-BE49-F238E27FC236}">
                <a16:creationId xmlns:a16="http://schemas.microsoft.com/office/drawing/2014/main" id="{EF5E1853-A800-7749-F01C-3D9F4E005809}"/>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BE6A4413-7801-E722-7353-41C173B506E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272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A2A3DDE3-05C2-432A-7674-6CDA0042E0AD}"/>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EFF6A6C2-5988-4577-9E60-BEEED04465A8}" type="slidenum">
              <a:rPr lang="en-US" altLang="zh-CN" sz="1200">
                <a:latin typeface="Arial" panose="020B0604020202020204" pitchFamily="34" charset="0"/>
              </a:rPr>
              <a:t>4</a:t>
            </a:fld>
            <a:endParaRPr lang="en-US" altLang="zh-CN" sz="1200">
              <a:latin typeface="Arial" panose="020B0604020202020204" pitchFamily="34" charset="0"/>
            </a:endParaRPr>
          </a:p>
        </p:txBody>
      </p:sp>
      <p:sp>
        <p:nvSpPr>
          <p:cNvPr id="12291" name="Rectangle 2">
            <a:extLst>
              <a:ext uri="{FF2B5EF4-FFF2-40B4-BE49-F238E27FC236}">
                <a16:creationId xmlns:a16="http://schemas.microsoft.com/office/drawing/2014/main" id="{90013AC0-5075-5427-3299-7ABB765C495B}"/>
              </a:ext>
            </a:extLst>
          </p:cNvPr>
          <p:cNvSpPr>
            <a:spLocks noRot="1" noChangeArrowheads="1" noTextEdit="1"/>
          </p:cNvSpPr>
          <p:nvPr>
            <p:ph type="sldImg"/>
          </p:nvPr>
        </p:nvSpPr>
        <p:spPr>
          <a:ln/>
        </p:spPr>
      </p:sp>
      <p:sp>
        <p:nvSpPr>
          <p:cNvPr id="12292" name="Rectangle 3">
            <a:extLst>
              <a:ext uri="{FF2B5EF4-FFF2-40B4-BE49-F238E27FC236}">
                <a16:creationId xmlns:a16="http://schemas.microsoft.com/office/drawing/2014/main" id="{52FBC0B6-3B96-A2E4-D0FB-1FFBD4E6D3E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33535.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EFE2B966-77D9-B2D8-2E2A-05DA9E350DA4}"/>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20FCA6D7-6D87-4F44-8F7A-47E591D00FE8}" type="slidenum">
              <a:rPr lang="en-US" altLang="zh-CN" sz="1200">
                <a:latin typeface="Arial" panose="020B0604020202020204" pitchFamily="34" charset="0"/>
              </a:rPr>
              <a:t>43</a:t>
            </a:fld>
            <a:endParaRPr lang="en-US" altLang="zh-CN" sz="1200">
              <a:latin typeface="Arial" panose="020B0604020202020204" pitchFamily="34" charset="0"/>
            </a:endParaRPr>
          </a:p>
        </p:txBody>
      </p:sp>
      <p:sp>
        <p:nvSpPr>
          <p:cNvPr id="92163" name="Rectangle 2">
            <a:extLst>
              <a:ext uri="{FF2B5EF4-FFF2-40B4-BE49-F238E27FC236}">
                <a16:creationId xmlns:a16="http://schemas.microsoft.com/office/drawing/2014/main" id="{0B384CFE-B1CF-459F-9817-F388A09415E1}"/>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88774B9E-48B9-308C-D203-31C2869C61F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42626.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F4D7871-687E-1633-F31F-DD811C528484}"/>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4F909CE0-52A7-4CDE-B538-67040882D2E6}" type="slidenum">
              <a:rPr lang="en-US" altLang="zh-CN" sz="1200">
                <a:latin typeface="Arial" panose="020B0604020202020204" pitchFamily="34" charset="0"/>
              </a:rPr>
              <a:t>44</a:t>
            </a:fld>
            <a:endParaRPr lang="en-US" altLang="zh-CN" sz="1200">
              <a:latin typeface="Arial" panose="020B0604020202020204" pitchFamily="34" charset="0"/>
            </a:endParaRPr>
          </a:p>
        </p:txBody>
      </p:sp>
      <p:sp>
        <p:nvSpPr>
          <p:cNvPr id="94211" name="Rectangle 2">
            <a:extLst>
              <a:ext uri="{FF2B5EF4-FFF2-40B4-BE49-F238E27FC236}">
                <a16:creationId xmlns:a16="http://schemas.microsoft.com/office/drawing/2014/main" id="{02E69059-18CD-2511-2BDB-03EC0CEC0075}"/>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2A6BF3C0-9D62-0058-4257-4C686DD26A12}"/>
              </a:ext>
            </a:extLst>
          </p:cNvPr>
          <p:cNvSpPr>
            <a:spLocks noGrp="1" noChangeArrowheads="1"/>
          </p:cNvSpPr>
          <p:nvPr>
            <p:ph type="body" idx="1"/>
          </p:nvPr>
        </p:nvSpPr>
        <p:spPr>
          <a:xfrm>
            <a:off x="914400" y="4630738"/>
            <a:ext cx="5026025" cy="4387850"/>
          </a:xfrm>
          <a:noFill/>
        </p:spPr>
        <p:txBody>
          <a:bodyPr/>
          <a:lstStyle/>
          <a:p>
            <a:pPr eaLnBrk="1" hangingPunct="1"/>
            <a:endParaRPr lang="zh-CN" altLang="zh-CN"/>
          </a:p>
        </p:txBody>
      </p:sp>
    </p:spTree>
  </p:cSld>
  <p:clrMapOvr>
    <a:masterClrMapping/>
  </p:clrMapOvr>
</p:notes>
</file>

<file path=ppt/notesSlides/notesSlide52020.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4A22C45C-5CEE-5F37-6AC6-D57B662356DE}"/>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E6813946-606A-4351-88CE-01087CF9E0EB}" type="slidenum">
              <a:rPr lang="en-US" altLang="zh-CN" sz="1200">
                <a:latin typeface="Arial" panose="020B0604020202020204" pitchFamily="34" charset="0"/>
              </a:rPr>
              <a:t>5</a:t>
            </a:fld>
            <a:endParaRPr lang="en-US" altLang="zh-CN" sz="1200">
              <a:latin typeface="Arial" panose="020B0604020202020204" pitchFamily="34" charset="0"/>
            </a:endParaRPr>
          </a:p>
        </p:txBody>
      </p:sp>
      <p:sp>
        <p:nvSpPr>
          <p:cNvPr id="14339" name="Rectangle 2">
            <a:extLst>
              <a:ext uri="{FF2B5EF4-FFF2-40B4-BE49-F238E27FC236}">
                <a16:creationId xmlns:a16="http://schemas.microsoft.com/office/drawing/2014/main" id="{63036F91-7D63-4BE9-0A8C-5B45514842CF}"/>
              </a:ext>
            </a:extLst>
          </p:cNvPr>
          <p:cNvSpPr>
            <a:spLocks noRot="1" noChangeArrowheads="1" noTextEdit="1"/>
          </p:cNvSpPr>
          <p:nvPr>
            <p:ph type="sldImg"/>
          </p:nvPr>
        </p:nvSpPr>
        <p:spPr>
          <a:ln/>
        </p:spPr>
      </p:sp>
      <p:sp>
        <p:nvSpPr>
          <p:cNvPr id="14340" name="Rectangle 3">
            <a:extLst>
              <a:ext uri="{FF2B5EF4-FFF2-40B4-BE49-F238E27FC236}">
                <a16:creationId xmlns:a16="http://schemas.microsoft.com/office/drawing/2014/main" id="{9322F479-B38C-1F27-8840-385B6761795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99.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6BC928A-E5F3-92EB-A667-A8B2543A0ECF}"/>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A1D88B24-803F-43F8-8B84-95249B168497}" type="slidenum">
              <a:rPr lang="en-US" altLang="zh-CN" sz="1200">
                <a:latin typeface="Arial" panose="020B0604020202020204" pitchFamily="34" charset="0"/>
              </a:rPr>
              <a:t>6</a:t>
            </a:fld>
            <a:endParaRPr lang="en-US" altLang="zh-CN" sz="1200">
              <a:latin typeface="Arial" panose="020B0604020202020204" pitchFamily="34" charset="0"/>
            </a:endParaRPr>
          </a:p>
        </p:txBody>
      </p:sp>
      <p:sp>
        <p:nvSpPr>
          <p:cNvPr id="16387" name="Rectangle 2">
            <a:extLst>
              <a:ext uri="{FF2B5EF4-FFF2-40B4-BE49-F238E27FC236}">
                <a16:creationId xmlns:a16="http://schemas.microsoft.com/office/drawing/2014/main" id="{F0B591A7-6522-2E40-0F9E-C1F8286584E7}"/>
              </a:ext>
            </a:extLst>
          </p:cNvPr>
          <p:cNvSpPr>
            <a:spLocks noRot="1" noChangeArrowheads="1" noTextEdit="1"/>
          </p:cNvSpPr>
          <p:nvPr>
            <p:ph type="sldImg"/>
          </p:nvPr>
        </p:nvSpPr>
        <p:spPr>
          <a:ln/>
        </p:spPr>
      </p:sp>
      <p:sp>
        <p:nvSpPr>
          <p:cNvPr id="16388" name="Rectangle 3">
            <a:extLst>
              <a:ext uri="{FF2B5EF4-FFF2-40B4-BE49-F238E27FC236}">
                <a16:creationId xmlns:a16="http://schemas.microsoft.com/office/drawing/2014/main" id="{CBE4D032-F596-BCC6-95A3-0E936FDF820D}"/>
              </a:ext>
            </a:extLst>
          </p:cNvPr>
          <p:cNvSpPr>
            <a:spLocks noGrp="1" noChangeArrowheads="1"/>
          </p:cNvSpPr>
          <p:nvPr>
            <p:ph type="body" idx="1"/>
          </p:nvPr>
        </p:nvSpPr>
        <p:spPr>
          <a:noFill/>
        </p:spPr>
        <p:txBody>
          <a:bodyPr/>
          <a:lstStyle/>
          <a:p>
            <a:pPr eaLnBrk="1" hangingPunct="1"/>
            <a:r>
              <a:rPr lang="en-US" altLang="zh-CN"/>
              <a:t>SELECT EMPNO, salary,CAST(SALARY AS INTEGER) </a:t>
            </a:r>
          </a:p>
          <a:p>
            <a:pPr eaLnBrk="1" hangingPunct="1"/>
            <a:r>
              <a:rPr lang="en-US" altLang="zh-CN"/>
              <a:t>来自雇员</a:t>
            </a:r>
          </a:p>
          <a:p>
            <a:pPr eaLnBrk="1" hangingPunct="1"/>
            <a:endParaRPr lang="en-US" altLang="zh-CN"/>
          </a:p>
          <a:p>
            <a:pPr eaLnBrk="1" hangingPunct="1"/>
            <a:r>
              <a:rPr lang="en-US" altLang="zh-CN"/>
              <a:t>选择 cast('1988-05-12' as date)</a:t>
            </a:r>
          </a:p>
          <a:p>
            <a:pPr eaLnBrk="1" hangingPunct="1"/>
            <a:r>
              <a:rPr lang="en-US" altLang="zh-CN"/>
              <a:t>从sysibm.sysdummy1</a:t>
            </a:r>
          </a:p>
        </p:txBody>
      </p:sp>
    </p:spTree>
  </p:cSld>
  <p:clrMapOvr>
    <a:masterClrMapping/>
  </p:clrMapOvr>
</p:notes>
</file>

<file path=ppt/notesSlides/notesSlide74444.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BD5E816B-8F39-920C-A30F-70844417EC2C}"/>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44527EBC-A220-4884-8739-9A3D6347B145}" type="slidenum">
              <a:rPr lang="en-US" altLang="zh-CN" sz="1200">
                <a:latin typeface="Arial" panose="020B0604020202020204" pitchFamily="34" charset="0"/>
              </a:rPr>
              <a:t>7</a:t>
            </a:fld>
            <a:endParaRPr lang="en-US" altLang="zh-CN" sz="1200">
              <a:latin typeface="Arial" panose="020B0604020202020204" pitchFamily="34" charset="0"/>
            </a:endParaRPr>
          </a:p>
        </p:txBody>
      </p:sp>
      <p:sp>
        <p:nvSpPr>
          <p:cNvPr id="18435" name="Rectangle 2">
            <a:extLst>
              <a:ext uri="{FF2B5EF4-FFF2-40B4-BE49-F238E27FC236}">
                <a16:creationId xmlns:a16="http://schemas.microsoft.com/office/drawing/2014/main" id="{11C6478B-3DF5-2507-547A-854E768B1BA4}"/>
              </a:ext>
            </a:extLst>
          </p:cNvPr>
          <p:cNvSpPr>
            <a:spLocks noRot="1" noChangeArrowheads="1" noTextEdit="1"/>
          </p:cNvSpPr>
          <p:nvPr>
            <p:ph type="sldImg"/>
          </p:nvPr>
        </p:nvSpPr>
        <p:spPr>
          <a:ln/>
        </p:spPr>
      </p:sp>
      <p:sp>
        <p:nvSpPr>
          <p:cNvPr id="18436" name="Rectangle 3">
            <a:extLst>
              <a:ext uri="{FF2B5EF4-FFF2-40B4-BE49-F238E27FC236}">
                <a16:creationId xmlns:a16="http://schemas.microsoft.com/office/drawing/2014/main" id="{9683EBCE-DA9E-CE1A-8FD4-F1FB6C7661F0}"/>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3737.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9360DA9-D870-61AD-DA44-D12411CDF61E}"/>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717717FA-F719-469D-82F5-6A6F6E040688}" type="slidenum">
              <a:rPr lang="en-US" altLang="zh-CN" sz="1200">
                <a:latin typeface="Arial" panose="020B0604020202020204" pitchFamily="34" charset="0"/>
              </a:rPr>
              <a:t>8</a:t>
            </a:fld>
            <a:endParaRPr lang="en-US" altLang="zh-CN" sz="1200">
              <a:latin typeface="Arial" panose="020B0604020202020204" pitchFamily="34" charset="0"/>
            </a:endParaRPr>
          </a:p>
        </p:txBody>
      </p:sp>
      <p:sp>
        <p:nvSpPr>
          <p:cNvPr id="20483" name="Rectangle 2">
            <a:extLst>
              <a:ext uri="{FF2B5EF4-FFF2-40B4-BE49-F238E27FC236}">
                <a16:creationId xmlns:a16="http://schemas.microsoft.com/office/drawing/2014/main" id="{58BC514A-6E80-4D2C-483A-169D5BE664F5}"/>
              </a:ext>
            </a:extLst>
          </p:cNvPr>
          <p:cNvSpPr>
            <a:spLocks noRot="1" noChangeArrowheads="1" noTextEdit="1"/>
          </p:cNvSpPr>
          <p:nvPr>
            <p:ph type="sldImg"/>
          </p:nvPr>
        </p:nvSpPr>
        <p:spPr>
          <a:ln/>
        </p:spPr>
      </p:sp>
      <p:sp>
        <p:nvSpPr>
          <p:cNvPr id="20484" name="Rectangle 3">
            <a:extLst>
              <a:ext uri="{FF2B5EF4-FFF2-40B4-BE49-F238E27FC236}">
                <a16:creationId xmlns:a16="http://schemas.microsoft.com/office/drawing/2014/main" id="{20BD27D2-32B6-9669-C615-63C2B671AFA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3232.xml><?xml version="1.0" encoding="utf-8"?>
<p:notes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CBE7C5FA-F214-5651-0156-02930B27F05B}"/>
              </a:ext>
            </a:extLst>
          </p:cNvPr>
          <p:cNvSpPr>
            <a:spLocks noGrp="1" noChangeArrowheads="1"/>
          </p:cNvSpPr>
          <p:nvPr>
            <p:ph type="sldNum" sz="quarter" idx="5"/>
          </p:nvPr>
        </p:nvSpPr>
        <p:spPr>
          <a:noFill/>
        </p:spPr>
        <p:txBody>
          <a:bodyPr/>
          <a:lstStyle>
            <a:lvl1pPr>
              <a:defRPr sz="2400">
                <a:solidFill>
                  <a:schemeClr val="tx1"/>
                </a:solidFill>
                <a:latin typeface="Comic Sans MS" panose="030F0702030302020204" pitchFamily="66" charset="0"/>
                <a:ea typeface="宋体" panose="02010600030101010101" pitchFamily="2" charset="-122"/>
              </a:defRPr>
            </a:lvl1pPr>
            <a:lvl2pPr marL="742950" indent="-285750">
              <a:defRPr sz="2400">
                <a:solidFill>
                  <a:schemeClr val="tx1"/>
                </a:solidFill>
                <a:latin typeface="Comic Sans MS" panose="030F0702030302020204" pitchFamily="66" charset="0"/>
                <a:ea typeface="宋体" panose="02010600030101010101" pitchFamily="2" charset="-122"/>
              </a:defRPr>
            </a:lvl2pPr>
            <a:lvl3pPr marL="1143000" indent="-228600">
              <a:defRPr sz="2400">
                <a:solidFill>
                  <a:schemeClr val="tx1"/>
                </a:solidFill>
                <a:latin typeface="Comic Sans MS" panose="030F0702030302020204" pitchFamily="66" charset="0"/>
                <a:ea typeface="宋体" panose="02010600030101010101" pitchFamily="2" charset="-122"/>
              </a:defRPr>
            </a:lvl3pPr>
            <a:lvl4pPr marL="1600200" indent="-228600">
              <a:defRPr sz="2400">
                <a:solidFill>
                  <a:schemeClr val="tx1"/>
                </a:solidFill>
                <a:latin typeface="Comic Sans MS" panose="030F0702030302020204" pitchFamily="66" charset="0"/>
                <a:ea typeface="宋体" panose="02010600030101010101" pitchFamily="2" charset="-122"/>
              </a:defRPr>
            </a:lvl4pPr>
            <a:lvl5pPr marL="2057400" indent="-228600">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Comic Sans MS" panose="030F0702030302020204" pitchFamily="66" charset="0"/>
                <a:ea typeface="宋体" panose="02010600030101010101" pitchFamily="2" charset="-122"/>
              </a:defRPr>
            </a:lvl9pPr>
          </a:lstStyle>
          <a:p>
            <a:fld id="{E73023CE-E7D9-4B0E-BA43-5D22F11DFDFD}" type="slidenum">
              <a:rPr lang="en-US" altLang="zh-CN" sz="1200">
                <a:latin typeface="Arial" panose="020B0604020202020204" pitchFamily="34" charset="0"/>
              </a:rPr>
              <a:t>9</a:t>
            </a:fld>
            <a:endParaRPr lang="en-US" altLang="zh-CN" sz="1200">
              <a:latin typeface="Arial" panose="020B0604020202020204" pitchFamily="34" charset="0"/>
            </a:endParaRPr>
          </a:p>
        </p:txBody>
      </p:sp>
      <p:sp>
        <p:nvSpPr>
          <p:cNvPr id="22531" name="Rectangle 2">
            <a:extLst>
              <a:ext uri="{FF2B5EF4-FFF2-40B4-BE49-F238E27FC236}">
                <a16:creationId xmlns:a16="http://schemas.microsoft.com/office/drawing/2014/main" id="{DF5C3341-C009-CDE7-8D95-DA645769B2EA}"/>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7D73273E-7705-9BA0-1220-FF087B6C533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099.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1177.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155.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211.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333.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41010.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588.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666.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744.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822.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_rels/slideLayout91111.xml.rels>&#65279;<?xml version="1.0" encoding="utf-8"?><Relationships xmlns="http://schemas.openxmlformats.org/package/2006/relationships"><Relationship Type="http://schemas.openxmlformats.org/officeDocument/2006/relationships/slideMaster" Target="/ppt/slideMasters/slideMaster111.xml" Id="rId2" /><Relationship Type="http://schemas.openxmlformats.org/officeDocument/2006/relationships/audio" Target="/ppt/media/audio1.wav" Id="rId1" /></Relationships>
</file>

<file path=ppt/slideLayouts/slideLayout10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D19A394-6D06-38E3-23F8-A8AD02483F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98B6DC0-23EA-C632-1489-AE551F74F253}"/>
              </a:ext>
            </a:extLst>
          </p:cNvPr>
          <p:cNvSpPr>
            <a:spLocks noGrp="1" noChangeArrowheads="1"/>
          </p:cNvSpPr>
          <p:nvPr>
            <p:ph type="ftr" sz="quarter" idx="11"/>
          </p:nvPr>
        </p:nvSpPr>
        <p:spPr>
          <a:ln/>
        </p:spPr>
        <p:txBody>
          <a:bodyPr/>
          <a:lstStyle>
            <a:lvl1pPr>
              <a:defRPr/>
            </a:lvl1pPr>
          </a:lstStyle>
          <a:p>
            <a:pPr>
              <a:defRPr/>
            </a:pPr>
            <a:r>
              <a:rPr lang="en-US" altLang="zh-CN"/>
              <a:t>Chapter4 Advanced SQL</a:t>
            </a:r>
          </a:p>
        </p:txBody>
      </p:sp>
      <p:sp>
        <p:nvSpPr>
          <p:cNvPr id="6" name="Rectangle 6">
            <a:extLst>
              <a:ext uri="{FF2B5EF4-FFF2-40B4-BE49-F238E27FC236}">
                <a16:creationId xmlns:a16="http://schemas.microsoft.com/office/drawing/2014/main" id="{7EC322E4-8FB4-5253-4B1C-D9509618F012}"/>
              </a:ext>
            </a:extLst>
          </p:cNvPr>
          <p:cNvSpPr>
            <a:spLocks noGrp="1" noChangeArrowheads="1"/>
          </p:cNvSpPr>
          <p:nvPr>
            <p:ph type="sldNum" sz="quarter" idx="12"/>
          </p:nvPr>
        </p:nvSpPr>
        <p:spPr>
          <a:ln/>
        </p:spPr>
        <p:txBody>
          <a:bodyPr/>
          <a:lstStyle>
            <a:lvl1pPr>
              <a:defRPr/>
            </a:lvl1pPr>
          </a:lstStyle>
          <a:p>
            <a:fld id="{AA3C569E-EAA3-45C4-883A-30B8D74414C4}" type="slidenum">
              <a:rPr lang="en-US" altLang="zh-CN"/>
              <a:pPr/>
              <a:t>‹#›</a:t>
            </a:fld>
            <a:endParaRPr lang="en-US" altLang="zh-CN"/>
          </a:p>
        </p:txBody>
      </p:sp>
    </p:spTree>
    <p:extLst>
      <p:ext uri="{BB962C8B-B14F-4D97-AF65-F5344CB8AC3E}">
        <p14:creationId xmlns:p14="http://schemas.microsoft.com/office/powerpoint/2010/main" val="1961775757"/>
      </p:ext>
    </p:extLst>
  </p:cSld>
  <p:clrMapOvr>
    <a:masterClrMapping/>
  </p:clrMapOvr>
  <p:transition spd="med">
    <p:fade/>
    <p:sndAc>
      <p:stSnd>
        <p:snd r:embed="rId1" name="click.wav"/>
      </p:stSnd>
    </p:sndAc>
  </p:transition>
</p:sldLayout>
</file>

<file path=ppt/slideLayouts/slideLayout117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5913" y="404813"/>
            <a:ext cx="2089150" cy="56880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404813"/>
            <a:ext cx="6118225" cy="56880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2E6AFB3-6807-CD1C-97FA-3E27A0FF698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E3C1EC1-31D2-B6B3-BB4F-D49AD5AF883F}"/>
              </a:ext>
            </a:extLst>
          </p:cNvPr>
          <p:cNvSpPr>
            <a:spLocks noGrp="1" noChangeArrowheads="1"/>
          </p:cNvSpPr>
          <p:nvPr>
            <p:ph type="ftr" sz="quarter" idx="11"/>
          </p:nvPr>
        </p:nvSpPr>
        <p:spPr>
          <a:ln/>
        </p:spPr>
        <p:txBody>
          <a:bodyPr/>
          <a:lstStyle>
            <a:lvl1pPr>
              <a:defRPr/>
            </a:lvl1pPr>
          </a:lstStyle>
          <a:p>
            <a:pPr>
              <a:defRPr/>
            </a:pPr>
            <a:r>
              <a:rPr lang="en-US" altLang="zh-CN"/>
              <a:t>Chapter4 Advanced SQL</a:t>
            </a:r>
          </a:p>
        </p:txBody>
      </p:sp>
      <p:sp>
        <p:nvSpPr>
          <p:cNvPr id="6" name="Rectangle 6">
            <a:extLst>
              <a:ext uri="{FF2B5EF4-FFF2-40B4-BE49-F238E27FC236}">
                <a16:creationId xmlns:a16="http://schemas.microsoft.com/office/drawing/2014/main" id="{D4EB07A1-EE0E-45F9-CD66-BBF59838D143}"/>
              </a:ext>
            </a:extLst>
          </p:cNvPr>
          <p:cNvSpPr>
            <a:spLocks noGrp="1" noChangeArrowheads="1"/>
          </p:cNvSpPr>
          <p:nvPr>
            <p:ph type="sldNum" sz="quarter" idx="12"/>
          </p:nvPr>
        </p:nvSpPr>
        <p:spPr>
          <a:ln/>
        </p:spPr>
        <p:txBody>
          <a:bodyPr/>
          <a:lstStyle>
            <a:lvl1pPr>
              <a:defRPr/>
            </a:lvl1pPr>
          </a:lstStyle>
          <a:p>
            <a:fld id="{C3D765EA-5D91-44AF-9590-E63CC789A398}" type="slidenum">
              <a:rPr lang="en-US" altLang="zh-CN"/>
              <a:pPr/>
              <a:t>‹#›</a:t>
            </a:fld>
            <a:endParaRPr lang="en-US" altLang="zh-CN"/>
          </a:p>
        </p:txBody>
      </p:sp>
    </p:spTree>
    <p:extLst>
      <p:ext uri="{BB962C8B-B14F-4D97-AF65-F5344CB8AC3E}">
        <p14:creationId xmlns:p14="http://schemas.microsoft.com/office/powerpoint/2010/main" val="3114286332"/>
      </p:ext>
    </p:extLst>
  </p:cSld>
  <p:clrMapOvr>
    <a:masterClrMapping/>
  </p:clrMapOvr>
  <p:transition spd="med">
    <p:fade/>
    <p:sndAc>
      <p:stSnd>
        <p:snd r:embed="rId1" name="click.wav"/>
      </p:stSnd>
    </p:sndAc>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5863AC3-6C47-2D3E-4278-B47BFFB4BAC9}"/>
              </a:ext>
            </a:extLst>
          </p:cNvPr>
          <p:cNvGrpSpPr>
            <a:grpSpLocks/>
          </p:cNvGrpSpPr>
          <p:nvPr/>
        </p:nvGrpSpPr>
        <p:grpSpPr bwMode="auto">
          <a:xfrm>
            <a:off x="7515225" y="5076825"/>
            <a:ext cx="1524000" cy="1714500"/>
            <a:chOff x="4734" y="3198"/>
            <a:chExt cx="960" cy="1080"/>
          </a:xfrm>
        </p:grpSpPr>
        <p:sp>
          <p:nvSpPr>
            <p:cNvPr id="5" name="Freeform 3">
              <a:extLst>
                <a:ext uri="{FF2B5EF4-FFF2-40B4-BE49-F238E27FC236}">
                  <a16:creationId xmlns:a16="http://schemas.microsoft.com/office/drawing/2014/main" id="{48CF1568-9C93-3B2A-FC29-D4A0D7427855}"/>
                </a:ext>
              </a:extLst>
            </p:cNvPr>
            <p:cNvSpPr>
              <a:spLocks/>
            </p:cNvSpPr>
            <p:nvPr userDrawn="1"/>
          </p:nvSpPr>
          <p:spPr bwMode="auto">
            <a:xfrm>
              <a:off x="4734" y="3942"/>
              <a:ext cx="960" cy="336"/>
            </a:xfrm>
            <a:custGeom>
              <a:avLst/>
              <a:gdLst>
                <a:gd name="T0" fmla="*/ 124 w 1453"/>
                <a:gd name="T1" fmla="*/ 5 h 374"/>
                <a:gd name="T2" fmla="*/ 102 w 1453"/>
                <a:gd name="T3" fmla="*/ 12 h 374"/>
                <a:gd name="T4" fmla="*/ 81 w 1453"/>
                <a:gd name="T5" fmla="*/ 42 h 374"/>
                <a:gd name="T6" fmla="*/ 58 w 1453"/>
                <a:gd name="T7" fmla="*/ 66 h 374"/>
                <a:gd name="T8" fmla="*/ 36 w 1453"/>
                <a:gd name="T9" fmla="*/ 72 h 374"/>
                <a:gd name="T10" fmla="*/ 15 w 1453"/>
                <a:gd name="T11" fmla="*/ 84 h 374"/>
                <a:gd name="T12" fmla="*/ 0 w 1453"/>
                <a:gd name="T13" fmla="*/ 114 h 374"/>
                <a:gd name="T14" fmla="*/ 0 w 1453"/>
                <a:gd name="T15" fmla="*/ 150 h 374"/>
                <a:gd name="T16" fmla="*/ 7 w 1453"/>
                <a:gd name="T17" fmla="*/ 187 h 374"/>
                <a:gd name="T18" fmla="*/ 29 w 1453"/>
                <a:gd name="T19" fmla="*/ 192 h 374"/>
                <a:gd name="T20" fmla="*/ 51 w 1453"/>
                <a:gd name="T21" fmla="*/ 180 h 374"/>
                <a:gd name="T22" fmla="*/ 69 w 1453"/>
                <a:gd name="T23" fmla="*/ 192 h 374"/>
                <a:gd name="T24" fmla="*/ 88 w 1453"/>
                <a:gd name="T25" fmla="*/ 228 h 374"/>
                <a:gd name="T26" fmla="*/ 110 w 1453"/>
                <a:gd name="T27" fmla="*/ 252 h 374"/>
                <a:gd name="T28" fmla="*/ 135 w 1453"/>
                <a:gd name="T29" fmla="*/ 252 h 374"/>
                <a:gd name="T30" fmla="*/ 158 w 1453"/>
                <a:gd name="T31" fmla="*/ 246 h 374"/>
                <a:gd name="T32" fmla="*/ 180 w 1453"/>
                <a:gd name="T33" fmla="*/ 265 h 374"/>
                <a:gd name="T34" fmla="*/ 202 w 1453"/>
                <a:gd name="T35" fmla="*/ 288 h 374"/>
                <a:gd name="T36" fmla="*/ 234 w 1453"/>
                <a:gd name="T37" fmla="*/ 295 h 374"/>
                <a:gd name="T38" fmla="*/ 285 w 1453"/>
                <a:gd name="T39" fmla="*/ 295 h 374"/>
                <a:gd name="T40" fmla="*/ 307 w 1453"/>
                <a:gd name="T41" fmla="*/ 288 h 374"/>
                <a:gd name="T42" fmla="*/ 330 w 1453"/>
                <a:gd name="T43" fmla="*/ 282 h 374"/>
                <a:gd name="T44" fmla="*/ 351 w 1453"/>
                <a:gd name="T45" fmla="*/ 270 h 374"/>
                <a:gd name="T46" fmla="*/ 373 w 1453"/>
                <a:gd name="T47" fmla="*/ 265 h 374"/>
                <a:gd name="T48" fmla="*/ 396 w 1453"/>
                <a:gd name="T49" fmla="*/ 270 h 374"/>
                <a:gd name="T50" fmla="*/ 418 w 1453"/>
                <a:gd name="T51" fmla="*/ 282 h 374"/>
                <a:gd name="T52" fmla="*/ 454 w 1453"/>
                <a:gd name="T53" fmla="*/ 295 h 374"/>
                <a:gd name="T54" fmla="*/ 495 w 1453"/>
                <a:gd name="T55" fmla="*/ 295 h 374"/>
                <a:gd name="T56" fmla="*/ 531 w 1453"/>
                <a:gd name="T57" fmla="*/ 288 h 374"/>
                <a:gd name="T58" fmla="*/ 553 w 1453"/>
                <a:gd name="T59" fmla="*/ 265 h 374"/>
                <a:gd name="T60" fmla="*/ 578 w 1453"/>
                <a:gd name="T61" fmla="*/ 241 h 374"/>
                <a:gd name="T62" fmla="*/ 601 w 1453"/>
                <a:gd name="T63" fmla="*/ 228 h 374"/>
                <a:gd name="T64" fmla="*/ 622 w 1453"/>
                <a:gd name="T65" fmla="*/ 222 h 374"/>
                <a:gd name="T66" fmla="*/ 630 w 1453"/>
                <a:gd name="T67" fmla="*/ 205 h 374"/>
                <a:gd name="T68" fmla="*/ 618 w 1453"/>
                <a:gd name="T69" fmla="*/ 168 h 374"/>
                <a:gd name="T70" fmla="*/ 630 w 1453"/>
                <a:gd name="T71" fmla="*/ 132 h 374"/>
                <a:gd name="T72" fmla="*/ 630 w 1453"/>
                <a:gd name="T73" fmla="*/ 96 h 374"/>
                <a:gd name="T74" fmla="*/ 611 w 1453"/>
                <a:gd name="T75" fmla="*/ 66 h 374"/>
                <a:gd name="T76" fmla="*/ 590 w 1453"/>
                <a:gd name="T77" fmla="*/ 66 h 374"/>
                <a:gd name="T78" fmla="*/ 568 w 1453"/>
                <a:gd name="T79" fmla="*/ 66 h 374"/>
                <a:gd name="T80" fmla="*/ 546 w 1453"/>
                <a:gd name="T81" fmla="*/ 59 h 374"/>
                <a:gd name="T82" fmla="*/ 524 w 1453"/>
                <a:gd name="T83" fmla="*/ 54 h 374"/>
                <a:gd name="T84" fmla="*/ 502 w 1453"/>
                <a:gd name="T85" fmla="*/ 59 h 374"/>
                <a:gd name="T86" fmla="*/ 483 w 1453"/>
                <a:gd name="T87" fmla="*/ 48 h 374"/>
                <a:gd name="T88" fmla="*/ 461 w 1453"/>
                <a:gd name="T89" fmla="*/ 24 h 374"/>
                <a:gd name="T90" fmla="*/ 439 w 1453"/>
                <a:gd name="T91" fmla="*/ 18 h 374"/>
                <a:gd name="T92" fmla="*/ 414 w 1453"/>
                <a:gd name="T93" fmla="*/ 5 h 374"/>
                <a:gd name="T94" fmla="*/ 392 w 1453"/>
                <a:gd name="T95" fmla="*/ 18 h 374"/>
                <a:gd name="T96" fmla="*/ 370 w 1453"/>
                <a:gd name="T97" fmla="*/ 24 h 374"/>
                <a:gd name="T98" fmla="*/ 348 w 1453"/>
                <a:gd name="T99" fmla="*/ 24 h 374"/>
                <a:gd name="T100" fmla="*/ 326 w 1453"/>
                <a:gd name="T101" fmla="*/ 18 h 374"/>
                <a:gd name="T102" fmla="*/ 304 w 1453"/>
                <a:gd name="T103" fmla="*/ 5 h 374"/>
                <a:gd name="T104" fmla="*/ 282 w 1453"/>
                <a:gd name="T105" fmla="*/ 5 h 374"/>
                <a:gd name="T106" fmla="*/ 260 w 1453"/>
                <a:gd name="T107" fmla="*/ 18 h 374"/>
                <a:gd name="T108" fmla="*/ 238 w 1453"/>
                <a:gd name="T109" fmla="*/ 24 h 374"/>
                <a:gd name="T110" fmla="*/ 212 w 1453"/>
                <a:gd name="T111" fmla="*/ 5 h 374"/>
                <a:gd name="T112" fmla="*/ 190 w 1453"/>
                <a:gd name="T113" fmla="*/ 0 h 374"/>
                <a:gd name="T114" fmla="*/ 168 w 1453"/>
                <a:gd name="T115" fmla="*/ 0 h 374"/>
                <a:gd name="T116" fmla="*/ 139 w 1453"/>
                <a:gd name="T117" fmla="*/ 10 h 374"/>
                <a:gd name="T118" fmla="*/ 117 w 1453"/>
                <a:gd name="T119" fmla="*/ 48 h 374"/>
                <a:gd name="T120" fmla="*/ 102 w 1453"/>
                <a:gd name="T121" fmla="*/ 59 h 374"/>
                <a:gd name="T122" fmla="*/ 94 w 1453"/>
                <a:gd name="T123" fmla="*/ 46 h 3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F5EACB"/>
                </a:gs>
                <a:gs pos="100000">
                  <a:srgbClr val="CC9900"/>
                </a:gs>
              </a:gsLst>
              <a:lin ang="5400000" scaled="1"/>
            </a:gradFill>
            <a:ln w="12700" cap="rnd" cmpd="sng">
              <a:solidFill>
                <a:srgbClr val="996633"/>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4">
              <a:extLst>
                <a:ext uri="{FF2B5EF4-FFF2-40B4-BE49-F238E27FC236}">
                  <a16:creationId xmlns:a16="http://schemas.microsoft.com/office/drawing/2014/main" id="{7A60C6A5-2C34-C129-DCF4-1DFBCF0DA53D}"/>
                </a:ext>
              </a:extLst>
            </p:cNvPr>
            <p:cNvGrpSpPr>
              <a:grpSpLocks/>
            </p:cNvGrpSpPr>
            <p:nvPr userDrawn="1"/>
          </p:nvGrpSpPr>
          <p:grpSpPr bwMode="auto">
            <a:xfrm>
              <a:off x="4800" y="3198"/>
              <a:ext cx="864" cy="1008"/>
              <a:chOff x="0" y="3182"/>
              <a:chExt cx="808" cy="998"/>
            </a:xfrm>
          </p:grpSpPr>
          <p:grpSp>
            <p:nvGrpSpPr>
              <p:cNvPr id="14" name="Group 5">
                <a:extLst>
                  <a:ext uri="{FF2B5EF4-FFF2-40B4-BE49-F238E27FC236}">
                    <a16:creationId xmlns:a16="http://schemas.microsoft.com/office/drawing/2014/main" id="{43E42632-94D0-304E-8BFE-6D9FA4E325E6}"/>
                  </a:ext>
                </a:extLst>
              </p:cNvPr>
              <p:cNvGrpSpPr>
                <a:grpSpLocks/>
              </p:cNvGrpSpPr>
              <p:nvPr/>
            </p:nvGrpSpPr>
            <p:grpSpPr bwMode="auto">
              <a:xfrm>
                <a:off x="0" y="3182"/>
                <a:ext cx="506" cy="927"/>
                <a:chOff x="1685" y="1023"/>
                <a:chExt cx="506" cy="927"/>
              </a:xfrm>
            </p:grpSpPr>
            <p:sp>
              <p:nvSpPr>
                <p:cNvPr id="27" name="Freeform 6">
                  <a:extLst>
                    <a:ext uri="{FF2B5EF4-FFF2-40B4-BE49-F238E27FC236}">
                      <a16:creationId xmlns:a16="http://schemas.microsoft.com/office/drawing/2014/main" id="{6CB873FD-3322-A295-2661-9BAD389A1DA9}"/>
                    </a:ext>
                  </a:extLst>
                </p:cNvPr>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7">
                  <a:extLst>
                    <a:ext uri="{FF2B5EF4-FFF2-40B4-BE49-F238E27FC236}">
                      <a16:creationId xmlns:a16="http://schemas.microsoft.com/office/drawing/2014/main" id="{91B2D27F-B896-D067-4D21-BB25290F189F}"/>
                    </a:ext>
                  </a:extLst>
                </p:cNvPr>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8">
                  <a:extLst>
                    <a:ext uri="{FF2B5EF4-FFF2-40B4-BE49-F238E27FC236}">
                      <a16:creationId xmlns:a16="http://schemas.microsoft.com/office/drawing/2014/main" id="{2EBC452F-4292-630D-5D3B-4D0C26646F53}"/>
                    </a:ext>
                  </a:extLst>
                </p:cNvPr>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0" name="Group 9">
                  <a:extLst>
                    <a:ext uri="{FF2B5EF4-FFF2-40B4-BE49-F238E27FC236}">
                      <a16:creationId xmlns:a16="http://schemas.microsoft.com/office/drawing/2014/main" id="{33593616-25E8-73DD-45A8-54ED41C2C11B}"/>
                    </a:ext>
                  </a:extLst>
                </p:cNvPr>
                <p:cNvGrpSpPr>
                  <a:grpSpLocks/>
                </p:cNvGrpSpPr>
                <p:nvPr/>
              </p:nvGrpSpPr>
              <p:grpSpPr bwMode="auto">
                <a:xfrm>
                  <a:off x="1707" y="1466"/>
                  <a:ext cx="484" cy="368"/>
                  <a:chOff x="1707" y="1466"/>
                  <a:chExt cx="484" cy="368"/>
                </a:xfrm>
              </p:grpSpPr>
              <p:sp>
                <p:nvSpPr>
                  <p:cNvPr id="32" name="Freeform 10">
                    <a:extLst>
                      <a:ext uri="{FF2B5EF4-FFF2-40B4-BE49-F238E27FC236}">
                        <a16:creationId xmlns:a16="http://schemas.microsoft.com/office/drawing/2014/main" id="{88A3739A-7336-8E38-0002-45FFA4C45FE2}"/>
                      </a:ext>
                    </a:extLst>
                  </p:cNvPr>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Freeform 11">
                    <a:extLst>
                      <a:ext uri="{FF2B5EF4-FFF2-40B4-BE49-F238E27FC236}">
                        <a16:creationId xmlns:a16="http://schemas.microsoft.com/office/drawing/2014/main" id="{C55C8F7B-3B6C-A106-D6EB-D4E376201BAF}"/>
                      </a:ext>
                    </a:extLst>
                  </p:cNvPr>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Freeform 12">
                    <a:extLst>
                      <a:ext uri="{FF2B5EF4-FFF2-40B4-BE49-F238E27FC236}">
                        <a16:creationId xmlns:a16="http://schemas.microsoft.com/office/drawing/2014/main" id="{307D2E47-18B9-5CB8-C8FF-F024BAE87ECC}"/>
                      </a:ext>
                    </a:extLst>
                  </p:cNvPr>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Freeform 13">
                    <a:extLst>
                      <a:ext uri="{FF2B5EF4-FFF2-40B4-BE49-F238E27FC236}">
                        <a16:creationId xmlns:a16="http://schemas.microsoft.com/office/drawing/2014/main" id="{A33A9494-8BA9-1105-1EA9-F65F581D8073}"/>
                      </a:ext>
                    </a:extLst>
                  </p:cNvPr>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 name="Freeform 14">
                  <a:extLst>
                    <a:ext uri="{FF2B5EF4-FFF2-40B4-BE49-F238E27FC236}">
                      <a16:creationId xmlns:a16="http://schemas.microsoft.com/office/drawing/2014/main" id="{90D6F896-401E-C17B-9F81-F4161A85539E}"/>
                    </a:ext>
                  </a:extLst>
                </p:cNvPr>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 name="Group 15">
                <a:extLst>
                  <a:ext uri="{FF2B5EF4-FFF2-40B4-BE49-F238E27FC236}">
                    <a16:creationId xmlns:a16="http://schemas.microsoft.com/office/drawing/2014/main" id="{BF20DEF5-57A4-8086-912A-3B2131DDECED}"/>
                  </a:ext>
                </a:extLst>
              </p:cNvPr>
              <p:cNvGrpSpPr>
                <a:grpSpLocks/>
              </p:cNvGrpSpPr>
              <p:nvPr/>
            </p:nvGrpSpPr>
            <p:grpSpPr bwMode="auto">
              <a:xfrm>
                <a:off x="300" y="3360"/>
                <a:ext cx="508" cy="820"/>
                <a:chOff x="1985" y="1201"/>
                <a:chExt cx="508" cy="820"/>
              </a:xfrm>
            </p:grpSpPr>
            <p:grpSp>
              <p:nvGrpSpPr>
                <p:cNvPr id="16" name="Group 16">
                  <a:extLst>
                    <a:ext uri="{FF2B5EF4-FFF2-40B4-BE49-F238E27FC236}">
                      <a16:creationId xmlns:a16="http://schemas.microsoft.com/office/drawing/2014/main" id="{A312BD38-B59C-4816-1E1B-6ADD2EB178EE}"/>
                    </a:ext>
                  </a:extLst>
                </p:cNvPr>
                <p:cNvGrpSpPr>
                  <a:grpSpLocks/>
                </p:cNvGrpSpPr>
                <p:nvPr/>
              </p:nvGrpSpPr>
              <p:grpSpPr bwMode="auto">
                <a:xfrm>
                  <a:off x="2247" y="1201"/>
                  <a:ext cx="246" cy="810"/>
                  <a:chOff x="2247" y="1201"/>
                  <a:chExt cx="246" cy="810"/>
                </a:xfrm>
              </p:grpSpPr>
              <p:sp>
                <p:nvSpPr>
                  <p:cNvPr id="25" name="Freeform 17">
                    <a:extLst>
                      <a:ext uri="{FF2B5EF4-FFF2-40B4-BE49-F238E27FC236}">
                        <a16:creationId xmlns:a16="http://schemas.microsoft.com/office/drawing/2014/main" id="{7F5E2978-FEAD-D84F-75E3-4E2DC7B76D57}"/>
                      </a:ext>
                    </a:extLst>
                  </p:cNvPr>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18">
                    <a:extLst>
                      <a:ext uri="{FF2B5EF4-FFF2-40B4-BE49-F238E27FC236}">
                        <a16:creationId xmlns:a16="http://schemas.microsoft.com/office/drawing/2014/main" id="{CB684628-AF43-BB3B-EFE4-29CF2FAA7D2F}"/>
                      </a:ext>
                    </a:extLst>
                  </p:cNvPr>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19">
                  <a:extLst>
                    <a:ext uri="{FF2B5EF4-FFF2-40B4-BE49-F238E27FC236}">
                      <a16:creationId xmlns:a16="http://schemas.microsoft.com/office/drawing/2014/main" id="{E05723A8-2090-93A0-113E-DD66983D2EA6}"/>
                    </a:ext>
                  </a:extLst>
                </p:cNvPr>
                <p:cNvGrpSpPr>
                  <a:grpSpLocks/>
                </p:cNvGrpSpPr>
                <p:nvPr/>
              </p:nvGrpSpPr>
              <p:grpSpPr bwMode="auto">
                <a:xfrm>
                  <a:off x="1985" y="1419"/>
                  <a:ext cx="465" cy="602"/>
                  <a:chOff x="1985" y="1419"/>
                  <a:chExt cx="465" cy="602"/>
                </a:xfrm>
              </p:grpSpPr>
              <p:sp>
                <p:nvSpPr>
                  <p:cNvPr id="18" name="Freeform 20">
                    <a:extLst>
                      <a:ext uri="{FF2B5EF4-FFF2-40B4-BE49-F238E27FC236}">
                        <a16:creationId xmlns:a16="http://schemas.microsoft.com/office/drawing/2014/main" id="{9D20F90D-548A-8937-F996-109246A4A731}"/>
                      </a:ext>
                    </a:extLst>
                  </p:cNvPr>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21">
                    <a:extLst>
                      <a:ext uri="{FF2B5EF4-FFF2-40B4-BE49-F238E27FC236}">
                        <a16:creationId xmlns:a16="http://schemas.microsoft.com/office/drawing/2014/main" id="{7D9717FB-0059-C841-FDD2-4E2F5D594054}"/>
                      </a:ext>
                    </a:extLst>
                  </p:cNvPr>
                  <p:cNvSpPr>
                    <a:spLocks/>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 name="Group 22">
                    <a:extLst>
                      <a:ext uri="{FF2B5EF4-FFF2-40B4-BE49-F238E27FC236}">
                        <a16:creationId xmlns:a16="http://schemas.microsoft.com/office/drawing/2014/main" id="{A4C9B4BF-8522-CE98-5C1D-1F5F895C73AC}"/>
                      </a:ext>
                    </a:extLst>
                  </p:cNvPr>
                  <p:cNvGrpSpPr>
                    <a:grpSpLocks/>
                  </p:cNvGrpSpPr>
                  <p:nvPr/>
                </p:nvGrpSpPr>
                <p:grpSpPr bwMode="auto">
                  <a:xfrm>
                    <a:off x="1985" y="1419"/>
                    <a:ext cx="465" cy="349"/>
                    <a:chOff x="1985" y="1419"/>
                    <a:chExt cx="465" cy="349"/>
                  </a:xfrm>
                </p:grpSpPr>
                <p:sp>
                  <p:nvSpPr>
                    <p:cNvPr id="21" name="Freeform 23">
                      <a:extLst>
                        <a:ext uri="{FF2B5EF4-FFF2-40B4-BE49-F238E27FC236}">
                          <a16:creationId xmlns:a16="http://schemas.microsoft.com/office/drawing/2014/main" id="{FAFB9E10-DAE7-0CE2-F6B5-1C8A8A7D96CE}"/>
                        </a:ext>
                      </a:extLst>
                    </p:cNvPr>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4">
                      <a:extLst>
                        <a:ext uri="{FF2B5EF4-FFF2-40B4-BE49-F238E27FC236}">
                          <a16:creationId xmlns:a16="http://schemas.microsoft.com/office/drawing/2014/main" id="{E56FB9F8-9662-A67E-BBC7-C63B4AA13988}"/>
                        </a:ext>
                      </a:extLst>
                    </p:cNvPr>
                    <p:cNvSpPr>
                      <a:spLocks/>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5">
                      <a:extLst>
                        <a:ext uri="{FF2B5EF4-FFF2-40B4-BE49-F238E27FC236}">
                          <a16:creationId xmlns:a16="http://schemas.microsoft.com/office/drawing/2014/main" id="{8C105983-0A12-0FF6-1B60-B203B360BFAF}"/>
                        </a:ext>
                      </a:extLst>
                    </p:cNvPr>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6">
                      <a:extLst>
                        <a:ext uri="{FF2B5EF4-FFF2-40B4-BE49-F238E27FC236}">
                          <a16:creationId xmlns:a16="http://schemas.microsoft.com/office/drawing/2014/main" id="{08C9E174-CE03-DEDE-35C3-AB6283291798}"/>
                        </a:ext>
                      </a:extLst>
                    </p:cNvPr>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7" name="Group 27">
              <a:extLst>
                <a:ext uri="{FF2B5EF4-FFF2-40B4-BE49-F238E27FC236}">
                  <a16:creationId xmlns:a16="http://schemas.microsoft.com/office/drawing/2014/main" id="{48E06F71-D2A8-CC2E-E0E1-76D912A4B4DA}"/>
                </a:ext>
              </a:extLst>
            </p:cNvPr>
            <p:cNvGrpSpPr>
              <a:grpSpLocks/>
            </p:cNvGrpSpPr>
            <p:nvPr userDrawn="1"/>
          </p:nvGrpSpPr>
          <p:grpSpPr bwMode="auto">
            <a:xfrm>
              <a:off x="4998" y="3858"/>
              <a:ext cx="203" cy="265"/>
              <a:chOff x="112" y="4288"/>
              <a:chExt cx="439" cy="478"/>
            </a:xfrm>
          </p:grpSpPr>
          <p:grpSp>
            <p:nvGrpSpPr>
              <p:cNvPr id="8" name="Group 28">
                <a:extLst>
                  <a:ext uri="{FF2B5EF4-FFF2-40B4-BE49-F238E27FC236}">
                    <a16:creationId xmlns:a16="http://schemas.microsoft.com/office/drawing/2014/main" id="{13F0C5A7-0EDD-5A99-5E0B-75735030F005}"/>
                  </a:ext>
                </a:extLst>
              </p:cNvPr>
              <p:cNvGrpSpPr>
                <a:grpSpLocks/>
              </p:cNvGrpSpPr>
              <p:nvPr/>
            </p:nvGrpSpPr>
            <p:grpSpPr bwMode="auto">
              <a:xfrm>
                <a:off x="259" y="4288"/>
                <a:ext cx="148" cy="478"/>
                <a:chOff x="259" y="4288"/>
                <a:chExt cx="148" cy="478"/>
              </a:xfrm>
            </p:grpSpPr>
            <p:sp>
              <p:nvSpPr>
                <p:cNvPr id="12" name="Freeform 29">
                  <a:extLst>
                    <a:ext uri="{FF2B5EF4-FFF2-40B4-BE49-F238E27FC236}">
                      <a16:creationId xmlns:a16="http://schemas.microsoft.com/office/drawing/2014/main" id="{0CDFA9F8-3DFC-B8CD-DD05-852C3D686F25}"/>
                    </a:ext>
                  </a:extLst>
                </p:cNvPr>
                <p:cNvSpPr>
                  <a:spLocks/>
                </p:cNvSpPr>
                <p:nvPr/>
              </p:nvSpPr>
              <p:spPr bwMode="auto">
                <a:xfrm>
                  <a:off x="260"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30">
                  <a:extLst>
                    <a:ext uri="{FF2B5EF4-FFF2-40B4-BE49-F238E27FC236}">
                      <a16:creationId xmlns:a16="http://schemas.microsoft.com/office/drawing/2014/main" id="{4962C510-DB20-9C2F-3AB7-878D0F4DB01F}"/>
                    </a:ext>
                  </a:extLst>
                </p:cNvPr>
                <p:cNvSpPr>
                  <a:spLocks/>
                </p:cNvSpPr>
                <p:nvPr/>
              </p:nvSpPr>
              <p:spPr bwMode="auto">
                <a:xfrm>
                  <a:off x="259" y="4289"/>
                  <a:ext cx="146" cy="477"/>
                </a:xfrm>
                <a:custGeom>
                  <a:avLst/>
                  <a:gdLst>
                    <a:gd name="T0" fmla="*/ 50 w 146"/>
                    <a:gd name="T1" fmla="*/ 186 h 477"/>
                    <a:gd name="T2" fmla="*/ 131 w 146"/>
                    <a:gd name="T3" fmla="*/ 471 h 477"/>
                    <a:gd name="T4" fmla="*/ 133 w 146"/>
                    <a:gd name="T5" fmla="*/ 474 h 477"/>
                    <a:gd name="T6" fmla="*/ 138 w 146"/>
                    <a:gd name="T7" fmla="*/ 476 h 477"/>
                    <a:gd name="T8" fmla="*/ 141 w 146"/>
                    <a:gd name="T9" fmla="*/ 474 h 477"/>
                    <a:gd name="T10" fmla="*/ 144 w 146"/>
                    <a:gd name="T11" fmla="*/ 473 h 477"/>
                    <a:gd name="T12" fmla="*/ 145 w 146"/>
                    <a:gd name="T13" fmla="*/ 467 h 477"/>
                    <a:gd name="T14" fmla="*/ 145 w 146"/>
                    <a:gd name="T15" fmla="*/ 462 h 477"/>
                    <a:gd name="T16" fmla="*/ 143 w 146"/>
                    <a:gd name="T17" fmla="*/ 454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 name="Group 31">
                <a:extLst>
                  <a:ext uri="{FF2B5EF4-FFF2-40B4-BE49-F238E27FC236}">
                    <a16:creationId xmlns:a16="http://schemas.microsoft.com/office/drawing/2014/main" id="{ACC11591-B49C-A540-185A-80783FFC3E61}"/>
                  </a:ext>
                </a:extLst>
              </p:cNvPr>
              <p:cNvGrpSpPr>
                <a:grpSpLocks/>
              </p:cNvGrpSpPr>
              <p:nvPr/>
            </p:nvGrpSpPr>
            <p:grpSpPr bwMode="auto">
              <a:xfrm>
                <a:off x="112" y="4295"/>
                <a:ext cx="439" cy="321"/>
                <a:chOff x="112" y="4295"/>
                <a:chExt cx="439" cy="321"/>
              </a:xfrm>
            </p:grpSpPr>
            <p:sp>
              <p:nvSpPr>
                <p:cNvPr id="10" name="Freeform 32">
                  <a:extLst>
                    <a:ext uri="{FF2B5EF4-FFF2-40B4-BE49-F238E27FC236}">
                      <a16:creationId xmlns:a16="http://schemas.microsoft.com/office/drawing/2014/main" id="{31B5AAC1-EDFE-F5D8-771F-D4AA66761BEA}"/>
                    </a:ext>
                  </a:extLst>
                </p:cNvPr>
                <p:cNvSpPr>
                  <a:spLocks/>
                </p:cNvSpPr>
                <p:nvPr/>
              </p:nvSpPr>
              <p:spPr bwMode="auto">
                <a:xfrm>
                  <a:off x="191" y="4304"/>
                  <a:ext cx="273" cy="276"/>
                </a:xfrm>
                <a:custGeom>
                  <a:avLst/>
                  <a:gdLst>
                    <a:gd name="T0" fmla="*/ 43 w 273"/>
                    <a:gd name="T1" fmla="*/ 32 h 276"/>
                    <a:gd name="T2" fmla="*/ 69 w 273"/>
                    <a:gd name="T3" fmla="*/ 13 h 276"/>
                    <a:gd name="T4" fmla="*/ 92 w 273"/>
                    <a:gd name="T5" fmla="*/ 4 h 276"/>
                    <a:gd name="T6" fmla="*/ 123 w 273"/>
                    <a:gd name="T7" fmla="*/ 0 h 276"/>
                    <a:gd name="T8" fmla="*/ 154 w 273"/>
                    <a:gd name="T9" fmla="*/ 9 h 276"/>
                    <a:gd name="T10" fmla="*/ 194 w 273"/>
                    <a:gd name="T11" fmla="*/ 36 h 276"/>
                    <a:gd name="T12" fmla="*/ 232 w 273"/>
                    <a:gd name="T13" fmla="*/ 75 h 276"/>
                    <a:gd name="T14" fmla="*/ 265 w 273"/>
                    <a:gd name="T15" fmla="*/ 128 h 276"/>
                    <a:gd name="T16" fmla="*/ 268 w 273"/>
                    <a:gd name="T17" fmla="*/ 156 h 276"/>
                    <a:gd name="T18" fmla="*/ 261 w 273"/>
                    <a:gd name="T19" fmla="*/ 146 h 276"/>
                    <a:gd name="T20" fmla="*/ 253 w 273"/>
                    <a:gd name="T21" fmla="*/ 138 h 276"/>
                    <a:gd name="T22" fmla="*/ 242 w 273"/>
                    <a:gd name="T23" fmla="*/ 133 h 276"/>
                    <a:gd name="T24" fmla="*/ 232 w 273"/>
                    <a:gd name="T25" fmla="*/ 132 h 276"/>
                    <a:gd name="T26" fmla="*/ 220 w 273"/>
                    <a:gd name="T27" fmla="*/ 133 h 276"/>
                    <a:gd name="T28" fmla="*/ 209 w 273"/>
                    <a:gd name="T29" fmla="*/ 137 h 276"/>
                    <a:gd name="T30" fmla="*/ 201 w 273"/>
                    <a:gd name="T31" fmla="*/ 144 h 276"/>
                    <a:gd name="T32" fmla="*/ 193 w 273"/>
                    <a:gd name="T33" fmla="*/ 155 h 276"/>
                    <a:gd name="T34" fmla="*/ 187 w 273"/>
                    <a:gd name="T35" fmla="*/ 167 h 276"/>
                    <a:gd name="T36" fmla="*/ 184 w 273"/>
                    <a:gd name="T37" fmla="*/ 181 h 276"/>
                    <a:gd name="T38" fmla="*/ 186 w 273"/>
                    <a:gd name="T39" fmla="*/ 196 h 276"/>
                    <a:gd name="T40" fmla="*/ 166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Freeform 33">
                  <a:extLst>
                    <a:ext uri="{FF2B5EF4-FFF2-40B4-BE49-F238E27FC236}">
                      <a16:creationId xmlns:a16="http://schemas.microsoft.com/office/drawing/2014/main" id="{7B6A6544-B692-9DDE-242F-08D95B787B83}"/>
                    </a:ext>
                  </a:extLst>
                </p:cNvPr>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36" name="Group 39">
            <a:extLst>
              <a:ext uri="{FF2B5EF4-FFF2-40B4-BE49-F238E27FC236}">
                <a16:creationId xmlns:a16="http://schemas.microsoft.com/office/drawing/2014/main" id="{50842403-BE5B-E37B-A597-71E9F16C7C42}"/>
              </a:ext>
            </a:extLst>
          </p:cNvPr>
          <p:cNvGrpSpPr>
            <a:grpSpLocks/>
          </p:cNvGrpSpPr>
          <p:nvPr/>
        </p:nvGrpSpPr>
        <p:grpSpPr bwMode="auto">
          <a:xfrm>
            <a:off x="31750" y="44450"/>
            <a:ext cx="1055688" cy="815975"/>
            <a:chOff x="20" y="28"/>
            <a:chExt cx="665" cy="514"/>
          </a:xfrm>
        </p:grpSpPr>
        <p:sp>
          <p:nvSpPr>
            <p:cNvPr id="37" name="Oval 40">
              <a:extLst>
                <a:ext uri="{FF2B5EF4-FFF2-40B4-BE49-F238E27FC236}">
                  <a16:creationId xmlns:a16="http://schemas.microsoft.com/office/drawing/2014/main" id="{8607435F-BB30-08ED-DB77-4B9C39F1C7B7}"/>
                </a:ext>
              </a:extLst>
            </p:cNvPr>
            <p:cNvSpPr>
              <a:spLocks noChangeArrowheads="1"/>
            </p:cNvSpPr>
            <p:nvPr userDrawn="1"/>
          </p:nvSpPr>
          <p:spPr bwMode="ltGray">
            <a:xfrm>
              <a:off x="90" y="28"/>
              <a:ext cx="528" cy="492"/>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a:solidFill>
                    <a:schemeClr val="tx1"/>
                  </a:solidFill>
                  <a:latin typeface="Comic Sans MS" panose="030F0702030302020204" pitchFamily="66" charset="0"/>
                  <a:ea typeface="宋体" panose="02010600030101010101" pitchFamily="2" charset="-122"/>
                </a:defRPr>
              </a:lvl1pPr>
              <a:lvl2pPr marL="742950" indent="-285750">
                <a:spcBef>
                  <a:spcPct val="20000"/>
                </a:spcBef>
                <a:defRPr sz="2400">
                  <a:solidFill>
                    <a:schemeClr val="tx1"/>
                  </a:solidFill>
                  <a:latin typeface="Comic Sans MS" panose="030F0702030302020204" pitchFamily="66" charset="0"/>
                  <a:ea typeface="宋体" panose="02010600030101010101" pitchFamily="2" charset="-122"/>
                </a:defRPr>
              </a:lvl2pPr>
              <a:lvl3pPr marL="1143000" indent="-228600">
                <a:spcBef>
                  <a:spcPct val="20000"/>
                </a:spcBef>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defRPr sz="2400">
                  <a:solidFill>
                    <a:schemeClr val="tx1"/>
                  </a:solidFill>
                  <a:latin typeface="Comic Sans MS" panose="030F0702030302020204" pitchFamily="66" charset="0"/>
                  <a:ea typeface="宋体" panose="02010600030101010101" pitchFamily="2" charset="-122"/>
                </a:defRPr>
              </a:lvl4pPr>
              <a:lvl5pPr marL="2057400" indent="-228600">
                <a:spcBef>
                  <a:spcPct val="20000"/>
                </a:spcBef>
                <a:defRPr sz="24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defRPr sz="24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defRPr sz="24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defRPr sz="24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defRPr sz="2400">
                  <a:solidFill>
                    <a:schemeClr val="tx1"/>
                  </a:solidFill>
                  <a:latin typeface="Comic Sans MS" panose="030F0702030302020204" pitchFamily="66" charset="0"/>
                  <a:ea typeface="宋体" panose="02010600030101010101" pitchFamily="2" charset="-122"/>
                </a:defRPr>
              </a:lvl9pPr>
            </a:lstStyle>
            <a:p>
              <a:pPr eaLnBrk="1" hangingPunct="1">
                <a:defRPr/>
              </a:pPr>
              <a:endParaRPr lang="zh-CN" altLang="en-US"/>
            </a:p>
          </p:txBody>
        </p:sp>
        <p:sp>
          <p:nvSpPr>
            <p:cNvPr id="38" name="Freeform 41">
              <a:extLst>
                <a:ext uri="{FF2B5EF4-FFF2-40B4-BE49-F238E27FC236}">
                  <a16:creationId xmlns:a16="http://schemas.microsoft.com/office/drawing/2014/main" id="{FD82299F-07BD-FB50-6BEF-0492DBFC28AC}"/>
                </a:ext>
              </a:extLst>
            </p:cNvPr>
            <p:cNvSpPr>
              <a:spLocks/>
            </p:cNvSpPr>
            <p:nvPr userDrawn="1"/>
          </p:nvSpPr>
          <p:spPr bwMode="auto">
            <a:xfrm>
              <a:off x="20" y="241"/>
              <a:ext cx="246" cy="94"/>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Freeform 42">
              <a:extLst>
                <a:ext uri="{FF2B5EF4-FFF2-40B4-BE49-F238E27FC236}">
                  <a16:creationId xmlns:a16="http://schemas.microsoft.com/office/drawing/2014/main" id="{CC522479-B9DB-C4BD-005D-E54674100FBB}"/>
                </a:ext>
              </a:extLst>
            </p:cNvPr>
            <p:cNvSpPr>
              <a:spLocks/>
            </p:cNvSpPr>
            <p:nvPr userDrawn="1"/>
          </p:nvSpPr>
          <p:spPr bwMode="auto">
            <a:xfrm>
              <a:off x="390" y="430"/>
              <a:ext cx="295" cy="112"/>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95682" name="Rectangle 34"/>
          <p:cNvSpPr>
            <a:spLocks noGrp="1" noChangeArrowheads="1"/>
          </p:cNvSpPr>
          <p:nvPr>
            <p:ph type="ctrTitle"/>
          </p:nvPr>
        </p:nvSpPr>
        <p:spPr>
          <a:xfrm>
            <a:off x="1116013" y="1549400"/>
            <a:ext cx="6945312" cy="1989138"/>
          </a:xfrm>
          <a:effectLst>
            <a:outerShdw dist="45791" dir="2021404" algn="ctr" rotWithShape="0">
              <a:schemeClr val="bg2"/>
            </a:outerShdw>
          </a:effectLst>
          <a:extLst>
            <a:ext uri="{909E8E84-426E-40DD-AFC4-6F175D3DCCD1}">
              <a14:hiddenFill xmlns:a14="http://schemas.microsoft.com/office/drawing/2010/main">
                <a:solidFill>
                  <a:srgbClr val="FF3300"/>
                </a:solidFill>
              </a14:hiddenFill>
            </a:ext>
          </a:extLst>
        </p:spPr>
        <p:txBody>
          <a:bodyPr/>
          <a:lstStyle>
            <a:lvl1pPr>
              <a:defRPr sz="6000">
                <a:solidFill>
                  <a:schemeClr val="tx2"/>
                </a:solidFill>
                <a:effectLst>
                  <a:outerShdw blurRad="38100" dist="38100" dir="2700000" algn="tl">
                    <a:srgbClr val="000000"/>
                  </a:outerShdw>
                </a:effectLst>
              </a:defRPr>
            </a:lvl1pPr>
          </a:lstStyle>
          <a:p>
            <a:pPr lvl="0"/>
            <a:r>
              <a:rPr lang="zh-CN" altLang="en-US" noProof="0"/>
              <a:t>单击此处编辑母版标题样式</a:t>
            </a:r>
          </a:p>
        </p:txBody>
      </p:sp>
      <p:sp>
        <p:nvSpPr>
          <p:cNvPr id="795683" name="Rectangle 35"/>
          <p:cNvSpPr>
            <a:spLocks noGrp="1" noChangeArrowheads="1"/>
          </p:cNvSpPr>
          <p:nvPr>
            <p:ph type="subTitle" idx="1"/>
          </p:nvPr>
        </p:nvSpPr>
        <p:spPr>
          <a:xfrm>
            <a:off x="1331913" y="3925888"/>
            <a:ext cx="6545262" cy="655637"/>
          </a:xfrm>
        </p:spPr>
        <p:txBody>
          <a:bodyPr/>
          <a:lstStyle>
            <a:lvl1pPr marL="0" indent="0" algn="ctr">
              <a:buFontTx/>
              <a:buNone/>
              <a:defRPr sz="3600">
                <a:effectLst>
                  <a:outerShdw blurRad="38100" dist="38100" dir="2700000" algn="tl">
                    <a:srgbClr val="FFFFFF"/>
                  </a:outerShdw>
                </a:effectLst>
              </a:defRPr>
            </a:lvl1pPr>
          </a:lstStyle>
          <a:p>
            <a:pPr lvl="0"/>
            <a:r>
              <a:rPr lang="zh-CN" altLang="en-US" noProof="0"/>
              <a:t>单击此处编辑母版副标题样式</a:t>
            </a:r>
          </a:p>
        </p:txBody>
      </p:sp>
      <p:sp>
        <p:nvSpPr>
          <p:cNvPr id="40" name="Rectangle 36">
            <a:extLst>
              <a:ext uri="{FF2B5EF4-FFF2-40B4-BE49-F238E27FC236}">
                <a16:creationId xmlns:a16="http://schemas.microsoft.com/office/drawing/2014/main" id="{FD472050-9FF9-6EF4-99CE-960C226601B8}"/>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41" name="Rectangle 37">
            <a:extLst>
              <a:ext uri="{FF2B5EF4-FFF2-40B4-BE49-F238E27FC236}">
                <a16:creationId xmlns:a16="http://schemas.microsoft.com/office/drawing/2014/main" id="{96509102-3E52-23B8-89D8-7A829C769DEA}"/>
              </a:ext>
            </a:extLst>
          </p:cNvPr>
          <p:cNvSpPr>
            <a:spLocks noGrp="1" noChangeArrowheads="1"/>
          </p:cNvSpPr>
          <p:nvPr>
            <p:ph type="ftr" sz="quarter" idx="11"/>
          </p:nvPr>
        </p:nvSpPr>
        <p:spPr>
          <a:xfrm>
            <a:off x="3124200" y="6248400"/>
            <a:ext cx="2895600" cy="457200"/>
          </a:xfrm>
        </p:spPr>
        <p:txBody>
          <a:bodyPr/>
          <a:lstStyle>
            <a:lvl1pPr>
              <a:defRPr sz="2000" b="0">
                <a:solidFill>
                  <a:schemeClr val="tx1"/>
                </a:solidFill>
              </a:defRPr>
            </a:lvl1pPr>
          </a:lstStyle>
          <a:p>
            <a:pPr>
              <a:defRPr/>
            </a:pPr>
            <a:r>
              <a:rPr lang="en-US" altLang="zh-CN"/>
              <a:t>Chapter4 Advanced SQL</a:t>
            </a:r>
          </a:p>
        </p:txBody>
      </p:sp>
      <p:sp>
        <p:nvSpPr>
          <p:cNvPr id="42" name="Rectangle 38">
            <a:extLst>
              <a:ext uri="{FF2B5EF4-FFF2-40B4-BE49-F238E27FC236}">
                <a16:creationId xmlns:a16="http://schemas.microsoft.com/office/drawing/2014/main" id="{4B52FF52-0766-66D9-8252-D6F55427740E}"/>
              </a:ext>
            </a:extLst>
          </p:cNvPr>
          <p:cNvSpPr>
            <a:spLocks noGrp="1" noChangeArrowheads="1"/>
          </p:cNvSpPr>
          <p:nvPr>
            <p:ph type="sldNum" sz="quarter" idx="12"/>
          </p:nvPr>
        </p:nvSpPr>
        <p:spPr>
          <a:xfrm>
            <a:off x="6553200" y="6248400"/>
            <a:ext cx="1905000" cy="457200"/>
          </a:xfrm>
        </p:spPr>
        <p:txBody>
          <a:bodyPr/>
          <a:lstStyle>
            <a:lvl1pPr>
              <a:defRPr sz="1400" b="0"/>
            </a:lvl1pPr>
          </a:lstStyle>
          <a:p>
            <a:fld id="{F6687C27-0848-4D0E-A5FB-05DD03D6B6A4}" type="slidenum">
              <a:rPr lang="en-US" altLang="zh-CN"/>
              <a:pPr/>
              <a:t>‹#›</a:t>
            </a:fld>
            <a:endParaRPr lang="en-US" altLang="zh-CN"/>
          </a:p>
        </p:txBody>
      </p:sp>
    </p:spTree>
    <p:extLst>
      <p:ext uri="{BB962C8B-B14F-4D97-AF65-F5344CB8AC3E}">
        <p14:creationId xmlns:p14="http://schemas.microsoft.com/office/powerpoint/2010/main" val="1310168327"/>
      </p:ext>
    </p:extLst>
  </p:cSld>
  <p:clrMapOvr>
    <a:masterClrMapping/>
  </p:clrMapOvr>
  <p:transition spd="med">
    <p:fade/>
    <p:sndAc>
      <p:stSnd>
        <p:snd r:embed="rId1" name="click.wav"/>
      </p:stSnd>
    </p:sndAc>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2D90A80-1716-770D-D12D-8F659712C02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6BFB752-1064-56E2-6714-D99EDC241F4D}"/>
              </a:ext>
            </a:extLst>
          </p:cNvPr>
          <p:cNvSpPr>
            <a:spLocks noGrp="1" noChangeArrowheads="1"/>
          </p:cNvSpPr>
          <p:nvPr>
            <p:ph type="ftr" sz="quarter" idx="11"/>
          </p:nvPr>
        </p:nvSpPr>
        <p:spPr>
          <a:ln/>
        </p:spPr>
        <p:txBody>
          <a:bodyPr/>
          <a:lstStyle>
            <a:lvl1pPr>
              <a:defRPr/>
            </a:lvl1pPr>
          </a:lstStyle>
          <a:p>
            <a:pPr>
              <a:defRPr/>
            </a:pPr>
            <a:r>
              <a:rPr lang="en-US" altLang="zh-CN"/>
              <a:t>Chapter4 Advanced SQL</a:t>
            </a:r>
          </a:p>
        </p:txBody>
      </p:sp>
      <p:sp>
        <p:nvSpPr>
          <p:cNvPr id="6" name="Rectangle 6">
            <a:extLst>
              <a:ext uri="{FF2B5EF4-FFF2-40B4-BE49-F238E27FC236}">
                <a16:creationId xmlns:a16="http://schemas.microsoft.com/office/drawing/2014/main" id="{C3FE0CF2-A7BE-7CD3-1B90-C774F2B69DAD}"/>
              </a:ext>
            </a:extLst>
          </p:cNvPr>
          <p:cNvSpPr>
            <a:spLocks noGrp="1" noChangeArrowheads="1"/>
          </p:cNvSpPr>
          <p:nvPr>
            <p:ph type="sldNum" sz="quarter" idx="12"/>
          </p:nvPr>
        </p:nvSpPr>
        <p:spPr>
          <a:ln/>
        </p:spPr>
        <p:txBody>
          <a:bodyPr/>
          <a:lstStyle>
            <a:lvl1pPr>
              <a:defRPr/>
            </a:lvl1pPr>
          </a:lstStyle>
          <a:p>
            <a:fld id="{07939693-0CB1-4F5D-9729-EB8396CED14F}" type="slidenum">
              <a:rPr lang="en-US" altLang="zh-CN"/>
              <a:pPr/>
              <a:t>‹#›</a:t>
            </a:fld>
            <a:endParaRPr lang="en-US" altLang="zh-CN"/>
          </a:p>
        </p:txBody>
      </p:sp>
    </p:spTree>
    <p:extLst>
      <p:ext uri="{BB962C8B-B14F-4D97-AF65-F5344CB8AC3E}">
        <p14:creationId xmlns:p14="http://schemas.microsoft.com/office/powerpoint/2010/main" val="3121236586"/>
      </p:ext>
    </p:extLst>
  </p:cSld>
  <p:clrMapOvr>
    <a:masterClrMapping/>
  </p:clrMapOvr>
  <p:transition spd="med">
    <p:fade/>
    <p:sndAc>
      <p:stSnd>
        <p:snd r:embed="rId1" name="click.wav"/>
      </p:stSnd>
    </p:sndAc>
  </p:transition>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3D196DD4-F97B-CCDE-23E8-170647C0F9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08DABFC-FBC3-6940-E9A3-656E3630A05D}"/>
              </a:ext>
            </a:extLst>
          </p:cNvPr>
          <p:cNvSpPr>
            <a:spLocks noGrp="1" noChangeArrowheads="1"/>
          </p:cNvSpPr>
          <p:nvPr>
            <p:ph type="ftr" sz="quarter" idx="11"/>
          </p:nvPr>
        </p:nvSpPr>
        <p:spPr>
          <a:ln/>
        </p:spPr>
        <p:txBody>
          <a:bodyPr/>
          <a:lstStyle>
            <a:lvl1pPr>
              <a:defRPr/>
            </a:lvl1pPr>
          </a:lstStyle>
          <a:p>
            <a:pPr>
              <a:defRPr/>
            </a:pPr>
            <a:r>
              <a:rPr lang="en-US" altLang="zh-CN"/>
              <a:t>Chapter4 Advanced SQL</a:t>
            </a:r>
          </a:p>
        </p:txBody>
      </p:sp>
      <p:sp>
        <p:nvSpPr>
          <p:cNvPr id="6" name="Rectangle 6">
            <a:extLst>
              <a:ext uri="{FF2B5EF4-FFF2-40B4-BE49-F238E27FC236}">
                <a16:creationId xmlns:a16="http://schemas.microsoft.com/office/drawing/2014/main" id="{11FC81F9-E13F-2C8E-3F09-2BDC9E25DEDD}"/>
              </a:ext>
            </a:extLst>
          </p:cNvPr>
          <p:cNvSpPr>
            <a:spLocks noGrp="1" noChangeArrowheads="1"/>
          </p:cNvSpPr>
          <p:nvPr>
            <p:ph type="sldNum" sz="quarter" idx="12"/>
          </p:nvPr>
        </p:nvSpPr>
        <p:spPr>
          <a:ln/>
        </p:spPr>
        <p:txBody>
          <a:bodyPr/>
          <a:lstStyle>
            <a:lvl1pPr>
              <a:defRPr/>
            </a:lvl1pPr>
          </a:lstStyle>
          <a:p>
            <a:fld id="{D85BF61F-13EB-4C7F-A5A4-9BCE5AF65D64}" type="slidenum">
              <a:rPr lang="en-US" altLang="zh-CN"/>
              <a:pPr/>
              <a:t>‹#›</a:t>
            </a:fld>
            <a:endParaRPr lang="en-US" altLang="zh-CN"/>
          </a:p>
        </p:txBody>
      </p:sp>
    </p:spTree>
    <p:extLst>
      <p:ext uri="{BB962C8B-B14F-4D97-AF65-F5344CB8AC3E}">
        <p14:creationId xmlns:p14="http://schemas.microsoft.com/office/powerpoint/2010/main" val="491668257"/>
      </p:ext>
    </p:extLst>
  </p:cSld>
  <p:clrMapOvr>
    <a:masterClrMapping/>
  </p:clrMapOvr>
  <p:transition spd="med">
    <p:fade/>
    <p:sndAc>
      <p:stSnd>
        <p:snd r:embed="rId1" name="click.wav"/>
      </p:stSnd>
    </p:sndAc>
  </p:transition>
</p:sldLayout>
</file>

<file path=ppt/slideLayouts/slideLayout410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628775"/>
            <a:ext cx="4100512" cy="4464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28775"/>
            <a:ext cx="4100513" cy="44640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CD82793-5D3C-9787-FE9B-1A3305AFF7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68DA847-9096-6164-74FA-81286FC0ADFC}"/>
              </a:ext>
            </a:extLst>
          </p:cNvPr>
          <p:cNvSpPr>
            <a:spLocks noGrp="1" noChangeArrowheads="1"/>
          </p:cNvSpPr>
          <p:nvPr>
            <p:ph type="ftr" sz="quarter" idx="11"/>
          </p:nvPr>
        </p:nvSpPr>
        <p:spPr>
          <a:ln/>
        </p:spPr>
        <p:txBody>
          <a:bodyPr/>
          <a:lstStyle>
            <a:lvl1pPr>
              <a:defRPr/>
            </a:lvl1pPr>
          </a:lstStyle>
          <a:p>
            <a:pPr>
              <a:defRPr/>
            </a:pPr>
            <a:r>
              <a:rPr lang="en-US" altLang="zh-CN"/>
              <a:t>Chapter4 Advanced SQL</a:t>
            </a:r>
          </a:p>
        </p:txBody>
      </p:sp>
      <p:sp>
        <p:nvSpPr>
          <p:cNvPr id="7" name="Rectangle 6">
            <a:extLst>
              <a:ext uri="{FF2B5EF4-FFF2-40B4-BE49-F238E27FC236}">
                <a16:creationId xmlns:a16="http://schemas.microsoft.com/office/drawing/2014/main" id="{2D0BB5EE-91CA-B855-74D8-052A7551850D}"/>
              </a:ext>
            </a:extLst>
          </p:cNvPr>
          <p:cNvSpPr>
            <a:spLocks noGrp="1" noChangeArrowheads="1"/>
          </p:cNvSpPr>
          <p:nvPr>
            <p:ph type="sldNum" sz="quarter" idx="12"/>
          </p:nvPr>
        </p:nvSpPr>
        <p:spPr>
          <a:ln/>
        </p:spPr>
        <p:txBody>
          <a:bodyPr/>
          <a:lstStyle>
            <a:lvl1pPr>
              <a:defRPr/>
            </a:lvl1pPr>
          </a:lstStyle>
          <a:p>
            <a:fld id="{A3B67425-BFD2-4D3B-99A6-3EFC39998CF5}" type="slidenum">
              <a:rPr lang="en-US" altLang="zh-CN"/>
              <a:pPr/>
              <a:t>‹#›</a:t>
            </a:fld>
            <a:endParaRPr lang="en-US" altLang="zh-CN"/>
          </a:p>
        </p:txBody>
      </p:sp>
    </p:spTree>
    <p:extLst>
      <p:ext uri="{BB962C8B-B14F-4D97-AF65-F5344CB8AC3E}">
        <p14:creationId xmlns:p14="http://schemas.microsoft.com/office/powerpoint/2010/main" val="2440779610"/>
      </p:ext>
    </p:extLst>
  </p:cSld>
  <p:clrMapOvr>
    <a:masterClrMapping/>
  </p:clrMapOvr>
  <p:transition spd="med">
    <p:fade/>
    <p:sndAc>
      <p:stSnd>
        <p:snd r:embed="rId1" name="click.wav"/>
      </p:stSnd>
    </p:sndAc>
  </p:transition>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2EA3D54-1F28-9BC5-B9C0-ED7C61F989D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4BB879D-8C75-C3B1-ABE8-EB9B64CB9AFA}"/>
              </a:ext>
            </a:extLst>
          </p:cNvPr>
          <p:cNvSpPr>
            <a:spLocks noGrp="1" noChangeArrowheads="1"/>
          </p:cNvSpPr>
          <p:nvPr>
            <p:ph type="ftr" sz="quarter" idx="11"/>
          </p:nvPr>
        </p:nvSpPr>
        <p:spPr>
          <a:ln/>
        </p:spPr>
        <p:txBody>
          <a:bodyPr/>
          <a:lstStyle>
            <a:lvl1pPr>
              <a:defRPr/>
            </a:lvl1pPr>
          </a:lstStyle>
          <a:p>
            <a:pPr>
              <a:defRPr/>
            </a:pPr>
            <a:r>
              <a:rPr lang="en-US" altLang="zh-CN"/>
              <a:t>Chapter4 Advanced SQL</a:t>
            </a:r>
          </a:p>
        </p:txBody>
      </p:sp>
      <p:sp>
        <p:nvSpPr>
          <p:cNvPr id="9" name="Rectangle 6">
            <a:extLst>
              <a:ext uri="{FF2B5EF4-FFF2-40B4-BE49-F238E27FC236}">
                <a16:creationId xmlns:a16="http://schemas.microsoft.com/office/drawing/2014/main" id="{0B55DFBA-8D17-D588-0901-98BA345DA64B}"/>
              </a:ext>
            </a:extLst>
          </p:cNvPr>
          <p:cNvSpPr>
            <a:spLocks noGrp="1" noChangeArrowheads="1"/>
          </p:cNvSpPr>
          <p:nvPr>
            <p:ph type="sldNum" sz="quarter" idx="12"/>
          </p:nvPr>
        </p:nvSpPr>
        <p:spPr>
          <a:ln/>
        </p:spPr>
        <p:txBody>
          <a:bodyPr/>
          <a:lstStyle>
            <a:lvl1pPr>
              <a:defRPr/>
            </a:lvl1pPr>
          </a:lstStyle>
          <a:p>
            <a:fld id="{EFB4F79F-9734-494B-A03D-1219081ED5C9}" type="slidenum">
              <a:rPr lang="en-US" altLang="zh-CN"/>
              <a:pPr/>
              <a:t>‹#›</a:t>
            </a:fld>
            <a:endParaRPr lang="en-US" altLang="zh-CN"/>
          </a:p>
        </p:txBody>
      </p:sp>
    </p:spTree>
    <p:extLst>
      <p:ext uri="{BB962C8B-B14F-4D97-AF65-F5344CB8AC3E}">
        <p14:creationId xmlns:p14="http://schemas.microsoft.com/office/powerpoint/2010/main" val="917795136"/>
      </p:ext>
    </p:extLst>
  </p:cSld>
  <p:clrMapOvr>
    <a:masterClrMapping/>
  </p:clrMapOvr>
  <p:transition spd="med">
    <p:fade/>
    <p:sndAc>
      <p:stSnd>
        <p:snd r:embed="rId1" name="click.wav"/>
      </p:stSnd>
    </p:sndAc>
  </p:transition>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B03A1EB-CFC3-E9CF-C430-175A34BC520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A508C3B-E6D0-AF84-9167-4F7AE4AA9DED}"/>
              </a:ext>
            </a:extLst>
          </p:cNvPr>
          <p:cNvSpPr>
            <a:spLocks noGrp="1" noChangeArrowheads="1"/>
          </p:cNvSpPr>
          <p:nvPr>
            <p:ph type="ftr" sz="quarter" idx="11"/>
          </p:nvPr>
        </p:nvSpPr>
        <p:spPr>
          <a:ln/>
        </p:spPr>
        <p:txBody>
          <a:bodyPr/>
          <a:lstStyle>
            <a:lvl1pPr>
              <a:defRPr/>
            </a:lvl1pPr>
          </a:lstStyle>
          <a:p>
            <a:pPr>
              <a:defRPr/>
            </a:pPr>
            <a:r>
              <a:rPr lang="en-US" altLang="zh-CN"/>
              <a:t>Chapter4 Advanced SQL</a:t>
            </a:r>
          </a:p>
        </p:txBody>
      </p:sp>
      <p:sp>
        <p:nvSpPr>
          <p:cNvPr id="5" name="Rectangle 6">
            <a:extLst>
              <a:ext uri="{FF2B5EF4-FFF2-40B4-BE49-F238E27FC236}">
                <a16:creationId xmlns:a16="http://schemas.microsoft.com/office/drawing/2014/main" id="{2684A3CE-10A2-94E4-0A80-A285A6058D4A}"/>
              </a:ext>
            </a:extLst>
          </p:cNvPr>
          <p:cNvSpPr>
            <a:spLocks noGrp="1" noChangeArrowheads="1"/>
          </p:cNvSpPr>
          <p:nvPr>
            <p:ph type="sldNum" sz="quarter" idx="12"/>
          </p:nvPr>
        </p:nvSpPr>
        <p:spPr>
          <a:ln/>
        </p:spPr>
        <p:txBody>
          <a:bodyPr/>
          <a:lstStyle>
            <a:lvl1pPr>
              <a:defRPr/>
            </a:lvl1pPr>
          </a:lstStyle>
          <a:p>
            <a:fld id="{D2771C8D-B4A3-4E48-810A-13EC2E37BF4B}" type="slidenum">
              <a:rPr lang="en-US" altLang="zh-CN"/>
              <a:pPr/>
              <a:t>‹#›</a:t>
            </a:fld>
            <a:endParaRPr lang="en-US" altLang="zh-CN"/>
          </a:p>
        </p:txBody>
      </p:sp>
    </p:spTree>
    <p:extLst>
      <p:ext uri="{BB962C8B-B14F-4D97-AF65-F5344CB8AC3E}">
        <p14:creationId xmlns:p14="http://schemas.microsoft.com/office/powerpoint/2010/main" val="1955252507"/>
      </p:ext>
    </p:extLst>
  </p:cSld>
  <p:clrMapOvr>
    <a:masterClrMapping/>
  </p:clrMapOvr>
  <p:transition spd="med">
    <p:fade/>
    <p:sndAc>
      <p:stSnd>
        <p:snd r:embed="rId1" name="click.wav"/>
      </p:stSnd>
    </p:sndAc>
  </p:transition>
</p:sldLayout>
</file>

<file path=ppt/slideLayouts/slideLayout7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5A8BB2D-D719-486B-A0E0-31A5A2FDB1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DB71BDC0-C673-0D4D-12E6-6C8127C81928}"/>
              </a:ext>
            </a:extLst>
          </p:cNvPr>
          <p:cNvSpPr>
            <a:spLocks noGrp="1" noChangeArrowheads="1"/>
          </p:cNvSpPr>
          <p:nvPr>
            <p:ph type="ftr" sz="quarter" idx="11"/>
          </p:nvPr>
        </p:nvSpPr>
        <p:spPr>
          <a:ln/>
        </p:spPr>
        <p:txBody>
          <a:bodyPr/>
          <a:lstStyle>
            <a:lvl1pPr>
              <a:defRPr/>
            </a:lvl1pPr>
          </a:lstStyle>
          <a:p>
            <a:pPr>
              <a:defRPr/>
            </a:pPr>
            <a:r>
              <a:rPr lang="en-US" altLang="zh-CN"/>
              <a:t>Chapter4 Advanced SQL</a:t>
            </a:r>
          </a:p>
        </p:txBody>
      </p:sp>
      <p:sp>
        <p:nvSpPr>
          <p:cNvPr id="4" name="Rectangle 6">
            <a:extLst>
              <a:ext uri="{FF2B5EF4-FFF2-40B4-BE49-F238E27FC236}">
                <a16:creationId xmlns:a16="http://schemas.microsoft.com/office/drawing/2014/main" id="{629B06A1-B42B-D794-9746-9B21F41391A9}"/>
              </a:ext>
            </a:extLst>
          </p:cNvPr>
          <p:cNvSpPr>
            <a:spLocks noGrp="1" noChangeArrowheads="1"/>
          </p:cNvSpPr>
          <p:nvPr>
            <p:ph type="sldNum" sz="quarter" idx="12"/>
          </p:nvPr>
        </p:nvSpPr>
        <p:spPr>
          <a:ln/>
        </p:spPr>
        <p:txBody>
          <a:bodyPr/>
          <a:lstStyle>
            <a:lvl1pPr>
              <a:defRPr/>
            </a:lvl1pPr>
          </a:lstStyle>
          <a:p>
            <a:fld id="{6F2E65D2-A90A-4844-B42B-F3EA2B3C9BBD}" type="slidenum">
              <a:rPr lang="en-US" altLang="zh-CN"/>
              <a:pPr/>
              <a:t>‹#›</a:t>
            </a:fld>
            <a:endParaRPr lang="en-US" altLang="zh-CN"/>
          </a:p>
        </p:txBody>
      </p:sp>
    </p:spTree>
    <p:extLst>
      <p:ext uri="{BB962C8B-B14F-4D97-AF65-F5344CB8AC3E}">
        <p14:creationId xmlns:p14="http://schemas.microsoft.com/office/powerpoint/2010/main" val="3269894499"/>
      </p:ext>
    </p:extLst>
  </p:cSld>
  <p:clrMapOvr>
    <a:masterClrMapping/>
  </p:clrMapOvr>
  <p:transition spd="med">
    <p:fade/>
    <p:sndAc>
      <p:stSnd>
        <p:snd r:embed="rId1" name="click.wav"/>
      </p:stSnd>
    </p:sndAc>
  </p:transition>
</p:sldLayout>
</file>

<file path=ppt/slideLayouts/slideLayout8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20F32E2-7925-2238-4F10-91CFC59B7C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9F7CFDE-810A-6C06-C915-738197453D74}"/>
              </a:ext>
            </a:extLst>
          </p:cNvPr>
          <p:cNvSpPr>
            <a:spLocks noGrp="1" noChangeArrowheads="1"/>
          </p:cNvSpPr>
          <p:nvPr>
            <p:ph type="ftr" sz="quarter" idx="11"/>
          </p:nvPr>
        </p:nvSpPr>
        <p:spPr>
          <a:ln/>
        </p:spPr>
        <p:txBody>
          <a:bodyPr/>
          <a:lstStyle>
            <a:lvl1pPr>
              <a:defRPr/>
            </a:lvl1pPr>
          </a:lstStyle>
          <a:p>
            <a:pPr>
              <a:defRPr/>
            </a:pPr>
            <a:r>
              <a:rPr lang="en-US" altLang="zh-CN"/>
              <a:t>Chapter4 Advanced SQL</a:t>
            </a:r>
          </a:p>
        </p:txBody>
      </p:sp>
      <p:sp>
        <p:nvSpPr>
          <p:cNvPr id="7" name="Rectangle 6">
            <a:extLst>
              <a:ext uri="{FF2B5EF4-FFF2-40B4-BE49-F238E27FC236}">
                <a16:creationId xmlns:a16="http://schemas.microsoft.com/office/drawing/2014/main" id="{17ECC8D3-FA25-B2C8-2D60-D781724445F7}"/>
              </a:ext>
            </a:extLst>
          </p:cNvPr>
          <p:cNvSpPr>
            <a:spLocks noGrp="1" noChangeArrowheads="1"/>
          </p:cNvSpPr>
          <p:nvPr>
            <p:ph type="sldNum" sz="quarter" idx="12"/>
          </p:nvPr>
        </p:nvSpPr>
        <p:spPr>
          <a:ln/>
        </p:spPr>
        <p:txBody>
          <a:bodyPr/>
          <a:lstStyle>
            <a:lvl1pPr>
              <a:defRPr/>
            </a:lvl1pPr>
          </a:lstStyle>
          <a:p>
            <a:fld id="{D96C5519-DDB0-495B-8BEF-95C7510F94B3}" type="slidenum">
              <a:rPr lang="en-US" altLang="zh-CN"/>
              <a:pPr/>
              <a:t>‹#›</a:t>
            </a:fld>
            <a:endParaRPr lang="en-US" altLang="zh-CN"/>
          </a:p>
        </p:txBody>
      </p:sp>
    </p:spTree>
    <p:extLst>
      <p:ext uri="{BB962C8B-B14F-4D97-AF65-F5344CB8AC3E}">
        <p14:creationId xmlns:p14="http://schemas.microsoft.com/office/powerpoint/2010/main" val="2195442680"/>
      </p:ext>
    </p:extLst>
  </p:cSld>
  <p:clrMapOvr>
    <a:masterClrMapping/>
  </p:clrMapOvr>
  <p:transition spd="med">
    <p:fade/>
    <p:sndAc>
      <p:stSnd>
        <p:snd r:embed="rId1" name="click.wav"/>
      </p:stSnd>
    </p:sndAc>
  </p:transition>
</p:sldLayout>
</file>

<file path=ppt/slideLayouts/slideLayout911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3074105-13EE-E364-9B90-B2B23DED6EF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C28F122-60C9-A412-A039-1186C67945E3}"/>
              </a:ext>
            </a:extLst>
          </p:cNvPr>
          <p:cNvSpPr>
            <a:spLocks noGrp="1" noChangeArrowheads="1"/>
          </p:cNvSpPr>
          <p:nvPr>
            <p:ph type="ftr" sz="quarter" idx="11"/>
          </p:nvPr>
        </p:nvSpPr>
        <p:spPr>
          <a:ln/>
        </p:spPr>
        <p:txBody>
          <a:bodyPr/>
          <a:lstStyle>
            <a:lvl1pPr>
              <a:defRPr/>
            </a:lvl1pPr>
          </a:lstStyle>
          <a:p>
            <a:pPr>
              <a:defRPr/>
            </a:pPr>
            <a:r>
              <a:rPr lang="en-US" altLang="zh-CN"/>
              <a:t>Chapter4 Advanced SQL</a:t>
            </a:r>
          </a:p>
        </p:txBody>
      </p:sp>
      <p:sp>
        <p:nvSpPr>
          <p:cNvPr id="7" name="Rectangle 6">
            <a:extLst>
              <a:ext uri="{FF2B5EF4-FFF2-40B4-BE49-F238E27FC236}">
                <a16:creationId xmlns:a16="http://schemas.microsoft.com/office/drawing/2014/main" id="{381AD961-AB39-F180-0D3D-D5FE83BBB2F0}"/>
              </a:ext>
            </a:extLst>
          </p:cNvPr>
          <p:cNvSpPr>
            <a:spLocks noGrp="1" noChangeArrowheads="1"/>
          </p:cNvSpPr>
          <p:nvPr>
            <p:ph type="sldNum" sz="quarter" idx="12"/>
          </p:nvPr>
        </p:nvSpPr>
        <p:spPr>
          <a:ln/>
        </p:spPr>
        <p:txBody>
          <a:bodyPr/>
          <a:lstStyle>
            <a:lvl1pPr>
              <a:defRPr/>
            </a:lvl1pPr>
          </a:lstStyle>
          <a:p>
            <a:fld id="{32D73D48-D9C3-4AE0-A592-B46F06DA4FAE}" type="slidenum">
              <a:rPr lang="en-US" altLang="zh-CN"/>
              <a:pPr/>
              <a:t>‹#›</a:t>
            </a:fld>
            <a:endParaRPr lang="en-US" altLang="zh-CN"/>
          </a:p>
        </p:txBody>
      </p:sp>
    </p:spTree>
    <p:extLst>
      <p:ext uri="{BB962C8B-B14F-4D97-AF65-F5344CB8AC3E}">
        <p14:creationId xmlns:p14="http://schemas.microsoft.com/office/powerpoint/2010/main" val="1110768370"/>
      </p:ext>
    </p:extLst>
  </p:cSld>
  <p:clrMapOvr>
    <a:masterClrMapping/>
  </p:clrMapOvr>
  <p:transition spd="med">
    <p:fade/>
    <p:sndAc>
      <p:stSnd>
        <p:snd r:embed="rId1" name="click.wav"/>
      </p:stSnd>
    </p:sndAc>
  </p:transition>
</p:sldLayout>
</file>

<file path=ppt/slideMasters/_rels/slideMaster111.xml.rels>&#65279;<?xml version="1.0" encoding="utf-8"?><Relationships xmlns="http://schemas.openxmlformats.org/package/2006/relationships"><Relationship Type="http://schemas.openxmlformats.org/officeDocument/2006/relationships/slideLayout" Target="/ppt/slideLayouts/slideLayout822.xml" Id="rId8" /><Relationship Type="http://schemas.openxmlformats.org/officeDocument/2006/relationships/slideLayout" Target="/ppt/slideLayouts/slideLayout333.xml" Id="rId3" /><Relationship Type="http://schemas.openxmlformats.org/officeDocument/2006/relationships/slideLayout" Target="/ppt/slideLayouts/slideLayout744.xml" Id="rId7" /><Relationship Type="http://schemas.openxmlformats.org/officeDocument/2006/relationships/theme" Target="/ppt/theme/theme122.xml" Id="rId12" /><Relationship Type="http://schemas.openxmlformats.org/officeDocument/2006/relationships/slideLayout" Target="/ppt/slideLayouts/slideLayout211.xml" Id="rId2" /><Relationship Type="http://schemas.openxmlformats.org/officeDocument/2006/relationships/slideLayout" Target="/ppt/slideLayouts/slideLayout155.xml" Id="rId1" /><Relationship Type="http://schemas.openxmlformats.org/officeDocument/2006/relationships/slideLayout" Target="/ppt/slideLayouts/slideLayout666.xml" Id="rId6" /><Relationship Type="http://schemas.openxmlformats.org/officeDocument/2006/relationships/slideLayout" Target="/ppt/slideLayouts/slideLayout1177.xml" Id="rId11" /><Relationship Type="http://schemas.openxmlformats.org/officeDocument/2006/relationships/slideLayout" Target="/ppt/slideLayouts/slideLayout588.xml" Id="rId5" /><Relationship Type="http://schemas.openxmlformats.org/officeDocument/2006/relationships/slideLayout" Target="/ppt/slideLayouts/slideLayout1099.xml" Id="rId10" /><Relationship Type="http://schemas.openxmlformats.org/officeDocument/2006/relationships/slideLayout" Target="/ppt/slideLayouts/slideLayout41010.xml" Id="rId4" /><Relationship Type="http://schemas.openxmlformats.org/officeDocument/2006/relationships/slideLayout" Target="/ppt/slideLayouts/slideLayout91111.xml" Id="rId9" /><Relationship Type="http://schemas.openxmlformats.org/officeDocument/2006/relationships/audio" Target="/ppt/media/audio1.wav" Id="rId13" /></Relationships>
</file>

<file path=ppt/slideMasters/slideMaster111.xml><?xml version="1.0" encoding="utf-8"?>
<p:sldMaster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reserve="1">
  <p:cSld>
    <p:bg>
      <p:bgPr>
        <a:gradFill rotWithShape="0">
          <a:gsLst>
            <a:gs pos="0">
              <a:srgbClr val="BDDEFF"/>
            </a:gs>
            <a:gs pos="100000">
              <a:srgbClr val="FFFFFF"/>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E554D0-01CF-7F06-F72C-E88C2FDB2898}"/>
              </a:ext>
            </a:extLst>
          </p:cNvPr>
          <p:cNvSpPr>
            <a:spLocks noGrp="1" noChangeArrowheads="1"/>
          </p:cNvSpPr>
          <p:nvPr>
            <p:ph type="title"/>
          </p:nvPr>
        </p:nvSpPr>
        <p:spPr bwMode="auto">
          <a:xfrm>
            <a:off x="395288" y="404813"/>
            <a:ext cx="83597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79B808F0-A4D1-F03B-934E-6CB08C7C8A71}"/>
              </a:ext>
            </a:extLst>
          </p:cNvPr>
          <p:cNvSpPr>
            <a:spLocks noGrp="1" noChangeArrowheads="1"/>
          </p:cNvSpPr>
          <p:nvPr>
            <p:ph type="body" idx="1"/>
          </p:nvPr>
        </p:nvSpPr>
        <p:spPr bwMode="auto">
          <a:xfrm>
            <a:off x="395288" y="1628775"/>
            <a:ext cx="83534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94628" name="Rectangle 4">
            <a:extLst>
              <a:ext uri="{FF2B5EF4-FFF2-40B4-BE49-F238E27FC236}">
                <a16:creationId xmlns:a16="http://schemas.microsoft.com/office/drawing/2014/main" id="{ED1CC370-01C8-28C0-6274-258DE79C4477}"/>
              </a:ext>
            </a:extLst>
          </p:cNvPr>
          <p:cNvSpPr>
            <a:spLocks noGrp="1" noChangeArrowheads="1"/>
          </p:cNvSpPr>
          <p:nvPr>
            <p:ph type="dt" sz="half" idx="2"/>
          </p:nvPr>
        </p:nvSpPr>
        <p:spPr bwMode="auto">
          <a:xfrm>
            <a:off x="434975" y="6284913"/>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0"/>
              </a:spcBef>
              <a:defRPr sz="1400"/>
            </a:lvl1pPr>
          </a:lstStyle>
          <a:p>
            <a:pPr>
              <a:defRPr/>
            </a:pPr>
            <a:endParaRPr lang="en-US" altLang="zh-CN"/>
          </a:p>
        </p:txBody>
      </p:sp>
      <p:sp>
        <p:nvSpPr>
          <p:cNvPr id="794629" name="Rectangle 5">
            <a:extLst>
              <a:ext uri="{FF2B5EF4-FFF2-40B4-BE49-F238E27FC236}">
                <a16:creationId xmlns:a16="http://schemas.microsoft.com/office/drawing/2014/main" id="{7E86AFB8-0A5F-C145-B11D-F419305E21F2}"/>
              </a:ext>
            </a:extLst>
          </p:cNvPr>
          <p:cNvSpPr>
            <a:spLocks noGrp="1" noChangeArrowheads="1"/>
          </p:cNvSpPr>
          <p:nvPr>
            <p:ph type="ftr" sz="quarter" idx="3"/>
          </p:nvPr>
        </p:nvSpPr>
        <p:spPr bwMode="auto">
          <a:xfrm>
            <a:off x="2411413" y="6308725"/>
            <a:ext cx="417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800" b="1">
                <a:solidFill>
                  <a:srgbClr val="0066FF"/>
                </a:solidFill>
              </a:defRPr>
            </a:lvl1pPr>
          </a:lstStyle>
          <a:p>
            <a:pPr>
              <a:defRPr/>
            </a:pPr>
            <a:r>
              <a:rPr lang="en-US" altLang="zh-CN"/>
              <a:t>第四章 高级SQL</a:t>
            </a:r>
          </a:p>
        </p:txBody>
      </p:sp>
      <p:sp>
        <p:nvSpPr>
          <p:cNvPr id="794630" name="Rectangle 6">
            <a:extLst>
              <a:ext uri="{FF2B5EF4-FFF2-40B4-BE49-F238E27FC236}">
                <a16:creationId xmlns:a16="http://schemas.microsoft.com/office/drawing/2014/main" id="{A65B533C-078C-3C8D-1744-5B993D784A7D}"/>
              </a:ext>
            </a:extLst>
          </p:cNvPr>
          <p:cNvSpPr>
            <a:spLocks noGrp="1" noChangeArrowheads="1"/>
          </p:cNvSpPr>
          <p:nvPr>
            <p:ph type="sldNum" sz="quarter" idx="4"/>
          </p:nvPr>
        </p:nvSpPr>
        <p:spPr bwMode="auto">
          <a:xfrm>
            <a:off x="6627813" y="63087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800" b="1"/>
            </a:lvl1pPr>
          </a:lstStyle>
          <a:p>
            <a:fld id="{CA3315C2-BE01-4EE0-BA13-5C1437965982}" type="slidenum">
              <a:rPr lang="en-US" altLang="zh-CN"/>
              <a:t>'#'</a:t>
            </a:fld>
            <a:endParaRPr lang="en-US" altLang="zh-CN"/>
          </a:p>
        </p:txBody>
      </p:sp>
      <p:sp>
        <p:nvSpPr>
          <p:cNvPr id="1031" name="Freeform 7">
            <a:extLst>
              <a:ext uri="{FF2B5EF4-FFF2-40B4-BE49-F238E27FC236}">
                <a16:creationId xmlns:a16="http://schemas.microsoft.com/office/drawing/2014/main" id="{5D08A17D-2A45-902D-902E-3A4EDA1D055A}"/>
              </a:ext>
            </a:extLst>
          </p:cNvPr>
          <p:cNvSpPr>
            <a:spLocks/>
          </p:cNvSpPr>
          <p:nvPr userDrawn="1"/>
        </p:nvSpPr>
        <p:spPr bwMode="auto">
          <a:xfrm>
            <a:off x="31750" y="382588"/>
            <a:ext cx="390525" cy="149225"/>
          </a:xfrm>
          <a:custGeom>
            <a:avLst/>
            <a:gdLst>
              <a:gd name="T0" fmla="*/ 17641888 w 246"/>
              <a:gd name="T1" fmla="*/ 131048125 h 94"/>
              <a:gd name="T2" fmla="*/ 55443438 w 246"/>
              <a:gd name="T3" fmla="*/ 120967500 h 94"/>
              <a:gd name="T4" fmla="*/ 95765938 w 246"/>
              <a:gd name="T5" fmla="*/ 120967500 h 94"/>
              <a:gd name="T6" fmla="*/ 133569075 w 246"/>
              <a:gd name="T7" fmla="*/ 126007813 h 94"/>
              <a:gd name="T8" fmla="*/ 173891575 w 246"/>
              <a:gd name="T9" fmla="*/ 136088438 h 94"/>
              <a:gd name="T10" fmla="*/ 211693125 w 246"/>
              <a:gd name="T11" fmla="*/ 148690013 h 94"/>
              <a:gd name="T12" fmla="*/ 249496263 w 246"/>
              <a:gd name="T13" fmla="*/ 163810950 h 94"/>
              <a:gd name="T14" fmla="*/ 284778450 w 246"/>
              <a:gd name="T15" fmla="*/ 181451250 h 94"/>
              <a:gd name="T16" fmla="*/ 312499375 w 246"/>
              <a:gd name="T17" fmla="*/ 166330313 h 94"/>
              <a:gd name="T18" fmla="*/ 342741250 w 246"/>
              <a:gd name="T19" fmla="*/ 120967500 h 94"/>
              <a:gd name="T20" fmla="*/ 378023438 w 246"/>
              <a:gd name="T21" fmla="*/ 88206263 h 94"/>
              <a:gd name="T22" fmla="*/ 418345938 w 246"/>
              <a:gd name="T23" fmla="*/ 60483750 h 94"/>
              <a:gd name="T24" fmla="*/ 461189388 w 246"/>
              <a:gd name="T25" fmla="*/ 40322500 h 94"/>
              <a:gd name="T26" fmla="*/ 506552200 w 246"/>
              <a:gd name="T27" fmla="*/ 22682200 h 94"/>
              <a:gd name="T28" fmla="*/ 551915013 w 246"/>
              <a:gd name="T29" fmla="*/ 12601575 h 94"/>
              <a:gd name="T30" fmla="*/ 597277825 w 246"/>
              <a:gd name="T31" fmla="*/ 2520950 h 94"/>
              <a:gd name="T32" fmla="*/ 597277825 w 246"/>
              <a:gd name="T33" fmla="*/ 7561263 h 94"/>
              <a:gd name="T34" fmla="*/ 559474688 w 246"/>
              <a:gd name="T35" fmla="*/ 27722513 h 94"/>
              <a:gd name="T36" fmla="*/ 521673138 w 246"/>
              <a:gd name="T37" fmla="*/ 47883763 h 94"/>
              <a:gd name="T38" fmla="*/ 481350638 w 246"/>
              <a:gd name="T39" fmla="*/ 70564375 h 94"/>
              <a:gd name="T40" fmla="*/ 446068450 w 246"/>
              <a:gd name="T41" fmla="*/ 98286888 h 94"/>
              <a:gd name="T42" fmla="*/ 410786263 w 246"/>
              <a:gd name="T43" fmla="*/ 128528763 h 94"/>
              <a:gd name="T44" fmla="*/ 383063750 w 246"/>
              <a:gd name="T45" fmla="*/ 161290000 h 94"/>
              <a:gd name="T46" fmla="*/ 357862188 w 246"/>
              <a:gd name="T47" fmla="*/ 199093138 h 94"/>
              <a:gd name="T48" fmla="*/ 340221888 w 246"/>
              <a:gd name="T49" fmla="*/ 226814063 h 94"/>
              <a:gd name="T50" fmla="*/ 327620313 w 246"/>
              <a:gd name="T51" fmla="*/ 234375325 h 94"/>
              <a:gd name="T52" fmla="*/ 309980013 w 246"/>
              <a:gd name="T53" fmla="*/ 226814063 h 94"/>
              <a:gd name="T54" fmla="*/ 292338125 w 246"/>
              <a:gd name="T55" fmla="*/ 219254388 h 94"/>
              <a:gd name="T56" fmla="*/ 269657513 w 246"/>
              <a:gd name="T57" fmla="*/ 211693125 h 94"/>
              <a:gd name="T58" fmla="*/ 234375325 w 246"/>
              <a:gd name="T59" fmla="*/ 196572188 h 94"/>
              <a:gd name="T60" fmla="*/ 199093138 w 246"/>
              <a:gd name="T61" fmla="*/ 178931888 h 94"/>
              <a:gd name="T62" fmla="*/ 158770638 w 246"/>
              <a:gd name="T63" fmla="*/ 161290000 h 94"/>
              <a:gd name="T64" fmla="*/ 118448138 w 246"/>
              <a:gd name="T65" fmla="*/ 146169063 h 94"/>
              <a:gd name="T66" fmla="*/ 78125638 w 246"/>
              <a:gd name="T67" fmla="*/ 136088438 h 94"/>
              <a:gd name="T68" fmla="*/ 42843450 w 246"/>
              <a:gd name="T69" fmla="*/ 131048125 h 94"/>
              <a:gd name="T70" fmla="*/ 12601575 w 246"/>
              <a:gd name="T71" fmla="*/ 133569075 h 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Freeform 8">
            <a:extLst>
              <a:ext uri="{FF2B5EF4-FFF2-40B4-BE49-F238E27FC236}">
                <a16:creationId xmlns:a16="http://schemas.microsoft.com/office/drawing/2014/main" id="{5193DA03-6034-421C-E3F7-6D4DE7A3F664}"/>
              </a:ext>
            </a:extLst>
          </p:cNvPr>
          <p:cNvSpPr>
            <a:spLocks/>
          </p:cNvSpPr>
          <p:nvPr userDrawn="1"/>
        </p:nvSpPr>
        <p:spPr bwMode="auto">
          <a:xfrm>
            <a:off x="468313" y="620713"/>
            <a:ext cx="468312" cy="177800"/>
          </a:xfrm>
          <a:custGeom>
            <a:avLst/>
            <a:gdLst>
              <a:gd name="T0" fmla="*/ 20161228 w 295"/>
              <a:gd name="T1" fmla="*/ 156249688 h 112"/>
              <a:gd name="T2" fmla="*/ 65523993 w 295"/>
              <a:gd name="T3" fmla="*/ 143649700 h 112"/>
              <a:gd name="T4" fmla="*/ 113406116 w 295"/>
              <a:gd name="T5" fmla="*/ 143649700 h 112"/>
              <a:gd name="T6" fmla="*/ 158768880 w 295"/>
              <a:gd name="T7" fmla="*/ 148690013 h 112"/>
              <a:gd name="T8" fmla="*/ 206652592 w 295"/>
              <a:gd name="T9" fmla="*/ 161290000 h 112"/>
              <a:gd name="T10" fmla="*/ 252015356 w 295"/>
              <a:gd name="T11" fmla="*/ 176410938 h 112"/>
              <a:gd name="T12" fmla="*/ 297378120 w 295"/>
              <a:gd name="T13" fmla="*/ 194052825 h 112"/>
              <a:gd name="T14" fmla="*/ 340219937 w 295"/>
              <a:gd name="T15" fmla="*/ 214214075 h 112"/>
              <a:gd name="T16" fmla="*/ 372982727 w 295"/>
              <a:gd name="T17" fmla="*/ 196572188 h 112"/>
              <a:gd name="T18" fmla="*/ 410784236 w 295"/>
              <a:gd name="T19" fmla="*/ 143649700 h 112"/>
              <a:gd name="T20" fmla="*/ 453627641 w 295"/>
              <a:gd name="T21" fmla="*/ 103327200 h 112"/>
              <a:gd name="T22" fmla="*/ 501509765 w 295"/>
              <a:gd name="T23" fmla="*/ 70564375 h 112"/>
              <a:gd name="T24" fmla="*/ 551912836 w 295"/>
              <a:gd name="T25" fmla="*/ 47883763 h 112"/>
              <a:gd name="T26" fmla="*/ 607356214 w 295"/>
              <a:gd name="T27" fmla="*/ 25201563 h 112"/>
              <a:gd name="T28" fmla="*/ 660280233 w 295"/>
              <a:gd name="T29" fmla="*/ 12601575 h 112"/>
              <a:gd name="T30" fmla="*/ 715723611 w 295"/>
              <a:gd name="T31" fmla="*/ 2520950 h 112"/>
              <a:gd name="T32" fmla="*/ 715723611 w 295"/>
              <a:gd name="T33" fmla="*/ 7561263 h 112"/>
              <a:gd name="T34" fmla="*/ 670360847 w 295"/>
              <a:gd name="T35" fmla="*/ 32762825 h 112"/>
              <a:gd name="T36" fmla="*/ 624998083 w 295"/>
              <a:gd name="T37" fmla="*/ 55443438 h 112"/>
              <a:gd name="T38" fmla="*/ 577114371 w 295"/>
              <a:gd name="T39" fmla="*/ 83165950 h 112"/>
              <a:gd name="T40" fmla="*/ 534272555 w 295"/>
              <a:gd name="T41" fmla="*/ 115927188 h 112"/>
              <a:gd name="T42" fmla="*/ 491429150 w 295"/>
              <a:gd name="T43" fmla="*/ 151209375 h 112"/>
              <a:gd name="T44" fmla="*/ 458667948 w 295"/>
              <a:gd name="T45" fmla="*/ 191531875 h 112"/>
              <a:gd name="T46" fmla="*/ 428426105 w 295"/>
              <a:gd name="T47" fmla="*/ 236894688 h 112"/>
              <a:gd name="T48" fmla="*/ 408264877 w 295"/>
              <a:gd name="T49" fmla="*/ 269657513 h 112"/>
              <a:gd name="T50" fmla="*/ 393143955 w 295"/>
              <a:gd name="T51" fmla="*/ 279738138 h 112"/>
              <a:gd name="T52" fmla="*/ 370461779 w 295"/>
              <a:gd name="T53" fmla="*/ 269657513 h 112"/>
              <a:gd name="T54" fmla="*/ 350300551 w 295"/>
              <a:gd name="T55" fmla="*/ 259576888 h 112"/>
              <a:gd name="T56" fmla="*/ 322579656 w 295"/>
              <a:gd name="T57" fmla="*/ 252015625 h 112"/>
              <a:gd name="T58" fmla="*/ 279736251 w 295"/>
              <a:gd name="T59" fmla="*/ 234375325 h 112"/>
              <a:gd name="T60" fmla="*/ 236894435 w 295"/>
              <a:gd name="T61" fmla="*/ 211693125 h 112"/>
              <a:gd name="T62" fmla="*/ 189010723 w 295"/>
              <a:gd name="T63" fmla="*/ 191531875 h 112"/>
              <a:gd name="T64" fmla="*/ 141128599 w 295"/>
              <a:gd name="T65" fmla="*/ 173891575 h 112"/>
              <a:gd name="T66" fmla="*/ 93244888 w 295"/>
              <a:gd name="T67" fmla="*/ 161290000 h 112"/>
              <a:gd name="T68" fmla="*/ 50403071 w 295"/>
              <a:gd name="T69" fmla="*/ 156249688 h 112"/>
              <a:gd name="T70" fmla="*/ 15120921 w 295"/>
              <a:gd name="T71" fmla="*/ 158770638 h 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3" name="Group 9">
            <a:extLst>
              <a:ext uri="{FF2B5EF4-FFF2-40B4-BE49-F238E27FC236}">
                <a16:creationId xmlns:a16="http://schemas.microsoft.com/office/drawing/2014/main" id="{2A02A4D8-8696-5BAD-04CF-56FBBDE89203}"/>
              </a:ext>
            </a:extLst>
          </p:cNvPr>
          <p:cNvGrpSpPr>
            <a:grpSpLocks/>
          </p:cNvGrpSpPr>
          <p:nvPr userDrawn="1"/>
        </p:nvGrpSpPr>
        <p:grpSpPr bwMode="auto">
          <a:xfrm>
            <a:off x="8285163" y="5516563"/>
            <a:ext cx="858837" cy="1196975"/>
            <a:chOff x="1685" y="1023"/>
            <a:chExt cx="506" cy="927"/>
          </a:xfrm>
        </p:grpSpPr>
        <p:sp>
          <p:nvSpPr>
            <p:cNvPr id="1034" name="Freeform 10">
              <a:extLst>
                <a:ext uri="{FF2B5EF4-FFF2-40B4-BE49-F238E27FC236}">
                  <a16:creationId xmlns:a16="http://schemas.microsoft.com/office/drawing/2014/main" id="{3F966102-5620-EBA2-3A83-51F6E9DA14C5}"/>
                </a:ext>
              </a:extLst>
            </p:cNvPr>
            <p:cNvSpPr>
              <a:spLocks/>
            </p:cNvSpPr>
            <p:nvPr/>
          </p:nvSpPr>
          <p:spPr bwMode="ltGray">
            <a:xfrm>
              <a:off x="1733"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Freeform 11">
              <a:extLst>
                <a:ext uri="{FF2B5EF4-FFF2-40B4-BE49-F238E27FC236}">
                  <a16:creationId xmlns:a16="http://schemas.microsoft.com/office/drawing/2014/main" id="{DAAA0527-43D9-FFBB-4D46-75FC9499DCFC}"/>
                </a:ext>
              </a:extLst>
            </p:cNvPr>
            <p:cNvSpPr>
              <a:spLocks/>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6" name="Freeform 12">
              <a:extLst>
                <a:ext uri="{FF2B5EF4-FFF2-40B4-BE49-F238E27FC236}">
                  <a16:creationId xmlns:a16="http://schemas.microsoft.com/office/drawing/2014/main" id="{20BACD64-1DC0-EA94-C1D5-DFDF01709FD8}"/>
                </a:ext>
              </a:extLst>
            </p:cNvPr>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7" name="Group 13">
              <a:extLst>
                <a:ext uri="{FF2B5EF4-FFF2-40B4-BE49-F238E27FC236}">
                  <a16:creationId xmlns:a16="http://schemas.microsoft.com/office/drawing/2014/main" id="{ADBF0CB9-5020-1C27-709C-BC6D55744E6E}"/>
                </a:ext>
              </a:extLst>
            </p:cNvPr>
            <p:cNvGrpSpPr>
              <a:grpSpLocks/>
            </p:cNvGrpSpPr>
            <p:nvPr/>
          </p:nvGrpSpPr>
          <p:grpSpPr bwMode="auto">
            <a:xfrm>
              <a:off x="1707" y="1466"/>
              <a:ext cx="484" cy="368"/>
              <a:chOff x="1707" y="1466"/>
              <a:chExt cx="484" cy="368"/>
            </a:xfrm>
          </p:grpSpPr>
          <p:sp>
            <p:nvSpPr>
              <p:cNvPr id="1039" name="Freeform 14">
                <a:extLst>
                  <a:ext uri="{FF2B5EF4-FFF2-40B4-BE49-F238E27FC236}">
                    <a16:creationId xmlns:a16="http://schemas.microsoft.com/office/drawing/2014/main" id="{88EE38FC-21BD-61DF-A9DC-E900229A1085}"/>
                  </a:ext>
                </a:extLst>
              </p:cNvPr>
              <p:cNvSpPr>
                <a:spLocks/>
              </p:cNvSpPr>
              <p:nvPr/>
            </p:nvSpPr>
            <p:spPr bwMode="ltGray">
              <a:xfrm>
                <a:off x="1751"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Freeform 15">
                <a:extLst>
                  <a:ext uri="{FF2B5EF4-FFF2-40B4-BE49-F238E27FC236}">
                    <a16:creationId xmlns:a16="http://schemas.microsoft.com/office/drawing/2014/main" id="{86B8377D-40A7-8227-E00A-D6A2A610A59E}"/>
                  </a:ext>
                </a:extLst>
              </p:cNvPr>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1" name="Freeform 16">
                <a:extLst>
                  <a:ext uri="{FF2B5EF4-FFF2-40B4-BE49-F238E27FC236}">
                    <a16:creationId xmlns:a16="http://schemas.microsoft.com/office/drawing/2014/main" id="{061531B4-7AD9-5335-064B-AEFDB220F3C9}"/>
                  </a:ext>
                </a:extLst>
              </p:cNvPr>
              <p:cNvSpPr>
                <a:spLocks/>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7">
                <a:extLst>
                  <a:ext uri="{FF2B5EF4-FFF2-40B4-BE49-F238E27FC236}">
                    <a16:creationId xmlns:a16="http://schemas.microsoft.com/office/drawing/2014/main" id="{522835E9-CDE2-1DB7-F205-656F1BF9A905}"/>
                  </a:ext>
                </a:extLst>
              </p:cNvPr>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38" name="Freeform 18">
              <a:extLst>
                <a:ext uri="{FF2B5EF4-FFF2-40B4-BE49-F238E27FC236}">
                  <a16:creationId xmlns:a16="http://schemas.microsoft.com/office/drawing/2014/main" id="{CED31D87-166F-83F5-C141-11A452899DC9}"/>
                </a:ext>
              </a:extLst>
            </p:cNvPr>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med">
    <p:fade/>
    <p:sndAc>
      <p:stSnd>
        <p:snd r:embed="rId13" name="click.wav"/>
      </p:stSnd>
    </p:sndAc>
  </p:transition>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chemeClr val="tx1"/>
          </a:solidFill>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2121.xml.rels>&#65279;<?xml version="1.0" encoding="utf-8"?><Relationships xmlns="http://schemas.openxmlformats.org/package/2006/relationships"><Relationship Type="http://schemas.openxmlformats.org/officeDocument/2006/relationships/notesSlide" Target="/ppt/notesSlides/notesSlide10212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11010.xml.rels>&#65279;<?xml version="1.0" encoding="utf-8"?><Relationships xmlns="http://schemas.openxmlformats.org/package/2006/relationships"><Relationship Type="http://schemas.openxmlformats.org/officeDocument/2006/relationships/notesSlide" Target="/ppt/notesSlides/notesSlide111010.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1515.xml.rels>&#65279;<?xml version="1.0" encoding="utf-8"?><Relationships xmlns="http://schemas.openxmlformats.org/package/2006/relationships"><Relationship Type="http://schemas.openxmlformats.org/officeDocument/2006/relationships/notesSlide" Target="/ppt/notesSlides/notesSlide11515.xml" Id="rId2" /><Relationship Type="http://schemas.openxmlformats.org/officeDocument/2006/relationships/slideLayout" Target="/ppt/slideLayouts/slideLayout155.xml" Id="rId1" /><Relationship Type="http://schemas.openxmlformats.org/officeDocument/2006/relationships/audio" Target="/ppt/media/audio1.wav" Id="rId3" /></Relationships>
</file>

<file path=ppt/slides/_rels/slide1211.xml.rels>&#65279;<?xml version="1.0" encoding="utf-8"?><Relationships xmlns="http://schemas.openxmlformats.org/package/2006/relationships"><Relationship Type="http://schemas.openxmlformats.org/officeDocument/2006/relationships/notesSlide" Target="/ppt/notesSlides/notesSlide121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33838.xml.rels>&#65279;<?xml version="1.0" encoding="utf-8"?><Relationships xmlns="http://schemas.openxmlformats.org/package/2006/relationships"><Relationship Type="http://schemas.openxmlformats.org/officeDocument/2006/relationships/notesSlide" Target="/ppt/notesSlides/notesSlide13383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42828.xml.rels>&#65279;<?xml version="1.0" encoding="utf-8"?><Relationships xmlns="http://schemas.openxmlformats.org/package/2006/relationships"><Relationship Type="http://schemas.openxmlformats.org/officeDocument/2006/relationships/notesSlide" Target="/ppt/notesSlides/notesSlide14282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51616.xml.rels>&#65279;<?xml version="1.0" encoding="utf-8"?><Relationships xmlns="http://schemas.openxmlformats.org/package/2006/relationships"><Relationship Type="http://schemas.openxmlformats.org/officeDocument/2006/relationships/notesSlide" Target="/ppt/notesSlides/notesSlide15161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61111.xml.rels>&#65279;<?xml version="1.0" encoding="utf-8"?><Relationships xmlns="http://schemas.openxmlformats.org/package/2006/relationships"><Relationship Type="http://schemas.openxmlformats.org/officeDocument/2006/relationships/notesSlide" Target="/ppt/notesSlides/notesSlide16111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722.xml.rels>&#65279;<?xml version="1.0" encoding="utf-8"?><Relationships xmlns="http://schemas.openxmlformats.org/package/2006/relationships"><Relationship Type="http://schemas.openxmlformats.org/officeDocument/2006/relationships/notesSlide" Target="/ppt/notesSlides/notesSlide172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83333.xml.rels>&#65279;<?xml version="1.0" encoding="utf-8"?><Relationships xmlns="http://schemas.openxmlformats.org/package/2006/relationships"><Relationship Type="http://schemas.openxmlformats.org/officeDocument/2006/relationships/notesSlide" Target="/ppt/notesSlides/notesSlide18333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191717.xml.rels>&#65279;<?xml version="1.0" encoding="utf-8"?><Relationships xmlns="http://schemas.openxmlformats.org/package/2006/relationships"><Relationship Type="http://schemas.openxmlformats.org/officeDocument/2006/relationships/notesSlide" Target="/ppt/notesSlides/notesSlide19171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066.xml.rels>&#65279;<?xml version="1.0" encoding="utf-8"?><Relationships xmlns="http://schemas.openxmlformats.org/package/2006/relationships"><Relationship Type="http://schemas.openxmlformats.org/officeDocument/2006/relationships/notesSlide" Target="/ppt/notesSlides/notesSlide2066.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213939.xml.rels>&#65279;<?xml version="1.0" encoding="utf-8"?><Relationships xmlns="http://schemas.openxmlformats.org/package/2006/relationships"><Relationship Type="http://schemas.openxmlformats.org/officeDocument/2006/relationships/notesSlide" Target="/ppt/notesSlides/notesSlide213939.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222929.xml.rels>&#65279;<?xml version="1.0" encoding="utf-8"?><Relationships xmlns="http://schemas.openxmlformats.org/package/2006/relationships"><Relationship Type="http://schemas.openxmlformats.org/officeDocument/2006/relationships/notesSlide" Target="/ppt/notesSlides/notesSlide22292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32222.xml.rels>&#65279;<?xml version="1.0" encoding="utf-8"?><Relationships xmlns="http://schemas.openxmlformats.org/package/2006/relationships"><Relationship Type="http://schemas.openxmlformats.org/officeDocument/2006/relationships/notesSlide" Target="/ppt/notesSlides/notesSlide23222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41212.xml.rels>&#65279;<?xml version="1.0" encoding="utf-8"?><Relationships xmlns="http://schemas.openxmlformats.org/package/2006/relationships"><Relationship Type="http://schemas.openxmlformats.org/officeDocument/2006/relationships/notesSlide" Target="/ppt/notesSlides/notesSlide241212.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2533.xml.rels>&#65279;<?xml version="1.0" encoding="utf-8"?><Relationships xmlns="http://schemas.openxmlformats.org/package/2006/relationships"><Relationship Type="http://schemas.openxmlformats.org/officeDocument/2006/relationships/notesSlide" Target="/ppt/notesSlides/notesSlide2533.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255.xml.rels>&#65279;<?xml version="1.0" encoding="utf-8"?><Relationships xmlns="http://schemas.openxmlformats.org/package/2006/relationships"><Relationship Type="http://schemas.openxmlformats.org/officeDocument/2006/relationships/notesSlide" Target="/ppt/notesSlides/notesSlide25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64040.xml.rels>&#65279;<?xml version="1.0" encoding="utf-8"?><Relationships xmlns="http://schemas.openxmlformats.org/package/2006/relationships"><Relationship Type="http://schemas.openxmlformats.org/officeDocument/2006/relationships/notesSlide" Target="/ppt/notesSlides/notesSlide264040.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73030.xml.rels>&#65279;<?xml version="1.0" encoding="utf-8"?><Relationships xmlns="http://schemas.openxmlformats.org/package/2006/relationships"><Relationship Type="http://schemas.openxmlformats.org/officeDocument/2006/relationships/notesSlide" Target="/ppt/notesSlides/notesSlide273030.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81818.xml.rels>&#65279;<?xml version="1.0" encoding="utf-8"?><Relationships xmlns="http://schemas.openxmlformats.org/package/2006/relationships"><Relationship Type="http://schemas.openxmlformats.org/officeDocument/2006/relationships/notesSlide" Target="/ppt/notesSlides/notesSlide28181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294141.xml.rels>&#65279;<?xml version="1.0" encoding="utf-8"?><Relationships xmlns="http://schemas.openxmlformats.org/package/2006/relationships"><Relationship Type="http://schemas.openxmlformats.org/officeDocument/2006/relationships/notesSlide" Target="/ppt/notesSlides/notesSlide29414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03434.xml.rels>&#65279;<?xml version="1.0" encoding="utf-8"?><Relationships xmlns="http://schemas.openxmlformats.org/package/2006/relationships"><Relationship Type="http://schemas.openxmlformats.org/officeDocument/2006/relationships/notesSlide" Target="/ppt/notesSlides/notesSlide30343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12323.xml.rels>&#65279;<?xml version="1.0" encoding="utf-8"?><Relationships xmlns="http://schemas.openxmlformats.org/package/2006/relationships"><Relationship Type="http://schemas.openxmlformats.org/officeDocument/2006/relationships/notesSlide" Target="/ppt/notesSlides/notesSlide31232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21313.xml.rels>&#65279;<?xml version="1.0" encoding="utf-8"?><Relationships xmlns="http://schemas.openxmlformats.org/package/2006/relationships"><Relationship Type="http://schemas.openxmlformats.org/officeDocument/2006/relationships/notesSlide" Target="/ppt/notesSlides/notesSlide321313.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3636.xml.rels>&#65279;<?xml version="1.0" encoding="utf-8"?><Relationships xmlns="http://schemas.openxmlformats.org/package/2006/relationships"><Relationship Type="http://schemas.openxmlformats.org/officeDocument/2006/relationships/notesSlide" Target="/ppt/notesSlides/notesSlide33636.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377.xml.rels>&#65279;<?xml version="1.0" encoding="utf-8"?><Relationships xmlns="http://schemas.openxmlformats.org/package/2006/relationships"><Relationship Type="http://schemas.openxmlformats.org/officeDocument/2006/relationships/notesSlide" Target="/ppt/notesSlides/notesSlide337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44242.xml.rels>&#65279;<?xml version="1.0" encoding="utf-8"?><Relationships xmlns="http://schemas.openxmlformats.org/package/2006/relationships"><Relationship Type="http://schemas.openxmlformats.org/officeDocument/2006/relationships/notesSlide" Target="/ppt/notesSlides/notesSlide34424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53131.xml.rels>&#65279;<?xml version="1.0" encoding="utf-8"?><Relationships xmlns="http://schemas.openxmlformats.org/package/2006/relationships"><Relationship Type="http://schemas.openxmlformats.org/officeDocument/2006/relationships/notesSlide" Target="/ppt/notesSlides/notesSlide353131.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62424.xml.rels>&#65279;<?xml version="1.0" encoding="utf-8"?><Relationships xmlns="http://schemas.openxmlformats.org/package/2006/relationships"><Relationship Type="http://schemas.openxmlformats.org/officeDocument/2006/relationships/notesSlide" Target="/ppt/notesSlides/notesSlide362424.xml" Id="rId2" /><Relationship Type="http://schemas.openxmlformats.org/officeDocument/2006/relationships/slideLayout" Target="/ppt/slideLayouts/slideLayout744.xml" Id="rId1" /><Relationship Type="http://schemas.openxmlformats.org/officeDocument/2006/relationships/audio" Target="/ppt/media/audio1.wav" Id="rId3" /></Relationships>
</file>

<file path=ppt/slides/_rels/slide371414.xml.rels>&#65279;<?xml version="1.0" encoding="utf-8"?><Relationships xmlns="http://schemas.openxmlformats.org/package/2006/relationships"><Relationship Type="http://schemas.openxmlformats.org/officeDocument/2006/relationships/notesSlide" Target="/ppt/notesSlides/notesSlide37141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844.xml.rels>&#65279;<?xml version="1.0" encoding="utf-8"?><Relationships xmlns="http://schemas.openxmlformats.org/package/2006/relationships"><Relationship Type="http://schemas.openxmlformats.org/officeDocument/2006/relationships/notesSlide" Target="/ppt/notesSlides/notesSlide384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392525.xml.rels>&#65279;<?xml version="1.0" encoding="utf-8"?><Relationships xmlns="http://schemas.openxmlformats.org/package/2006/relationships"><Relationship Type="http://schemas.openxmlformats.org/officeDocument/2006/relationships/notesSlide" Target="/ppt/notesSlides/notesSlide392525.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01919.xml.rels>&#65279;<?xml version="1.0" encoding="utf-8"?><Relationships xmlns="http://schemas.openxmlformats.org/package/2006/relationships"><Relationship Type="http://schemas.openxmlformats.org/officeDocument/2006/relationships/notesSlide" Target="/ppt/notesSlides/notesSlide40191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188.xml.rels>&#65279;<?xml version="1.0" encoding="utf-8"?><Relationships xmlns="http://schemas.openxmlformats.org/package/2006/relationships"><Relationship Type="http://schemas.openxmlformats.org/officeDocument/2006/relationships/notesSlide" Target="/ppt/notesSlides/notesSlide4188.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24343.xml.rels>&#65279;<?xml version="1.0" encoding="utf-8"?><Relationships xmlns="http://schemas.openxmlformats.org/package/2006/relationships"><Relationship Type="http://schemas.openxmlformats.org/officeDocument/2006/relationships/notesSlide" Target="/ppt/notesSlides/notesSlide424343.xml" Id="rId2" /><Relationship Type="http://schemas.openxmlformats.org/officeDocument/2006/relationships/slideLayout" Target="/ppt/slideLayouts/slideLayout744.xml" Id="rId1" /><Relationship Type="http://schemas.openxmlformats.org/officeDocument/2006/relationships/image" Target="/ppt/media/image322.wmf" Id="rId4" /><Relationship Type="http://schemas.openxmlformats.org/officeDocument/2006/relationships/audio" Target="/ppt/media/audio1.wav" Id="rId3" /></Relationships>
</file>

<file path=ppt/slides/_rels/slide42727.xml.rels>&#65279;<?xml version="1.0" encoding="utf-8"?><Relationships xmlns="http://schemas.openxmlformats.org/package/2006/relationships"><Relationship Type="http://schemas.openxmlformats.org/officeDocument/2006/relationships/notesSlide" Target="/ppt/notesSlides/notesSlide42727.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433535.xml.rels>&#65279;<?xml version="1.0" encoding="utf-8"?><Relationships xmlns="http://schemas.openxmlformats.org/package/2006/relationships"><Relationship Type="http://schemas.openxmlformats.org/officeDocument/2006/relationships/notesSlide" Target="/ppt/notesSlides/notesSlide433535.xml" Id="rId2" /><Relationship Type="http://schemas.openxmlformats.org/officeDocument/2006/relationships/slideLayout" Target="/ppt/slideLayouts/slideLayout744.xml" Id="rId1" /><Relationship Type="http://schemas.openxmlformats.org/officeDocument/2006/relationships/image" Target="/ppt/media/image4.wmf" Id="rId4" /><Relationship Type="http://schemas.openxmlformats.org/officeDocument/2006/relationships/audio" Target="/ppt/media/audio1.wav" Id="rId3" /></Relationships>
</file>

<file path=ppt/slides/_rels/slide442626.xml.rels>&#65279;<?xml version="1.0" encoding="utf-8"?><Relationships xmlns="http://schemas.openxmlformats.org/package/2006/relationships"><Relationship Type="http://schemas.openxmlformats.org/officeDocument/2006/relationships/notesSlide" Target="/ppt/notesSlides/notesSlide442626.xml" Id="rId2" /><Relationship Type="http://schemas.openxmlformats.org/officeDocument/2006/relationships/slideLayout" Target="/ppt/slideLayouts/slideLayout155.xml" Id="rId1" /><Relationship Type="http://schemas.openxmlformats.org/officeDocument/2006/relationships/audio" Target="/ppt/media/audio1.wav" Id="rId3" /></Relationships>
</file>

<file path=ppt/slides/_rels/slide45.xml.rels>&#65279;<?xml version="1.0" encoding="utf-8"?><Relationships xmlns="http://schemas.openxmlformats.org/package/2006/relationships"><Relationship Type="http://schemas.openxmlformats.org/officeDocument/2006/relationships/slideLayout" Target="/ppt/slideLayouts/slideLayout211.xml" Id="Racab44f5c0e24f30" /><Relationship Type="http://schemas.openxmlformats.org/officeDocument/2006/relationships/hyperlink" Target="https://www.deepl.com/pro?cta=edit-document" TargetMode="External" Id="R44482ee46a694cbf" /><Relationship Type="http://schemas.openxmlformats.org/officeDocument/2006/relationships/image" Target="/ppt/media/image3.png" Id="R7d627aec31634100" /></Relationships>
</file>

<file path=ppt/slides/_rels/slide52020.xml.rels>&#65279;<?xml version="1.0" encoding="utf-8"?><Relationships xmlns="http://schemas.openxmlformats.org/package/2006/relationships"><Relationship Type="http://schemas.openxmlformats.org/officeDocument/2006/relationships/notesSlide" Target="/ppt/notesSlides/notesSlide52020.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699.xml.rels>&#65279;<?xml version="1.0" encoding="utf-8"?><Relationships xmlns="http://schemas.openxmlformats.org/package/2006/relationships"><Relationship Type="http://schemas.openxmlformats.org/officeDocument/2006/relationships/notesSlide" Target="/ppt/notesSlides/notesSlide699.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74444.xml.rels>&#65279;<?xml version="1.0" encoding="utf-8"?><Relationships xmlns="http://schemas.openxmlformats.org/package/2006/relationships"><Relationship Type="http://schemas.openxmlformats.org/officeDocument/2006/relationships/notesSlide" Target="/ppt/notesSlides/notesSlide74444.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_rels/slide83737.xml.rels>&#65279;<?xml version="1.0" encoding="utf-8"?><Relationships xmlns="http://schemas.openxmlformats.org/package/2006/relationships"><Relationship Type="http://schemas.openxmlformats.org/officeDocument/2006/relationships/notesSlide" Target="/ppt/notesSlides/notesSlide83737.xml" Id="rId2" /><Relationship Type="http://schemas.openxmlformats.org/officeDocument/2006/relationships/slideLayout" Target="/ppt/slideLayouts/slideLayout211.xml" Id="rId1" /><Relationship Type="http://schemas.openxmlformats.org/officeDocument/2006/relationships/image" Target="/ppt/media/image2.png" Id="rId5" /><Relationship Type="http://schemas.openxmlformats.org/officeDocument/2006/relationships/image" Target="/ppt/media/image122.jpeg" Id="rId4" /><Relationship Type="http://schemas.openxmlformats.org/officeDocument/2006/relationships/audio" Target="/ppt/media/audio1.wav" Id="rId3" /></Relationships>
</file>

<file path=ppt/slides/_rels/slide93232.xml.rels>&#65279;<?xml version="1.0" encoding="utf-8"?><Relationships xmlns="http://schemas.openxmlformats.org/package/2006/relationships"><Relationship Type="http://schemas.openxmlformats.org/officeDocument/2006/relationships/notesSlide" Target="/ppt/notesSlides/notesSlide93232.xml" Id="rId2" /><Relationship Type="http://schemas.openxmlformats.org/officeDocument/2006/relationships/slideLayout" Target="/ppt/slideLayouts/slideLayout211.xml" Id="rId1" /><Relationship Type="http://schemas.openxmlformats.org/officeDocument/2006/relationships/audio" Target="/ppt/media/audio1.wav" Id="rId3" /></Relationships>
</file>

<file path=ppt/slides/slide10212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a:extLst>
              <a:ext uri="{FF2B5EF4-FFF2-40B4-BE49-F238E27FC236}">
                <a16:creationId xmlns:a16="http://schemas.microsoft.com/office/drawing/2014/main" id="{6A0018FD-C770-5911-61BB-1060F92DD070}"/>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23555" name="灯片编号占位符 5">
            <a:extLst>
              <a:ext uri="{FF2B5EF4-FFF2-40B4-BE49-F238E27FC236}">
                <a16:creationId xmlns:a16="http://schemas.microsoft.com/office/drawing/2014/main" id="{BBA9A722-75EC-2B55-AFA1-F2601B6D36B6}"/>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F46A39F7-DDA4-4CBD-A6DE-02340F63F85C}" type="slidenum">
              <a:rPr lang="en-US" altLang="zh-CN" sz="1800"/>
              <a:t>10</a:t>
            </a:fld>
            <a:endParaRPr lang="en-US" altLang="zh-CN" sz="1800"/>
          </a:p>
        </p:txBody>
      </p:sp>
      <p:sp>
        <p:nvSpPr>
          <p:cNvPr id="23556" name="Rectangle 2">
            <a:extLst>
              <a:ext uri="{FF2B5EF4-FFF2-40B4-BE49-F238E27FC236}">
                <a16:creationId xmlns:a16="http://schemas.microsoft.com/office/drawing/2014/main" id="{8EB308B1-E3D1-59BD-59D2-A2F02B8B1264}"/>
              </a:ext>
            </a:extLst>
          </p:cNvPr>
          <p:cNvSpPr>
            <a:spLocks noGrp="1" noChangeArrowheads="1"/>
          </p:cNvSpPr>
          <p:nvPr>
            <p:ph type="title"/>
          </p:nvPr>
        </p:nvSpPr>
        <p:spPr/>
        <p:txBody>
          <a:bodyPr/>
          <a:lstStyle/>
          <a:p>
            <a:pPr eaLnBrk="1" hangingPunct="1"/>
            <a:r>
              <a:rPr lang="en-US" altLang="zh-CN"/>
              <a:t>大型物体类型</a:t>
            </a:r>
          </a:p>
        </p:txBody>
      </p:sp>
      <p:sp>
        <p:nvSpPr>
          <p:cNvPr id="23557" name="Rectangle 3">
            <a:extLst>
              <a:ext uri="{FF2B5EF4-FFF2-40B4-BE49-F238E27FC236}">
                <a16:creationId xmlns:a16="http://schemas.microsoft.com/office/drawing/2014/main" id="{12365C89-3527-C13A-9189-5ECE2B3EF0EB}"/>
              </a:ext>
            </a:extLst>
          </p:cNvPr>
          <p:cNvSpPr>
            <a:spLocks noGrp="1" noChangeArrowheads="1"/>
          </p:cNvSpPr>
          <p:nvPr>
            <p:ph type="body" idx="1"/>
          </p:nvPr>
        </p:nvSpPr>
        <p:spPr/>
        <p:txBody>
          <a:bodyPr/>
          <a:lstStyle/>
          <a:p>
            <a:pPr eaLnBrk="1" hangingPunct="1"/>
            <a:r>
              <a:rPr lang="en-US" altLang="zh-CN" sz="2800"/>
              <a:t>大型对象（照片、视频、CAD文件等）被存储为一个</a:t>
            </a:r>
            <a:r>
              <a:rPr lang="en-US" altLang="zh-CN" sz="2800" i="1"/>
              <a:t>大型对象</a:t>
            </a:r>
            <a:r>
              <a:rPr lang="en-US" altLang="zh-CN" sz="2800"/>
              <a:t>。</a:t>
            </a:r>
          </a:p>
          <a:p>
            <a:pPr lvl="1" eaLnBrk="1" hangingPunct="1"/>
            <a:r>
              <a:rPr lang="en-US" altLang="zh-CN" sz="2400" b="1"/>
              <a:t>blob</a:t>
            </a:r>
            <a:r>
              <a:rPr lang="en-US" altLang="zh-CN" sz="2400"/>
              <a:t>：二进制大对象 -- 对象是未被解释的二进制数据的大集合（其解释留给数据库系统之外的应用程序）。</a:t>
            </a:r>
          </a:p>
          <a:p>
            <a:pPr lvl="1" eaLnBrk="1" hangingPunct="1"/>
            <a:r>
              <a:rPr lang="en-US" altLang="zh-CN" sz="2400" b="1"/>
              <a:t>clob</a:t>
            </a:r>
            <a:r>
              <a:rPr lang="en-US" altLang="zh-CN" sz="2400"/>
              <a:t>: 字符大对象 -- 对象是字符数据的大集合</a:t>
            </a:r>
          </a:p>
          <a:p>
            <a:pPr lvl="1" eaLnBrk="1" hangingPunct="1"/>
            <a:r>
              <a:rPr lang="en-US" altLang="zh-CN" sz="2400"/>
              <a:t>当查询返回一个大对象时，会返回一个指针，而不是大对象本身。</a:t>
            </a:r>
          </a:p>
        </p:txBody>
      </p:sp>
    </p:spTree>
  </p:cSld>
  <p:clrMapOvr>
    <a:masterClrMapping/>
  </p:clrMapOvr>
  <p:transition spd="med">
    <p:fade/>
    <p:sndAc>
      <p:stSnd>
        <p:snd r:embed="rId3" name="click.wav"/>
      </p:stSnd>
    </p:sndAc>
  </p:transition>
</p:sld>
</file>

<file path=ppt/slides/slide11101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a:extLst>
              <a:ext uri="{FF2B5EF4-FFF2-40B4-BE49-F238E27FC236}">
                <a16:creationId xmlns:a16="http://schemas.microsoft.com/office/drawing/2014/main" id="{3CF7576E-0AC6-9F3E-CC35-E66281096F5E}"/>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25603" name="灯片编号占位符 5">
            <a:extLst>
              <a:ext uri="{FF2B5EF4-FFF2-40B4-BE49-F238E27FC236}">
                <a16:creationId xmlns:a16="http://schemas.microsoft.com/office/drawing/2014/main" id="{304BC3B7-5120-B562-4476-50509C944156}"/>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388A1E04-A2CB-41CD-BD4C-CBC02AC482F6}" type="slidenum">
              <a:rPr lang="en-US" altLang="zh-CN" sz="1800"/>
              <a:t>11</a:t>
            </a:fld>
            <a:endParaRPr lang="en-US" altLang="zh-CN" sz="1800"/>
          </a:p>
        </p:txBody>
      </p:sp>
      <p:sp>
        <p:nvSpPr>
          <p:cNvPr id="25604" name="Rectangle 2">
            <a:extLst>
              <a:ext uri="{FF2B5EF4-FFF2-40B4-BE49-F238E27FC236}">
                <a16:creationId xmlns:a16="http://schemas.microsoft.com/office/drawing/2014/main" id="{D4F88806-6B60-AB8F-EE22-1EB4ED16FADD}"/>
              </a:ext>
            </a:extLst>
          </p:cNvPr>
          <p:cNvSpPr>
            <a:spLocks noGrp="1" noChangeArrowheads="1"/>
          </p:cNvSpPr>
          <p:nvPr>
            <p:ph type="title"/>
          </p:nvPr>
        </p:nvSpPr>
        <p:spPr>
          <a:xfrm>
            <a:off x="395288" y="333375"/>
            <a:ext cx="8359775" cy="941388"/>
          </a:xfrm>
        </p:spPr>
        <p:txBody>
          <a:bodyPr/>
          <a:lstStyle/>
          <a:p>
            <a:pPr eaLnBrk="1" hangingPunct="1"/>
            <a:r>
              <a:rPr lang="en-US" altLang="zh-CN"/>
              <a:t>诚信约束</a:t>
            </a:r>
          </a:p>
        </p:txBody>
      </p:sp>
      <p:sp>
        <p:nvSpPr>
          <p:cNvPr id="25605" name="Rectangle 3">
            <a:extLst>
              <a:ext uri="{FF2B5EF4-FFF2-40B4-BE49-F238E27FC236}">
                <a16:creationId xmlns:a16="http://schemas.microsoft.com/office/drawing/2014/main" id="{87C8A9E9-0072-8DBD-32AF-E9CFCE5EE050}"/>
              </a:ext>
            </a:extLst>
          </p:cNvPr>
          <p:cNvSpPr>
            <a:spLocks noGrp="1" noChangeArrowheads="1"/>
          </p:cNvSpPr>
          <p:nvPr>
            <p:ph type="body" idx="1"/>
          </p:nvPr>
        </p:nvSpPr>
        <p:spPr>
          <a:xfrm>
            <a:off x="395288" y="1484313"/>
            <a:ext cx="8353425" cy="2665412"/>
          </a:xfrm>
        </p:spPr>
        <p:txBody>
          <a:bodyPr/>
          <a:lstStyle/>
          <a:p>
            <a:pPr eaLnBrk="1" hangingPunct="1"/>
            <a:r>
              <a:rPr lang="en-US" altLang="zh-CN"/>
              <a:t>完整性约束通过确保对数据库的授权改变不会导致数据一致性的损失，来防止对数据库的意外破坏。</a:t>
            </a:r>
          </a:p>
        </p:txBody>
      </p:sp>
      <p:sp>
        <p:nvSpPr>
          <p:cNvPr id="25606" name="Rectangle 4">
            <a:extLst>
              <a:ext uri="{FF2B5EF4-FFF2-40B4-BE49-F238E27FC236}">
                <a16:creationId xmlns:a16="http://schemas.microsoft.com/office/drawing/2014/main" id="{0317CB88-4C30-3925-09E0-3D472B89ABDB}"/>
              </a:ext>
            </a:extLst>
          </p:cNvPr>
          <p:cNvSpPr>
            <a:spLocks noChangeArrowheads="1"/>
          </p:cNvSpPr>
          <p:nvPr/>
        </p:nvSpPr>
        <p:spPr bwMode="auto">
          <a:xfrm>
            <a:off x="3708400" y="5373688"/>
            <a:ext cx="5184775"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179388">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buFontTx/>
              <a:buNone/>
            </a:pPr>
            <a:r>
              <a:rPr lang="en-US" altLang="zh-CN" sz="2400"/>
              <a:t>一个客户必须有一个（非空）的电话号码</a:t>
            </a:r>
          </a:p>
        </p:txBody>
      </p:sp>
      <p:sp>
        <p:nvSpPr>
          <p:cNvPr id="25607" name="Rectangle 5">
            <a:extLst>
              <a:ext uri="{FF2B5EF4-FFF2-40B4-BE49-F238E27FC236}">
                <a16:creationId xmlns:a16="http://schemas.microsoft.com/office/drawing/2014/main" id="{3CDA76EB-86A6-E3DB-437B-73F2E2616581}"/>
              </a:ext>
            </a:extLst>
          </p:cNvPr>
          <p:cNvSpPr>
            <a:spLocks noChangeArrowheads="1"/>
          </p:cNvSpPr>
          <p:nvPr/>
        </p:nvSpPr>
        <p:spPr bwMode="auto">
          <a:xfrm>
            <a:off x="538163" y="4656138"/>
            <a:ext cx="3025775" cy="15811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a:t>支票账户的余额必须大于10,000.00美元</a:t>
            </a:r>
          </a:p>
        </p:txBody>
      </p:sp>
      <p:sp>
        <p:nvSpPr>
          <p:cNvPr id="25608" name="Rectangle 6">
            <a:extLst>
              <a:ext uri="{FF2B5EF4-FFF2-40B4-BE49-F238E27FC236}">
                <a16:creationId xmlns:a16="http://schemas.microsoft.com/office/drawing/2014/main" id="{FBE804A3-F8F6-3A0D-5DBC-A55F9FB40E28}"/>
              </a:ext>
            </a:extLst>
          </p:cNvPr>
          <p:cNvSpPr>
            <a:spLocks noChangeArrowheads="1"/>
          </p:cNvSpPr>
          <p:nvPr/>
        </p:nvSpPr>
        <p:spPr bwMode="auto">
          <a:xfrm>
            <a:off x="3708400" y="4306888"/>
            <a:ext cx="5111750"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179388">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buFontTx/>
              <a:buNone/>
            </a:pPr>
            <a:r>
              <a:rPr lang="en-US" altLang="zh-CN" sz="2400"/>
              <a:t>银行雇员的工资必须至少是每小时4美元。</a:t>
            </a:r>
          </a:p>
        </p:txBody>
      </p:sp>
      <p:sp>
        <p:nvSpPr>
          <p:cNvPr id="690183" name="Rectangle 7">
            <a:extLst>
              <a:ext uri="{FF2B5EF4-FFF2-40B4-BE49-F238E27FC236}">
                <a16:creationId xmlns:a16="http://schemas.microsoft.com/office/drawing/2014/main" id="{FC7BB43D-D080-31BF-00EB-8921E3D4DF2C}"/>
              </a:ext>
            </a:extLst>
          </p:cNvPr>
          <p:cNvSpPr>
            <a:spLocks noChangeArrowheads="1"/>
          </p:cNvSpPr>
          <p:nvPr/>
        </p:nvSpPr>
        <p:spPr bwMode="auto">
          <a:xfrm>
            <a:off x="323850" y="407670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0183"/>
                                        </p:tgtEl>
                                        <p:attrNameLst>
                                          <p:attrName>style.visibility</p:attrName>
                                        </p:attrNameLst>
                                      </p:cBhvr>
                                      <p:to>
                                        <p:strVal val="visible"/>
                                      </p:to>
                                    </p:set>
                                    <p:animEffect transition="in" filter="checkerboard(across)">
                                      <p:cBhvr>
                                        <p:cTn id="7" dur="500"/>
                                        <p:tgtEl>
                                          <p:spTgt spid="69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3" grpId="0" animBg="1"/>
    </p:bldLst>
  </p:timing>
</p:sld>
</file>

<file path=ppt/slides/slide1151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3052CAFD-58AA-F6D2-F20C-85D137CAD90C}"/>
              </a:ext>
            </a:extLst>
          </p:cNvPr>
          <p:cNvSpPr>
            <a:spLocks noGrp="1" noChangeArrowheads="1"/>
          </p:cNvSpPr>
          <p:nvPr>
            <p:ph type="ctrTitle"/>
          </p:nvPr>
        </p:nvSpPr>
        <p:spPr/>
        <p:txBody>
          <a:bodyPr/>
          <a:lstStyle/>
          <a:p>
            <a:pPr eaLnBrk="1" hangingPunct="1">
              <a:defRPr/>
            </a:pPr>
            <a:r>
              <a:rPr lang="en-US" altLang="zh-CN">
                <a:solidFill>
                  <a:srgbClr val="CC0066"/>
                </a:solidFill>
              </a:rPr>
              <a:t>第四章：高级SQL</a:t>
            </a:r>
          </a:p>
        </p:txBody>
      </p:sp>
    </p:spTree>
  </p:cSld>
  <p:clrMapOvr>
    <a:masterClrMapping/>
  </p:clrMapOvr>
  <p:transition spd="med">
    <p:fade/>
    <p:sndAc>
      <p:stSnd>
        <p:snd r:embed="rId3" name="click.wav"/>
      </p:stSnd>
    </p:sndAc>
  </p:transition>
</p:sld>
</file>

<file path=ppt/slides/slide121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a:extLst>
              <a:ext uri="{FF2B5EF4-FFF2-40B4-BE49-F238E27FC236}">
                <a16:creationId xmlns:a16="http://schemas.microsoft.com/office/drawing/2014/main" id="{84408A9A-C3B8-A130-B433-7559F5338B31}"/>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27651" name="灯片编号占位符 5">
            <a:extLst>
              <a:ext uri="{FF2B5EF4-FFF2-40B4-BE49-F238E27FC236}">
                <a16:creationId xmlns:a16="http://schemas.microsoft.com/office/drawing/2014/main" id="{E79F446F-4C0A-F7A0-96BE-F29122F3450F}"/>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F1507469-E2E1-49F1-AAC0-5AE8DA0D99A9}" type="slidenum">
              <a:rPr lang="en-US" altLang="zh-CN" sz="1800"/>
              <a:t>12</a:t>
            </a:fld>
            <a:endParaRPr lang="en-US" altLang="zh-CN" sz="1800"/>
          </a:p>
        </p:txBody>
      </p:sp>
      <p:sp>
        <p:nvSpPr>
          <p:cNvPr id="27652" name="Rectangle 2">
            <a:extLst>
              <a:ext uri="{FF2B5EF4-FFF2-40B4-BE49-F238E27FC236}">
                <a16:creationId xmlns:a16="http://schemas.microsoft.com/office/drawing/2014/main" id="{145E9EE3-A30F-AA6B-9221-CC70AEEFA3FC}"/>
              </a:ext>
            </a:extLst>
          </p:cNvPr>
          <p:cNvSpPr>
            <a:spLocks noGrp="1" noChangeArrowheads="1"/>
          </p:cNvSpPr>
          <p:nvPr>
            <p:ph type="title"/>
          </p:nvPr>
        </p:nvSpPr>
        <p:spPr/>
        <p:txBody>
          <a:bodyPr/>
          <a:lstStyle/>
          <a:p>
            <a:pPr eaLnBrk="1" hangingPunct="1"/>
            <a:r>
              <a:rPr lang="en-US" altLang="zh-CN" sz="4000"/>
              <a:t>对单一关系的约束</a:t>
            </a:r>
          </a:p>
        </p:txBody>
      </p:sp>
      <p:sp>
        <p:nvSpPr>
          <p:cNvPr id="27653" name="Rectangle 3">
            <a:extLst>
              <a:ext uri="{FF2B5EF4-FFF2-40B4-BE49-F238E27FC236}">
                <a16:creationId xmlns:a16="http://schemas.microsoft.com/office/drawing/2014/main" id="{6C94E396-4D3F-7F24-CD6D-3B0D0EF7AD45}"/>
              </a:ext>
            </a:extLst>
          </p:cNvPr>
          <p:cNvSpPr>
            <a:spLocks noGrp="1" noChangeArrowheads="1"/>
          </p:cNvSpPr>
          <p:nvPr>
            <p:ph type="body" idx="1"/>
          </p:nvPr>
        </p:nvSpPr>
        <p:spPr>
          <a:xfrm>
            <a:off x="1187450" y="1628775"/>
            <a:ext cx="7200900" cy="3455988"/>
          </a:xfrm>
        </p:spPr>
        <p:txBody>
          <a:bodyPr/>
          <a:lstStyle/>
          <a:p>
            <a:pPr eaLnBrk="1" hangingPunct="1">
              <a:lnSpc>
                <a:spcPct val="130000"/>
              </a:lnSpc>
            </a:pPr>
            <a:r>
              <a:rPr lang="en-US" altLang="zh-CN" b="1"/>
              <a:t>非空</a:t>
            </a:r>
          </a:p>
          <a:p>
            <a:pPr eaLnBrk="1" hangingPunct="1">
              <a:lnSpc>
                <a:spcPct val="130000"/>
              </a:lnSpc>
            </a:pPr>
            <a:r>
              <a:rPr lang="en-US" altLang="zh-CN" b="1"/>
              <a:t>主键</a:t>
            </a:r>
          </a:p>
          <a:p>
            <a:pPr eaLnBrk="1" hangingPunct="1">
              <a:lnSpc>
                <a:spcPct val="130000"/>
              </a:lnSpc>
            </a:pPr>
            <a:r>
              <a:rPr lang="en-US" altLang="zh-CN" b="1"/>
              <a:t>独特的</a:t>
            </a:r>
            <a:endParaRPr lang="en-US" altLang="zh-CN"/>
          </a:p>
          <a:p>
            <a:pPr eaLnBrk="1" hangingPunct="1">
              <a:lnSpc>
                <a:spcPct val="130000"/>
              </a:lnSpc>
            </a:pPr>
            <a:r>
              <a:rPr lang="en-US" altLang="zh-CN" b="1"/>
              <a:t>检查</a:t>
            </a:r>
            <a:r>
              <a:rPr lang="en-US" altLang="zh-CN"/>
              <a:t>（</a:t>
            </a:r>
            <a:r>
              <a:rPr lang="en-US" altLang="zh-CN" i="1"/>
              <a:t>P</a:t>
            </a:r>
            <a:r>
              <a:rPr lang="en-US" altLang="zh-CN"/>
              <a:t>）</a:t>
            </a:r>
            <a:r>
              <a:rPr lang="en-US" altLang="zh-CN" i="1"/>
              <a:t>，</a:t>
            </a:r>
            <a:r>
              <a:rPr lang="en-US" altLang="zh-CN"/>
              <a:t>其中</a:t>
            </a:r>
            <a:r>
              <a:rPr lang="en-US" altLang="zh-CN" i="1"/>
              <a:t>P</a:t>
            </a:r>
            <a:r>
              <a:rPr lang="en-US" altLang="zh-CN"/>
              <a:t>是一个谓词</a:t>
            </a:r>
          </a:p>
        </p:txBody>
      </p:sp>
    </p:spTree>
  </p:cSld>
  <p:clrMapOvr>
    <a:masterClrMapping/>
  </p:clrMapOvr>
  <p:transition spd="med">
    <p:fade/>
    <p:sndAc>
      <p:stSnd>
        <p:snd r:embed="rId3" name="click.wav"/>
      </p:stSnd>
    </p:sndAc>
  </p:transition>
</p:sld>
</file>

<file path=ppt/slides/slide13383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a:extLst>
              <a:ext uri="{FF2B5EF4-FFF2-40B4-BE49-F238E27FC236}">
                <a16:creationId xmlns:a16="http://schemas.microsoft.com/office/drawing/2014/main" id="{9632076B-714C-55DB-6554-4626C76444EB}"/>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29699" name="灯片编号占位符 5">
            <a:extLst>
              <a:ext uri="{FF2B5EF4-FFF2-40B4-BE49-F238E27FC236}">
                <a16:creationId xmlns:a16="http://schemas.microsoft.com/office/drawing/2014/main" id="{077E5DA8-60C3-7ADF-B661-C88B501E586F}"/>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59D5393D-06D7-4868-8A7C-8418E186F925}" type="slidenum">
              <a:rPr lang="en-US" altLang="zh-CN" sz="1800"/>
              <a:t>13</a:t>
            </a:fld>
            <a:endParaRPr lang="en-US" altLang="zh-CN" sz="1800"/>
          </a:p>
        </p:txBody>
      </p:sp>
      <p:sp>
        <p:nvSpPr>
          <p:cNvPr id="29700" name="Rectangle 2">
            <a:extLst>
              <a:ext uri="{FF2B5EF4-FFF2-40B4-BE49-F238E27FC236}">
                <a16:creationId xmlns:a16="http://schemas.microsoft.com/office/drawing/2014/main" id="{EF10B20E-8588-42CC-C45B-31556440CA1A}"/>
              </a:ext>
            </a:extLst>
          </p:cNvPr>
          <p:cNvSpPr>
            <a:spLocks noGrp="1" noChangeArrowheads="1"/>
          </p:cNvSpPr>
          <p:nvPr>
            <p:ph type="title"/>
          </p:nvPr>
        </p:nvSpPr>
        <p:spPr/>
        <p:txBody>
          <a:bodyPr/>
          <a:lstStyle/>
          <a:p>
            <a:pPr eaLnBrk="1" hangingPunct="1"/>
            <a:r>
              <a:rPr lang="en-US" altLang="zh-CN"/>
              <a:t>非空约束</a:t>
            </a:r>
          </a:p>
        </p:txBody>
      </p:sp>
      <p:sp>
        <p:nvSpPr>
          <p:cNvPr id="29701" name="Rectangle 3">
            <a:extLst>
              <a:ext uri="{FF2B5EF4-FFF2-40B4-BE49-F238E27FC236}">
                <a16:creationId xmlns:a16="http://schemas.microsoft.com/office/drawing/2014/main" id="{2758E3F7-9CE3-9FA7-3F91-2E050A04872A}"/>
              </a:ext>
            </a:extLst>
          </p:cNvPr>
          <p:cNvSpPr>
            <a:spLocks noGrp="1" noChangeArrowheads="1"/>
          </p:cNvSpPr>
          <p:nvPr>
            <p:ph type="body" idx="1"/>
          </p:nvPr>
        </p:nvSpPr>
        <p:spPr/>
        <p:txBody>
          <a:bodyPr/>
          <a:lstStyle/>
          <a:p>
            <a:pPr eaLnBrk="1" hangingPunct="1"/>
            <a:r>
              <a:rPr lang="en-US" altLang="zh-CN"/>
              <a:t>声明</a:t>
            </a:r>
            <a:r>
              <a:rPr lang="en-US" altLang="zh-CN" i="1"/>
              <a:t>分支</a:t>
            </a:r>
            <a:r>
              <a:rPr lang="en-US" altLang="zh-CN"/>
              <a:t>的</a:t>
            </a:r>
            <a:r>
              <a:rPr lang="en-US" altLang="zh-CN" i="1"/>
              <a:t>branch_name</a:t>
            </a:r>
            <a:r>
              <a:rPr lang="en-US" altLang="zh-CN" b="1"/>
              <a:t>不是null</a:t>
            </a:r>
          </a:p>
          <a:p>
            <a:pPr eaLnBrk="1" hangingPunct="1"/>
            <a:endParaRPr lang="en-US" altLang="zh-CN" b="1"/>
          </a:p>
          <a:p>
            <a:pPr eaLnBrk="1" hangingPunct="1"/>
            <a:endParaRPr lang="en-US" altLang="zh-CN"/>
          </a:p>
          <a:p>
            <a:pPr eaLnBrk="1" hangingPunct="1"/>
            <a:r>
              <a:rPr lang="en-US" altLang="zh-CN"/>
              <a:t>声明域</a:t>
            </a:r>
            <a:r>
              <a:rPr lang="en-US" altLang="zh-CN" i="1"/>
              <a:t>Dollar</a:t>
            </a:r>
            <a:r>
              <a:rPr lang="en-US" altLang="zh-CN"/>
              <a:t>为</a:t>
            </a:r>
            <a:r>
              <a:rPr lang="en-US" altLang="zh-CN" i="1"/>
              <a:t>非空。      </a:t>
            </a:r>
            <a:endParaRPr lang="en-US" altLang="zh-CN"/>
          </a:p>
          <a:p>
            <a:pPr eaLnBrk="1" hangingPunct="1"/>
            <a:endParaRPr lang="en-US" altLang="zh-CN"/>
          </a:p>
        </p:txBody>
      </p:sp>
      <p:sp>
        <p:nvSpPr>
          <p:cNvPr id="29702" name="Rectangle 4">
            <a:extLst>
              <a:ext uri="{FF2B5EF4-FFF2-40B4-BE49-F238E27FC236}">
                <a16:creationId xmlns:a16="http://schemas.microsoft.com/office/drawing/2014/main" id="{18348493-E10F-14CD-4364-FD1D1E846370}"/>
              </a:ext>
            </a:extLst>
          </p:cNvPr>
          <p:cNvSpPr>
            <a:spLocks noChangeArrowheads="1"/>
          </p:cNvSpPr>
          <p:nvPr/>
        </p:nvSpPr>
        <p:spPr bwMode="auto">
          <a:xfrm>
            <a:off x="1619250" y="2924175"/>
            <a:ext cx="5384800" cy="54768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i="1"/>
              <a:t>branch_name </a:t>
            </a:r>
            <a:r>
              <a:rPr lang="en-US" altLang="zh-CN" sz="2800" b="1"/>
              <a:t>char</a:t>
            </a:r>
            <a:r>
              <a:rPr lang="en-US" altLang="zh-CN" sz="2800"/>
              <a:t>(15) </a:t>
            </a:r>
            <a:r>
              <a:rPr lang="en-US" altLang="zh-CN" sz="2800" b="1"/>
              <a:t>not null</a:t>
            </a:r>
          </a:p>
        </p:txBody>
      </p:sp>
      <p:sp>
        <p:nvSpPr>
          <p:cNvPr id="29703" name="Rectangle 5">
            <a:extLst>
              <a:ext uri="{FF2B5EF4-FFF2-40B4-BE49-F238E27FC236}">
                <a16:creationId xmlns:a16="http://schemas.microsoft.com/office/drawing/2014/main" id="{BC41C759-E943-61FC-93E0-D0F2EAF81F32}"/>
              </a:ext>
            </a:extLst>
          </p:cNvPr>
          <p:cNvSpPr>
            <a:spLocks noChangeArrowheads="1"/>
          </p:cNvSpPr>
          <p:nvPr/>
        </p:nvSpPr>
        <p:spPr bwMode="auto">
          <a:xfrm>
            <a:off x="684213" y="4797425"/>
            <a:ext cx="7634287" cy="54768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t>创建域</a:t>
            </a:r>
            <a:r>
              <a:rPr lang="en-US" altLang="zh-CN" sz="2800" i="1"/>
              <a:t>Dollar</a:t>
            </a:r>
            <a:r>
              <a:rPr lang="en-US" altLang="zh-CN" sz="2800" b="1"/>
              <a:t>数值</a:t>
            </a:r>
            <a:r>
              <a:rPr lang="en-US" altLang="zh-CN" sz="2800"/>
              <a:t>(12,2)</a:t>
            </a:r>
            <a:r>
              <a:rPr lang="en-US" altLang="zh-CN" sz="2800" b="1"/>
              <a:t>不为空</a:t>
            </a:r>
          </a:p>
        </p:txBody>
      </p:sp>
    </p:spTree>
  </p:cSld>
  <p:clrMapOvr>
    <a:masterClrMapping/>
  </p:clrMapOvr>
  <p:transition spd="med">
    <p:fade/>
    <p:sndAc>
      <p:stSnd>
        <p:snd r:embed="rId3" name="click.wav"/>
      </p:stSnd>
    </p:sndAc>
  </p:transition>
</p:sld>
</file>

<file path=ppt/slides/slide14282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a:extLst>
              <a:ext uri="{FF2B5EF4-FFF2-40B4-BE49-F238E27FC236}">
                <a16:creationId xmlns:a16="http://schemas.microsoft.com/office/drawing/2014/main" id="{F6D7361D-C168-846B-0616-A5D42DA32F97}"/>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31747" name="灯片编号占位符 5">
            <a:extLst>
              <a:ext uri="{FF2B5EF4-FFF2-40B4-BE49-F238E27FC236}">
                <a16:creationId xmlns:a16="http://schemas.microsoft.com/office/drawing/2014/main" id="{DC144E71-BBD0-EEBB-A79A-4A2023215736}"/>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DB3E4435-036F-44BB-AAB7-6B9D41498C8E}" type="slidenum">
              <a:rPr lang="en-US" altLang="zh-CN" sz="1800"/>
              <a:t>14</a:t>
            </a:fld>
            <a:endParaRPr lang="en-US" altLang="zh-CN" sz="1800"/>
          </a:p>
        </p:txBody>
      </p:sp>
      <p:sp>
        <p:nvSpPr>
          <p:cNvPr id="31748" name="Rectangle 2">
            <a:extLst>
              <a:ext uri="{FF2B5EF4-FFF2-40B4-BE49-F238E27FC236}">
                <a16:creationId xmlns:a16="http://schemas.microsoft.com/office/drawing/2014/main" id="{E1ED0575-9EFF-DAFF-2491-966540F32DC5}"/>
              </a:ext>
            </a:extLst>
          </p:cNvPr>
          <p:cNvSpPr>
            <a:spLocks noGrp="1" noChangeArrowheads="1"/>
          </p:cNvSpPr>
          <p:nvPr>
            <p:ph type="title"/>
          </p:nvPr>
        </p:nvSpPr>
        <p:spPr/>
        <p:txBody>
          <a:bodyPr/>
          <a:lstStyle/>
          <a:p>
            <a:pPr eaLnBrk="1" hangingPunct="1"/>
            <a:r>
              <a:rPr lang="en-US" altLang="zh-CN"/>
              <a:t>唯一的限制条件</a:t>
            </a:r>
          </a:p>
        </p:txBody>
      </p:sp>
      <p:sp>
        <p:nvSpPr>
          <p:cNvPr id="31749" name="Rectangle 3">
            <a:extLst>
              <a:ext uri="{FF2B5EF4-FFF2-40B4-BE49-F238E27FC236}">
                <a16:creationId xmlns:a16="http://schemas.microsoft.com/office/drawing/2014/main" id="{1E8892E4-7DB1-7493-3A01-64AB7483D0FB}"/>
              </a:ext>
            </a:extLst>
          </p:cNvPr>
          <p:cNvSpPr>
            <a:spLocks noGrp="1" noChangeArrowheads="1"/>
          </p:cNvSpPr>
          <p:nvPr>
            <p:ph type="body" idx="1"/>
          </p:nvPr>
        </p:nvSpPr>
        <p:spPr/>
        <p:txBody>
          <a:bodyPr/>
          <a:lstStyle/>
          <a:p>
            <a:pPr eaLnBrk="1" hangingPunct="1"/>
            <a:r>
              <a:rPr lang="en-US" altLang="zh-CN" b="1"/>
              <a:t>独一无二 </a:t>
            </a:r>
            <a:r>
              <a:rPr lang="en-US" altLang="zh-CN"/>
              <a:t>( </a:t>
            </a:r>
            <a:r>
              <a:rPr lang="en-US" altLang="zh-CN" i="1"/>
              <a:t>A</a:t>
            </a:r>
            <a:r>
              <a:rPr lang="en-US" altLang="zh-CN" sz="4000" baseline="-25000"/>
              <a:t>1</a:t>
            </a:r>
            <a:r>
              <a:rPr lang="en-US" altLang="zh-CN"/>
              <a:t> , </a:t>
            </a:r>
            <a:r>
              <a:rPr lang="en-US" altLang="zh-CN" i="1"/>
              <a:t>A</a:t>
            </a:r>
            <a:r>
              <a:rPr lang="en-US" altLang="zh-CN" sz="3600" baseline="-25000"/>
              <a:t>2</a:t>
            </a:r>
            <a:r>
              <a:rPr lang="en-US" altLang="zh-CN"/>
              <a:t> , ...</a:t>
            </a:r>
            <a:r>
              <a:rPr lang="en-US" altLang="zh-CN"/>
              <a:t>, </a:t>
            </a:r>
            <a:r>
              <a:rPr lang="en-US" altLang="zh-CN" i="1"/>
              <a:t>A</a:t>
            </a:r>
            <a:r>
              <a:rPr lang="en-US" altLang="zh-CN" sz="3600" baseline="-25000"/>
              <a:t>m</a:t>
            </a:r>
            <a:r>
              <a:rPr lang="en-US" altLang="zh-CN"/>
              <a:t> )</a:t>
            </a:r>
          </a:p>
          <a:p>
            <a:pPr eaLnBrk="1" hangingPunct="1"/>
            <a:r>
              <a:rPr lang="en-US" altLang="zh-CN"/>
              <a:t>独特的规范指出，属性</a:t>
            </a:r>
          </a:p>
          <a:p>
            <a:pPr eaLnBrk="1" hangingPunct="1">
              <a:buFontTx/>
              <a:buNone/>
            </a:pPr>
            <a:r>
              <a:rPr lang="en-US" altLang="zh-CN"/>
              <a:t>          A1, </a:t>
            </a:r>
            <a:r>
              <a:rPr lang="en-US" altLang="zh-CN"/>
              <a:t>A2, </a:t>
            </a:r>
            <a:r>
              <a:rPr lang="en-US" altLang="zh-CN">
                <a:latin typeface="Helvetica" panose="020B0604020202020204" pitchFamily="34" charset="0"/>
              </a:rPr>
              <a:t>... </a:t>
            </a:r>
            <a:r>
              <a:rPr lang="en-US" altLang="zh-CN"/>
              <a:t>Am</a:t>
            </a:r>
            <a:br>
              <a:rPr lang="en-US" altLang="zh-CN"/>
            </a:br>
            <a:r>
              <a:rPr lang="en-US" altLang="zh-CN"/>
              <a:t>组成一个候选密钥。</a:t>
            </a:r>
          </a:p>
          <a:p>
            <a:pPr eaLnBrk="1" hangingPunct="1"/>
            <a:r>
              <a:rPr lang="en-US" altLang="zh-CN"/>
              <a:t>候选键允许为空（与主键相反）。</a:t>
            </a:r>
          </a:p>
          <a:p>
            <a:pPr eaLnBrk="1" hangingPunct="1"/>
            <a:endParaRPr lang="en-US" altLang="zh-CN"/>
          </a:p>
        </p:txBody>
      </p:sp>
    </p:spTree>
  </p:cSld>
  <p:clrMapOvr>
    <a:masterClrMapping/>
  </p:clrMapOvr>
  <p:transition spd="med">
    <p:fade/>
    <p:sndAc>
      <p:stSnd>
        <p:snd r:embed="rId3" name="click.wav"/>
      </p:stSnd>
    </p:sndAc>
  </p:transition>
</p:sld>
</file>

<file path=ppt/slides/slide15161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a:extLst>
              <a:ext uri="{FF2B5EF4-FFF2-40B4-BE49-F238E27FC236}">
                <a16:creationId xmlns:a16="http://schemas.microsoft.com/office/drawing/2014/main" id="{A5175C6B-CC09-7E49-9921-C0238B7BD3CB}"/>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33795" name="灯片编号占位符 5">
            <a:extLst>
              <a:ext uri="{FF2B5EF4-FFF2-40B4-BE49-F238E27FC236}">
                <a16:creationId xmlns:a16="http://schemas.microsoft.com/office/drawing/2014/main" id="{C9862D7A-E524-C2F4-2143-C0C83DC743F3}"/>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F64553F1-8C1E-4F58-9B36-6A171AE9CA69}" type="slidenum">
              <a:rPr lang="en-US" altLang="zh-CN" sz="1800"/>
              <a:t>15</a:t>
            </a:fld>
            <a:endParaRPr lang="en-US" altLang="zh-CN" sz="1800"/>
          </a:p>
        </p:txBody>
      </p:sp>
      <p:sp>
        <p:nvSpPr>
          <p:cNvPr id="33796" name="Rectangle 2">
            <a:extLst>
              <a:ext uri="{FF2B5EF4-FFF2-40B4-BE49-F238E27FC236}">
                <a16:creationId xmlns:a16="http://schemas.microsoft.com/office/drawing/2014/main" id="{DF67DA25-E2FC-E0BA-3752-224329D47FD4}"/>
              </a:ext>
            </a:extLst>
          </p:cNvPr>
          <p:cNvSpPr>
            <a:spLocks noGrp="1" noChangeArrowheads="1"/>
          </p:cNvSpPr>
          <p:nvPr>
            <p:ph type="title"/>
          </p:nvPr>
        </p:nvSpPr>
        <p:spPr/>
        <p:txBody>
          <a:bodyPr/>
          <a:lstStyle/>
          <a:p>
            <a:pPr eaLnBrk="1" hangingPunct="1"/>
            <a:r>
              <a:rPr lang="en-US" altLang="zh-CN"/>
              <a:t>检查条款</a:t>
            </a:r>
          </a:p>
        </p:txBody>
      </p:sp>
      <p:sp>
        <p:nvSpPr>
          <p:cNvPr id="33797" name="Rectangle 3">
            <a:extLst>
              <a:ext uri="{FF2B5EF4-FFF2-40B4-BE49-F238E27FC236}">
                <a16:creationId xmlns:a16="http://schemas.microsoft.com/office/drawing/2014/main" id="{9B36560D-FCFB-65C0-7988-05166DF36B14}"/>
              </a:ext>
            </a:extLst>
          </p:cNvPr>
          <p:cNvSpPr>
            <a:spLocks noGrp="1" noChangeArrowheads="1"/>
          </p:cNvSpPr>
          <p:nvPr>
            <p:ph type="body" idx="1"/>
          </p:nvPr>
        </p:nvSpPr>
        <p:spPr/>
        <p:txBody>
          <a:bodyPr/>
          <a:lstStyle/>
          <a:p>
            <a:pPr eaLnBrk="1" hangingPunct="1"/>
            <a:r>
              <a:rPr lang="en-US" altLang="zh-CN" b="1"/>
              <a:t>检查</a:t>
            </a:r>
            <a:r>
              <a:rPr lang="en-US" altLang="zh-CN"/>
              <a:t>（</a:t>
            </a:r>
            <a:r>
              <a:rPr lang="en-US" altLang="zh-CN" i="1"/>
              <a:t>P</a:t>
            </a:r>
            <a:r>
              <a:rPr lang="en-US" altLang="zh-CN"/>
              <a:t>）</a:t>
            </a:r>
            <a:r>
              <a:rPr lang="en-US" altLang="zh-CN" i="1"/>
              <a:t>，</a:t>
            </a:r>
            <a:r>
              <a:rPr lang="en-US" altLang="zh-CN"/>
              <a:t>其中</a:t>
            </a:r>
            <a:r>
              <a:rPr lang="en-US" altLang="zh-CN" i="1"/>
              <a:t>P</a:t>
            </a:r>
            <a:r>
              <a:rPr lang="en-US" altLang="zh-CN"/>
              <a:t>是一个谓词</a:t>
            </a:r>
          </a:p>
        </p:txBody>
      </p:sp>
      <p:sp>
        <p:nvSpPr>
          <p:cNvPr id="694276" name="Rectangle 4">
            <a:extLst>
              <a:ext uri="{FF2B5EF4-FFF2-40B4-BE49-F238E27FC236}">
                <a16:creationId xmlns:a16="http://schemas.microsoft.com/office/drawing/2014/main" id="{5CBF95A4-B40C-9BC7-B3A7-4651DBF1CB16}"/>
              </a:ext>
            </a:extLst>
          </p:cNvPr>
          <p:cNvSpPr>
            <a:spLocks noChangeArrowheads="1"/>
          </p:cNvSpPr>
          <p:nvPr/>
        </p:nvSpPr>
        <p:spPr bwMode="auto">
          <a:xfrm>
            <a:off x="395288" y="2492375"/>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33799" name="Text Box 5">
            <a:extLst>
              <a:ext uri="{FF2B5EF4-FFF2-40B4-BE49-F238E27FC236}">
                <a16:creationId xmlns:a16="http://schemas.microsoft.com/office/drawing/2014/main" id="{8F2A90C4-601A-3A38-AE82-22751A245004}"/>
              </a:ext>
            </a:extLst>
          </p:cNvPr>
          <p:cNvSpPr txBox="1">
            <a:spLocks noChangeArrowheads="1"/>
          </p:cNvSpPr>
          <p:nvPr/>
        </p:nvSpPr>
        <p:spPr bwMode="auto">
          <a:xfrm>
            <a:off x="1908175" y="2420938"/>
            <a:ext cx="6696075" cy="118745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Clr>
                <a:srgbClr val="FF0066"/>
              </a:buClr>
              <a:buFont typeface="Wingdings" panose="05000000000000000000" pitchFamily="2" charset="2"/>
              <a:buChar char="n"/>
            </a:pPr>
            <a:r>
              <a:rPr lang="en-US" altLang="zh-CN" sz="2400"/>
              <a:t>宣布 </a:t>
            </a:r>
            <a:r>
              <a:rPr lang="en-US" altLang="zh-CN" sz="2400" i="1"/>
              <a:t>branch_name </a:t>
            </a:r>
            <a:r>
              <a:rPr lang="en-US" altLang="zh-CN" sz="2400"/>
              <a:t>为 </a:t>
            </a:r>
            <a:r>
              <a:rPr lang="en-US" altLang="zh-CN" sz="2400" i="1"/>
              <a:t>branch </a:t>
            </a:r>
            <a:r>
              <a:rPr lang="en-US" altLang="zh-CN" sz="2400"/>
              <a:t>的主键</a:t>
            </a:r>
            <a:r>
              <a:rPr lang="en-US" altLang="zh-CN" sz="2400"/>
              <a:t>，并确保</a:t>
            </a:r>
            <a:r>
              <a:rPr lang="en-US" altLang="zh-CN" sz="2400" i="1"/>
              <a:t>资产</a:t>
            </a:r>
            <a:r>
              <a:rPr lang="en-US" altLang="zh-CN" sz="2400"/>
              <a:t>的值</a:t>
            </a:r>
            <a:r>
              <a:rPr lang="en-US" altLang="zh-CN" sz="2400"/>
              <a:t>为非负值。</a:t>
            </a:r>
            <a:endParaRPr lang="en-US" altLang="zh-CN" sz="2400" b="1"/>
          </a:p>
        </p:txBody>
      </p:sp>
      <p:sp>
        <p:nvSpPr>
          <p:cNvPr id="33800" name="Rectangle 6">
            <a:extLst>
              <a:ext uri="{FF2B5EF4-FFF2-40B4-BE49-F238E27FC236}">
                <a16:creationId xmlns:a16="http://schemas.microsoft.com/office/drawing/2014/main" id="{741E5A80-94C6-095B-5C9D-9B82F9705C44}"/>
              </a:ext>
            </a:extLst>
          </p:cNvPr>
          <p:cNvSpPr>
            <a:spLocks noChangeArrowheads="1"/>
          </p:cNvSpPr>
          <p:nvPr/>
        </p:nvSpPr>
        <p:spPr bwMode="auto">
          <a:xfrm>
            <a:off x="1331913" y="3789363"/>
            <a:ext cx="6553200" cy="23114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2400" b="1"/>
              <a:t>创建表 </a:t>
            </a:r>
            <a:r>
              <a:rPr lang="en-US" altLang="zh-CN" sz="2400" i="1"/>
              <a:t>branch</a:t>
            </a:r>
            <a:br>
              <a:rPr lang="en-US" altLang="zh-CN" sz="2400" i="1"/>
            </a:br>
            <a:r>
              <a:rPr kumimoji="1" lang="en-US" altLang="zh-CN" sz="2400"/>
              <a:t>		 (</a:t>
            </a:r>
            <a:r>
              <a:rPr lang="en-US" altLang="zh-CN" sz="2400" i="1"/>
              <a:t>branch_name </a:t>
            </a:r>
            <a:r>
              <a:rPr lang="en-US" altLang="zh-CN" sz="2400" b="1"/>
              <a:t>char</a:t>
            </a:r>
            <a:r>
              <a:rPr lang="en-US" altLang="zh-CN" sz="2400"/>
              <a:t>(15)</a:t>
            </a:r>
            <a:r>
              <a:rPr lang="en-US" altLang="zh-CN" sz="2400" b="1"/>
              <a:t>,</a:t>
            </a:r>
            <a:br>
              <a:rPr lang="en-US" altLang="zh-CN" sz="2400" b="1"/>
            </a:br>
            <a:r>
              <a:rPr lang="en-US" altLang="zh-CN" sz="2400" i="1"/>
              <a:t>		 branch_city </a:t>
            </a:r>
            <a:r>
              <a:rPr lang="en-US" altLang="zh-CN" sz="2400" b="1"/>
              <a:t>char</a:t>
            </a:r>
            <a:r>
              <a:rPr lang="en-US" altLang="zh-CN" sz="2400"/>
              <a:t>(30),</a:t>
            </a:r>
            <a:br>
              <a:rPr lang="en-US" altLang="zh-CN" sz="2400"/>
            </a:br>
            <a:r>
              <a:rPr lang="en-US" altLang="zh-CN" sz="2400" i="1"/>
              <a:t>		 资产</a:t>
            </a:r>
            <a:r>
              <a:rPr lang="en-US" altLang="zh-CN" sz="2400" b="1"/>
              <a:t>为整数</a:t>
            </a:r>
            <a:r>
              <a:rPr lang="en-US" altLang="zh-CN" sz="2400"/>
              <a:t>。</a:t>
            </a:r>
            <a:br>
              <a:rPr lang="en-US" altLang="zh-CN" sz="2400"/>
            </a:br>
            <a:r>
              <a:rPr lang="en-US" altLang="zh-CN" sz="2400" b="1"/>
              <a:t>		 主键</a:t>
            </a:r>
            <a:r>
              <a:rPr kumimoji="1" lang="en-US" altLang="zh-CN" sz="2400"/>
              <a:t>（</a:t>
            </a:r>
            <a:r>
              <a:rPr lang="en-US" altLang="zh-CN" sz="2400" i="1"/>
              <a:t>branch_name</a:t>
            </a:r>
            <a:r>
              <a:rPr kumimoji="1" lang="en-US" altLang="zh-CN" sz="2400"/>
              <a:t>）</a:t>
            </a:r>
            <a:r>
              <a:rPr lang="en-US" altLang="zh-CN" sz="2400" i="1"/>
              <a:t>。</a:t>
            </a:r>
            <a:br>
              <a:rPr lang="en-US" altLang="zh-CN" sz="2400" i="1"/>
            </a:br>
            <a:r>
              <a:rPr lang="en-US" altLang="zh-CN" sz="2400" b="1"/>
              <a:t>	           检查</a:t>
            </a:r>
            <a:r>
              <a:rPr kumimoji="1" lang="en-US" altLang="zh-CN" sz="2400"/>
              <a:t>（</a:t>
            </a:r>
            <a:r>
              <a:rPr lang="en-US" altLang="zh-CN" sz="2400" i="1"/>
              <a:t>assets &gt;= </a:t>
            </a:r>
            <a:r>
              <a:rPr lang="en-US" altLang="zh-CN" sz="2400"/>
              <a:t>0）)</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4276"/>
                                        </p:tgtEl>
                                        <p:attrNameLst>
                                          <p:attrName>style.visibility</p:attrName>
                                        </p:attrNameLst>
                                      </p:cBhvr>
                                      <p:to>
                                        <p:strVal val="visible"/>
                                      </p:to>
                                    </p:set>
                                    <p:animEffect transition="in" filter="checkerboard(across)">
                                      <p:cBhvr>
                                        <p:cTn id="7" dur="500"/>
                                        <p:tgtEl>
                                          <p:spTgt spid="69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animBg="1"/>
    </p:bldLst>
  </p:timing>
</p:sld>
</file>

<file path=ppt/slides/slide16111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a:extLst>
              <a:ext uri="{FF2B5EF4-FFF2-40B4-BE49-F238E27FC236}">
                <a16:creationId xmlns:a16="http://schemas.microsoft.com/office/drawing/2014/main" id="{A6273DB6-692D-D9A5-FD7D-03F7667DF5CD}"/>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35843" name="灯片编号占位符 5">
            <a:extLst>
              <a:ext uri="{FF2B5EF4-FFF2-40B4-BE49-F238E27FC236}">
                <a16:creationId xmlns:a16="http://schemas.microsoft.com/office/drawing/2014/main" id="{92780AF8-7F86-A9CF-AC3A-273E8A31C542}"/>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72384B61-63E5-4FA3-9CDA-413529FB80BC}" type="slidenum">
              <a:rPr lang="en-US" altLang="zh-CN" sz="1800"/>
              <a:t>16</a:t>
            </a:fld>
            <a:endParaRPr lang="en-US" altLang="zh-CN" sz="1800"/>
          </a:p>
        </p:txBody>
      </p:sp>
      <p:sp>
        <p:nvSpPr>
          <p:cNvPr id="695300" name="Rectangle 4">
            <a:extLst>
              <a:ext uri="{FF2B5EF4-FFF2-40B4-BE49-F238E27FC236}">
                <a16:creationId xmlns:a16="http://schemas.microsoft.com/office/drawing/2014/main" id="{104C8E84-087D-46BD-3432-AFE91D504C83}"/>
              </a:ext>
            </a:extLst>
          </p:cNvPr>
          <p:cNvSpPr>
            <a:spLocks noChangeArrowheads="1"/>
          </p:cNvSpPr>
          <p:nvPr/>
        </p:nvSpPr>
        <p:spPr bwMode="auto">
          <a:xfrm>
            <a:off x="6588125" y="476250"/>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35845" name="Rectangle 2">
            <a:extLst>
              <a:ext uri="{FF2B5EF4-FFF2-40B4-BE49-F238E27FC236}">
                <a16:creationId xmlns:a16="http://schemas.microsoft.com/office/drawing/2014/main" id="{31F4949D-4823-DDC0-7524-40DAEC7C3908}"/>
              </a:ext>
            </a:extLst>
          </p:cNvPr>
          <p:cNvSpPr>
            <a:spLocks noGrp="1" noChangeArrowheads="1"/>
          </p:cNvSpPr>
          <p:nvPr>
            <p:ph type="title"/>
          </p:nvPr>
        </p:nvSpPr>
        <p:spPr/>
        <p:txBody>
          <a:bodyPr/>
          <a:lstStyle/>
          <a:p>
            <a:pPr eaLnBrk="1" hangingPunct="1"/>
            <a:r>
              <a:rPr lang="en-US" altLang="zh-CN"/>
              <a:t>检查条款</a:t>
            </a:r>
          </a:p>
        </p:txBody>
      </p:sp>
      <p:sp>
        <p:nvSpPr>
          <p:cNvPr id="35846" name="Rectangle 3">
            <a:extLst>
              <a:ext uri="{FF2B5EF4-FFF2-40B4-BE49-F238E27FC236}">
                <a16:creationId xmlns:a16="http://schemas.microsoft.com/office/drawing/2014/main" id="{37686021-1F10-956D-5075-D4F93713B5B1}"/>
              </a:ext>
            </a:extLst>
          </p:cNvPr>
          <p:cNvSpPr>
            <a:spLocks noGrp="1" noChangeArrowheads="1"/>
          </p:cNvSpPr>
          <p:nvPr>
            <p:ph type="body" idx="1"/>
          </p:nvPr>
        </p:nvSpPr>
        <p:spPr/>
        <p:txBody>
          <a:bodyPr/>
          <a:lstStyle/>
          <a:p>
            <a:pPr eaLnBrk="1" hangingPunct="1">
              <a:lnSpc>
                <a:spcPct val="140000"/>
              </a:lnSpc>
            </a:pPr>
            <a:r>
              <a:rPr lang="en-US" altLang="zh-CN"/>
              <a:t>SQL-92中的</a:t>
            </a:r>
            <a:r>
              <a:rPr lang="en-US" altLang="zh-CN" b="1">
                <a:solidFill>
                  <a:srgbClr val="CC0066"/>
                </a:solidFill>
              </a:rPr>
              <a:t>检查</a:t>
            </a:r>
            <a:r>
              <a:rPr lang="en-US" altLang="zh-CN"/>
              <a:t>子句允许对域进行限制。</a:t>
            </a:r>
          </a:p>
          <a:p>
            <a:pPr lvl="1" eaLnBrk="1" hangingPunct="1">
              <a:lnSpc>
                <a:spcPct val="140000"/>
              </a:lnSpc>
            </a:pPr>
            <a:r>
              <a:rPr lang="en-US" altLang="zh-CN"/>
              <a:t>使用</a:t>
            </a:r>
            <a:r>
              <a:rPr lang="en-US" altLang="zh-CN" b="1"/>
              <a:t>检查</a:t>
            </a:r>
            <a:r>
              <a:rPr lang="en-US" altLang="zh-CN"/>
              <a:t>子句来确保一个小时工资域只允许大于指定值的值。</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695300"/>
                                        </p:tgtEl>
                                        <p:attrNameLst>
                                          <p:attrName>style.visibility</p:attrName>
                                        </p:attrNameLst>
                                      </p:cBhvr>
                                      <p:to>
                                        <p:strVal val="visible"/>
                                      </p:to>
                                    </p:set>
                                    <p:anim calcmode="lin" valueType="num">
                                      <p:cBhvr additive="base">
                                        <p:cTn id="7" dur="500" fill="hold"/>
                                        <p:tgtEl>
                                          <p:spTgt spid="695300"/>
                                        </p:tgtEl>
                                        <p:attrNameLst>
                                          <p:attrName>ppt_x</p:attrName>
                                        </p:attrNameLst>
                                      </p:cBhvr>
                                      <p:tavLst>
                                        <p:tav tm="0">
                                          <p:val>
                                            <p:strVal val="#ppt_x"/>
                                          </p:val>
                                        </p:tav>
                                        <p:tav tm="100000">
                                          <p:val>
                                            <p:strVal val="#ppt_x"/>
                                          </p:val>
                                        </p:tav>
                                      </p:tavLst>
                                    </p:anim>
                                    <p:anim calcmode="lin" valueType="num">
                                      <p:cBhvr additive="base">
                                        <p:cTn id="8" dur="500" fill="hold"/>
                                        <p:tgtEl>
                                          <p:spTgt spid="69530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0" grpId="0" animBg="1"/>
    </p:bldLst>
  </p:timing>
</p:sld>
</file>

<file path=ppt/slides/slide17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a:extLst>
              <a:ext uri="{FF2B5EF4-FFF2-40B4-BE49-F238E27FC236}">
                <a16:creationId xmlns:a16="http://schemas.microsoft.com/office/drawing/2014/main" id="{D53B3713-E626-B383-4306-C68BF7BB6453}"/>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37891" name="灯片编号占位符 5">
            <a:extLst>
              <a:ext uri="{FF2B5EF4-FFF2-40B4-BE49-F238E27FC236}">
                <a16:creationId xmlns:a16="http://schemas.microsoft.com/office/drawing/2014/main" id="{15D52D3F-4C22-C2B5-40FB-CCD49B1654DD}"/>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2E696B83-D15A-4E7E-A3E3-BF7598807588}" type="slidenum">
              <a:rPr lang="en-US" altLang="zh-CN" sz="1800"/>
              <a:t>17</a:t>
            </a:fld>
            <a:endParaRPr lang="en-US" altLang="zh-CN" sz="1800"/>
          </a:p>
        </p:txBody>
      </p:sp>
      <p:sp>
        <p:nvSpPr>
          <p:cNvPr id="704516" name="Rectangle 4">
            <a:extLst>
              <a:ext uri="{FF2B5EF4-FFF2-40B4-BE49-F238E27FC236}">
                <a16:creationId xmlns:a16="http://schemas.microsoft.com/office/drawing/2014/main" id="{A791AD4E-D31C-4E00-0AC3-635746638D15}"/>
              </a:ext>
            </a:extLst>
          </p:cNvPr>
          <p:cNvSpPr>
            <a:spLocks noChangeArrowheads="1"/>
          </p:cNvSpPr>
          <p:nvPr/>
        </p:nvSpPr>
        <p:spPr bwMode="auto">
          <a:xfrm>
            <a:off x="6443663"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37893" name="Rectangle 2">
            <a:extLst>
              <a:ext uri="{FF2B5EF4-FFF2-40B4-BE49-F238E27FC236}">
                <a16:creationId xmlns:a16="http://schemas.microsoft.com/office/drawing/2014/main" id="{599940B3-73CE-99C7-44AA-DF0DBA00F4FE}"/>
              </a:ext>
            </a:extLst>
          </p:cNvPr>
          <p:cNvSpPr>
            <a:spLocks noGrp="1" noChangeArrowheads="1"/>
          </p:cNvSpPr>
          <p:nvPr>
            <p:ph type="title"/>
          </p:nvPr>
        </p:nvSpPr>
        <p:spPr/>
        <p:txBody>
          <a:bodyPr/>
          <a:lstStyle/>
          <a:p>
            <a:pPr eaLnBrk="1" hangingPunct="1"/>
            <a:r>
              <a:rPr lang="en-US" altLang="zh-CN"/>
              <a:t>检查条款</a:t>
            </a:r>
          </a:p>
        </p:txBody>
      </p:sp>
      <p:sp>
        <p:nvSpPr>
          <p:cNvPr id="37894" name="Rectangle 3">
            <a:extLst>
              <a:ext uri="{FF2B5EF4-FFF2-40B4-BE49-F238E27FC236}">
                <a16:creationId xmlns:a16="http://schemas.microsoft.com/office/drawing/2014/main" id="{6152AAFC-2BA2-2931-BC35-98DECDC12ECC}"/>
              </a:ext>
            </a:extLst>
          </p:cNvPr>
          <p:cNvSpPr>
            <a:spLocks noGrp="1" noChangeArrowheads="1"/>
          </p:cNvSpPr>
          <p:nvPr>
            <p:ph type="body" idx="1"/>
          </p:nvPr>
        </p:nvSpPr>
        <p:spPr/>
        <p:txBody>
          <a:bodyPr/>
          <a:lstStyle/>
          <a:p>
            <a:pPr lvl="1" eaLnBrk="1" hangingPunct="1"/>
            <a:endParaRPr lang="en-US" altLang="zh-CN"/>
          </a:p>
          <a:p>
            <a:pPr lvl="1" eaLnBrk="1" hangingPunct="1"/>
            <a:endParaRPr lang="en-US" altLang="zh-CN"/>
          </a:p>
          <a:p>
            <a:pPr lvl="1" eaLnBrk="1" hangingPunct="1"/>
            <a:endParaRPr lang="en-US" altLang="zh-CN"/>
          </a:p>
          <a:p>
            <a:pPr lvl="1" eaLnBrk="1" hangingPunct="1"/>
            <a:r>
              <a:rPr lang="en-US" altLang="zh-CN"/>
              <a:t>该域有一个约束条件，确保每小时工资大于4.00。</a:t>
            </a:r>
          </a:p>
          <a:p>
            <a:pPr lvl="1" eaLnBrk="1" hangingPunct="1"/>
            <a:r>
              <a:rPr lang="en-US" altLang="zh-CN"/>
              <a:t>子句</a:t>
            </a:r>
            <a:r>
              <a:rPr lang="en-US" altLang="zh-CN" sz="3200" b="1">
                <a:solidFill>
                  <a:srgbClr val="CC0066"/>
                </a:solidFill>
              </a:rPr>
              <a:t>constraint </a:t>
            </a:r>
            <a:r>
              <a:rPr lang="en-US" altLang="zh-CN" i="1"/>
              <a:t>value_test</a:t>
            </a:r>
            <a:r>
              <a:rPr lang="en-US" altLang="zh-CN"/>
              <a:t>是可选的；对于指示更新违反了哪一个约束很有用。</a:t>
            </a:r>
          </a:p>
          <a:p>
            <a:pPr eaLnBrk="1" hangingPunct="1"/>
            <a:endParaRPr lang="en-US" altLang="zh-CN"/>
          </a:p>
        </p:txBody>
      </p:sp>
      <p:sp>
        <p:nvSpPr>
          <p:cNvPr id="37895" name="Rectangle 6">
            <a:extLst>
              <a:ext uri="{FF2B5EF4-FFF2-40B4-BE49-F238E27FC236}">
                <a16:creationId xmlns:a16="http://schemas.microsoft.com/office/drawing/2014/main" id="{FBB388D6-9479-BDAC-CD96-7BA5CA272167}"/>
              </a:ext>
            </a:extLst>
          </p:cNvPr>
          <p:cNvSpPr>
            <a:spLocks noChangeArrowheads="1"/>
          </p:cNvSpPr>
          <p:nvPr/>
        </p:nvSpPr>
        <p:spPr bwMode="auto">
          <a:xfrm>
            <a:off x="395288" y="1844675"/>
            <a:ext cx="8410575" cy="11461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lnSpc>
                <a:spcPct val="120000"/>
              </a:lnSpc>
              <a:buFontTx/>
              <a:buNone/>
            </a:pPr>
            <a:r>
              <a:rPr lang="en-US" altLang="zh-CN" sz="2800" b="1"/>
              <a:t>创建域 </a:t>
            </a:r>
            <a:r>
              <a:rPr lang="en-US" altLang="zh-CN" sz="2800" i="1"/>
              <a:t>hourly_wage </a:t>
            </a:r>
            <a:r>
              <a:rPr lang="en-US" altLang="zh-CN" sz="2800" b="1"/>
              <a:t>numeric(5,2)</a:t>
            </a:r>
            <a:br>
              <a:rPr lang="en-US" altLang="zh-CN" sz="2800" b="1"/>
            </a:br>
            <a:r>
              <a:rPr lang="en-US" altLang="zh-CN" sz="2800" b="1"/>
              <a:t>       约束</a:t>
            </a:r>
            <a:r>
              <a:rPr lang="en-US" altLang="zh-CN" sz="2800" i="1"/>
              <a:t>值_测试</a:t>
            </a:r>
            <a:r>
              <a:rPr lang="en-US" altLang="zh-CN" sz="2800" b="1"/>
              <a:t>检查</a:t>
            </a:r>
            <a:r>
              <a:rPr lang="en-US" altLang="zh-CN" sz="2800"/>
              <a:t>(</a:t>
            </a:r>
            <a:r>
              <a:rPr lang="en-US" altLang="zh-CN" sz="2800" i="1"/>
              <a:t>值</a:t>
            </a:r>
            <a:r>
              <a:rPr lang="en-US" altLang="zh-CN" sz="2800"/>
              <a:t>&gt; = 4.00)</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704516"/>
                                        </p:tgtEl>
                                        <p:attrNameLst>
                                          <p:attrName>style.visibility</p:attrName>
                                        </p:attrNameLst>
                                      </p:cBhvr>
                                      <p:to>
                                        <p:strVal val="visible"/>
                                      </p:to>
                                    </p:set>
                                    <p:anim calcmode="lin" valueType="num">
                                      <p:cBhvr additive="base">
                                        <p:cTn id="7" dur="500" fill="hold"/>
                                        <p:tgtEl>
                                          <p:spTgt spid="704516"/>
                                        </p:tgtEl>
                                        <p:attrNameLst>
                                          <p:attrName>ppt_x</p:attrName>
                                        </p:attrNameLst>
                                      </p:cBhvr>
                                      <p:tavLst>
                                        <p:tav tm="0">
                                          <p:val>
                                            <p:strVal val="#ppt_x"/>
                                          </p:val>
                                        </p:tav>
                                        <p:tav tm="100000">
                                          <p:val>
                                            <p:strVal val="#ppt_x"/>
                                          </p:val>
                                        </p:tav>
                                      </p:tavLst>
                                    </p:anim>
                                    <p:anim calcmode="lin" valueType="num">
                                      <p:cBhvr additive="base">
                                        <p:cTn id="8" dur="500" fill="hold"/>
                                        <p:tgtEl>
                                          <p:spTgt spid="7045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6" grpId="0" animBg="1"/>
    </p:bldLst>
  </p:timing>
</p:sld>
</file>

<file path=ppt/slides/slide1833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a:extLst>
              <a:ext uri="{FF2B5EF4-FFF2-40B4-BE49-F238E27FC236}">
                <a16:creationId xmlns:a16="http://schemas.microsoft.com/office/drawing/2014/main" id="{45352571-EF51-C5F8-9093-E2F709AF31BD}"/>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39939" name="灯片编号占位符 5">
            <a:extLst>
              <a:ext uri="{FF2B5EF4-FFF2-40B4-BE49-F238E27FC236}">
                <a16:creationId xmlns:a16="http://schemas.microsoft.com/office/drawing/2014/main" id="{47170A6C-A9D7-AEE0-3E95-A8925B67A5B2}"/>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CF5575C2-A66F-4E9C-A84B-C012FF86C86B}" type="slidenum">
              <a:rPr lang="en-US" altLang="zh-CN" sz="1800"/>
              <a:t>18</a:t>
            </a:fld>
            <a:endParaRPr lang="en-US" altLang="zh-CN" sz="1800"/>
          </a:p>
        </p:txBody>
      </p:sp>
      <p:sp>
        <p:nvSpPr>
          <p:cNvPr id="39940" name="Rectangle 2">
            <a:extLst>
              <a:ext uri="{FF2B5EF4-FFF2-40B4-BE49-F238E27FC236}">
                <a16:creationId xmlns:a16="http://schemas.microsoft.com/office/drawing/2014/main" id="{AC769ABE-23D2-CB94-F882-657262A34890}"/>
              </a:ext>
            </a:extLst>
          </p:cNvPr>
          <p:cNvSpPr>
            <a:spLocks noGrp="1" noChangeArrowheads="1"/>
          </p:cNvSpPr>
          <p:nvPr>
            <p:ph type="title"/>
          </p:nvPr>
        </p:nvSpPr>
        <p:spPr/>
        <p:txBody>
          <a:bodyPr/>
          <a:lstStyle/>
          <a:p>
            <a:pPr eaLnBrk="1" hangingPunct="1"/>
            <a:r>
              <a:rPr lang="en-US" altLang="zh-CN"/>
              <a:t>参照完整性</a:t>
            </a:r>
          </a:p>
        </p:txBody>
      </p:sp>
      <p:sp>
        <p:nvSpPr>
          <p:cNvPr id="39941" name="Rectangle 3">
            <a:extLst>
              <a:ext uri="{FF2B5EF4-FFF2-40B4-BE49-F238E27FC236}">
                <a16:creationId xmlns:a16="http://schemas.microsoft.com/office/drawing/2014/main" id="{CE268801-2D2C-5117-334E-9BC0F5501CB8}"/>
              </a:ext>
            </a:extLst>
          </p:cNvPr>
          <p:cNvSpPr>
            <a:spLocks noGrp="1" noChangeArrowheads="1"/>
          </p:cNvSpPr>
          <p:nvPr>
            <p:ph type="body" idx="1"/>
          </p:nvPr>
        </p:nvSpPr>
        <p:spPr>
          <a:xfrm>
            <a:off x="395288" y="1628775"/>
            <a:ext cx="8353425" cy="1655763"/>
          </a:xfrm>
        </p:spPr>
        <p:txBody>
          <a:bodyPr/>
          <a:lstStyle/>
          <a:p>
            <a:pPr eaLnBrk="1" hangingPunct="1">
              <a:lnSpc>
                <a:spcPct val="90000"/>
              </a:lnSpc>
            </a:pPr>
            <a:r>
              <a:rPr lang="en-US" altLang="zh-CN" sz="2800"/>
              <a:t>确保在一个关系中出现的某个属性集的值也出现在另一个关系中的某个属性集上。</a:t>
            </a:r>
          </a:p>
        </p:txBody>
      </p:sp>
      <p:sp>
        <p:nvSpPr>
          <p:cNvPr id="39942" name="Rectangle 4">
            <a:extLst>
              <a:ext uri="{FF2B5EF4-FFF2-40B4-BE49-F238E27FC236}">
                <a16:creationId xmlns:a16="http://schemas.microsoft.com/office/drawing/2014/main" id="{BC7C702D-E2B2-D994-4FFC-E4CD9708911C}"/>
              </a:ext>
            </a:extLst>
          </p:cNvPr>
          <p:cNvSpPr>
            <a:spLocks noChangeArrowheads="1"/>
          </p:cNvSpPr>
          <p:nvPr/>
        </p:nvSpPr>
        <p:spPr bwMode="auto">
          <a:xfrm>
            <a:off x="684213" y="3357563"/>
            <a:ext cx="7920037" cy="12160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a:t>如果 </a:t>
            </a:r>
            <a:r>
              <a:rPr lang="en-US" altLang="zh-CN" sz="2400">
                <a:latin typeface="Arial" panose="020B0604020202020204" pitchFamily="34" charset="0"/>
              </a:rPr>
              <a:t>"</a:t>
            </a:r>
            <a:r>
              <a:rPr lang="en-US" altLang="zh-CN" sz="2400"/>
              <a:t>Perryridge </a:t>
            </a:r>
            <a:r>
              <a:rPr lang="en-US" altLang="zh-CN" sz="2400">
                <a:latin typeface="Arial" panose="020B0604020202020204" pitchFamily="34" charset="0"/>
              </a:rPr>
              <a:t>"</a:t>
            </a:r>
            <a:r>
              <a:rPr lang="en-US" altLang="zh-CN" sz="2400"/>
              <a:t>是出现在</a:t>
            </a:r>
            <a:r>
              <a:rPr lang="en-US" altLang="zh-CN" sz="2400" i="1"/>
              <a:t>账户</a:t>
            </a:r>
            <a:r>
              <a:rPr lang="en-US" altLang="zh-CN" sz="2400"/>
              <a:t>关系</a:t>
            </a:r>
            <a:r>
              <a:rPr lang="en-US" altLang="zh-CN" sz="2400"/>
              <a:t>中的一个图元中的分支名称</a:t>
            </a:r>
            <a:r>
              <a:rPr lang="en-US" altLang="zh-CN" sz="2400"/>
              <a:t>，那么在</a:t>
            </a:r>
            <a:r>
              <a:rPr lang="en-US" altLang="zh-CN" sz="2400" i="1"/>
              <a:t>分支</a:t>
            </a:r>
            <a:r>
              <a:rPr lang="en-US" altLang="zh-CN" sz="2400"/>
              <a:t>关系</a:t>
            </a:r>
            <a:r>
              <a:rPr lang="en-US" altLang="zh-CN" sz="2400"/>
              <a:t>中存在一个</a:t>
            </a:r>
            <a:r>
              <a:rPr lang="en-US" altLang="zh-CN" sz="2400"/>
              <a:t>分支 </a:t>
            </a:r>
            <a:r>
              <a:rPr lang="en-US" altLang="zh-CN" sz="2400">
                <a:latin typeface="Arial" panose="020B0604020202020204" pitchFamily="34" charset="0"/>
              </a:rPr>
              <a:t>"</a:t>
            </a:r>
            <a:r>
              <a:rPr lang="en-US" altLang="zh-CN" sz="2400"/>
              <a:t>Perryridge </a:t>
            </a:r>
            <a:r>
              <a:rPr lang="en-US" altLang="zh-CN" sz="2400">
                <a:latin typeface="Arial" panose="020B0604020202020204" pitchFamily="34" charset="0"/>
              </a:rPr>
              <a:t>"的</a:t>
            </a:r>
            <a:r>
              <a:rPr lang="en-US" altLang="zh-CN" sz="2400"/>
              <a:t>图元</a:t>
            </a:r>
            <a:r>
              <a:rPr lang="en-US" altLang="zh-CN" sz="2400"/>
              <a:t>。</a:t>
            </a:r>
          </a:p>
        </p:txBody>
      </p:sp>
      <p:sp>
        <p:nvSpPr>
          <p:cNvPr id="39943" name="Rectangle 6">
            <a:extLst>
              <a:ext uri="{FF2B5EF4-FFF2-40B4-BE49-F238E27FC236}">
                <a16:creationId xmlns:a16="http://schemas.microsoft.com/office/drawing/2014/main" id="{B16FAF27-937B-B187-6868-3A86B82C9B41}"/>
              </a:ext>
            </a:extLst>
          </p:cNvPr>
          <p:cNvSpPr>
            <a:spLocks noChangeArrowheads="1"/>
          </p:cNvSpPr>
          <p:nvPr/>
        </p:nvSpPr>
        <p:spPr bwMode="auto">
          <a:xfrm>
            <a:off x="395288" y="4652963"/>
            <a:ext cx="835342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lnSpc>
                <a:spcPct val="90000"/>
              </a:lnSpc>
            </a:pPr>
            <a:r>
              <a:rPr lang="en-US" altLang="zh-CN" sz="2800"/>
              <a:t>主键、候选键和外键可以作为SQL</a:t>
            </a:r>
            <a:r>
              <a:rPr lang="en-US" altLang="zh-CN" sz="2800" b="1"/>
              <a:t>创建表</a:t>
            </a:r>
            <a:r>
              <a:rPr lang="en-US" altLang="zh-CN" sz="2800"/>
              <a:t>语句</a:t>
            </a:r>
            <a:r>
              <a:rPr lang="en-US" altLang="zh-CN" sz="2800"/>
              <a:t>的一部分来指定</a:t>
            </a:r>
          </a:p>
        </p:txBody>
      </p:sp>
    </p:spTree>
  </p:cSld>
  <p:clrMapOvr>
    <a:masterClrMapping/>
  </p:clrMapOvr>
  <p:transition spd="med">
    <p:fade/>
    <p:sndAc>
      <p:stSnd>
        <p:snd r:embed="rId3" name="click.wav"/>
      </p:stSnd>
    </p:sndAc>
  </p:transition>
</p:sld>
</file>

<file path=ppt/slides/slide19171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a:extLst>
              <a:ext uri="{FF2B5EF4-FFF2-40B4-BE49-F238E27FC236}">
                <a16:creationId xmlns:a16="http://schemas.microsoft.com/office/drawing/2014/main" id="{7ECE29DF-B966-9742-40A0-96C795131608}"/>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41987" name="灯片编号占位符 5">
            <a:extLst>
              <a:ext uri="{FF2B5EF4-FFF2-40B4-BE49-F238E27FC236}">
                <a16:creationId xmlns:a16="http://schemas.microsoft.com/office/drawing/2014/main" id="{A5BB7D7E-AB3B-63B4-E85A-8669DAF56A0A}"/>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4EF75EA3-06EC-48B8-8608-A11DDD491EEB}" type="slidenum">
              <a:rPr lang="en-US" altLang="zh-CN" sz="1800"/>
              <a:t>19</a:t>
            </a:fld>
            <a:endParaRPr lang="en-US" altLang="zh-CN" sz="1800"/>
          </a:p>
        </p:txBody>
      </p:sp>
      <p:sp>
        <p:nvSpPr>
          <p:cNvPr id="41988" name="Rectangle 3">
            <a:extLst>
              <a:ext uri="{FF2B5EF4-FFF2-40B4-BE49-F238E27FC236}">
                <a16:creationId xmlns:a16="http://schemas.microsoft.com/office/drawing/2014/main" id="{EDB608D6-6DCB-9082-51B0-23AE3906CDF6}"/>
              </a:ext>
            </a:extLst>
          </p:cNvPr>
          <p:cNvSpPr>
            <a:spLocks noGrp="1" noChangeArrowheads="1"/>
          </p:cNvSpPr>
          <p:nvPr>
            <p:ph type="body" idx="1"/>
          </p:nvPr>
        </p:nvSpPr>
        <p:spPr/>
        <p:txBody>
          <a:bodyPr/>
          <a:lstStyle/>
          <a:p>
            <a:pPr marL="176213" indent="-176213" eaLnBrk="1" hangingPunct="1"/>
            <a:r>
              <a:rPr lang="en-US" altLang="zh-CN" sz="2800" b="1">
                <a:solidFill>
                  <a:srgbClr val="CC0066"/>
                </a:solidFill>
              </a:rPr>
              <a:t>主键</a:t>
            </a:r>
            <a:r>
              <a:rPr lang="en-US" altLang="zh-CN" sz="2800"/>
              <a:t>子句列出了构成主键的属性。</a:t>
            </a:r>
          </a:p>
          <a:p>
            <a:pPr marL="176213" indent="-176213" eaLnBrk="1" hangingPunct="1"/>
            <a:r>
              <a:rPr lang="en-US" altLang="zh-CN" sz="2800" b="1">
                <a:solidFill>
                  <a:srgbClr val="CC0066"/>
                </a:solidFill>
              </a:rPr>
              <a:t>唯一</a:t>
            </a:r>
            <a:r>
              <a:rPr lang="en-US" altLang="zh-CN" sz="2800"/>
              <a:t>子句列出了构成候选键的属性。</a:t>
            </a:r>
          </a:p>
          <a:p>
            <a:pPr marL="176213" indent="-176213" eaLnBrk="1" hangingPunct="1"/>
            <a:r>
              <a:rPr lang="en-US" altLang="zh-CN" sz="2800" b="1">
                <a:solidFill>
                  <a:srgbClr val="CC0066"/>
                </a:solidFill>
              </a:rPr>
              <a:t>外</a:t>
            </a:r>
            <a:r>
              <a:rPr lang="en-US" altLang="zh-CN" sz="2800"/>
              <a:t>键子句列出了构成外键的属性和外键所引用的关系的名称。 </a:t>
            </a:r>
          </a:p>
          <a:p>
            <a:pPr lvl="1" eaLnBrk="1" hangingPunct="1"/>
            <a:r>
              <a:rPr lang="en-US" altLang="zh-CN" sz="2400"/>
              <a:t>默认情况下，一个外键引用被引用表的主键属性。</a:t>
            </a:r>
          </a:p>
        </p:txBody>
      </p:sp>
      <p:sp>
        <p:nvSpPr>
          <p:cNvPr id="776196" name="Rectangle 4">
            <a:extLst>
              <a:ext uri="{FF2B5EF4-FFF2-40B4-BE49-F238E27FC236}">
                <a16:creationId xmlns:a16="http://schemas.microsoft.com/office/drawing/2014/main" id="{69D98994-2A16-6724-6E4B-B2549A9C7203}"/>
              </a:ext>
            </a:extLst>
          </p:cNvPr>
          <p:cNvSpPr>
            <a:spLocks noChangeArrowheads="1"/>
          </p:cNvSpPr>
          <p:nvPr/>
        </p:nvSpPr>
        <p:spPr bwMode="auto">
          <a:xfrm>
            <a:off x="7164388" y="476250"/>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41990" name="Rectangle 5">
            <a:extLst>
              <a:ext uri="{FF2B5EF4-FFF2-40B4-BE49-F238E27FC236}">
                <a16:creationId xmlns:a16="http://schemas.microsoft.com/office/drawing/2014/main" id="{EE27BA57-DF37-4E2B-88ED-94DEC199F8CB}"/>
              </a:ext>
            </a:extLst>
          </p:cNvPr>
          <p:cNvSpPr>
            <a:spLocks noGrp="1" noChangeArrowheads="1"/>
          </p:cNvSpPr>
          <p:nvPr>
            <p:ph type="title"/>
          </p:nvPr>
        </p:nvSpPr>
        <p:spPr>
          <a:noFill/>
        </p:spPr>
        <p:txBody>
          <a:bodyPr/>
          <a:lstStyle/>
          <a:p>
            <a:pPr eaLnBrk="1" hangingPunct="1"/>
            <a:r>
              <a:rPr lang="en-US" altLang="zh-CN"/>
              <a:t>参照完整性</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776196"/>
                                        </p:tgtEl>
                                        <p:attrNameLst>
                                          <p:attrName>style.visibility</p:attrName>
                                        </p:attrNameLst>
                                      </p:cBhvr>
                                      <p:to>
                                        <p:strVal val="visible"/>
                                      </p:to>
                                    </p:set>
                                    <p:anim calcmode="lin" valueType="num">
                                      <p:cBhvr additive="base">
                                        <p:cTn id="7" dur="500" fill="hold"/>
                                        <p:tgtEl>
                                          <p:spTgt spid="776196"/>
                                        </p:tgtEl>
                                        <p:attrNameLst>
                                          <p:attrName>ppt_x</p:attrName>
                                        </p:attrNameLst>
                                      </p:cBhvr>
                                      <p:tavLst>
                                        <p:tav tm="0">
                                          <p:val>
                                            <p:strVal val="#ppt_x"/>
                                          </p:val>
                                        </p:tav>
                                        <p:tav tm="100000">
                                          <p:val>
                                            <p:strVal val="#ppt_x"/>
                                          </p:val>
                                        </p:tav>
                                      </p:tavLst>
                                    </p:anim>
                                    <p:anim calcmode="lin" valueType="num">
                                      <p:cBhvr additive="base">
                                        <p:cTn id="8" dur="500" fill="hold"/>
                                        <p:tgtEl>
                                          <p:spTgt spid="77619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6" grpId="0" animBg="1"/>
    </p:bldLst>
  </p:timing>
</p:sld>
</file>

<file path=ppt/slides/slide206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2">
            <a:extLst>
              <a:ext uri="{FF2B5EF4-FFF2-40B4-BE49-F238E27FC236}">
                <a16:creationId xmlns:a16="http://schemas.microsoft.com/office/drawing/2014/main" id="{DC66871A-4DBE-5B14-AC2E-07DC0DE5C329}"/>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44035" name="灯片编号占位符 3">
            <a:extLst>
              <a:ext uri="{FF2B5EF4-FFF2-40B4-BE49-F238E27FC236}">
                <a16:creationId xmlns:a16="http://schemas.microsoft.com/office/drawing/2014/main" id="{6AE1A0D1-DA30-BE65-E230-0EDF73814B8F}"/>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262812E9-224C-4A5C-B558-9B025384C3AB}" type="slidenum">
              <a:rPr lang="en-US" altLang="zh-CN" sz="1800"/>
              <a:t>20</a:t>
            </a:fld>
            <a:endParaRPr lang="en-US" altLang="zh-CN" sz="1800"/>
          </a:p>
        </p:txBody>
      </p:sp>
      <p:sp>
        <p:nvSpPr>
          <p:cNvPr id="708612" name="Rectangle 4">
            <a:extLst>
              <a:ext uri="{FF2B5EF4-FFF2-40B4-BE49-F238E27FC236}">
                <a16:creationId xmlns:a16="http://schemas.microsoft.com/office/drawing/2014/main" id="{2C0FD354-56F5-381D-FC4F-CE571A6227C1}"/>
              </a:ext>
            </a:extLst>
          </p:cNvPr>
          <p:cNvSpPr>
            <a:spLocks noChangeArrowheads="1"/>
          </p:cNvSpPr>
          <p:nvPr/>
        </p:nvSpPr>
        <p:spPr bwMode="auto">
          <a:xfrm>
            <a:off x="1187450" y="333375"/>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44037" name="Rectangle 5">
            <a:extLst>
              <a:ext uri="{FF2B5EF4-FFF2-40B4-BE49-F238E27FC236}">
                <a16:creationId xmlns:a16="http://schemas.microsoft.com/office/drawing/2014/main" id="{836A4C6B-7409-FD0E-CBBF-6EA5B45508B1}"/>
              </a:ext>
            </a:extLst>
          </p:cNvPr>
          <p:cNvSpPr>
            <a:spLocks noChangeArrowheads="1"/>
          </p:cNvSpPr>
          <p:nvPr/>
        </p:nvSpPr>
        <p:spPr bwMode="auto">
          <a:xfrm>
            <a:off x="1116013" y="1228725"/>
            <a:ext cx="5327650" cy="212883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lnSpc>
                <a:spcPct val="110000"/>
              </a:lnSpc>
              <a:buFontTx/>
              <a:buNone/>
            </a:pPr>
            <a:r>
              <a:rPr lang="en-US" altLang="zh-CN" sz="2400" b="1"/>
              <a:t>创建表</a:t>
            </a:r>
            <a:r>
              <a:rPr lang="en-US" altLang="zh-CN" sz="2400" i="1"/>
              <a:t>customer</a:t>
            </a:r>
            <a:br>
              <a:rPr lang="en-US" altLang="zh-CN" sz="2400" i="1"/>
            </a:br>
            <a:r>
              <a:rPr lang="en-US" altLang="zh-CN" sz="2400"/>
              <a:t>(</a:t>
            </a:r>
            <a:r>
              <a:rPr lang="en-US" altLang="zh-CN" sz="2400" i="1"/>
              <a:t>customer_name </a:t>
            </a:r>
            <a:r>
              <a:rPr lang="en-US" altLang="zh-CN" sz="2400" b="1"/>
              <a:t>char</a:t>
            </a:r>
            <a:r>
              <a:rPr lang="en-US" altLang="zh-CN" sz="2400"/>
              <a:t>(20)</a:t>
            </a:r>
            <a:r>
              <a:rPr lang="en-US" altLang="zh-CN" sz="2400" b="1"/>
              <a:t>,</a:t>
            </a:r>
            <a:br>
              <a:rPr lang="en-US" altLang="zh-CN" sz="2400" b="1"/>
            </a:br>
            <a:r>
              <a:rPr lang="en-US" altLang="zh-CN" sz="2400" i="1"/>
              <a:t>customer_street </a:t>
            </a:r>
            <a:r>
              <a:rPr lang="en-US" altLang="zh-CN" sz="2400" b="1"/>
              <a:t>char</a:t>
            </a:r>
            <a:r>
              <a:rPr lang="en-US" altLang="zh-CN" sz="2400"/>
              <a:t>(30),</a:t>
            </a:r>
            <a:br>
              <a:rPr lang="en-US" altLang="zh-CN" sz="2400"/>
            </a:br>
            <a:r>
              <a:rPr lang="en-US" altLang="zh-CN" sz="2400" i="1"/>
              <a:t>customer_city </a:t>
            </a:r>
            <a:r>
              <a:rPr lang="en-US" altLang="zh-CN" sz="2400" b="1"/>
              <a:t>char(30</a:t>
            </a:r>
            <a:r>
              <a:rPr lang="en-US" altLang="zh-CN" sz="2400"/>
              <a:t>),</a:t>
            </a:r>
            <a:br>
              <a:rPr lang="en-US" altLang="zh-CN" sz="2400"/>
            </a:br>
            <a:r>
              <a:rPr lang="en-US" altLang="zh-CN" sz="2400" b="1"/>
              <a:t>主键</a:t>
            </a:r>
            <a:r>
              <a:rPr lang="en-US" altLang="zh-CN" sz="2400"/>
              <a:t>(</a:t>
            </a:r>
            <a:r>
              <a:rPr lang="en-US" altLang="zh-CN" sz="2400" i="1"/>
              <a:t>customer_name )</a:t>
            </a:r>
            <a:r>
              <a:rPr lang="en-US" altLang="zh-CN" sz="2400"/>
              <a:t>)</a:t>
            </a:r>
          </a:p>
        </p:txBody>
      </p:sp>
      <p:sp>
        <p:nvSpPr>
          <p:cNvPr id="44038" name="Rectangle 6">
            <a:extLst>
              <a:ext uri="{FF2B5EF4-FFF2-40B4-BE49-F238E27FC236}">
                <a16:creationId xmlns:a16="http://schemas.microsoft.com/office/drawing/2014/main" id="{ECF53ACE-C3CA-C82D-DA62-8706F9757F89}"/>
              </a:ext>
            </a:extLst>
          </p:cNvPr>
          <p:cNvSpPr>
            <a:spLocks noChangeArrowheads="1"/>
          </p:cNvSpPr>
          <p:nvPr/>
        </p:nvSpPr>
        <p:spPr bwMode="auto">
          <a:xfrm>
            <a:off x="1116013" y="3644900"/>
            <a:ext cx="5329237" cy="212883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lnSpc>
                <a:spcPct val="110000"/>
              </a:lnSpc>
              <a:buFontTx/>
              <a:buNone/>
            </a:pPr>
            <a:r>
              <a:rPr lang="en-US" altLang="zh-CN" sz="2400" b="1"/>
              <a:t>创建表 </a:t>
            </a:r>
            <a:r>
              <a:rPr lang="en-US" altLang="zh-CN" sz="2400" i="1"/>
              <a:t>branch</a:t>
            </a:r>
            <a:br>
              <a:rPr lang="en-US" altLang="zh-CN" sz="2400" i="1"/>
            </a:br>
            <a:r>
              <a:rPr lang="en-US" altLang="zh-CN" sz="2400"/>
              <a:t>(branch_name </a:t>
            </a:r>
            <a:r>
              <a:rPr lang="en-US" altLang="zh-CN" sz="2400" b="1"/>
              <a:t>char</a:t>
            </a:r>
            <a:r>
              <a:rPr lang="en-US" altLang="zh-CN" sz="2400"/>
              <a:t>(15)</a:t>
            </a:r>
            <a:r>
              <a:rPr lang="en-US" altLang="zh-CN" sz="2400" b="1"/>
              <a:t>,</a:t>
            </a:r>
            <a:br>
              <a:rPr lang="en-US" altLang="zh-CN" sz="2400" b="1"/>
            </a:br>
            <a:r>
              <a:rPr lang="en-US" altLang="zh-CN" sz="2400" i="1"/>
              <a:t>branch_city </a:t>
            </a:r>
            <a:r>
              <a:rPr lang="en-US" altLang="zh-CN" sz="2400" b="1"/>
              <a:t>char</a:t>
            </a:r>
            <a:r>
              <a:rPr lang="en-US" altLang="zh-CN" sz="2400"/>
              <a:t>(30),</a:t>
            </a:r>
            <a:br>
              <a:rPr lang="en-US" altLang="zh-CN" sz="2400"/>
            </a:br>
            <a:r>
              <a:rPr lang="en-US" altLang="zh-CN" sz="2400" i="1"/>
              <a:t>assets </a:t>
            </a:r>
            <a:r>
              <a:rPr lang="en-US" altLang="zh-CN" sz="2400" b="1"/>
              <a:t>numeric</a:t>
            </a:r>
            <a:r>
              <a:rPr lang="en-US" altLang="zh-CN" sz="2400"/>
              <a:t>(12,2),</a:t>
            </a:r>
            <a:br>
              <a:rPr lang="en-US" altLang="zh-CN" sz="2400"/>
            </a:br>
            <a:r>
              <a:rPr lang="en-US" altLang="zh-CN" sz="2400" b="1"/>
              <a:t>主键</a:t>
            </a:r>
            <a:r>
              <a:rPr lang="en-US" altLang="zh-CN" sz="2400"/>
              <a:t>(</a:t>
            </a:r>
            <a:r>
              <a:rPr lang="en-US" altLang="zh-CN" sz="2400" i="1"/>
              <a:t>branch_name </a:t>
            </a:r>
            <a:r>
              <a:rPr lang="en-US" altLang="zh-CN" sz="2400"/>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08612"/>
                                        </p:tgtEl>
                                        <p:attrNameLst>
                                          <p:attrName>style.visibility</p:attrName>
                                        </p:attrNameLst>
                                      </p:cBhvr>
                                      <p:to>
                                        <p:strVal val="visible"/>
                                      </p:to>
                                    </p:set>
                                    <p:animEffect transition="in" filter="checkerboard(across)">
                                      <p:cBhvr>
                                        <p:cTn id="7" dur="500"/>
                                        <p:tgtEl>
                                          <p:spTgt spid="70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2" grpId="0" animBg="1"/>
    </p:bldLst>
  </p:timing>
</p:sld>
</file>

<file path=ppt/slides/slide21393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2">
            <a:extLst>
              <a:ext uri="{FF2B5EF4-FFF2-40B4-BE49-F238E27FC236}">
                <a16:creationId xmlns:a16="http://schemas.microsoft.com/office/drawing/2014/main" id="{61C50C35-D0FC-D8B7-5049-E18A7D7FC955}"/>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46083" name="灯片编号占位符 3">
            <a:extLst>
              <a:ext uri="{FF2B5EF4-FFF2-40B4-BE49-F238E27FC236}">
                <a16:creationId xmlns:a16="http://schemas.microsoft.com/office/drawing/2014/main" id="{1BAF7B40-D763-9C55-77BB-6781FC999932}"/>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E15505B8-182C-4F4B-AA5B-311B53DB67DA}" type="slidenum">
              <a:rPr lang="en-US" altLang="zh-CN" sz="1800"/>
              <a:t>21</a:t>
            </a:fld>
            <a:endParaRPr lang="en-US" altLang="zh-CN" sz="1800"/>
          </a:p>
        </p:txBody>
      </p:sp>
      <p:sp>
        <p:nvSpPr>
          <p:cNvPr id="709636" name="Rectangle 4">
            <a:extLst>
              <a:ext uri="{FF2B5EF4-FFF2-40B4-BE49-F238E27FC236}">
                <a16:creationId xmlns:a16="http://schemas.microsoft.com/office/drawing/2014/main" id="{64654633-100C-CA89-4E04-74173F48BD52}"/>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46085" name="Rectangle 5">
            <a:extLst>
              <a:ext uri="{FF2B5EF4-FFF2-40B4-BE49-F238E27FC236}">
                <a16:creationId xmlns:a16="http://schemas.microsoft.com/office/drawing/2014/main" id="{BD0F2878-5223-B8F0-1234-F6AF37152E6D}"/>
              </a:ext>
            </a:extLst>
          </p:cNvPr>
          <p:cNvSpPr>
            <a:spLocks noChangeArrowheads="1"/>
          </p:cNvSpPr>
          <p:nvPr/>
        </p:nvSpPr>
        <p:spPr bwMode="auto">
          <a:xfrm>
            <a:off x="611188" y="1125538"/>
            <a:ext cx="7078662" cy="23114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b="1"/>
              <a:t>创建表</a:t>
            </a:r>
            <a:r>
              <a:rPr lang="en-US" altLang="zh-CN" sz="2400" i="1"/>
              <a:t>account</a:t>
            </a:r>
            <a:br>
              <a:rPr lang="en-US" altLang="zh-CN" sz="2400" i="1"/>
            </a:br>
            <a:r>
              <a:rPr lang="en-US" altLang="zh-CN" sz="2400"/>
              <a:t>(</a:t>
            </a:r>
            <a:r>
              <a:rPr lang="en-US" altLang="zh-CN" sz="2400" i="1"/>
              <a:t>account_number </a:t>
            </a:r>
            <a:r>
              <a:rPr lang="en-US" altLang="zh-CN" sz="2400" b="1"/>
              <a:t>char</a:t>
            </a:r>
            <a:r>
              <a:rPr lang="en-US" altLang="zh-CN" sz="2400"/>
              <a:t>(10)</a:t>
            </a:r>
            <a:r>
              <a:rPr lang="en-US" altLang="zh-CN" sz="2400" b="1"/>
              <a:t>,</a:t>
            </a:r>
            <a:br>
              <a:rPr lang="en-US" altLang="zh-CN" sz="2400" b="1"/>
            </a:br>
            <a:r>
              <a:rPr lang="en-US" altLang="zh-CN" sz="2400" i="1"/>
              <a:t>branch_name </a:t>
            </a:r>
            <a:r>
              <a:rPr lang="en-US" altLang="zh-CN" sz="2400" b="1"/>
              <a:t>char</a:t>
            </a:r>
            <a:r>
              <a:rPr lang="en-US" altLang="zh-CN" sz="2400"/>
              <a:t>(15),</a:t>
            </a:r>
            <a:br>
              <a:rPr lang="en-US" altLang="zh-CN" sz="2400"/>
            </a:br>
            <a:r>
              <a:rPr lang="en-US" altLang="zh-CN" sz="2400" i="1"/>
              <a:t>余额</a:t>
            </a:r>
            <a:r>
              <a:rPr lang="en-US" altLang="zh-CN" sz="2400" b="1"/>
              <a:t>为整数</a:t>
            </a:r>
            <a:r>
              <a:rPr lang="en-US" altLang="zh-CN" sz="2400"/>
              <a:t>。</a:t>
            </a:r>
            <a:br>
              <a:rPr lang="en-US" altLang="zh-CN" sz="2400"/>
            </a:br>
            <a:r>
              <a:rPr lang="en-US" altLang="zh-CN" sz="2400" b="1"/>
              <a:t>主键</a:t>
            </a:r>
            <a:r>
              <a:rPr lang="en-US" altLang="zh-CN" sz="2400"/>
              <a:t>（</a:t>
            </a:r>
            <a:r>
              <a:rPr lang="en-US" altLang="zh-CN" sz="2400" i="1"/>
              <a:t>account_number）。 </a:t>
            </a:r>
            <a:br>
              <a:rPr lang="en-US" altLang="zh-CN" sz="2400" i="1"/>
            </a:br>
            <a:r>
              <a:rPr lang="en-US" altLang="zh-CN" sz="2400" b="1"/>
              <a:t>外键</a:t>
            </a:r>
            <a:r>
              <a:rPr lang="en-US" altLang="zh-CN" sz="2400"/>
              <a:t>(</a:t>
            </a:r>
            <a:r>
              <a:rPr lang="en-US" altLang="zh-CN" sz="2400" i="1"/>
              <a:t>branch_name</a:t>
            </a:r>
            <a:r>
              <a:rPr lang="en-US" altLang="zh-CN" sz="2400"/>
              <a:t>)</a:t>
            </a:r>
            <a:r>
              <a:rPr lang="en-US" altLang="zh-CN" sz="2400" b="1"/>
              <a:t>引用</a:t>
            </a:r>
            <a:r>
              <a:rPr lang="en-US" altLang="zh-CN" sz="2400" i="1"/>
              <a:t>分支 </a:t>
            </a:r>
            <a:r>
              <a:rPr lang="en-US" altLang="zh-CN" sz="2400"/>
              <a:t>)</a:t>
            </a:r>
          </a:p>
        </p:txBody>
      </p:sp>
      <p:sp>
        <p:nvSpPr>
          <p:cNvPr id="46086" name="Rectangle 6">
            <a:extLst>
              <a:ext uri="{FF2B5EF4-FFF2-40B4-BE49-F238E27FC236}">
                <a16:creationId xmlns:a16="http://schemas.microsoft.com/office/drawing/2014/main" id="{21564BDD-2C1F-615F-E086-3E1965340288}"/>
              </a:ext>
            </a:extLst>
          </p:cNvPr>
          <p:cNvSpPr>
            <a:spLocks noChangeArrowheads="1"/>
          </p:cNvSpPr>
          <p:nvPr/>
        </p:nvSpPr>
        <p:spPr bwMode="auto">
          <a:xfrm>
            <a:off x="611188" y="3709988"/>
            <a:ext cx="7848600" cy="23114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b="1"/>
              <a:t>创建表</a:t>
            </a:r>
            <a:r>
              <a:rPr lang="en-US" altLang="zh-CN" sz="2400" i="1"/>
              <a:t>Depositor</a:t>
            </a:r>
            <a:br>
              <a:rPr lang="en-US" altLang="zh-CN" sz="2400" i="1"/>
            </a:br>
            <a:r>
              <a:rPr lang="en-US" altLang="zh-CN" sz="2400"/>
              <a:t>(</a:t>
            </a:r>
            <a:r>
              <a:rPr lang="en-US" altLang="zh-CN" sz="2400" i="1"/>
              <a:t>customer_name </a:t>
            </a:r>
            <a:r>
              <a:rPr lang="en-US" altLang="zh-CN" sz="2400" b="1"/>
              <a:t>char</a:t>
            </a:r>
            <a:r>
              <a:rPr lang="en-US" altLang="zh-CN" sz="2400"/>
              <a:t>(20)</a:t>
            </a:r>
            <a:r>
              <a:rPr lang="en-US" altLang="zh-CN" sz="2400" b="1"/>
              <a:t>,</a:t>
            </a:r>
            <a:br>
              <a:rPr lang="en-US" altLang="zh-CN" sz="2400" b="1"/>
            </a:br>
            <a:r>
              <a:rPr lang="en-US" altLang="zh-CN" sz="2400" i="1"/>
              <a:t>account_number </a:t>
            </a:r>
            <a:r>
              <a:rPr lang="en-US" altLang="zh-CN" sz="2400" b="1"/>
              <a:t>char</a:t>
            </a:r>
            <a:r>
              <a:rPr lang="en-US" altLang="zh-CN" sz="2400"/>
              <a:t>(10)</a:t>
            </a:r>
            <a:r>
              <a:rPr lang="en-US" altLang="zh-CN" sz="2400" b="1"/>
              <a:t>,</a:t>
            </a:r>
            <a:br>
              <a:rPr lang="en-US" altLang="zh-CN" sz="2400" b="1"/>
            </a:br>
            <a:r>
              <a:rPr lang="en-US" altLang="zh-CN" sz="2400" b="1"/>
              <a:t>主键</a:t>
            </a:r>
            <a:r>
              <a:rPr lang="en-US" altLang="zh-CN" sz="2400"/>
              <a:t>（</a:t>
            </a:r>
            <a:r>
              <a:rPr lang="en-US" altLang="zh-CN" sz="2400" i="1"/>
              <a:t>customer_name, account_number）。</a:t>
            </a:r>
            <a:br>
              <a:rPr lang="en-US" altLang="zh-CN" sz="2400" i="1"/>
            </a:br>
            <a:r>
              <a:rPr lang="en-US" altLang="zh-CN" sz="2400" b="1"/>
              <a:t>外键</a:t>
            </a:r>
            <a:r>
              <a:rPr lang="en-US" altLang="zh-CN" sz="2400"/>
              <a:t>(</a:t>
            </a:r>
            <a:r>
              <a:rPr lang="en-US" altLang="zh-CN" sz="2400" i="1"/>
              <a:t>account_number </a:t>
            </a:r>
            <a:r>
              <a:rPr lang="en-US" altLang="zh-CN" sz="2400"/>
              <a:t>)</a:t>
            </a:r>
            <a:r>
              <a:rPr lang="en-US" altLang="zh-CN" sz="2400" b="1"/>
              <a:t>引用</a:t>
            </a:r>
            <a:r>
              <a:rPr lang="en-US" altLang="zh-CN" sz="2400" i="1"/>
              <a:t>帐户。</a:t>
            </a:r>
            <a:br>
              <a:rPr lang="en-US" altLang="zh-CN" sz="2400" i="1"/>
            </a:br>
            <a:r>
              <a:rPr lang="en-US" altLang="zh-CN" sz="2400" b="1"/>
              <a:t>外键</a:t>
            </a:r>
            <a:r>
              <a:rPr lang="en-US" altLang="zh-CN" sz="2400"/>
              <a:t>(</a:t>
            </a:r>
            <a:r>
              <a:rPr lang="en-US" altLang="zh-CN" sz="2400" i="1"/>
              <a:t>customer_name</a:t>
            </a:r>
            <a:r>
              <a:rPr lang="en-US" altLang="zh-CN" sz="2400"/>
              <a:t>)</a:t>
            </a:r>
            <a:r>
              <a:rPr lang="en-US" altLang="zh-CN" sz="2400" b="1"/>
              <a:t>引用</a:t>
            </a:r>
            <a:r>
              <a:rPr lang="en-US" altLang="zh-CN" sz="2400" i="1"/>
              <a:t>客户 </a:t>
            </a:r>
            <a:r>
              <a:rPr lang="en-US" altLang="zh-CN" sz="2400"/>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09636"/>
                                        </p:tgtEl>
                                        <p:attrNameLst>
                                          <p:attrName>style.visibility</p:attrName>
                                        </p:attrNameLst>
                                      </p:cBhvr>
                                      <p:to>
                                        <p:strVal val="visible"/>
                                      </p:to>
                                    </p:set>
                                    <p:animEffect transition="in" filter="checkerboard(across)">
                                      <p:cBhvr>
                                        <p:cTn id="7" dur="500"/>
                                        <p:tgtEl>
                                          <p:spTgt spid="70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6" grpId="0" animBg="1"/>
    </p:bldLst>
  </p:timing>
</p:sld>
</file>

<file path=ppt/slides/slide22292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a:extLst>
              <a:ext uri="{FF2B5EF4-FFF2-40B4-BE49-F238E27FC236}">
                <a16:creationId xmlns:a16="http://schemas.microsoft.com/office/drawing/2014/main" id="{3121E28E-DA95-CE16-6ED9-27630A99AE8A}"/>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48131" name="灯片编号占位符 5">
            <a:extLst>
              <a:ext uri="{FF2B5EF4-FFF2-40B4-BE49-F238E27FC236}">
                <a16:creationId xmlns:a16="http://schemas.microsoft.com/office/drawing/2014/main" id="{0F3215B7-BAFD-EDF9-9870-B255E1FD5968}"/>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9726C28B-B7D4-43C9-892B-7E2FCE4D0173}" type="slidenum">
              <a:rPr lang="en-US" altLang="zh-CN" sz="1800"/>
              <a:t>22</a:t>
            </a:fld>
            <a:endParaRPr lang="en-US" altLang="zh-CN" sz="1800"/>
          </a:p>
        </p:txBody>
      </p:sp>
      <p:sp>
        <p:nvSpPr>
          <p:cNvPr id="710661" name="Rectangle 5">
            <a:extLst>
              <a:ext uri="{FF2B5EF4-FFF2-40B4-BE49-F238E27FC236}">
                <a16:creationId xmlns:a16="http://schemas.microsoft.com/office/drawing/2014/main" id="{6739FE15-2200-77A9-03EC-D8D4EBE82A37}"/>
              </a:ext>
            </a:extLst>
          </p:cNvPr>
          <p:cNvSpPr>
            <a:spLocks noChangeArrowheads="1"/>
          </p:cNvSpPr>
          <p:nvPr/>
        </p:nvSpPr>
        <p:spPr bwMode="auto">
          <a:xfrm>
            <a:off x="684213" y="4005263"/>
            <a:ext cx="7343775" cy="1008062"/>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endParaRPr lang="zh-CN" altLang="en-US" sz="2400"/>
          </a:p>
        </p:txBody>
      </p:sp>
      <p:sp>
        <p:nvSpPr>
          <p:cNvPr id="48133" name="Rectangle 2">
            <a:extLst>
              <a:ext uri="{FF2B5EF4-FFF2-40B4-BE49-F238E27FC236}">
                <a16:creationId xmlns:a16="http://schemas.microsoft.com/office/drawing/2014/main" id="{DF5DA748-FB4F-36C4-80E2-4FB499839FDD}"/>
              </a:ext>
            </a:extLst>
          </p:cNvPr>
          <p:cNvSpPr>
            <a:spLocks noGrp="1" noChangeArrowheads="1"/>
          </p:cNvSpPr>
          <p:nvPr>
            <p:ph type="title"/>
          </p:nvPr>
        </p:nvSpPr>
        <p:spPr/>
        <p:txBody>
          <a:bodyPr/>
          <a:lstStyle/>
          <a:p>
            <a:pPr eaLnBrk="1" hangingPunct="1"/>
            <a:r>
              <a:rPr lang="en-US" altLang="zh-CN"/>
              <a:t>断言</a:t>
            </a:r>
          </a:p>
        </p:txBody>
      </p:sp>
      <p:sp>
        <p:nvSpPr>
          <p:cNvPr id="48134" name="Rectangle 3">
            <a:extLst>
              <a:ext uri="{FF2B5EF4-FFF2-40B4-BE49-F238E27FC236}">
                <a16:creationId xmlns:a16="http://schemas.microsoft.com/office/drawing/2014/main" id="{66870D98-F201-0088-ECB0-D351FB760B74}"/>
              </a:ext>
            </a:extLst>
          </p:cNvPr>
          <p:cNvSpPr>
            <a:spLocks noGrp="1" noChangeArrowheads="1"/>
          </p:cNvSpPr>
          <p:nvPr>
            <p:ph type="body" idx="1"/>
          </p:nvPr>
        </p:nvSpPr>
        <p:spPr>
          <a:xfrm>
            <a:off x="395288" y="1628775"/>
            <a:ext cx="8353425" cy="2232025"/>
          </a:xfrm>
        </p:spPr>
        <p:txBody>
          <a:bodyPr/>
          <a:lstStyle/>
          <a:p>
            <a:pPr eaLnBrk="1" hangingPunct="1"/>
            <a:r>
              <a:rPr lang="en-US" altLang="zh-CN" b="1">
                <a:solidFill>
                  <a:srgbClr val="CC0066"/>
                </a:solidFill>
              </a:rPr>
              <a:t>断言</a:t>
            </a:r>
            <a:r>
              <a:rPr lang="en-US" altLang="zh-CN"/>
              <a:t>是一个谓词，表达了我们希望数据库始终满足的一个条件。</a:t>
            </a:r>
          </a:p>
          <a:p>
            <a:pPr eaLnBrk="1" hangingPunct="1"/>
            <a:r>
              <a:rPr lang="en-US" altLang="zh-CN"/>
              <a:t>SQL中的断言的形式是</a:t>
            </a:r>
          </a:p>
        </p:txBody>
      </p:sp>
      <p:sp>
        <p:nvSpPr>
          <p:cNvPr id="48135" name="Rectangle 4">
            <a:extLst>
              <a:ext uri="{FF2B5EF4-FFF2-40B4-BE49-F238E27FC236}">
                <a16:creationId xmlns:a16="http://schemas.microsoft.com/office/drawing/2014/main" id="{E230D70C-C266-4D25-1BE4-C7EB5E6A8DAB}"/>
              </a:ext>
            </a:extLst>
          </p:cNvPr>
          <p:cNvSpPr>
            <a:spLocks noChangeArrowheads="1"/>
          </p:cNvSpPr>
          <p:nvPr/>
        </p:nvSpPr>
        <p:spPr bwMode="auto">
          <a:xfrm>
            <a:off x="684213" y="4005263"/>
            <a:ext cx="7343775" cy="1031875"/>
          </a:xfrm>
          <a:prstGeom prst="rect">
            <a:avLst/>
          </a:prstGeom>
          <a:solidFill>
            <a:schemeClr val="bg1">
              <a:alpha val="5098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t>创建断言</a:t>
            </a:r>
            <a:r>
              <a:rPr lang="en-US" altLang="zh-CN" sz="2800"/>
              <a:t>&lt;断言-名称&gt;。 </a:t>
            </a:r>
          </a:p>
          <a:p>
            <a:pPr eaLnBrk="1" hangingPunct="1">
              <a:buFontTx/>
              <a:buNone/>
            </a:pPr>
            <a:r>
              <a:rPr lang="en-US" altLang="zh-CN" sz="2800" b="1"/>
              <a:t>                                       检查 </a:t>
            </a:r>
            <a:r>
              <a:rPr lang="en-US" altLang="zh-CN" sz="2800"/>
              <a:t>&lt;predicate&gt;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0661"/>
                                        </p:tgtEl>
                                        <p:attrNameLst>
                                          <p:attrName>style.visibility</p:attrName>
                                        </p:attrNameLst>
                                      </p:cBhvr>
                                      <p:to>
                                        <p:strVal val="visible"/>
                                      </p:to>
                                    </p:set>
                                    <p:animEffect transition="in" filter="wipe(left)">
                                      <p:cBhvr>
                                        <p:cTn id="7" dur="500"/>
                                        <p:tgtEl>
                                          <p:spTgt spid="71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1" grpId="0" animBg="1"/>
    </p:bldLst>
  </p:timing>
</p:sld>
</file>

<file path=ppt/slides/slide23222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a:extLst>
              <a:ext uri="{FF2B5EF4-FFF2-40B4-BE49-F238E27FC236}">
                <a16:creationId xmlns:a16="http://schemas.microsoft.com/office/drawing/2014/main" id="{35D595DD-E057-D728-C9FC-1B39DA25EFAB}"/>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50179" name="灯片编号占位符 5">
            <a:extLst>
              <a:ext uri="{FF2B5EF4-FFF2-40B4-BE49-F238E27FC236}">
                <a16:creationId xmlns:a16="http://schemas.microsoft.com/office/drawing/2014/main" id="{460EF7AB-9921-14F6-AC6A-ACA13B433A97}"/>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8613902B-47A9-40C2-8B87-C99448837180}" type="slidenum">
              <a:rPr lang="en-US" altLang="zh-CN" sz="1800"/>
              <a:t>23</a:t>
            </a:fld>
            <a:endParaRPr lang="en-US" altLang="zh-CN" sz="1800"/>
          </a:p>
        </p:txBody>
      </p:sp>
      <p:sp>
        <p:nvSpPr>
          <p:cNvPr id="711690" name="Rectangle 10">
            <a:extLst>
              <a:ext uri="{FF2B5EF4-FFF2-40B4-BE49-F238E27FC236}">
                <a16:creationId xmlns:a16="http://schemas.microsoft.com/office/drawing/2014/main" id="{EB85BADA-6409-6273-F7A8-94C740D91DAD}"/>
              </a:ext>
            </a:extLst>
          </p:cNvPr>
          <p:cNvSpPr>
            <a:spLocks noChangeArrowheads="1"/>
          </p:cNvSpPr>
          <p:nvPr/>
        </p:nvSpPr>
        <p:spPr bwMode="auto">
          <a:xfrm>
            <a:off x="1331913" y="5373688"/>
            <a:ext cx="5400675" cy="576262"/>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endParaRPr lang="zh-CN" altLang="en-US" sz="2400"/>
          </a:p>
        </p:txBody>
      </p:sp>
      <p:sp>
        <p:nvSpPr>
          <p:cNvPr id="711686" name="Rectangle 6">
            <a:extLst>
              <a:ext uri="{FF2B5EF4-FFF2-40B4-BE49-F238E27FC236}">
                <a16:creationId xmlns:a16="http://schemas.microsoft.com/office/drawing/2014/main" id="{34B96EFD-6640-A116-164F-A153DCB35847}"/>
              </a:ext>
            </a:extLst>
          </p:cNvPr>
          <p:cNvSpPr>
            <a:spLocks noChangeArrowheads="1"/>
          </p:cNvSpPr>
          <p:nvPr/>
        </p:nvSpPr>
        <p:spPr bwMode="auto">
          <a:xfrm>
            <a:off x="1331913" y="4508500"/>
            <a:ext cx="2663825" cy="503238"/>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endParaRPr lang="zh-CN" altLang="en-US" sz="2400"/>
          </a:p>
        </p:txBody>
      </p:sp>
      <p:sp>
        <p:nvSpPr>
          <p:cNvPr id="711684" name="Rectangle 4">
            <a:extLst>
              <a:ext uri="{FF2B5EF4-FFF2-40B4-BE49-F238E27FC236}">
                <a16:creationId xmlns:a16="http://schemas.microsoft.com/office/drawing/2014/main" id="{2E192B3E-D16E-BCB0-C598-20185A6C648F}"/>
              </a:ext>
            </a:extLst>
          </p:cNvPr>
          <p:cNvSpPr>
            <a:spLocks noChangeArrowheads="1"/>
          </p:cNvSpPr>
          <p:nvPr/>
        </p:nvSpPr>
        <p:spPr bwMode="auto">
          <a:xfrm>
            <a:off x="5867400" y="549275"/>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50183" name="Rectangle 2">
            <a:extLst>
              <a:ext uri="{FF2B5EF4-FFF2-40B4-BE49-F238E27FC236}">
                <a16:creationId xmlns:a16="http://schemas.microsoft.com/office/drawing/2014/main" id="{AB67F9B8-27BC-EED1-D951-0389842762A9}"/>
              </a:ext>
            </a:extLst>
          </p:cNvPr>
          <p:cNvSpPr>
            <a:spLocks noGrp="1" noChangeArrowheads="1"/>
          </p:cNvSpPr>
          <p:nvPr>
            <p:ph type="title"/>
          </p:nvPr>
        </p:nvSpPr>
        <p:spPr/>
        <p:txBody>
          <a:bodyPr/>
          <a:lstStyle/>
          <a:p>
            <a:pPr eaLnBrk="1" hangingPunct="1"/>
            <a:r>
              <a:rPr lang="en-US" altLang="zh-CN"/>
              <a:t>断言</a:t>
            </a:r>
          </a:p>
        </p:txBody>
      </p:sp>
      <p:sp>
        <p:nvSpPr>
          <p:cNvPr id="50184" name="Rectangle 3">
            <a:extLst>
              <a:ext uri="{FF2B5EF4-FFF2-40B4-BE49-F238E27FC236}">
                <a16:creationId xmlns:a16="http://schemas.microsoft.com/office/drawing/2014/main" id="{D473A344-AB30-301B-9573-8D410B5CA303}"/>
              </a:ext>
            </a:extLst>
          </p:cNvPr>
          <p:cNvSpPr>
            <a:spLocks noGrp="1" noChangeArrowheads="1"/>
          </p:cNvSpPr>
          <p:nvPr>
            <p:ph type="body" idx="1"/>
          </p:nvPr>
        </p:nvSpPr>
        <p:spPr>
          <a:xfrm>
            <a:off x="395288" y="1557338"/>
            <a:ext cx="8353425" cy="4464050"/>
          </a:xfrm>
        </p:spPr>
        <p:txBody>
          <a:bodyPr/>
          <a:lstStyle/>
          <a:p>
            <a:pPr eaLnBrk="1" hangingPunct="1"/>
            <a:r>
              <a:rPr lang="en-US" altLang="zh-CN" sz="2800"/>
              <a:t>当一个断言作出后，系统会测试它的有效性，并在每一个可能违反断言的更新中再次测试它</a:t>
            </a:r>
          </a:p>
          <a:p>
            <a:pPr lvl="1" eaLnBrk="1" hangingPunct="1"/>
            <a:r>
              <a:rPr lang="en-US" altLang="zh-CN" sz="2400"/>
              <a:t>这种测试可能会引入大量的开销；因此断言的使用应该非常谨慎。</a:t>
            </a:r>
          </a:p>
          <a:p>
            <a:pPr eaLnBrk="1" hangingPunct="1"/>
            <a:r>
              <a:rPr lang="en-US" altLang="zh-CN" sz="2800"/>
              <a:t>断言 </a:t>
            </a:r>
            <a:br>
              <a:rPr lang="en-US" altLang="zh-CN" sz="2800"/>
            </a:br>
            <a:r>
              <a:rPr lang="en-US" altLang="zh-CN" sz="2800"/>
              <a:t>      对于所有的</a:t>
            </a:r>
            <a:r>
              <a:rPr lang="en-US" altLang="zh-CN" sz="2800" i="1"/>
              <a:t>X</a:t>
            </a:r>
            <a:r>
              <a:rPr lang="en-US" altLang="zh-CN" sz="2800"/>
              <a:t>，</a:t>
            </a:r>
            <a:r>
              <a:rPr lang="en-US" altLang="zh-CN" sz="2800" i="1"/>
              <a:t>P</a:t>
            </a:r>
            <a:r>
              <a:rPr lang="en-US" altLang="zh-CN" sz="2800"/>
              <a:t>(</a:t>
            </a:r>
            <a:r>
              <a:rPr lang="en-US" altLang="zh-CN" sz="2800" i="1"/>
              <a:t>X</a:t>
            </a:r>
            <a:r>
              <a:rPr lang="en-US" altLang="zh-CN" sz="2800"/>
              <a:t>) </a:t>
            </a:r>
            <a:br>
              <a:rPr lang="en-US" altLang="zh-CN" sz="2800"/>
            </a:br>
            <a:r>
              <a:rPr lang="en-US" altLang="zh-CN" sz="2800"/>
              <a:t>是以一种迂回的方式实现的，即使用   </a:t>
            </a:r>
            <a:br>
              <a:rPr lang="en-US" altLang="zh-CN" sz="2800"/>
            </a:br>
            <a:r>
              <a:rPr lang="en-US" altLang="zh-CN" sz="2800"/>
              <a:t>      不存在</a:t>
            </a:r>
            <a:r>
              <a:rPr lang="en-US" altLang="zh-CN" sz="2800" i="1"/>
              <a:t>X</a:t>
            </a:r>
            <a:r>
              <a:rPr lang="en-US" altLang="zh-CN" sz="2800"/>
              <a:t>，以至于不存在</a:t>
            </a:r>
            <a:r>
              <a:rPr lang="en-US" altLang="zh-CN" sz="2800" i="1"/>
              <a:t>P</a:t>
            </a:r>
            <a:r>
              <a:rPr lang="en-US" altLang="zh-CN" sz="2800"/>
              <a:t>(</a:t>
            </a:r>
            <a:r>
              <a:rPr lang="en-US" altLang="zh-CN" sz="2800" i="1"/>
              <a:t>X</a:t>
            </a:r>
            <a:r>
              <a:rPr lang="en-US" altLang="zh-CN" sz="2800"/>
              <a:t>)</a:t>
            </a:r>
          </a:p>
        </p:txBody>
      </p:sp>
      <p:sp>
        <p:nvSpPr>
          <p:cNvPr id="711685" name="Text Box 5">
            <a:extLst>
              <a:ext uri="{FF2B5EF4-FFF2-40B4-BE49-F238E27FC236}">
                <a16:creationId xmlns:a16="http://schemas.microsoft.com/office/drawing/2014/main" id="{85475518-EDC4-6FC5-C3E0-F46AD3B8F6BE}"/>
              </a:ext>
            </a:extLst>
          </p:cNvPr>
          <p:cNvSpPr txBox="1">
            <a:spLocks noChangeArrowheads="1"/>
          </p:cNvSpPr>
          <p:nvPr/>
        </p:nvSpPr>
        <p:spPr bwMode="auto">
          <a:xfrm>
            <a:off x="4643438" y="3933825"/>
            <a:ext cx="3673475" cy="850900"/>
          </a:xfrm>
          <a:prstGeom prst="rect">
            <a:avLst/>
          </a:prstGeom>
          <a:solidFill>
            <a:schemeClr val="bg1"/>
          </a:solidFill>
          <a:ln w="28575" algn="ctr">
            <a:pattFill prst="pct70">
              <a:fgClr>
                <a:srgbClr val="0066FF"/>
              </a:fgClr>
              <a:bgClr>
                <a:srgbClr val="FFFFFF"/>
              </a:bgClr>
            </a:pattFill>
            <a:miter lim="800000"/>
            <a:headEnd/>
            <a:tailEnd/>
          </a:ln>
          <a:effectLst>
            <a:outerShdw dist="107763" dir="2700000" algn="ctr" rotWithShape="0">
              <a:srgbClr val="BDDEFF">
                <a:alpha val="50000"/>
              </a:srgbClr>
            </a:outerShdw>
          </a:effec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lang="en-US" altLang="zh-CN" sz="2400"/>
              <a:t>SQL不提供这个构造目录  </a:t>
            </a:r>
          </a:p>
        </p:txBody>
      </p:sp>
      <p:cxnSp>
        <p:nvCxnSpPr>
          <p:cNvPr id="711689" name="AutoShape 9">
            <a:extLst>
              <a:ext uri="{FF2B5EF4-FFF2-40B4-BE49-F238E27FC236}">
                <a16:creationId xmlns:a16="http://schemas.microsoft.com/office/drawing/2014/main" id="{2896B285-6E70-87F1-96C2-24B05C6092DD}"/>
              </a:ext>
            </a:extLst>
          </p:cNvPr>
          <p:cNvCxnSpPr>
            <a:cxnSpLocks noChangeShapeType="1"/>
            <a:stCxn id="711685" idx="1"/>
            <a:endCxn id="711686" idx="3"/>
          </p:cNvCxnSpPr>
          <p:nvPr/>
        </p:nvCxnSpPr>
        <p:spPr bwMode="auto">
          <a:xfrm flipH="1">
            <a:off x="3995738" y="4359275"/>
            <a:ext cx="633412" cy="401638"/>
          </a:xfrm>
          <a:prstGeom prst="straightConnector1">
            <a:avLst/>
          </a:prstGeom>
          <a:noFill/>
          <a:ln w="28575">
            <a:pattFill prst="pct70">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711684"/>
                                        </p:tgtEl>
                                        <p:attrNameLst>
                                          <p:attrName>style.visibility</p:attrName>
                                        </p:attrNameLst>
                                      </p:cBhvr>
                                      <p:to>
                                        <p:strVal val="visible"/>
                                      </p:to>
                                    </p:set>
                                    <p:anim calcmode="lin" valueType="num">
                                      <p:cBhvr additive="base">
                                        <p:cTn id="7" dur="500" fill="hold"/>
                                        <p:tgtEl>
                                          <p:spTgt spid="711684"/>
                                        </p:tgtEl>
                                        <p:attrNameLst>
                                          <p:attrName>ppt_x</p:attrName>
                                        </p:attrNameLst>
                                      </p:cBhvr>
                                      <p:tavLst>
                                        <p:tav tm="0">
                                          <p:val>
                                            <p:strVal val="#ppt_x"/>
                                          </p:val>
                                        </p:tav>
                                        <p:tav tm="100000">
                                          <p:val>
                                            <p:strVal val="#ppt_x"/>
                                          </p:val>
                                        </p:tav>
                                      </p:tavLst>
                                    </p:anim>
                                    <p:anim calcmode="lin" valueType="num">
                                      <p:cBhvr additive="base">
                                        <p:cTn id="8" dur="500" fill="hold"/>
                                        <p:tgtEl>
                                          <p:spTgt spid="71168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11686"/>
                                        </p:tgtEl>
                                        <p:attrNameLst>
                                          <p:attrName>style.visibility</p:attrName>
                                        </p:attrNameLst>
                                      </p:cBhvr>
                                      <p:to>
                                        <p:strVal val="visible"/>
                                      </p:to>
                                    </p:set>
                                    <p:animEffect transition="in" filter="wipe(left)">
                                      <p:cBhvr>
                                        <p:cTn id="13" dur="500"/>
                                        <p:tgtEl>
                                          <p:spTgt spid="71168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11689"/>
                                        </p:tgtEl>
                                        <p:attrNameLst>
                                          <p:attrName>style.visibility</p:attrName>
                                        </p:attrNameLst>
                                      </p:cBhvr>
                                      <p:to>
                                        <p:strVal val="visible"/>
                                      </p:to>
                                    </p:set>
                                    <p:animEffect transition="in" filter="wipe(left)">
                                      <p:cBhvr>
                                        <p:cTn id="18" dur="500"/>
                                        <p:tgtEl>
                                          <p:spTgt spid="711689"/>
                                        </p:tgtEl>
                                      </p:cBhvr>
                                    </p:animEffect>
                                  </p:childTnLst>
                                </p:cTn>
                              </p:par>
                            </p:childTnLst>
                          </p:cTn>
                        </p:par>
                        <p:par>
                          <p:cTn id="19" fill="hold" nodeType="afterGroup">
                            <p:stCondLst>
                              <p:cond delay="500"/>
                            </p:stCondLst>
                            <p:childTnLst>
                              <p:par>
                                <p:cTn id="20" presetID="5" presetClass="entr" presetSubtype="10" fill="hold" grpId="0" nodeType="afterEffect">
                                  <p:stCondLst>
                                    <p:cond delay="0"/>
                                  </p:stCondLst>
                                  <p:childTnLst>
                                    <p:set>
                                      <p:cBhvr>
                                        <p:cTn id="21" dur="1" fill="hold">
                                          <p:stCondLst>
                                            <p:cond delay="0"/>
                                          </p:stCondLst>
                                        </p:cTn>
                                        <p:tgtEl>
                                          <p:spTgt spid="711685"/>
                                        </p:tgtEl>
                                        <p:attrNameLst>
                                          <p:attrName>style.visibility</p:attrName>
                                        </p:attrNameLst>
                                      </p:cBhvr>
                                      <p:to>
                                        <p:strVal val="visible"/>
                                      </p:to>
                                    </p:set>
                                    <p:animEffect transition="in" filter="checkerboard(across)">
                                      <p:cBhvr>
                                        <p:cTn id="22" dur="500"/>
                                        <p:tgtEl>
                                          <p:spTgt spid="7116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1690"/>
                                        </p:tgtEl>
                                        <p:attrNameLst>
                                          <p:attrName>style.visibility</p:attrName>
                                        </p:attrNameLst>
                                      </p:cBhvr>
                                      <p:to>
                                        <p:strVal val="visible"/>
                                      </p:to>
                                    </p:set>
                                    <p:animEffect transition="in" filter="wipe(left)">
                                      <p:cBhvr>
                                        <p:cTn id="27" dur="500"/>
                                        <p:tgtEl>
                                          <p:spTgt spid="711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90" grpId="0" animBg="1"/>
      <p:bldP spid="711686" grpId="0" animBg="1"/>
      <p:bldP spid="711684" grpId="0" animBg="1"/>
      <p:bldP spid="711685" grpId="0" animBg="1"/>
    </p:bldLst>
  </p:timing>
</p:sld>
</file>

<file path=ppt/slides/slide24121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2">
            <a:extLst>
              <a:ext uri="{FF2B5EF4-FFF2-40B4-BE49-F238E27FC236}">
                <a16:creationId xmlns:a16="http://schemas.microsoft.com/office/drawing/2014/main" id="{E9E556AF-2A0C-1B0F-08A7-7644609BDA75}"/>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52227" name="灯片编号占位符 3">
            <a:extLst>
              <a:ext uri="{FF2B5EF4-FFF2-40B4-BE49-F238E27FC236}">
                <a16:creationId xmlns:a16="http://schemas.microsoft.com/office/drawing/2014/main" id="{6D285E5B-3F7D-F283-3B27-26CED056C6C7}"/>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5DAFDB97-A67B-4690-9E2F-47F04A3E70A3}" type="slidenum">
              <a:rPr lang="en-US" altLang="zh-CN" sz="1800"/>
              <a:t>24</a:t>
            </a:fld>
            <a:endParaRPr lang="en-US" altLang="zh-CN" sz="1800"/>
          </a:p>
        </p:txBody>
      </p:sp>
      <p:sp>
        <p:nvSpPr>
          <p:cNvPr id="712708" name="Rectangle 4">
            <a:extLst>
              <a:ext uri="{FF2B5EF4-FFF2-40B4-BE49-F238E27FC236}">
                <a16:creationId xmlns:a16="http://schemas.microsoft.com/office/drawing/2014/main" id="{AAD11CDE-5D2B-7572-DE35-A719033ED731}"/>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52229" name="Rectangle 5">
            <a:extLst>
              <a:ext uri="{FF2B5EF4-FFF2-40B4-BE49-F238E27FC236}">
                <a16:creationId xmlns:a16="http://schemas.microsoft.com/office/drawing/2014/main" id="{A07CD8B5-574D-ECD8-096E-73A0524C47AD}"/>
              </a:ext>
            </a:extLst>
          </p:cNvPr>
          <p:cNvSpPr>
            <a:spLocks noChangeArrowheads="1"/>
          </p:cNvSpPr>
          <p:nvPr/>
        </p:nvSpPr>
        <p:spPr bwMode="auto">
          <a:xfrm>
            <a:off x="323850" y="981075"/>
            <a:ext cx="8424863" cy="822325"/>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t>每笔贷款至少有一名借款人保持一个最低余额为1000.00美元的账户</a:t>
            </a:r>
          </a:p>
        </p:txBody>
      </p:sp>
      <p:sp>
        <p:nvSpPr>
          <p:cNvPr id="52230" name="Rectangle 6">
            <a:extLst>
              <a:ext uri="{FF2B5EF4-FFF2-40B4-BE49-F238E27FC236}">
                <a16:creationId xmlns:a16="http://schemas.microsoft.com/office/drawing/2014/main" id="{F409D2DA-0A40-A236-9A1C-386DB3B0BD41}"/>
              </a:ext>
            </a:extLst>
          </p:cNvPr>
          <p:cNvSpPr>
            <a:spLocks noChangeArrowheads="1"/>
          </p:cNvSpPr>
          <p:nvPr/>
        </p:nvSpPr>
        <p:spPr bwMode="auto">
          <a:xfrm>
            <a:off x="250825" y="1916113"/>
            <a:ext cx="8642350" cy="421005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b="1"/>
              <a:t>创建断言 </a:t>
            </a:r>
            <a:r>
              <a:rPr lang="en-US" altLang="zh-CN" sz="2400" i="1"/>
              <a:t>balance_constraint </a:t>
            </a:r>
            <a:r>
              <a:rPr lang="en-US" altLang="zh-CN" sz="2400" b="1"/>
              <a:t>check</a:t>
            </a:r>
            <a:br>
              <a:rPr lang="en-US" altLang="zh-CN" sz="2400" b="1"/>
            </a:br>
            <a:r>
              <a:rPr lang="en-US" altLang="zh-CN" sz="2400" b="1"/>
              <a:t>(不存在 (</a:t>
            </a:r>
            <a:br>
              <a:rPr lang="en-US" altLang="zh-CN" sz="2400" b="1"/>
            </a:br>
            <a:r>
              <a:rPr lang="en-US" altLang="zh-CN" sz="2400" b="1"/>
              <a:t>   选择 * </a:t>
            </a:r>
          </a:p>
          <a:p>
            <a:pPr eaLnBrk="1" hangingPunct="1">
              <a:buFontTx/>
              <a:buNone/>
            </a:pPr>
            <a:r>
              <a:rPr lang="en-US" altLang="zh-CN" sz="2400" b="1"/>
              <a:t>   从</a:t>
            </a:r>
            <a:r>
              <a:rPr lang="en-US" altLang="zh-CN" sz="2400" i="1"/>
              <a:t>贷款</a:t>
            </a:r>
            <a:br>
              <a:rPr lang="en-US" altLang="zh-CN" sz="2400" i="1"/>
            </a:br>
            <a:r>
              <a:rPr lang="en-US" altLang="zh-CN" sz="2400" b="1"/>
              <a:t>    其中不存在( </a:t>
            </a:r>
            <a:br>
              <a:rPr lang="en-US" altLang="zh-CN" sz="2400" b="1"/>
            </a:br>
            <a:r>
              <a:rPr lang="en-US" altLang="zh-CN" sz="2400" b="1"/>
              <a:t>     选择 *</a:t>
            </a:r>
            <a:br>
              <a:rPr lang="en-US" altLang="zh-CN" sz="2400" b="1"/>
            </a:br>
            <a:r>
              <a:rPr lang="en-US" altLang="zh-CN" sz="2400" b="1"/>
              <a:t>     from </a:t>
            </a:r>
            <a:r>
              <a:rPr lang="en-US" altLang="zh-CN" sz="2400" i="1"/>
              <a:t>borrower, depositor, account</a:t>
            </a:r>
            <a:br>
              <a:rPr lang="en-US" altLang="zh-CN" sz="2400" i="1"/>
            </a:br>
            <a:r>
              <a:rPr lang="en-US" altLang="zh-CN" sz="2400" b="1"/>
              <a:t>       其中 </a:t>
            </a:r>
            <a:r>
              <a:rPr lang="en-US" altLang="zh-CN" sz="2400" i="1"/>
              <a:t>loan.loan_number = borrower.loan_number </a:t>
            </a:r>
            <a:r>
              <a:rPr lang="en-US" altLang="zh-CN" sz="2400" b="1"/>
              <a:t>and </a:t>
            </a:r>
            <a:r>
              <a:rPr lang="en-US" altLang="zh-CN" sz="2400" i="1"/>
              <a:t>borrower.customer_name = depositor.customer_name</a:t>
            </a:r>
            <a:br>
              <a:rPr lang="en-US" altLang="zh-CN" sz="2400" i="1"/>
            </a:br>
            <a:r>
              <a:rPr lang="en-US" altLang="zh-CN" sz="2400" b="1"/>
              <a:t>和存款人.</a:t>
            </a:r>
            <a:r>
              <a:rPr lang="en-US" altLang="zh-CN" sz="2400" i="1"/>
              <a:t>账户号码 = 账户.账户号码</a:t>
            </a:r>
            <a:br>
              <a:rPr lang="en-US" altLang="zh-CN" sz="2400" i="1"/>
            </a:br>
            <a:r>
              <a:rPr lang="en-US" altLang="zh-CN" sz="2400" b="1"/>
              <a:t>                                             且</a:t>
            </a:r>
            <a:r>
              <a:rPr lang="en-US" altLang="zh-CN" sz="2400" i="1"/>
              <a:t>账户余额&gt;=</a:t>
            </a:r>
            <a:r>
              <a:rPr lang="en-US" altLang="zh-CN" sz="2400"/>
              <a:t>1000))</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12708"/>
                                        </p:tgtEl>
                                        <p:attrNameLst>
                                          <p:attrName>style.visibility</p:attrName>
                                        </p:attrNameLst>
                                      </p:cBhvr>
                                      <p:to>
                                        <p:strVal val="visible"/>
                                      </p:to>
                                    </p:set>
                                    <p:animEffect transition="in" filter="checkerboard(across)">
                                      <p:cBhvr>
                                        <p:cTn id="7" dur="500"/>
                                        <p:tgtEl>
                                          <p:spTgt spid="71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8" grpId="0" animBg="1"/>
    </p:bldLst>
  </p:timing>
</p:sld>
</file>

<file path=ppt/slides/slide253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2">
            <a:extLst>
              <a:ext uri="{FF2B5EF4-FFF2-40B4-BE49-F238E27FC236}">
                <a16:creationId xmlns:a16="http://schemas.microsoft.com/office/drawing/2014/main" id="{77C1B375-26A3-E3D4-0D9C-919544EE736E}"/>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54275" name="灯片编号占位符 3">
            <a:extLst>
              <a:ext uri="{FF2B5EF4-FFF2-40B4-BE49-F238E27FC236}">
                <a16:creationId xmlns:a16="http://schemas.microsoft.com/office/drawing/2014/main" id="{978BA062-4FD5-E791-EDC2-B9C5498B54A4}"/>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D31182EB-CBA0-45E3-B5A7-62B96A80049A}" type="slidenum">
              <a:rPr lang="en-US" altLang="zh-CN" sz="1800"/>
              <a:t>25</a:t>
            </a:fld>
            <a:endParaRPr lang="en-US" altLang="zh-CN" sz="1800"/>
          </a:p>
        </p:txBody>
      </p:sp>
      <p:sp>
        <p:nvSpPr>
          <p:cNvPr id="713732" name="Rectangle 4">
            <a:extLst>
              <a:ext uri="{FF2B5EF4-FFF2-40B4-BE49-F238E27FC236}">
                <a16:creationId xmlns:a16="http://schemas.microsoft.com/office/drawing/2014/main" id="{7BE65FD9-80F7-720E-BFFD-CE2892EBEA91}"/>
              </a:ext>
            </a:extLst>
          </p:cNvPr>
          <p:cNvSpPr>
            <a:spLocks noChangeArrowheads="1"/>
          </p:cNvSpPr>
          <p:nvPr/>
        </p:nvSpPr>
        <p:spPr bwMode="auto">
          <a:xfrm>
            <a:off x="1187450" y="260350"/>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54277" name="Rectangle 5">
            <a:extLst>
              <a:ext uri="{FF2B5EF4-FFF2-40B4-BE49-F238E27FC236}">
                <a16:creationId xmlns:a16="http://schemas.microsoft.com/office/drawing/2014/main" id="{AE4BFBAD-CB73-C0BC-214C-D66C132C228A}"/>
              </a:ext>
            </a:extLst>
          </p:cNvPr>
          <p:cNvSpPr>
            <a:spLocks noChangeArrowheads="1"/>
          </p:cNvSpPr>
          <p:nvPr/>
        </p:nvSpPr>
        <p:spPr bwMode="auto">
          <a:xfrm>
            <a:off x="323850" y="1052513"/>
            <a:ext cx="8569325" cy="822325"/>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400"/>
              <a:t>每个分行的所有贷款金额之和必须小于该分行所有账户余额之和。</a:t>
            </a:r>
          </a:p>
        </p:txBody>
      </p:sp>
      <p:sp>
        <p:nvSpPr>
          <p:cNvPr id="54278" name="Rectangle 6">
            <a:extLst>
              <a:ext uri="{FF2B5EF4-FFF2-40B4-BE49-F238E27FC236}">
                <a16:creationId xmlns:a16="http://schemas.microsoft.com/office/drawing/2014/main" id="{CD21F604-F326-11B7-4C82-3FEEC2BEA453}"/>
              </a:ext>
            </a:extLst>
          </p:cNvPr>
          <p:cNvSpPr>
            <a:spLocks noChangeArrowheads="1"/>
          </p:cNvSpPr>
          <p:nvPr/>
        </p:nvSpPr>
        <p:spPr bwMode="auto">
          <a:xfrm>
            <a:off x="0" y="2133600"/>
            <a:ext cx="9144000" cy="3662363"/>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lnSpc>
                <a:spcPct val="90000"/>
              </a:lnSpc>
              <a:buFontTx/>
              <a:buNone/>
            </a:pPr>
            <a:r>
              <a:rPr lang="en-US" altLang="zh-CN" sz="2400" b="1"/>
              <a:t>创建断言</a:t>
            </a:r>
            <a:r>
              <a:rPr lang="en-US" altLang="zh-CN" sz="2400" i="1"/>
              <a:t>sum_constraint</a:t>
            </a:r>
            <a:r>
              <a:rPr lang="en-US" altLang="zh-CN" sz="2400" b="1"/>
              <a:t>检查</a:t>
            </a:r>
            <a:r>
              <a:rPr lang="en-US" altLang="zh-CN" sz="2400"/>
              <a:t>（</a:t>
            </a:r>
            <a:r>
              <a:rPr lang="en-US" altLang="zh-CN" sz="2400" b="1"/>
              <a:t>不存在 </a:t>
            </a:r>
          </a:p>
          <a:p>
            <a:pPr eaLnBrk="1" hangingPunct="1">
              <a:lnSpc>
                <a:spcPct val="90000"/>
              </a:lnSpc>
              <a:buFontTx/>
              <a:buNone/>
            </a:pPr>
            <a:r>
              <a:rPr lang="en-US" altLang="zh-CN" sz="2400"/>
              <a:t>  (</a:t>
            </a:r>
            <a:r>
              <a:rPr lang="en-US" altLang="zh-CN" sz="2400" b="1"/>
              <a:t>选择 *</a:t>
            </a:r>
          </a:p>
          <a:p>
            <a:pPr eaLnBrk="1" hangingPunct="1">
              <a:lnSpc>
                <a:spcPct val="90000"/>
              </a:lnSpc>
              <a:buFontTx/>
              <a:buNone/>
            </a:pPr>
            <a:r>
              <a:rPr lang="en-US" altLang="zh-CN" sz="2400" b="1"/>
              <a:t>   来自</a:t>
            </a:r>
            <a:r>
              <a:rPr lang="en-US" altLang="zh-CN" sz="2400" i="1"/>
              <a:t>分支</a:t>
            </a:r>
            <a:r>
              <a:rPr lang="en-US" altLang="zh-CN" sz="2400" b="1"/>
              <a:t>的</a:t>
            </a:r>
          </a:p>
          <a:p>
            <a:pPr eaLnBrk="1" hangingPunct="1">
              <a:lnSpc>
                <a:spcPct val="90000"/>
              </a:lnSpc>
              <a:buFontTx/>
              <a:buNone/>
            </a:pPr>
            <a:r>
              <a:rPr lang="en-US" altLang="zh-CN" sz="2400" b="1"/>
              <a:t>    where </a:t>
            </a:r>
            <a:r>
              <a:rPr lang="en-US" altLang="zh-CN" sz="2400"/>
              <a:t>(</a:t>
            </a:r>
            <a:r>
              <a:rPr lang="en-US" altLang="zh-CN" sz="2400" b="1"/>
              <a:t>select sum</a:t>
            </a:r>
            <a:r>
              <a:rPr lang="en-US" altLang="zh-CN" sz="2400"/>
              <a:t>(</a:t>
            </a:r>
            <a:r>
              <a:rPr lang="en-US" altLang="zh-CN" sz="2400" i="1"/>
              <a:t>amount </a:t>
            </a:r>
            <a:r>
              <a:rPr lang="en-US" altLang="zh-CN" sz="2400"/>
              <a:t>)</a:t>
            </a:r>
          </a:p>
          <a:p>
            <a:pPr eaLnBrk="1" hangingPunct="1">
              <a:lnSpc>
                <a:spcPct val="90000"/>
              </a:lnSpc>
              <a:buFontTx/>
              <a:buNone/>
            </a:pPr>
            <a:r>
              <a:rPr lang="en-US" altLang="zh-CN" sz="2400" b="1"/>
              <a:t>           从</a:t>
            </a:r>
            <a:r>
              <a:rPr lang="en-US" altLang="zh-CN" sz="2400" i="1"/>
              <a:t>贷款</a:t>
            </a:r>
          </a:p>
          <a:p>
            <a:pPr eaLnBrk="1" hangingPunct="1">
              <a:lnSpc>
                <a:spcPct val="90000"/>
              </a:lnSpc>
              <a:buFontTx/>
              <a:buNone/>
            </a:pPr>
            <a:r>
              <a:rPr lang="en-US" altLang="zh-CN" sz="2400" b="1"/>
              <a:t>                where </a:t>
            </a:r>
            <a:r>
              <a:rPr lang="en-US" altLang="zh-CN" sz="2400" i="1"/>
              <a:t>loan.branch_name = branch.branch_name </a:t>
            </a:r>
            <a:r>
              <a:rPr lang="en-US" altLang="zh-CN" sz="2400"/>
              <a:t>)</a:t>
            </a:r>
          </a:p>
          <a:p>
            <a:pPr eaLnBrk="1" hangingPunct="1">
              <a:lnSpc>
                <a:spcPct val="90000"/>
              </a:lnSpc>
              <a:buFontTx/>
              <a:buNone/>
            </a:pPr>
            <a:r>
              <a:rPr lang="en-US" altLang="zh-CN" sz="2400" i="1"/>
              <a:t>             &gt;=</a:t>
            </a:r>
            <a:r>
              <a:rPr lang="en-US" altLang="zh-CN" sz="2400"/>
              <a:t>（</a:t>
            </a:r>
            <a:r>
              <a:rPr lang="en-US" altLang="zh-CN" sz="2400" b="1"/>
              <a:t>选择总和</a:t>
            </a:r>
            <a:r>
              <a:rPr lang="en-US" altLang="zh-CN" sz="2400"/>
              <a:t>（</a:t>
            </a:r>
            <a:r>
              <a:rPr lang="en-US" altLang="zh-CN" sz="2400" i="1"/>
              <a:t>金额</a:t>
            </a:r>
            <a:r>
              <a:rPr lang="en-US" altLang="zh-CN" sz="2400" b="1"/>
              <a:t>））。 </a:t>
            </a:r>
          </a:p>
          <a:p>
            <a:pPr eaLnBrk="1" hangingPunct="1">
              <a:lnSpc>
                <a:spcPct val="90000"/>
              </a:lnSpc>
              <a:buFontTx/>
              <a:buNone/>
            </a:pPr>
            <a:r>
              <a:rPr lang="en-US" altLang="zh-CN" sz="2400" b="1"/>
              <a:t>           来自</a:t>
            </a:r>
            <a:r>
              <a:rPr lang="en-US" altLang="zh-CN" sz="2400" i="1"/>
              <a:t>账户</a:t>
            </a:r>
          </a:p>
          <a:p>
            <a:pPr eaLnBrk="1" hangingPunct="1">
              <a:lnSpc>
                <a:spcPct val="90000"/>
              </a:lnSpc>
              <a:buFontTx/>
              <a:buNone/>
            </a:pPr>
            <a:r>
              <a:rPr lang="en-US" altLang="zh-CN" sz="2400" b="1"/>
              <a:t>              where </a:t>
            </a:r>
            <a:r>
              <a:rPr lang="en-US" altLang="zh-CN" sz="2400" i="1"/>
              <a:t>account.branch_name = branch.branch_name )</a:t>
            </a:r>
            <a:r>
              <a:rPr lang="en-US" altLang="zh-CN" sz="2400"/>
              <a:t>)</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13732"/>
                                        </p:tgtEl>
                                        <p:attrNameLst>
                                          <p:attrName>style.visibility</p:attrName>
                                        </p:attrNameLst>
                                      </p:cBhvr>
                                      <p:to>
                                        <p:strVal val="visible"/>
                                      </p:to>
                                    </p:set>
                                    <p:animEffect transition="in" filter="checkerboard(across)">
                                      <p:cBhvr>
                                        <p:cTn id="7" dur="500"/>
                                        <p:tgtEl>
                                          <p:spTgt spid="71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2" grpId="0" animBg="1"/>
    </p:bldLst>
  </p:timing>
</p:sld>
</file>

<file path=ppt/slides/slide255.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a:extLst>
              <a:ext uri="{FF2B5EF4-FFF2-40B4-BE49-F238E27FC236}">
                <a16:creationId xmlns:a16="http://schemas.microsoft.com/office/drawing/2014/main" id="{E7945A26-18AA-5079-ED9A-D69A631CBB3E}"/>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7171" name="灯片编号占位符 5">
            <a:extLst>
              <a:ext uri="{FF2B5EF4-FFF2-40B4-BE49-F238E27FC236}">
                <a16:creationId xmlns:a16="http://schemas.microsoft.com/office/drawing/2014/main" id="{1F77ABA3-7147-1AE6-2035-F40F1EBCBE8F}"/>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2A15026D-1D22-45E9-9608-0E57FD8ACD75}" type="slidenum">
              <a:rPr lang="en-US" altLang="zh-CN" sz="1800"/>
              <a:t>2</a:t>
            </a:fld>
            <a:endParaRPr lang="en-US" altLang="zh-CN" sz="1800"/>
          </a:p>
        </p:txBody>
      </p:sp>
      <p:sp>
        <p:nvSpPr>
          <p:cNvPr id="7172" name="Rectangle 2">
            <a:extLst>
              <a:ext uri="{FF2B5EF4-FFF2-40B4-BE49-F238E27FC236}">
                <a16:creationId xmlns:a16="http://schemas.microsoft.com/office/drawing/2014/main" id="{276A99F1-7A22-4583-A1F0-D9C7941F69CE}"/>
              </a:ext>
            </a:extLst>
          </p:cNvPr>
          <p:cNvSpPr>
            <a:spLocks noGrp="1" noChangeArrowheads="1"/>
          </p:cNvSpPr>
          <p:nvPr>
            <p:ph type="title"/>
          </p:nvPr>
        </p:nvSpPr>
        <p:spPr/>
        <p:txBody>
          <a:bodyPr/>
          <a:lstStyle/>
          <a:p>
            <a:pPr eaLnBrk="1" hangingPunct="1"/>
            <a:r>
              <a:rPr lang="en-US" altLang="zh-CN"/>
              <a:t>内容 </a:t>
            </a:r>
          </a:p>
        </p:txBody>
      </p:sp>
      <p:sp>
        <p:nvSpPr>
          <p:cNvPr id="7173" name="Rectangle 3">
            <a:extLst>
              <a:ext uri="{FF2B5EF4-FFF2-40B4-BE49-F238E27FC236}">
                <a16:creationId xmlns:a16="http://schemas.microsoft.com/office/drawing/2014/main" id="{39D948F4-67D3-3B3D-C7E7-988346560A81}"/>
              </a:ext>
            </a:extLst>
          </p:cNvPr>
          <p:cNvSpPr>
            <a:spLocks noGrp="1" noChangeArrowheads="1"/>
          </p:cNvSpPr>
          <p:nvPr>
            <p:ph type="body" idx="1"/>
          </p:nvPr>
        </p:nvSpPr>
        <p:spPr>
          <a:xfrm>
            <a:off x="1331913" y="1484313"/>
            <a:ext cx="7056437" cy="4464050"/>
          </a:xfrm>
        </p:spPr>
        <p:txBody>
          <a:bodyPr/>
          <a:lstStyle/>
          <a:p>
            <a:pPr eaLnBrk="1" hangingPunct="1">
              <a:lnSpc>
                <a:spcPct val="120000"/>
              </a:lnSpc>
            </a:pPr>
            <a:r>
              <a:rPr lang="en-US" altLang="zh-CN"/>
              <a:t>SQL数据类型和模式</a:t>
            </a:r>
          </a:p>
          <a:p>
            <a:pPr eaLnBrk="1" hangingPunct="1">
              <a:lnSpc>
                <a:spcPct val="120000"/>
              </a:lnSpc>
            </a:pPr>
            <a:r>
              <a:rPr lang="en-US" altLang="zh-CN"/>
              <a:t>诚信约束 </a:t>
            </a:r>
          </a:p>
          <a:p>
            <a:pPr eaLnBrk="1" hangingPunct="1">
              <a:lnSpc>
                <a:spcPct val="120000"/>
              </a:lnSpc>
            </a:pPr>
            <a:r>
              <a:rPr lang="en-US" altLang="zh-CN"/>
              <a:t>授权书</a:t>
            </a:r>
          </a:p>
          <a:p>
            <a:pPr eaLnBrk="1" hangingPunct="1">
              <a:lnSpc>
                <a:spcPct val="120000"/>
              </a:lnSpc>
            </a:pPr>
            <a:r>
              <a:rPr lang="en-US" altLang="zh-CN"/>
              <a:t>嵌入式SQL</a:t>
            </a:r>
          </a:p>
          <a:p>
            <a:pPr eaLnBrk="1" hangingPunct="1">
              <a:lnSpc>
                <a:spcPct val="120000"/>
              </a:lnSpc>
            </a:pPr>
            <a:r>
              <a:rPr lang="en-US" altLang="zh-CN"/>
              <a:t>动态SQL</a:t>
            </a:r>
          </a:p>
          <a:p>
            <a:pPr eaLnBrk="1" hangingPunct="1">
              <a:lnSpc>
                <a:spcPct val="120000"/>
              </a:lnSpc>
            </a:pPr>
            <a:r>
              <a:rPr lang="en-US" altLang="zh-CN"/>
              <a:t>ODBC 和 JDBC</a:t>
            </a:r>
          </a:p>
        </p:txBody>
      </p:sp>
    </p:spTree>
  </p:cSld>
  <p:clrMapOvr>
    <a:masterClrMapping/>
  </p:clrMapOvr>
  <p:transition spd="med">
    <p:fade/>
    <p:sndAc>
      <p:stSnd>
        <p:snd r:embed="rId3" name="click.wav"/>
      </p:stSnd>
    </p:sndAc>
  </p:transition>
</p:sld>
</file>

<file path=ppt/slides/slide26404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a:extLst>
              <a:ext uri="{FF2B5EF4-FFF2-40B4-BE49-F238E27FC236}">
                <a16:creationId xmlns:a16="http://schemas.microsoft.com/office/drawing/2014/main" id="{15AE0B29-0638-FFAC-E1EE-243BD9BC9923}"/>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56323" name="灯片编号占位符 5">
            <a:extLst>
              <a:ext uri="{FF2B5EF4-FFF2-40B4-BE49-F238E27FC236}">
                <a16:creationId xmlns:a16="http://schemas.microsoft.com/office/drawing/2014/main" id="{FF745BCA-390F-2332-4CAA-6671348374C2}"/>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89C0C5D2-37C0-4856-AC5C-93F0AB2A31E0}" type="slidenum">
              <a:rPr lang="en-US" altLang="zh-CN" sz="1800"/>
              <a:t>26</a:t>
            </a:fld>
            <a:endParaRPr lang="en-US" altLang="zh-CN" sz="1800"/>
          </a:p>
        </p:txBody>
      </p:sp>
      <p:sp>
        <p:nvSpPr>
          <p:cNvPr id="56324" name="Rectangle 2">
            <a:extLst>
              <a:ext uri="{FF2B5EF4-FFF2-40B4-BE49-F238E27FC236}">
                <a16:creationId xmlns:a16="http://schemas.microsoft.com/office/drawing/2014/main" id="{0E694122-8B01-D9E3-43B6-2F0214FBD1CA}"/>
              </a:ext>
            </a:extLst>
          </p:cNvPr>
          <p:cNvSpPr>
            <a:spLocks noGrp="1" noChangeArrowheads="1"/>
          </p:cNvSpPr>
          <p:nvPr>
            <p:ph type="title"/>
          </p:nvPr>
        </p:nvSpPr>
        <p:spPr/>
        <p:txBody>
          <a:bodyPr/>
          <a:lstStyle/>
          <a:p>
            <a:pPr eaLnBrk="1" hangingPunct="1"/>
            <a:r>
              <a:rPr lang="en-US" altLang="zh-CN"/>
              <a:t>授权书</a:t>
            </a:r>
          </a:p>
        </p:txBody>
      </p:sp>
      <p:sp>
        <p:nvSpPr>
          <p:cNvPr id="56325" name="Rectangle 3">
            <a:extLst>
              <a:ext uri="{FF2B5EF4-FFF2-40B4-BE49-F238E27FC236}">
                <a16:creationId xmlns:a16="http://schemas.microsoft.com/office/drawing/2014/main" id="{7DAAC049-D44A-F809-9285-FFD97A171BDA}"/>
              </a:ext>
            </a:extLst>
          </p:cNvPr>
          <p:cNvSpPr>
            <a:spLocks noGrp="1" noChangeArrowheads="1"/>
          </p:cNvSpPr>
          <p:nvPr>
            <p:ph type="body" idx="1"/>
          </p:nvPr>
        </p:nvSpPr>
        <p:spPr>
          <a:xfrm>
            <a:off x="395288" y="2636838"/>
            <a:ext cx="8280400" cy="3527425"/>
          </a:xfrm>
        </p:spPr>
        <p:txBody>
          <a:bodyPr/>
          <a:lstStyle/>
          <a:p>
            <a:pPr marL="176213" indent="-176213" eaLnBrk="1" hangingPunct="1">
              <a:lnSpc>
                <a:spcPct val="95000"/>
              </a:lnSpc>
            </a:pPr>
            <a:r>
              <a:rPr lang="en-US" altLang="zh-CN" sz="2800" b="1">
                <a:solidFill>
                  <a:srgbClr val="CC0066"/>
                </a:solidFill>
              </a:rPr>
              <a:t>读取</a:t>
            </a:r>
            <a:r>
              <a:rPr lang="en-US" altLang="zh-CN" sz="2800" b="1">
                <a:solidFill>
                  <a:schemeClr val="tx2"/>
                </a:solidFill>
              </a:rPr>
              <a:t>：</a:t>
            </a:r>
            <a:r>
              <a:rPr lang="en-US" altLang="zh-CN" sz="2800"/>
              <a:t>允许读取，但不能修改数据。</a:t>
            </a:r>
          </a:p>
          <a:p>
            <a:pPr marL="176213" indent="-176213" eaLnBrk="1" hangingPunct="1">
              <a:lnSpc>
                <a:spcPct val="95000"/>
              </a:lnSpc>
            </a:pPr>
            <a:r>
              <a:rPr lang="en-US" altLang="zh-CN" sz="2800" b="1">
                <a:solidFill>
                  <a:srgbClr val="CC0066"/>
                </a:solidFill>
              </a:rPr>
              <a:t>插入</a:t>
            </a:r>
            <a:r>
              <a:rPr lang="en-US" altLang="zh-CN" sz="2800" b="1">
                <a:solidFill>
                  <a:schemeClr val="tx2"/>
                </a:solidFill>
              </a:rPr>
              <a:t>：</a:t>
            </a:r>
            <a:r>
              <a:rPr lang="en-US" altLang="zh-CN" sz="2800"/>
              <a:t>允许插入新数据，但不能修改现有数据。</a:t>
            </a:r>
          </a:p>
          <a:p>
            <a:pPr marL="176213" indent="-176213" eaLnBrk="1" hangingPunct="1">
              <a:lnSpc>
                <a:spcPct val="95000"/>
              </a:lnSpc>
            </a:pPr>
            <a:r>
              <a:rPr lang="en-US" altLang="zh-CN" sz="2800" b="1">
                <a:solidFill>
                  <a:srgbClr val="CC0066"/>
                </a:solidFill>
              </a:rPr>
              <a:t>更新</a:t>
            </a:r>
            <a:r>
              <a:rPr lang="en-US" altLang="zh-CN" sz="2800" b="1">
                <a:solidFill>
                  <a:schemeClr val="tx2"/>
                </a:solidFill>
              </a:rPr>
              <a:t>：</a:t>
            </a:r>
            <a:r>
              <a:rPr lang="en-US" altLang="zh-CN" sz="2800"/>
              <a:t>允许修改，但不允许删除数据。</a:t>
            </a:r>
          </a:p>
          <a:p>
            <a:pPr marL="176213" indent="-176213" eaLnBrk="1" hangingPunct="1">
              <a:lnSpc>
                <a:spcPct val="95000"/>
              </a:lnSpc>
            </a:pPr>
            <a:r>
              <a:rPr lang="en-US" altLang="zh-CN" sz="2800" b="1">
                <a:solidFill>
                  <a:srgbClr val="CC0066"/>
                </a:solidFill>
              </a:rPr>
              <a:t>删除</a:t>
            </a:r>
            <a:r>
              <a:rPr lang="en-US" altLang="zh-CN" sz="2800" b="1">
                <a:solidFill>
                  <a:schemeClr val="tx2"/>
                </a:solidFill>
              </a:rPr>
              <a:t>：</a:t>
            </a:r>
            <a:r>
              <a:rPr lang="en-US" altLang="zh-CN" sz="2800"/>
              <a:t>允许对数据进行删除。</a:t>
            </a:r>
          </a:p>
        </p:txBody>
      </p:sp>
      <p:sp>
        <p:nvSpPr>
          <p:cNvPr id="56326" name="Rectangle 4">
            <a:extLst>
              <a:ext uri="{FF2B5EF4-FFF2-40B4-BE49-F238E27FC236}">
                <a16:creationId xmlns:a16="http://schemas.microsoft.com/office/drawing/2014/main" id="{89E066F8-FF57-8336-B529-2599AE645259}"/>
              </a:ext>
            </a:extLst>
          </p:cNvPr>
          <p:cNvSpPr>
            <a:spLocks noChangeArrowheads="1"/>
          </p:cNvSpPr>
          <p:nvPr/>
        </p:nvSpPr>
        <p:spPr bwMode="auto">
          <a:xfrm>
            <a:off x="395288" y="1498600"/>
            <a:ext cx="8280400" cy="1066800"/>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a:t>对数据库的部分内容进行授权的形式。</a:t>
            </a:r>
          </a:p>
        </p:txBody>
      </p:sp>
    </p:spTree>
  </p:cSld>
  <p:clrMapOvr>
    <a:masterClrMapping/>
  </p:clrMapOvr>
  <p:transition spd="med">
    <p:fade/>
    <p:sndAc>
      <p:stSnd>
        <p:snd r:embed="rId3" name="click.wav"/>
      </p:stSnd>
    </p:sndAc>
  </p:transition>
</p:sld>
</file>

<file path=ppt/slides/slide27303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4">
            <a:extLst>
              <a:ext uri="{FF2B5EF4-FFF2-40B4-BE49-F238E27FC236}">
                <a16:creationId xmlns:a16="http://schemas.microsoft.com/office/drawing/2014/main" id="{67B1A2FC-CCF4-EE05-47B3-E0AC76F18E7F}"/>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58371" name="灯片编号占位符 5">
            <a:extLst>
              <a:ext uri="{FF2B5EF4-FFF2-40B4-BE49-F238E27FC236}">
                <a16:creationId xmlns:a16="http://schemas.microsoft.com/office/drawing/2014/main" id="{057ED2F0-5109-8548-8E5D-F7DDE619D67E}"/>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BC30A7C4-F9AD-4E8D-BFB6-1F3DF1B81775}" type="slidenum">
              <a:rPr lang="en-US" altLang="zh-CN" sz="1800"/>
              <a:t>27</a:t>
            </a:fld>
            <a:endParaRPr lang="en-US" altLang="zh-CN" sz="1800"/>
          </a:p>
        </p:txBody>
      </p:sp>
      <p:sp>
        <p:nvSpPr>
          <p:cNvPr id="716805" name="Rectangle 5">
            <a:extLst>
              <a:ext uri="{FF2B5EF4-FFF2-40B4-BE49-F238E27FC236}">
                <a16:creationId xmlns:a16="http://schemas.microsoft.com/office/drawing/2014/main" id="{2D044A9A-9D6B-C256-D3F0-00D160D63D19}"/>
              </a:ext>
            </a:extLst>
          </p:cNvPr>
          <p:cNvSpPr>
            <a:spLocks noChangeArrowheads="1"/>
          </p:cNvSpPr>
          <p:nvPr/>
        </p:nvSpPr>
        <p:spPr bwMode="auto">
          <a:xfrm>
            <a:off x="6084888" y="549275"/>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58373" name="Rectangle 2">
            <a:extLst>
              <a:ext uri="{FF2B5EF4-FFF2-40B4-BE49-F238E27FC236}">
                <a16:creationId xmlns:a16="http://schemas.microsoft.com/office/drawing/2014/main" id="{FE272CA0-D124-7803-78C1-30117EEC6C89}"/>
              </a:ext>
            </a:extLst>
          </p:cNvPr>
          <p:cNvSpPr>
            <a:spLocks noGrp="1" noChangeArrowheads="1"/>
          </p:cNvSpPr>
          <p:nvPr>
            <p:ph type="title"/>
          </p:nvPr>
        </p:nvSpPr>
        <p:spPr/>
        <p:txBody>
          <a:bodyPr/>
          <a:lstStyle/>
          <a:p>
            <a:pPr eaLnBrk="1" hangingPunct="1"/>
            <a:r>
              <a:rPr lang="en-US" altLang="zh-CN"/>
              <a:t>授权书</a:t>
            </a:r>
          </a:p>
        </p:txBody>
      </p:sp>
      <p:sp>
        <p:nvSpPr>
          <p:cNvPr id="58374" name="Rectangle 3">
            <a:extLst>
              <a:ext uri="{FF2B5EF4-FFF2-40B4-BE49-F238E27FC236}">
                <a16:creationId xmlns:a16="http://schemas.microsoft.com/office/drawing/2014/main" id="{F24E4B95-91E3-79FA-EB5E-227D6A55E7C4}"/>
              </a:ext>
            </a:extLst>
          </p:cNvPr>
          <p:cNvSpPr>
            <a:spLocks noGrp="1" noChangeArrowheads="1"/>
          </p:cNvSpPr>
          <p:nvPr>
            <p:ph type="body" idx="1"/>
          </p:nvPr>
        </p:nvSpPr>
        <p:spPr>
          <a:xfrm>
            <a:off x="395288" y="2709863"/>
            <a:ext cx="8353425" cy="3311525"/>
          </a:xfrm>
        </p:spPr>
        <p:txBody>
          <a:bodyPr/>
          <a:lstStyle/>
          <a:p>
            <a:pPr marL="263525" indent="-263525" eaLnBrk="1" hangingPunct="1">
              <a:lnSpc>
                <a:spcPct val="110000"/>
              </a:lnSpc>
            </a:pPr>
            <a:r>
              <a:rPr lang="en-US" altLang="zh-CN" sz="2800" b="1">
                <a:solidFill>
                  <a:srgbClr val="CC0066"/>
                </a:solidFill>
              </a:rPr>
              <a:t>索引 </a:t>
            </a:r>
            <a:r>
              <a:rPr lang="en-US" altLang="zh-CN" sz="2800"/>
              <a:t>- 允许创建和删除索引。</a:t>
            </a:r>
          </a:p>
          <a:p>
            <a:pPr marL="263525" indent="-263525" eaLnBrk="1" hangingPunct="1">
              <a:lnSpc>
                <a:spcPct val="110000"/>
              </a:lnSpc>
            </a:pPr>
            <a:r>
              <a:rPr lang="en-US" altLang="zh-CN" sz="2800" b="1">
                <a:solidFill>
                  <a:srgbClr val="CC0066"/>
                </a:solidFill>
              </a:rPr>
              <a:t>资源 </a:t>
            </a:r>
            <a:r>
              <a:rPr lang="en-US" altLang="zh-CN" sz="2800"/>
              <a:t>- 允许创建新的关系。</a:t>
            </a:r>
          </a:p>
          <a:p>
            <a:pPr marL="263525" indent="-263525" eaLnBrk="1" hangingPunct="1">
              <a:lnSpc>
                <a:spcPct val="110000"/>
              </a:lnSpc>
            </a:pPr>
            <a:r>
              <a:rPr lang="en-US" altLang="zh-CN" sz="2800" b="1">
                <a:solidFill>
                  <a:srgbClr val="CC0066"/>
                </a:solidFill>
              </a:rPr>
              <a:t>改动 </a:t>
            </a:r>
            <a:r>
              <a:rPr lang="en-US" altLang="zh-CN" sz="2800"/>
              <a:t>- 允许在关系中增加或删除属性。</a:t>
            </a:r>
          </a:p>
          <a:p>
            <a:pPr marL="263525" indent="-263525" eaLnBrk="1" hangingPunct="1">
              <a:lnSpc>
                <a:spcPct val="110000"/>
              </a:lnSpc>
            </a:pPr>
            <a:r>
              <a:rPr lang="en-US" altLang="zh-CN" sz="2800" b="1">
                <a:solidFill>
                  <a:srgbClr val="CC0066"/>
                </a:solidFill>
              </a:rPr>
              <a:t>删除 </a:t>
            </a:r>
            <a:r>
              <a:rPr lang="en-US" altLang="zh-CN" sz="2800"/>
              <a:t>- 允许删除关系。</a:t>
            </a:r>
          </a:p>
        </p:txBody>
      </p:sp>
      <p:sp>
        <p:nvSpPr>
          <p:cNvPr id="58375" name="Rectangle 4">
            <a:extLst>
              <a:ext uri="{FF2B5EF4-FFF2-40B4-BE49-F238E27FC236}">
                <a16:creationId xmlns:a16="http://schemas.microsoft.com/office/drawing/2014/main" id="{EB914FC9-3622-9DA8-4285-B93F2861C6C1}"/>
              </a:ext>
            </a:extLst>
          </p:cNvPr>
          <p:cNvSpPr>
            <a:spLocks noChangeArrowheads="1"/>
          </p:cNvSpPr>
          <p:nvPr/>
        </p:nvSpPr>
        <p:spPr bwMode="auto">
          <a:xfrm>
            <a:off x="395288" y="1557338"/>
            <a:ext cx="8424862" cy="1066800"/>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a:t>修改数据库模式的授权形式（在第8章涉及）。</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716805"/>
                                        </p:tgtEl>
                                        <p:attrNameLst>
                                          <p:attrName>style.visibility</p:attrName>
                                        </p:attrNameLst>
                                      </p:cBhvr>
                                      <p:to>
                                        <p:strVal val="visible"/>
                                      </p:to>
                                    </p:set>
                                    <p:anim calcmode="lin" valueType="num">
                                      <p:cBhvr additive="base">
                                        <p:cTn id="7" dur="500" fill="hold"/>
                                        <p:tgtEl>
                                          <p:spTgt spid="716805"/>
                                        </p:tgtEl>
                                        <p:attrNameLst>
                                          <p:attrName>ppt_x</p:attrName>
                                        </p:attrNameLst>
                                      </p:cBhvr>
                                      <p:tavLst>
                                        <p:tav tm="0">
                                          <p:val>
                                            <p:strVal val="#ppt_x"/>
                                          </p:val>
                                        </p:tav>
                                        <p:tav tm="100000">
                                          <p:val>
                                            <p:strVal val="#ppt_x"/>
                                          </p:val>
                                        </p:tav>
                                      </p:tavLst>
                                    </p:anim>
                                    <p:anim calcmode="lin" valueType="num">
                                      <p:cBhvr additive="base">
                                        <p:cTn id="8" dur="500" fill="hold"/>
                                        <p:tgtEl>
                                          <p:spTgt spid="71680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5" grpId="0" animBg="1"/>
    </p:bldLst>
  </p:timing>
</p:sld>
</file>

<file path=ppt/slides/slide281818.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a:extLst>
              <a:ext uri="{FF2B5EF4-FFF2-40B4-BE49-F238E27FC236}">
                <a16:creationId xmlns:a16="http://schemas.microsoft.com/office/drawing/2014/main" id="{2AD577A1-3724-B539-8CB9-FD476567AFE2}"/>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60419" name="灯片编号占位符 5">
            <a:extLst>
              <a:ext uri="{FF2B5EF4-FFF2-40B4-BE49-F238E27FC236}">
                <a16:creationId xmlns:a16="http://schemas.microsoft.com/office/drawing/2014/main" id="{EA283FF0-7E00-7A7D-005B-B04018120145}"/>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8B5B3347-1113-4264-9083-517B35D25F56}" type="slidenum">
              <a:rPr lang="en-US" altLang="zh-CN" sz="1800"/>
              <a:t>28</a:t>
            </a:fld>
            <a:endParaRPr lang="en-US" altLang="zh-CN" sz="1800"/>
          </a:p>
        </p:txBody>
      </p:sp>
      <p:sp>
        <p:nvSpPr>
          <p:cNvPr id="717834" name="Rectangle 10">
            <a:extLst>
              <a:ext uri="{FF2B5EF4-FFF2-40B4-BE49-F238E27FC236}">
                <a16:creationId xmlns:a16="http://schemas.microsoft.com/office/drawing/2014/main" id="{44CD92FB-3B5E-0947-9E54-15D9BB2669C8}"/>
              </a:ext>
            </a:extLst>
          </p:cNvPr>
          <p:cNvSpPr>
            <a:spLocks noChangeArrowheads="1"/>
          </p:cNvSpPr>
          <p:nvPr/>
        </p:nvSpPr>
        <p:spPr bwMode="auto">
          <a:xfrm>
            <a:off x="6588125" y="3716338"/>
            <a:ext cx="1728788" cy="431800"/>
          </a:xfrm>
          <a:prstGeom prst="rect">
            <a:avLst/>
          </a:prstGeom>
          <a:solidFill>
            <a:schemeClr val="hlink">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endParaRPr lang="zh-CN" altLang="en-US" sz="2400"/>
          </a:p>
        </p:txBody>
      </p:sp>
      <p:sp>
        <p:nvSpPr>
          <p:cNvPr id="717832" name="Rectangle 8">
            <a:extLst>
              <a:ext uri="{FF2B5EF4-FFF2-40B4-BE49-F238E27FC236}">
                <a16:creationId xmlns:a16="http://schemas.microsoft.com/office/drawing/2014/main" id="{989A30B7-48E0-3D8D-4E9D-A97A0D1CA033}"/>
              </a:ext>
            </a:extLst>
          </p:cNvPr>
          <p:cNvSpPr>
            <a:spLocks noChangeArrowheads="1"/>
          </p:cNvSpPr>
          <p:nvPr/>
        </p:nvSpPr>
        <p:spPr bwMode="auto">
          <a:xfrm>
            <a:off x="1763713" y="3213100"/>
            <a:ext cx="2447925" cy="431800"/>
          </a:xfrm>
          <a:prstGeom prst="rect">
            <a:avLst/>
          </a:prstGeom>
          <a:solidFill>
            <a:schemeClr val="hlink">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endParaRPr lang="zh-CN" altLang="en-US" sz="2400"/>
          </a:p>
        </p:txBody>
      </p:sp>
      <p:sp>
        <p:nvSpPr>
          <p:cNvPr id="60422" name="Rectangle 2">
            <a:extLst>
              <a:ext uri="{FF2B5EF4-FFF2-40B4-BE49-F238E27FC236}">
                <a16:creationId xmlns:a16="http://schemas.microsoft.com/office/drawing/2014/main" id="{835D7127-C3B8-E32F-9678-63D9BDE087B7}"/>
              </a:ext>
            </a:extLst>
          </p:cNvPr>
          <p:cNvSpPr>
            <a:spLocks noGrp="1" noChangeArrowheads="1"/>
          </p:cNvSpPr>
          <p:nvPr>
            <p:ph type="title"/>
          </p:nvPr>
        </p:nvSpPr>
        <p:spPr>
          <a:xfrm>
            <a:off x="209550" y="400050"/>
            <a:ext cx="8755063" cy="941388"/>
          </a:xfrm>
        </p:spPr>
        <p:txBody>
          <a:bodyPr/>
          <a:lstStyle/>
          <a:p>
            <a:pPr eaLnBrk="1" hangingPunct="1"/>
            <a:r>
              <a:rPr lang="en-US" altLang="zh-CN" sz="4000"/>
              <a:t>SQL中的授权规范</a:t>
            </a:r>
          </a:p>
        </p:txBody>
      </p:sp>
      <p:sp>
        <p:nvSpPr>
          <p:cNvPr id="60423" name="Rectangle 3">
            <a:extLst>
              <a:ext uri="{FF2B5EF4-FFF2-40B4-BE49-F238E27FC236}">
                <a16:creationId xmlns:a16="http://schemas.microsoft.com/office/drawing/2014/main" id="{0B3913BE-4926-D7A8-9BC3-C304C3010D95}"/>
              </a:ext>
            </a:extLst>
          </p:cNvPr>
          <p:cNvSpPr>
            <a:spLocks noGrp="1" noChangeArrowheads="1"/>
          </p:cNvSpPr>
          <p:nvPr>
            <p:ph type="body" idx="1"/>
          </p:nvPr>
        </p:nvSpPr>
        <p:spPr>
          <a:xfrm>
            <a:off x="395288" y="1628775"/>
            <a:ext cx="8353425" cy="1295400"/>
          </a:xfrm>
        </p:spPr>
        <p:txBody>
          <a:bodyPr/>
          <a:lstStyle/>
          <a:p>
            <a:pPr marL="263525" indent="-263525" eaLnBrk="1" hangingPunct="1"/>
            <a:r>
              <a:rPr lang="en-US" altLang="zh-CN" b="1">
                <a:solidFill>
                  <a:srgbClr val="CC0066"/>
                </a:solidFill>
              </a:rPr>
              <a:t>授予</a:t>
            </a:r>
            <a:r>
              <a:rPr lang="en-US" altLang="zh-CN"/>
              <a:t>声明是用来授予授权的</a:t>
            </a:r>
          </a:p>
          <a:p>
            <a:pPr marL="263525" indent="-263525" eaLnBrk="1" hangingPunct="1"/>
            <a:endParaRPr lang="en-US" altLang="zh-CN"/>
          </a:p>
        </p:txBody>
      </p:sp>
      <p:sp>
        <p:nvSpPr>
          <p:cNvPr id="60424" name="Rectangle 4">
            <a:extLst>
              <a:ext uri="{FF2B5EF4-FFF2-40B4-BE49-F238E27FC236}">
                <a16:creationId xmlns:a16="http://schemas.microsoft.com/office/drawing/2014/main" id="{302C8F21-F51F-C284-216E-03BB71C7BD38}"/>
              </a:ext>
            </a:extLst>
          </p:cNvPr>
          <p:cNvSpPr>
            <a:spLocks noChangeArrowheads="1"/>
          </p:cNvSpPr>
          <p:nvPr/>
        </p:nvSpPr>
        <p:spPr bwMode="auto">
          <a:xfrm>
            <a:off x="682625" y="3152775"/>
            <a:ext cx="7921625" cy="1031875"/>
          </a:xfrm>
          <a:prstGeom prst="rect">
            <a:avLst/>
          </a:prstGeom>
          <a:solidFill>
            <a:schemeClr val="bg1">
              <a:alpha val="5098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t>授予</a:t>
            </a:r>
            <a:r>
              <a:rPr lang="en-US" altLang="zh-CN" sz="2800"/>
              <a:t>&lt;权限表&gt;的权限</a:t>
            </a:r>
          </a:p>
          <a:p>
            <a:pPr eaLnBrk="1" hangingPunct="1">
              <a:buFontTx/>
              <a:buNone/>
            </a:pPr>
            <a:r>
              <a:rPr lang="en-US" altLang="zh-CN" sz="2800" b="1"/>
              <a:t>在</a:t>
            </a:r>
            <a:r>
              <a:rPr lang="en-US" altLang="zh-CN" sz="2800"/>
              <a:t>&lt;关系名称或视图名称&gt;</a:t>
            </a:r>
            <a:r>
              <a:rPr lang="en-US" altLang="zh-CN" sz="2800" b="1"/>
              <a:t>上对</a:t>
            </a:r>
            <a:r>
              <a:rPr lang="en-US" altLang="zh-CN" sz="2800"/>
              <a:t>&lt;用户列表&gt;进行操作</a:t>
            </a:r>
          </a:p>
        </p:txBody>
      </p:sp>
      <p:sp>
        <p:nvSpPr>
          <p:cNvPr id="717829" name="Rectangle 5">
            <a:extLst>
              <a:ext uri="{FF2B5EF4-FFF2-40B4-BE49-F238E27FC236}">
                <a16:creationId xmlns:a16="http://schemas.microsoft.com/office/drawing/2014/main" id="{33D14922-EB14-4B32-2F0F-DDE83313F948}"/>
              </a:ext>
            </a:extLst>
          </p:cNvPr>
          <p:cNvSpPr>
            <a:spLocks noChangeArrowheads="1"/>
          </p:cNvSpPr>
          <p:nvPr/>
        </p:nvSpPr>
        <p:spPr bwMode="auto">
          <a:xfrm>
            <a:off x="611188" y="4581525"/>
            <a:ext cx="7848600" cy="923925"/>
          </a:xfrm>
          <a:prstGeom prst="rect">
            <a:avLst/>
          </a:prstGeom>
          <a:solidFill>
            <a:schemeClr val="bg1">
              <a:alpha val="50980"/>
            </a:schemeClr>
          </a:solidFill>
          <a:ln w="28575" algn="ctr">
            <a:pattFill prst="pct70">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a:t>一个用户-ID的列表</a:t>
            </a:r>
          </a:p>
          <a:p>
            <a:pPr lvl="1" eaLnBrk="1" hangingPunct="1">
              <a:buFontTx/>
              <a:buNone/>
            </a:pPr>
            <a:r>
              <a:rPr lang="en-US" altLang="zh-CN" sz="2400" b="1"/>
              <a:t>公众</a:t>
            </a:r>
            <a:r>
              <a:rPr lang="en-US" altLang="zh-CN" sz="2400"/>
              <a:t>、系统的所有当前和未来用户</a:t>
            </a:r>
          </a:p>
        </p:txBody>
      </p:sp>
      <p:sp>
        <p:nvSpPr>
          <p:cNvPr id="717831" name="Rectangle 7">
            <a:extLst>
              <a:ext uri="{FF2B5EF4-FFF2-40B4-BE49-F238E27FC236}">
                <a16:creationId xmlns:a16="http://schemas.microsoft.com/office/drawing/2014/main" id="{209C6E3F-7C3D-A12D-D9E8-5B3E2EBC5031}"/>
              </a:ext>
            </a:extLst>
          </p:cNvPr>
          <p:cNvSpPr>
            <a:spLocks noChangeArrowheads="1"/>
          </p:cNvSpPr>
          <p:nvPr/>
        </p:nvSpPr>
        <p:spPr bwMode="auto">
          <a:xfrm>
            <a:off x="3348038" y="2133600"/>
            <a:ext cx="5721350" cy="923925"/>
          </a:xfrm>
          <a:prstGeom prst="rect">
            <a:avLst/>
          </a:prstGeom>
          <a:solidFill>
            <a:schemeClr val="bg1">
              <a:alpha val="50980"/>
            </a:schemeClr>
          </a:solidFill>
          <a:ln w="28575" algn="ctr">
            <a:pattFill prst="pct70">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a:t>特权清单 </a:t>
            </a:r>
          </a:p>
          <a:p>
            <a:pPr lvl="1" eaLnBrk="1" hangingPunct="1">
              <a:buFontTx/>
              <a:buNone/>
            </a:pPr>
            <a:r>
              <a:rPr lang="en-US" altLang="zh-CN" sz="2400" b="1"/>
              <a:t>所有特权</a:t>
            </a:r>
            <a:r>
              <a:rPr lang="en-US" altLang="zh-CN" sz="2400"/>
              <a:t>，所有允许的特权</a:t>
            </a:r>
          </a:p>
        </p:txBody>
      </p:sp>
      <p:cxnSp>
        <p:nvCxnSpPr>
          <p:cNvPr id="717833" name="AutoShape 9">
            <a:extLst>
              <a:ext uri="{FF2B5EF4-FFF2-40B4-BE49-F238E27FC236}">
                <a16:creationId xmlns:a16="http://schemas.microsoft.com/office/drawing/2014/main" id="{EA4B8FFF-E5A2-4CF1-3CCF-ED9ECA888E65}"/>
              </a:ext>
            </a:extLst>
          </p:cNvPr>
          <p:cNvCxnSpPr>
            <a:cxnSpLocks noChangeShapeType="1"/>
            <a:stCxn id="717832" idx="3"/>
            <a:endCxn id="717831" idx="2"/>
          </p:cNvCxnSpPr>
          <p:nvPr/>
        </p:nvCxnSpPr>
        <p:spPr bwMode="auto">
          <a:xfrm flipV="1">
            <a:off x="4211638" y="3071813"/>
            <a:ext cx="1997075" cy="357187"/>
          </a:xfrm>
          <a:prstGeom prst="curvedConnector2">
            <a:avLst/>
          </a:prstGeom>
          <a:noFill/>
          <a:ln w="28575">
            <a:pattFill prst="pct70">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835" name="AutoShape 11">
            <a:extLst>
              <a:ext uri="{FF2B5EF4-FFF2-40B4-BE49-F238E27FC236}">
                <a16:creationId xmlns:a16="http://schemas.microsoft.com/office/drawing/2014/main" id="{44B2040C-8C8C-756C-609F-882BB19CB97C}"/>
              </a:ext>
            </a:extLst>
          </p:cNvPr>
          <p:cNvCxnSpPr>
            <a:cxnSpLocks noChangeShapeType="1"/>
            <a:stCxn id="717834" idx="2"/>
            <a:endCxn id="717829" idx="0"/>
          </p:cNvCxnSpPr>
          <p:nvPr/>
        </p:nvCxnSpPr>
        <p:spPr bwMode="auto">
          <a:xfrm rot="5400000">
            <a:off x="5784851" y="2898775"/>
            <a:ext cx="419100" cy="2917825"/>
          </a:xfrm>
          <a:prstGeom prst="curvedConnector3">
            <a:avLst>
              <a:gd name="adj1" fmla="val 51514"/>
            </a:avLst>
          </a:prstGeom>
          <a:noFill/>
          <a:ln w="28575">
            <a:pattFill prst="pct70">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832"/>
                                        </p:tgtEl>
                                        <p:attrNameLst>
                                          <p:attrName>style.visibility</p:attrName>
                                        </p:attrNameLst>
                                      </p:cBhvr>
                                      <p:to>
                                        <p:strVal val="visible"/>
                                      </p:to>
                                    </p:set>
                                    <p:animEffect transition="in" filter="wipe(left)">
                                      <p:cBhvr>
                                        <p:cTn id="7" dur="500"/>
                                        <p:tgtEl>
                                          <p:spTgt spid="71783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717833"/>
                                        </p:tgtEl>
                                        <p:attrNameLst>
                                          <p:attrName>style.visibility</p:attrName>
                                        </p:attrNameLst>
                                      </p:cBhvr>
                                      <p:to>
                                        <p:strVal val="visible"/>
                                      </p:to>
                                    </p:set>
                                    <p:animEffect transition="in" filter="wipe(down)">
                                      <p:cBhvr>
                                        <p:cTn id="11" dur="500"/>
                                        <p:tgtEl>
                                          <p:spTgt spid="717833"/>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717831"/>
                                        </p:tgtEl>
                                        <p:attrNameLst>
                                          <p:attrName>style.visibility</p:attrName>
                                        </p:attrNameLst>
                                      </p:cBhvr>
                                      <p:to>
                                        <p:strVal val="visible"/>
                                      </p:to>
                                    </p:set>
                                    <p:animEffect transition="in" filter="checkerboard(across)">
                                      <p:cBhvr>
                                        <p:cTn id="15" dur="500"/>
                                        <p:tgtEl>
                                          <p:spTgt spid="71783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17834"/>
                                        </p:tgtEl>
                                        <p:attrNameLst>
                                          <p:attrName>style.visibility</p:attrName>
                                        </p:attrNameLst>
                                      </p:cBhvr>
                                      <p:to>
                                        <p:strVal val="visible"/>
                                      </p:to>
                                    </p:set>
                                    <p:animEffect transition="in" filter="wipe(left)">
                                      <p:cBhvr>
                                        <p:cTn id="20" dur="500"/>
                                        <p:tgtEl>
                                          <p:spTgt spid="717834"/>
                                        </p:tgtEl>
                                      </p:cBhvr>
                                    </p:animEffect>
                                  </p:childTnLst>
                                </p:cTn>
                              </p:par>
                            </p:childTnLst>
                          </p:cTn>
                        </p:par>
                        <p:par>
                          <p:cTn id="21" fill="hold" nodeType="afterGroup">
                            <p:stCondLst>
                              <p:cond delay="500"/>
                            </p:stCondLst>
                            <p:childTnLst>
                              <p:par>
                                <p:cTn id="22" presetID="22" presetClass="entr" presetSubtype="1" fill="hold" nodeType="afterEffect">
                                  <p:stCondLst>
                                    <p:cond delay="0"/>
                                  </p:stCondLst>
                                  <p:childTnLst>
                                    <p:set>
                                      <p:cBhvr>
                                        <p:cTn id="23" dur="1" fill="hold">
                                          <p:stCondLst>
                                            <p:cond delay="0"/>
                                          </p:stCondLst>
                                        </p:cTn>
                                        <p:tgtEl>
                                          <p:spTgt spid="717835"/>
                                        </p:tgtEl>
                                        <p:attrNameLst>
                                          <p:attrName>style.visibility</p:attrName>
                                        </p:attrNameLst>
                                      </p:cBhvr>
                                      <p:to>
                                        <p:strVal val="visible"/>
                                      </p:to>
                                    </p:set>
                                    <p:animEffect transition="in" filter="wipe(up)">
                                      <p:cBhvr>
                                        <p:cTn id="24" dur="500"/>
                                        <p:tgtEl>
                                          <p:spTgt spid="717835"/>
                                        </p:tgtEl>
                                      </p:cBhvr>
                                    </p:animEffect>
                                  </p:childTnLst>
                                </p:cTn>
                              </p:par>
                            </p:childTnLst>
                          </p:cTn>
                        </p:par>
                        <p:par>
                          <p:cTn id="25" fill="hold" nodeType="afterGroup">
                            <p:stCondLst>
                              <p:cond delay="1000"/>
                            </p:stCondLst>
                            <p:childTnLst>
                              <p:par>
                                <p:cTn id="26" presetID="5" presetClass="entr" presetSubtype="10" fill="hold" grpId="0" nodeType="afterEffect">
                                  <p:stCondLst>
                                    <p:cond delay="0"/>
                                  </p:stCondLst>
                                  <p:childTnLst>
                                    <p:set>
                                      <p:cBhvr>
                                        <p:cTn id="27" dur="1" fill="hold">
                                          <p:stCondLst>
                                            <p:cond delay="0"/>
                                          </p:stCondLst>
                                        </p:cTn>
                                        <p:tgtEl>
                                          <p:spTgt spid="717829"/>
                                        </p:tgtEl>
                                        <p:attrNameLst>
                                          <p:attrName>style.visibility</p:attrName>
                                        </p:attrNameLst>
                                      </p:cBhvr>
                                      <p:to>
                                        <p:strVal val="visible"/>
                                      </p:to>
                                    </p:set>
                                    <p:animEffect transition="in" filter="checkerboard(across)">
                                      <p:cBhvr>
                                        <p:cTn id="28" dur="500"/>
                                        <p:tgtEl>
                                          <p:spTgt spid="717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34" grpId="0" animBg="1"/>
      <p:bldP spid="717832" grpId="0" animBg="1"/>
      <p:bldP spid="717829" grpId="0" animBg="1"/>
      <p:bldP spid="717831" grpId="0" animBg="1"/>
    </p:bldLst>
  </p:timing>
</p:sld>
</file>

<file path=ppt/slides/slide294141.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4">
            <a:extLst>
              <a:ext uri="{FF2B5EF4-FFF2-40B4-BE49-F238E27FC236}">
                <a16:creationId xmlns:a16="http://schemas.microsoft.com/office/drawing/2014/main" id="{6FD78B75-0E98-A88E-E7EB-9D878F9D1740}"/>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62467" name="灯片编号占位符 5">
            <a:extLst>
              <a:ext uri="{FF2B5EF4-FFF2-40B4-BE49-F238E27FC236}">
                <a16:creationId xmlns:a16="http://schemas.microsoft.com/office/drawing/2014/main" id="{D2300D1E-C432-CA33-1DA8-8B40C02E2E82}"/>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5E08B10F-0699-4281-A6C3-E5870BA6E069}" type="slidenum">
              <a:rPr lang="en-US" altLang="zh-CN" sz="1800"/>
              <a:t>29</a:t>
            </a:fld>
            <a:endParaRPr lang="en-US" altLang="zh-CN" sz="1800"/>
          </a:p>
        </p:txBody>
      </p:sp>
      <p:sp>
        <p:nvSpPr>
          <p:cNvPr id="62468" name="Rectangle 2">
            <a:extLst>
              <a:ext uri="{FF2B5EF4-FFF2-40B4-BE49-F238E27FC236}">
                <a16:creationId xmlns:a16="http://schemas.microsoft.com/office/drawing/2014/main" id="{F079618B-289F-DEBF-4D8E-1A3B7630606A}"/>
              </a:ext>
            </a:extLst>
          </p:cNvPr>
          <p:cNvSpPr>
            <a:spLocks noGrp="1" noChangeArrowheads="1"/>
          </p:cNvSpPr>
          <p:nvPr>
            <p:ph type="title"/>
          </p:nvPr>
        </p:nvSpPr>
        <p:spPr>
          <a:xfrm>
            <a:off x="107950" y="400050"/>
            <a:ext cx="8893175" cy="941388"/>
          </a:xfrm>
        </p:spPr>
        <p:txBody>
          <a:bodyPr/>
          <a:lstStyle/>
          <a:p>
            <a:pPr eaLnBrk="1" hangingPunct="1"/>
            <a:r>
              <a:rPr lang="en-US" altLang="zh-CN" sz="4000"/>
              <a:t>SQL中的授权规范</a:t>
            </a:r>
          </a:p>
        </p:txBody>
      </p:sp>
      <p:sp>
        <p:nvSpPr>
          <p:cNvPr id="62469" name="Rectangle 3">
            <a:extLst>
              <a:ext uri="{FF2B5EF4-FFF2-40B4-BE49-F238E27FC236}">
                <a16:creationId xmlns:a16="http://schemas.microsoft.com/office/drawing/2014/main" id="{4479C231-0005-953E-421F-46CCDEE42CC2}"/>
              </a:ext>
            </a:extLst>
          </p:cNvPr>
          <p:cNvSpPr>
            <a:spLocks noGrp="1" noChangeArrowheads="1"/>
          </p:cNvSpPr>
          <p:nvPr>
            <p:ph type="body" idx="1"/>
          </p:nvPr>
        </p:nvSpPr>
        <p:spPr/>
        <p:txBody>
          <a:bodyPr/>
          <a:lstStyle/>
          <a:p>
            <a:pPr marL="263525" indent="-263525" eaLnBrk="1" hangingPunct="1">
              <a:lnSpc>
                <a:spcPct val="120000"/>
              </a:lnSpc>
            </a:pPr>
            <a:r>
              <a:rPr lang="en-US" altLang="zh-CN"/>
              <a:t>在一个视图上授予特权并不意味着在基础关系上授予任何特权。</a:t>
            </a:r>
          </a:p>
          <a:p>
            <a:pPr marL="263525" indent="-263525" eaLnBrk="1" hangingPunct="1">
              <a:lnSpc>
                <a:spcPct val="120000"/>
              </a:lnSpc>
            </a:pPr>
            <a:r>
              <a:rPr lang="en-US" altLang="zh-CN"/>
              <a:t>权限的授予者必须已经在指定的项目上拥有该权限（或为数据库管理员）。</a:t>
            </a:r>
          </a:p>
          <a:p>
            <a:pPr marL="263525" indent="-263525" eaLnBrk="1" hangingPunct="1">
              <a:lnSpc>
                <a:spcPct val="120000"/>
              </a:lnSpc>
            </a:pPr>
            <a:endParaRPr lang="en-US" altLang="zh-CN"/>
          </a:p>
        </p:txBody>
      </p:sp>
    </p:spTree>
  </p:cSld>
  <p:clrMapOvr>
    <a:masterClrMapping/>
  </p:clrMapOvr>
  <p:transition spd="med">
    <p:fade/>
    <p:sndAc>
      <p:stSnd>
        <p:snd r:embed="rId3" name="click.wav"/>
      </p:stSnd>
    </p:sndAc>
  </p:transition>
</p:sld>
</file>

<file path=ppt/slides/slide30343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4">
            <a:extLst>
              <a:ext uri="{FF2B5EF4-FFF2-40B4-BE49-F238E27FC236}">
                <a16:creationId xmlns:a16="http://schemas.microsoft.com/office/drawing/2014/main" id="{3906FD36-AC96-DA2B-F6D6-9F18ED6DC6AC}"/>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64515" name="灯片编号占位符 5">
            <a:extLst>
              <a:ext uri="{FF2B5EF4-FFF2-40B4-BE49-F238E27FC236}">
                <a16:creationId xmlns:a16="http://schemas.microsoft.com/office/drawing/2014/main" id="{0DBC793B-84F1-3FBD-CE04-031294D18BCF}"/>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527C6CA0-56F2-4551-8741-E94759B273BC}" type="slidenum">
              <a:rPr lang="en-US" altLang="zh-CN" sz="1800"/>
              <a:t>30</a:t>
            </a:fld>
            <a:endParaRPr lang="en-US" altLang="zh-CN" sz="1800"/>
          </a:p>
        </p:txBody>
      </p:sp>
      <p:sp>
        <p:nvSpPr>
          <p:cNvPr id="64516" name="Rectangle 2">
            <a:extLst>
              <a:ext uri="{FF2B5EF4-FFF2-40B4-BE49-F238E27FC236}">
                <a16:creationId xmlns:a16="http://schemas.microsoft.com/office/drawing/2014/main" id="{5B26A8B2-BCC4-FB3B-63B1-079779DCB84B}"/>
              </a:ext>
            </a:extLst>
          </p:cNvPr>
          <p:cNvSpPr>
            <a:spLocks noGrp="1" noChangeArrowheads="1"/>
          </p:cNvSpPr>
          <p:nvPr>
            <p:ph type="title"/>
          </p:nvPr>
        </p:nvSpPr>
        <p:spPr/>
        <p:txBody>
          <a:bodyPr/>
          <a:lstStyle/>
          <a:p>
            <a:pPr eaLnBrk="1" hangingPunct="1"/>
            <a:r>
              <a:rPr lang="en-US" altLang="zh-CN"/>
              <a:t>SQL中的权限</a:t>
            </a:r>
          </a:p>
        </p:txBody>
      </p:sp>
      <p:sp>
        <p:nvSpPr>
          <p:cNvPr id="64517" name="Rectangle 3">
            <a:extLst>
              <a:ext uri="{FF2B5EF4-FFF2-40B4-BE49-F238E27FC236}">
                <a16:creationId xmlns:a16="http://schemas.microsoft.com/office/drawing/2014/main" id="{BD84F2F6-3A00-0DA1-2BD7-95B29D4ECE53}"/>
              </a:ext>
            </a:extLst>
          </p:cNvPr>
          <p:cNvSpPr>
            <a:spLocks noGrp="1" noChangeArrowheads="1"/>
          </p:cNvSpPr>
          <p:nvPr>
            <p:ph type="body" idx="1"/>
          </p:nvPr>
        </p:nvSpPr>
        <p:spPr>
          <a:xfrm>
            <a:off x="395288" y="1628775"/>
            <a:ext cx="8353425" cy="2520950"/>
          </a:xfrm>
        </p:spPr>
        <p:txBody>
          <a:bodyPr/>
          <a:lstStyle/>
          <a:p>
            <a:pPr eaLnBrk="1" hangingPunct="1"/>
            <a:r>
              <a:rPr lang="en-US" altLang="zh-CN" b="1">
                <a:solidFill>
                  <a:srgbClr val="CC0066"/>
                </a:solidFill>
              </a:rPr>
              <a:t>select</a:t>
            </a:r>
            <a:r>
              <a:rPr lang="en-US" altLang="zh-CN" b="1"/>
              <a:t>：</a:t>
            </a:r>
            <a:r>
              <a:rPr lang="en-US" altLang="zh-CN"/>
              <a:t>允许对关系进行读取访问，或使用视图进行查询的能力。</a:t>
            </a:r>
          </a:p>
        </p:txBody>
      </p:sp>
      <p:sp>
        <p:nvSpPr>
          <p:cNvPr id="64518" name="Rectangle 4">
            <a:extLst>
              <a:ext uri="{FF2B5EF4-FFF2-40B4-BE49-F238E27FC236}">
                <a16:creationId xmlns:a16="http://schemas.microsoft.com/office/drawing/2014/main" id="{AF3C1156-F25D-7CAF-38D4-5341AC819B60}"/>
              </a:ext>
            </a:extLst>
          </p:cNvPr>
          <p:cNvSpPr>
            <a:spLocks noChangeArrowheads="1"/>
          </p:cNvSpPr>
          <p:nvPr/>
        </p:nvSpPr>
        <p:spPr bwMode="auto">
          <a:xfrm>
            <a:off x="684213" y="3509963"/>
            <a:ext cx="7813675" cy="94615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2425" indent="-352425">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Clr>
                <a:srgbClr val="FF0066"/>
              </a:buClr>
              <a:buFont typeface="Wingdings" panose="05000000000000000000" pitchFamily="2" charset="2"/>
              <a:buChar char="n"/>
            </a:pPr>
            <a:r>
              <a:rPr lang="en-US" altLang="zh-CN" sz="2800"/>
              <a:t>授予用户</a:t>
            </a:r>
            <a:r>
              <a:rPr lang="en-US" altLang="zh-CN" sz="2800" i="1"/>
              <a:t>U1</a:t>
            </a:r>
            <a:r>
              <a:rPr lang="en-US" altLang="zh-CN" sz="2800"/>
              <a:t>，</a:t>
            </a:r>
            <a:r>
              <a:rPr lang="en-US" altLang="zh-CN" sz="2800" i="1"/>
              <a:t>U2</a:t>
            </a:r>
            <a:r>
              <a:rPr lang="en-US" altLang="zh-CN" sz="2800"/>
              <a:t>，和</a:t>
            </a:r>
            <a:r>
              <a:rPr lang="en-US" altLang="zh-CN" sz="2800" i="1"/>
              <a:t>U3</a:t>
            </a:r>
            <a:r>
              <a:rPr lang="en-US" altLang="zh-CN" sz="2800"/>
              <a:t>在</a:t>
            </a:r>
            <a:r>
              <a:rPr lang="en-US" altLang="zh-CN" sz="2800" i="1"/>
              <a:t>分支</a:t>
            </a:r>
            <a:r>
              <a:rPr lang="en-US" altLang="zh-CN" sz="2800"/>
              <a:t>关系</a:t>
            </a:r>
            <a:r>
              <a:rPr lang="en-US" altLang="zh-CN" sz="2800"/>
              <a:t>上的</a:t>
            </a:r>
            <a:r>
              <a:rPr lang="en-US" altLang="zh-CN" sz="2800" b="1"/>
              <a:t>选择</a:t>
            </a:r>
            <a:r>
              <a:rPr lang="en-US" altLang="zh-CN" sz="2800"/>
              <a:t>授权</a:t>
            </a:r>
            <a:r>
              <a:rPr lang="en-US" altLang="zh-CN" sz="2800"/>
              <a:t>。</a:t>
            </a:r>
          </a:p>
        </p:txBody>
      </p:sp>
      <p:sp>
        <p:nvSpPr>
          <p:cNvPr id="64519" name="Rectangle 5">
            <a:extLst>
              <a:ext uri="{FF2B5EF4-FFF2-40B4-BE49-F238E27FC236}">
                <a16:creationId xmlns:a16="http://schemas.microsoft.com/office/drawing/2014/main" id="{AFC6B628-AA39-A217-1D9D-7F82B4C0887A}"/>
              </a:ext>
            </a:extLst>
          </p:cNvPr>
          <p:cNvSpPr>
            <a:spLocks noChangeArrowheads="1"/>
          </p:cNvSpPr>
          <p:nvPr/>
        </p:nvSpPr>
        <p:spPr bwMode="auto">
          <a:xfrm>
            <a:off x="755650" y="4672013"/>
            <a:ext cx="6553200" cy="4857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b="1"/>
              <a:t>授予</a:t>
            </a:r>
            <a:r>
              <a:rPr lang="en-US" altLang="zh-CN" sz="2400" i="1"/>
              <a:t>U1</a:t>
            </a:r>
            <a:r>
              <a:rPr lang="en-US" altLang="zh-CN" sz="2400" i="1"/>
              <a:t>、U2</a:t>
            </a:r>
            <a:r>
              <a:rPr lang="en-US" altLang="zh-CN" sz="2400" i="1"/>
              <a:t>、U3</a:t>
            </a:r>
            <a:r>
              <a:rPr lang="en-US" altLang="zh-CN" sz="2400" b="1"/>
              <a:t>在</a:t>
            </a:r>
            <a:r>
              <a:rPr lang="en-US" altLang="zh-CN" sz="2400" i="1"/>
              <a:t>分支</a:t>
            </a:r>
            <a:r>
              <a:rPr lang="en-US" altLang="zh-CN" sz="2400" b="1"/>
              <a:t>上的选择权</a:t>
            </a:r>
          </a:p>
        </p:txBody>
      </p:sp>
      <p:sp>
        <p:nvSpPr>
          <p:cNvPr id="719878" name="Rectangle 6">
            <a:extLst>
              <a:ext uri="{FF2B5EF4-FFF2-40B4-BE49-F238E27FC236}">
                <a16:creationId xmlns:a16="http://schemas.microsoft.com/office/drawing/2014/main" id="{AF99E4B4-F26F-B405-6655-91E17D4B28E2}"/>
              </a:ext>
            </a:extLst>
          </p:cNvPr>
          <p:cNvSpPr>
            <a:spLocks noChangeArrowheads="1"/>
          </p:cNvSpPr>
          <p:nvPr/>
        </p:nvSpPr>
        <p:spPr bwMode="auto">
          <a:xfrm>
            <a:off x="250825" y="2852738"/>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sld>
</file>

<file path=ppt/slides/slide312323.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4">
            <a:extLst>
              <a:ext uri="{FF2B5EF4-FFF2-40B4-BE49-F238E27FC236}">
                <a16:creationId xmlns:a16="http://schemas.microsoft.com/office/drawing/2014/main" id="{B34731EE-2A5B-5FC3-6BB7-376C13DFA548}"/>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66563" name="灯片编号占位符 5">
            <a:extLst>
              <a:ext uri="{FF2B5EF4-FFF2-40B4-BE49-F238E27FC236}">
                <a16:creationId xmlns:a16="http://schemas.microsoft.com/office/drawing/2014/main" id="{956AE053-38F5-1F1E-AE53-188A129EDBEF}"/>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3A8194A9-5A05-4BB7-BB56-1D74667D1C48}" type="slidenum">
              <a:rPr lang="en-US" altLang="zh-CN" sz="1800"/>
              <a:t>31</a:t>
            </a:fld>
            <a:endParaRPr lang="en-US" altLang="zh-CN" sz="1800"/>
          </a:p>
        </p:txBody>
      </p:sp>
      <p:sp>
        <p:nvSpPr>
          <p:cNvPr id="66564" name="Rectangle 2">
            <a:extLst>
              <a:ext uri="{FF2B5EF4-FFF2-40B4-BE49-F238E27FC236}">
                <a16:creationId xmlns:a16="http://schemas.microsoft.com/office/drawing/2014/main" id="{D0A9E43E-F0A7-024D-D920-885EBEEEC88F}"/>
              </a:ext>
            </a:extLst>
          </p:cNvPr>
          <p:cNvSpPr>
            <a:spLocks noGrp="1" noChangeArrowheads="1"/>
          </p:cNvSpPr>
          <p:nvPr>
            <p:ph type="title"/>
          </p:nvPr>
        </p:nvSpPr>
        <p:spPr/>
        <p:txBody>
          <a:bodyPr/>
          <a:lstStyle/>
          <a:p>
            <a:pPr eaLnBrk="1" hangingPunct="1"/>
            <a:r>
              <a:rPr lang="en-US" altLang="zh-CN"/>
              <a:t>SQL中的权限</a:t>
            </a:r>
          </a:p>
        </p:txBody>
      </p:sp>
      <p:sp>
        <p:nvSpPr>
          <p:cNvPr id="66565" name="Rectangle 3">
            <a:extLst>
              <a:ext uri="{FF2B5EF4-FFF2-40B4-BE49-F238E27FC236}">
                <a16:creationId xmlns:a16="http://schemas.microsoft.com/office/drawing/2014/main" id="{1A7FC8A2-D846-4825-36F9-B87F6B8AFE70}"/>
              </a:ext>
            </a:extLst>
          </p:cNvPr>
          <p:cNvSpPr>
            <a:spLocks noGrp="1" noChangeArrowheads="1"/>
          </p:cNvSpPr>
          <p:nvPr>
            <p:ph type="body" idx="1"/>
          </p:nvPr>
        </p:nvSpPr>
        <p:spPr/>
        <p:txBody>
          <a:bodyPr/>
          <a:lstStyle/>
          <a:p>
            <a:pPr eaLnBrk="1" hangingPunct="1">
              <a:lnSpc>
                <a:spcPct val="120000"/>
              </a:lnSpc>
            </a:pPr>
            <a:r>
              <a:rPr lang="en-US" altLang="zh-CN" b="1">
                <a:solidFill>
                  <a:srgbClr val="CC0066"/>
                </a:solidFill>
              </a:rPr>
              <a:t>insert</a:t>
            </a:r>
            <a:r>
              <a:rPr lang="en-US" altLang="zh-CN"/>
              <a:t>：插入图元的能力</a:t>
            </a:r>
          </a:p>
          <a:p>
            <a:pPr eaLnBrk="1" hangingPunct="1">
              <a:lnSpc>
                <a:spcPct val="120000"/>
              </a:lnSpc>
            </a:pPr>
            <a:r>
              <a:rPr lang="en-US" altLang="zh-CN" b="1">
                <a:solidFill>
                  <a:srgbClr val="CC0066"/>
                </a:solidFill>
              </a:rPr>
              <a:t>更新</a:t>
            </a:r>
            <a:r>
              <a:rPr lang="en-US" altLang="zh-CN"/>
              <a:t>：使用SQL更新语句进行更新的能力</a:t>
            </a:r>
          </a:p>
          <a:p>
            <a:pPr eaLnBrk="1" hangingPunct="1">
              <a:lnSpc>
                <a:spcPct val="120000"/>
              </a:lnSpc>
            </a:pPr>
            <a:r>
              <a:rPr lang="en-US" altLang="zh-CN" b="1">
                <a:solidFill>
                  <a:srgbClr val="CC0066"/>
                </a:solidFill>
              </a:rPr>
              <a:t>delete</a:t>
            </a:r>
            <a:r>
              <a:rPr lang="en-US" altLang="zh-CN"/>
              <a:t>：删除图元的能力。</a:t>
            </a:r>
          </a:p>
          <a:p>
            <a:pPr eaLnBrk="1" hangingPunct="1">
              <a:lnSpc>
                <a:spcPct val="120000"/>
              </a:lnSpc>
            </a:pPr>
            <a:r>
              <a:rPr lang="en-US" altLang="zh-CN" b="1">
                <a:solidFill>
                  <a:srgbClr val="CC0066"/>
                </a:solidFill>
              </a:rPr>
              <a:t>所有权限</a:t>
            </a:r>
            <a:r>
              <a:rPr lang="en-US" altLang="zh-CN"/>
              <a:t>：作为所有允许的权限的简称。</a:t>
            </a:r>
          </a:p>
          <a:p>
            <a:pPr eaLnBrk="1" hangingPunct="1">
              <a:lnSpc>
                <a:spcPct val="120000"/>
              </a:lnSpc>
            </a:pPr>
            <a:endParaRPr lang="en-US" altLang="zh-CN"/>
          </a:p>
        </p:txBody>
      </p:sp>
    </p:spTree>
  </p:cSld>
  <p:clrMapOvr>
    <a:masterClrMapping/>
  </p:clrMapOvr>
  <p:transition spd="med">
    <p:fade/>
    <p:sndAc>
      <p:stSnd>
        <p:snd r:embed="rId3" name="click.wav"/>
      </p:stSnd>
    </p:sndAc>
  </p:transition>
</p:sld>
</file>

<file path=ppt/slides/slide32131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4">
            <a:extLst>
              <a:ext uri="{FF2B5EF4-FFF2-40B4-BE49-F238E27FC236}">
                <a16:creationId xmlns:a16="http://schemas.microsoft.com/office/drawing/2014/main" id="{E1370160-CA19-E63A-8E50-2EE53A6D88FA}"/>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68611" name="灯片编号占位符 5">
            <a:extLst>
              <a:ext uri="{FF2B5EF4-FFF2-40B4-BE49-F238E27FC236}">
                <a16:creationId xmlns:a16="http://schemas.microsoft.com/office/drawing/2014/main" id="{17FC6B86-D1AF-B635-E4A5-9403098709C6}"/>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DD76F2C8-ADA2-43EA-85B3-4564E2DE79DA}" type="slidenum">
              <a:rPr lang="en-US" altLang="zh-CN" sz="1800"/>
              <a:t>32</a:t>
            </a:fld>
            <a:endParaRPr lang="en-US" altLang="zh-CN" sz="1800"/>
          </a:p>
        </p:txBody>
      </p:sp>
      <p:sp>
        <p:nvSpPr>
          <p:cNvPr id="68612" name="Rectangle 2">
            <a:extLst>
              <a:ext uri="{FF2B5EF4-FFF2-40B4-BE49-F238E27FC236}">
                <a16:creationId xmlns:a16="http://schemas.microsoft.com/office/drawing/2014/main" id="{7B0424F4-5059-5FC3-EE53-78F282C9EB8C}"/>
              </a:ext>
            </a:extLst>
          </p:cNvPr>
          <p:cNvSpPr>
            <a:spLocks noGrp="1" noChangeArrowheads="1"/>
          </p:cNvSpPr>
          <p:nvPr>
            <p:ph type="title"/>
          </p:nvPr>
        </p:nvSpPr>
        <p:spPr/>
        <p:txBody>
          <a:bodyPr/>
          <a:lstStyle/>
          <a:p>
            <a:pPr eaLnBrk="1" hangingPunct="1"/>
            <a:r>
              <a:rPr lang="en-US" altLang="zh-CN"/>
              <a:t>撤销SQL中的授权</a:t>
            </a:r>
          </a:p>
        </p:txBody>
      </p:sp>
      <p:sp>
        <p:nvSpPr>
          <p:cNvPr id="68613" name="Rectangle 3">
            <a:extLst>
              <a:ext uri="{FF2B5EF4-FFF2-40B4-BE49-F238E27FC236}">
                <a16:creationId xmlns:a16="http://schemas.microsoft.com/office/drawing/2014/main" id="{15B76029-70E5-414C-6D1A-45B4056BF4A1}"/>
              </a:ext>
            </a:extLst>
          </p:cNvPr>
          <p:cNvSpPr>
            <a:spLocks noGrp="1" noChangeArrowheads="1"/>
          </p:cNvSpPr>
          <p:nvPr>
            <p:ph type="body" idx="1"/>
          </p:nvPr>
        </p:nvSpPr>
        <p:spPr/>
        <p:txBody>
          <a:bodyPr/>
          <a:lstStyle/>
          <a:p>
            <a:pPr eaLnBrk="1" hangingPunct="1"/>
            <a:r>
              <a:rPr lang="en-US" altLang="zh-CN" b="1">
                <a:solidFill>
                  <a:srgbClr val="CC0066"/>
                </a:solidFill>
              </a:rPr>
              <a:t>撤销</a:t>
            </a:r>
            <a:r>
              <a:rPr lang="en-US" altLang="zh-CN"/>
              <a:t>声明是用来撤销授权的。</a:t>
            </a:r>
          </a:p>
        </p:txBody>
      </p:sp>
      <p:sp>
        <p:nvSpPr>
          <p:cNvPr id="68614" name="Rectangle 4">
            <a:extLst>
              <a:ext uri="{FF2B5EF4-FFF2-40B4-BE49-F238E27FC236}">
                <a16:creationId xmlns:a16="http://schemas.microsoft.com/office/drawing/2014/main" id="{BDC7A6FA-4A11-2733-F666-FDC7629E57E9}"/>
              </a:ext>
            </a:extLst>
          </p:cNvPr>
          <p:cNvSpPr>
            <a:spLocks noChangeArrowheads="1"/>
          </p:cNvSpPr>
          <p:nvPr/>
        </p:nvSpPr>
        <p:spPr bwMode="auto">
          <a:xfrm>
            <a:off x="684213" y="2852738"/>
            <a:ext cx="7848600" cy="1544637"/>
          </a:xfrm>
          <a:prstGeom prst="rect">
            <a:avLst/>
          </a:prstGeom>
          <a:solidFill>
            <a:schemeClr val="bg1">
              <a:alpha val="5098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buFontTx/>
              <a:buNone/>
            </a:pPr>
            <a:r>
              <a:rPr lang="en-US" altLang="zh-CN" b="1"/>
              <a:t>撤销</a:t>
            </a:r>
            <a:r>
              <a:rPr lang="en-US" altLang="zh-CN"/>
              <a:t>&lt;权限表&gt;。</a:t>
            </a:r>
          </a:p>
          <a:p>
            <a:pPr lvl="1" eaLnBrk="1" hangingPunct="1">
              <a:buFontTx/>
              <a:buNone/>
            </a:pPr>
            <a:r>
              <a:rPr lang="en-US" altLang="zh-CN" b="1"/>
              <a:t>在</a:t>
            </a:r>
            <a:r>
              <a:rPr lang="en-US" altLang="zh-CN"/>
              <a:t>&lt;关系名称或视图名称&gt;</a:t>
            </a:r>
            <a:r>
              <a:rPr lang="en-US" altLang="zh-CN" b="1"/>
              <a:t>上 </a:t>
            </a:r>
          </a:p>
          <a:p>
            <a:pPr lvl="1" eaLnBrk="1" hangingPunct="1">
              <a:buFontTx/>
              <a:buNone/>
            </a:pPr>
            <a:r>
              <a:rPr lang="en-US" altLang="zh-CN" b="1"/>
              <a:t>来自</a:t>
            </a:r>
            <a:r>
              <a:rPr lang="en-US" altLang="zh-CN"/>
              <a:t>&lt;用户列表&gt;的</a:t>
            </a:r>
          </a:p>
        </p:txBody>
      </p:sp>
      <p:sp>
        <p:nvSpPr>
          <p:cNvPr id="68615" name="Rectangle 5">
            <a:extLst>
              <a:ext uri="{FF2B5EF4-FFF2-40B4-BE49-F238E27FC236}">
                <a16:creationId xmlns:a16="http://schemas.microsoft.com/office/drawing/2014/main" id="{21742B8F-02BD-6AF6-BC2D-7DC847552151}"/>
              </a:ext>
            </a:extLst>
          </p:cNvPr>
          <p:cNvSpPr>
            <a:spLocks noChangeArrowheads="1"/>
          </p:cNvSpPr>
          <p:nvPr/>
        </p:nvSpPr>
        <p:spPr bwMode="auto">
          <a:xfrm>
            <a:off x="1104900" y="5229225"/>
            <a:ext cx="6275388" cy="4857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b="1"/>
              <a:t>撤销对</a:t>
            </a:r>
            <a:r>
              <a:rPr lang="en-US" altLang="zh-CN" sz="2400" i="1"/>
              <a:t>U1, U2, U3</a:t>
            </a:r>
            <a:r>
              <a:rPr lang="en-US" altLang="zh-CN" sz="2400" i="1"/>
              <a:t>分支的</a:t>
            </a:r>
            <a:r>
              <a:rPr lang="en-US" altLang="zh-CN" sz="2400" b="1"/>
              <a:t>选择</a:t>
            </a:r>
          </a:p>
        </p:txBody>
      </p:sp>
      <p:sp>
        <p:nvSpPr>
          <p:cNvPr id="721926" name="Rectangle 6">
            <a:extLst>
              <a:ext uri="{FF2B5EF4-FFF2-40B4-BE49-F238E27FC236}">
                <a16:creationId xmlns:a16="http://schemas.microsoft.com/office/drawing/2014/main" id="{055AC851-74D7-0C93-B100-5EBC7C1A0A23}"/>
              </a:ext>
            </a:extLst>
          </p:cNvPr>
          <p:cNvSpPr>
            <a:spLocks noChangeArrowheads="1"/>
          </p:cNvSpPr>
          <p:nvPr/>
        </p:nvSpPr>
        <p:spPr bwMode="auto">
          <a:xfrm>
            <a:off x="250825" y="4581525"/>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21926"/>
                                        </p:tgtEl>
                                        <p:attrNameLst>
                                          <p:attrName>style.visibility</p:attrName>
                                        </p:attrNameLst>
                                      </p:cBhvr>
                                      <p:to>
                                        <p:strVal val="visible"/>
                                      </p:to>
                                    </p:set>
                                    <p:animEffect transition="in" filter="checkerboard(across)">
                                      <p:cBhvr>
                                        <p:cTn id="7" dur="500"/>
                                        <p:tgtEl>
                                          <p:spTgt spid="721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6" grpId="0" animBg="1"/>
    </p:bldLst>
  </p:timing>
</p:sld>
</file>

<file path=ppt/slides/slide33636.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a:extLst>
              <a:ext uri="{FF2B5EF4-FFF2-40B4-BE49-F238E27FC236}">
                <a16:creationId xmlns:a16="http://schemas.microsoft.com/office/drawing/2014/main" id="{567B69DF-4112-5AA3-4D4C-0BCDEA9C882E}"/>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9219" name="灯片编号占位符 5">
            <a:extLst>
              <a:ext uri="{FF2B5EF4-FFF2-40B4-BE49-F238E27FC236}">
                <a16:creationId xmlns:a16="http://schemas.microsoft.com/office/drawing/2014/main" id="{23BEBE52-CE25-96EB-E00B-F6E34F38E222}"/>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C1B66127-6837-4C8B-8BE6-D298CFB865C2}" type="slidenum">
              <a:rPr lang="en-US" altLang="zh-CN" sz="1800"/>
              <a:t>3</a:t>
            </a:fld>
            <a:endParaRPr lang="en-US" altLang="zh-CN" sz="1800"/>
          </a:p>
        </p:txBody>
      </p:sp>
      <p:sp>
        <p:nvSpPr>
          <p:cNvPr id="9220" name="Rectangle 2">
            <a:extLst>
              <a:ext uri="{FF2B5EF4-FFF2-40B4-BE49-F238E27FC236}">
                <a16:creationId xmlns:a16="http://schemas.microsoft.com/office/drawing/2014/main" id="{DFF6039A-43AF-8801-13DF-6C003AE4235C}"/>
              </a:ext>
            </a:extLst>
          </p:cNvPr>
          <p:cNvSpPr>
            <a:spLocks noGrp="1" noChangeArrowheads="1"/>
          </p:cNvSpPr>
          <p:nvPr>
            <p:ph type="title"/>
          </p:nvPr>
        </p:nvSpPr>
        <p:spPr/>
        <p:txBody>
          <a:bodyPr/>
          <a:lstStyle/>
          <a:p>
            <a:pPr eaLnBrk="1" hangingPunct="1"/>
            <a:r>
              <a:rPr lang="en-US" altLang="zh-CN"/>
              <a:t>SQL中的内置数据类型</a:t>
            </a:r>
          </a:p>
        </p:txBody>
      </p:sp>
      <p:sp>
        <p:nvSpPr>
          <p:cNvPr id="9221" name="Rectangle 3">
            <a:extLst>
              <a:ext uri="{FF2B5EF4-FFF2-40B4-BE49-F238E27FC236}">
                <a16:creationId xmlns:a16="http://schemas.microsoft.com/office/drawing/2014/main" id="{F5C26E93-7D40-36FD-C299-585958AA9422}"/>
              </a:ext>
            </a:extLst>
          </p:cNvPr>
          <p:cNvSpPr>
            <a:spLocks noGrp="1" noChangeArrowheads="1"/>
          </p:cNvSpPr>
          <p:nvPr>
            <p:ph type="body" idx="1"/>
          </p:nvPr>
        </p:nvSpPr>
        <p:spPr>
          <a:xfrm>
            <a:off x="250825" y="1739900"/>
            <a:ext cx="8570913" cy="1150938"/>
          </a:xfrm>
        </p:spPr>
        <p:txBody>
          <a:bodyPr/>
          <a:lstStyle/>
          <a:p>
            <a:pPr eaLnBrk="1" hangingPunct="1"/>
            <a:r>
              <a:rPr lang="en-US" altLang="zh-CN" b="1">
                <a:solidFill>
                  <a:srgbClr val="CC0066"/>
                </a:solidFill>
              </a:rPr>
              <a:t>日期</a:t>
            </a:r>
            <a:r>
              <a:rPr lang="en-US" altLang="zh-CN" b="1"/>
              <a:t>：</a:t>
            </a:r>
            <a:r>
              <a:rPr lang="en-US" altLang="zh-TW">
                <a:solidFill>
                  <a:srgbClr val="000000"/>
                </a:solidFill>
                <a:ea typeface="新細明體" panose="02020500000000000000" pitchFamily="18" charset="-120"/>
              </a:rPr>
              <a:t>由年-月-日组成，格式为yyyy-mm-dd</a:t>
            </a:r>
            <a:endParaRPr lang="en-US" altLang="zh-CN">
              <a:solidFill>
                <a:srgbClr val="000000"/>
              </a:solidFill>
              <a:ea typeface="新細明體" panose="02020500000000000000" pitchFamily="18" charset="-120"/>
            </a:endParaRPr>
          </a:p>
        </p:txBody>
      </p:sp>
      <p:sp>
        <p:nvSpPr>
          <p:cNvPr id="9222" name="Rectangle 4">
            <a:extLst>
              <a:ext uri="{FF2B5EF4-FFF2-40B4-BE49-F238E27FC236}">
                <a16:creationId xmlns:a16="http://schemas.microsoft.com/office/drawing/2014/main" id="{10592BF0-E2A0-0FD2-03F9-4698D9E1D1C7}"/>
              </a:ext>
            </a:extLst>
          </p:cNvPr>
          <p:cNvSpPr>
            <a:spLocks noChangeArrowheads="1"/>
          </p:cNvSpPr>
          <p:nvPr/>
        </p:nvSpPr>
        <p:spPr bwMode="auto">
          <a:xfrm>
            <a:off x="250825" y="3900488"/>
            <a:ext cx="856932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r>
              <a:rPr lang="en-US" altLang="zh-CN" b="1">
                <a:solidFill>
                  <a:srgbClr val="CC0066"/>
                </a:solidFill>
              </a:rPr>
              <a:t>时间</a:t>
            </a:r>
            <a:r>
              <a:rPr lang="en-US" altLang="zh-CN" b="1"/>
              <a:t>。</a:t>
            </a:r>
            <a:r>
              <a:rPr lang="en-US" altLang="zh-TW">
                <a:solidFill>
                  <a:srgbClr val="000000"/>
                </a:solidFill>
                <a:ea typeface="新細明體" panose="02020500000000000000" pitchFamily="18" charset="-120"/>
              </a:rPr>
              <a:t>由小时:分钟:秒组成，格式为hh:mm:ss</a:t>
            </a:r>
            <a:endParaRPr lang="en-US" altLang="zh-CN">
              <a:solidFill>
                <a:srgbClr val="000000"/>
              </a:solidFill>
              <a:ea typeface="新細明體" panose="02020500000000000000" pitchFamily="18" charset="-120"/>
            </a:endParaRPr>
          </a:p>
        </p:txBody>
      </p:sp>
      <p:sp>
        <p:nvSpPr>
          <p:cNvPr id="9223" name="Rectangle 7">
            <a:extLst>
              <a:ext uri="{FF2B5EF4-FFF2-40B4-BE49-F238E27FC236}">
                <a16:creationId xmlns:a16="http://schemas.microsoft.com/office/drawing/2014/main" id="{6DF37840-A5BB-8160-476A-6AD08D96C21B}"/>
              </a:ext>
            </a:extLst>
          </p:cNvPr>
          <p:cNvSpPr>
            <a:spLocks noChangeArrowheads="1"/>
          </p:cNvSpPr>
          <p:nvPr/>
        </p:nvSpPr>
        <p:spPr bwMode="auto">
          <a:xfrm>
            <a:off x="2411413" y="3108325"/>
            <a:ext cx="2584450" cy="54768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latin typeface="Arial" panose="020B0604020202020204" pitchFamily="34" charset="0"/>
              </a:rPr>
              <a:t>'</a:t>
            </a:r>
            <a:r>
              <a:rPr lang="en-US" altLang="zh-CN" sz="2800" b="1"/>
              <a:t>2005-07-27</a:t>
            </a:r>
            <a:r>
              <a:rPr lang="en-US" altLang="zh-CN" sz="2800" b="1">
                <a:latin typeface="Arial" panose="020B0604020202020204" pitchFamily="34" charset="0"/>
              </a:rPr>
              <a:t>'</a:t>
            </a:r>
            <a:endParaRPr lang="en-US" altLang="zh-CN" sz="2800" b="1"/>
          </a:p>
        </p:txBody>
      </p:sp>
      <p:sp>
        <p:nvSpPr>
          <p:cNvPr id="9224" name="Rectangle 8">
            <a:extLst>
              <a:ext uri="{FF2B5EF4-FFF2-40B4-BE49-F238E27FC236}">
                <a16:creationId xmlns:a16="http://schemas.microsoft.com/office/drawing/2014/main" id="{5A5300AF-0D6A-F155-2BC6-ED9C2CE4490A}"/>
              </a:ext>
            </a:extLst>
          </p:cNvPr>
          <p:cNvSpPr>
            <a:spLocks noChangeArrowheads="1"/>
          </p:cNvSpPr>
          <p:nvPr/>
        </p:nvSpPr>
        <p:spPr bwMode="auto">
          <a:xfrm>
            <a:off x="2700338" y="5157788"/>
            <a:ext cx="2022475" cy="5476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latin typeface="Arial" panose="020B0604020202020204" pitchFamily="34" charset="0"/>
              </a:rPr>
              <a:t>'</a:t>
            </a:r>
            <a:r>
              <a:rPr lang="en-US" altLang="zh-CN" sz="2800" b="1"/>
              <a:t>09:00:30</a:t>
            </a:r>
            <a:r>
              <a:rPr lang="en-US" altLang="zh-CN" sz="2800" b="1">
                <a:latin typeface="Arial" panose="020B0604020202020204" pitchFamily="34" charset="0"/>
              </a:rPr>
              <a:t>'</a:t>
            </a:r>
            <a:endParaRPr lang="en-US" altLang="zh-CN" sz="2800" b="1"/>
          </a:p>
        </p:txBody>
      </p:sp>
    </p:spTree>
  </p:cSld>
  <p:clrMapOvr>
    <a:masterClrMapping/>
  </p:clrMapOvr>
  <p:transition spd="med">
    <p:fade/>
    <p:sndAc>
      <p:stSnd>
        <p:snd r:embed="rId3" name="click.wav"/>
      </p:stSnd>
    </p:sndAc>
  </p:transition>
</p:sld>
</file>

<file path=ppt/slides/slide337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4">
            <a:extLst>
              <a:ext uri="{FF2B5EF4-FFF2-40B4-BE49-F238E27FC236}">
                <a16:creationId xmlns:a16="http://schemas.microsoft.com/office/drawing/2014/main" id="{E9C992A2-2083-D503-3E82-D9F1C5BEA9A9}"/>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70659" name="灯片编号占位符 5">
            <a:extLst>
              <a:ext uri="{FF2B5EF4-FFF2-40B4-BE49-F238E27FC236}">
                <a16:creationId xmlns:a16="http://schemas.microsoft.com/office/drawing/2014/main" id="{D001495B-362F-B7F2-7958-6F2240E75813}"/>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70298BB4-4F0C-48EB-B309-EB79CCE8042A}" type="slidenum">
              <a:rPr lang="en-US" altLang="zh-CN" sz="1800"/>
              <a:t>33</a:t>
            </a:fld>
            <a:endParaRPr lang="en-US" altLang="zh-CN" sz="1800"/>
          </a:p>
        </p:txBody>
      </p:sp>
      <p:sp>
        <p:nvSpPr>
          <p:cNvPr id="789508" name="Rectangle 4">
            <a:extLst>
              <a:ext uri="{FF2B5EF4-FFF2-40B4-BE49-F238E27FC236}">
                <a16:creationId xmlns:a16="http://schemas.microsoft.com/office/drawing/2014/main" id="{FF3A2DAB-D0EA-AAAC-2BA6-EA848D57B556}"/>
              </a:ext>
            </a:extLst>
          </p:cNvPr>
          <p:cNvSpPr>
            <a:spLocks noChangeArrowheads="1"/>
          </p:cNvSpPr>
          <p:nvPr/>
        </p:nvSpPr>
        <p:spPr bwMode="auto">
          <a:xfrm>
            <a:off x="7956550" y="404813"/>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70661" name="Rectangle 2">
            <a:extLst>
              <a:ext uri="{FF2B5EF4-FFF2-40B4-BE49-F238E27FC236}">
                <a16:creationId xmlns:a16="http://schemas.microsoft.com/office/drawing/2014/main" id="{CB8BA9A6-C2ED-478C-331A-33FDEC7741BE}"/>
              </a:ext>
            </a:extLst>
          </p:cNvPr>
          <p:cNvSpPr>
            <a:spLocks noGrp="1" noChangeArrowheads="1"/>
          </p:cNvSpPr>
          <p:nvPr>
            <p:ph type="title"/>
          </p:nvPr>
        </p:nvSpPr>
        <p:spPr/>
        <p:txBody>
          <a:bodyPr/>
          <a:lstStyle/>
          <a:p>
            <a:pPr eaLnBrk="1" hangingPunct="1"/>
            <a:r>
              <a:rPr lang="en-US" altLang="zh-CN"/>
              <a:t>撤销SQL中的授权</a:t>
            </a:r>
          </a:p>
        </p:txBody>
      </p:sp>
      <p:sp>
        <p:nvSpPr>
          <p:cNvPr id="70662" name="Rectangle 3">
            <a:extLst>
              <a:ext uri="{FF2B5EF4-FFF2-40B4-BE49-F238E27FC236}">
                <a16:creationId xmlns:a16="http://schemas.microsoft.com/office/drawing/2014/main" id="{DC62506D-3F32-4459-E2F6-E83BAD42FE76}"/>
              </a:ext>
            </a:extLst>
          </p:cNvPr>
          <p:cNvSpPr>
            <a:spLocks noGrp="1" noChangeArrowheads="1"/>
          </p:cNvSpPr>
          <p:nvPr>
            <p:ph type="body" idx="1"/>
          </p:nvPr>
        </p:nvSpPr>
        <p:spPr/>
        <p:txBody>
          <a:bodyPr/>
          <a:lstStyle/>
          <a:p>
            <a:pPr eaLnBrk="1" hangingPunct="1">
              <a:lnSpc>
                <a:spcPct val="120000"/>
              </a:lnSpc>
            </a:pPr>
            <a:r>
              <a:rPr lang="en-US" altLang="zh-CN"/>
              <a:t>如果同一权限被不同的授予者授予了两次，那么在撤销后，用户可以保留该权限。</a:t>
            </a:r>
          </a:p>
          <a:p>
            <a:pPr eaLnBrk="1" hangingPunct="1">
              <a:lnSpc>
                <a:spcPct val="120000"/>
              </a:lnSpc>
            </a:pPr>
            <a:r>
              <a:rPr lang="en-US" altLang="zh-CN"/>
              <a:t>所有依赖于被撤销的权限的权限也被撤销。</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789508"/>
                                        </p:tgtEl>
                                        <p:attrNameLst>
                                          <p:attrName>style.visibility</p:attrName>
                                        </p:attrNameLst>
                                      </p:cBhvr>
                                      <p:to>
                                        <p:strVal val="visible"/>
                                      </p:to>
                                    </p:set>
                                    <p:anim calcmode="lin" valueType="num">
                                      <p:cBhvr additive="base">
                                        <p:cTn id="7" dur="500" fill="hold"/>
                                        <p:tgtEl>
                                          <p:spTgt spid="789508"/>
                                        </p:tgtEl>
                                        <p:attrNameLst>
                                          <p:attrName>ppt_x</p:attrName>
                                        </p:attrNameLst>
                                      </p:cBhvr>
                                      <p:tavLst>
                                        <p:tav tm="0">
                                          <p:val>
                                            <p:strVal val="#ppt_x"/>
                                          </p:val>
                                        </p:tav>
                                        <p:tav tm="100000">
                                          <p:val>
                                            <p:strVal val="#ppt_x"/>
                                          </p:val>
                                        </p:tav>
                                      </p:tavLst>
                                    </p:anim>
                                    <p:anim calcmode="lin" valueType="num">
                                      <p:cBhvr additive="base">
                                        <p:cTn id="8" dur="500" fill="hold"/>
                                        <p:tgtEl>
                                          <p:spTgt spid="78950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8" grpId="0" animBg="1"/>
    </p:bldLst>
  </p:timing>
</p:sld>
</file>

<file path=ppt/slides/slide344242.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4">
            <a:extLst>
              <a:ext uri="{FF2B5EF4-FFF2-40B4-BE49-F238E27FC236}">
                <a16:creationId xmlns:a16="http://schemas.microsoft.com/office/drawing/2014/main" id="{4BBE2C2D-0CF5-296B-D03A-7F23BBD5FB22}"/>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72707" name="灯片编号占位符 5">
            <a:extLst>
              <a:ext uri="{FF2B5EF4-FFF2-40B4-BE49-F238E27FC236}">
                <a16:creationId xmlns:a16="http://schemas.microsoft.com/office/drawing/2014/main" id="{51F00485-A548-7775-56F0-2597825B73D1}"/>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EE684AC7-34AB-4577-BB78-88222252C040}" type="slidenum">
              <a:rPr lang="en-US" altLang="zh-CN" sz="1800"/>
              <a:t>34</a:t>
            </a:fld>
            <a:endParaRPr lang="en-US" altLang="zh-CN" sz="1800"/>
          </a:p>
        </p:txBody>
      </p:sp>
      <p:sp>
        <p:nvSpPr>
          <p:cNvPr id="72708" name="Rectangle 2">
            <a:extLst>
              <a:ext uri="{FF2B5EF4-FFF2-40B4-BE49-F238E27FC236}">
                <a16:creationId xmlns:a16="http://schemas.microsoft.com/office/drawing/2014/main" id="{D4C162F4-BC4F-D6BA-FC6F-EDEB60C699FF}"/>
              </a:ext>
            </a:extLst>
          </p:cNvPr>
          <p:cNvSpPr>
            <a:spLocks noGrp="1" noChangeArrowheads="1"/>
          </p:cNvSpPr>
          <p:nvPr>
            <p:ph type="title"/>
          </p:nvPr>
        </p:nvSpPr>
        <p:spPr/>
        <p:txBody>
          <a:bodyPr/>
          <a:lstStyle/>
          <a:p>
            <a:pPr eaLnBrk="1" hangingPunct="1"/>
            <a:r>
              <a:rPr lang="en-US" altLang="zh-CN"/>
              <a:t>嵌入式SQL</a:t>
            </a:r>
          </a:p>
        </p:txBody>
      </p:sp>
      <p:sp>
        <p:nvSpPr>
          <p:cNvPr id="72709" name="Rectangle 3">
            <a:extLst>
              <a:ext uri="{FF2B5EF4-FFF2-40B4-BE49-F238E27FC236}">
                <a16:creationId xmlns:a16="http://schemas.microsoft.com/office/drawing/2014/main" id="{4FD7CBFE-224D-8580-B00F-BF49CE4F2B95}"/>
              </a:ext>
            </a:extLst>
          </p:cNvPr>
          <p:cNvSpPr>
            <a:spLocks noGrp="1" noChangeArrowheads="1"/>
          </p:cNvSpPr>
          <p:nvPr>
            <p:ph type="body" idx="1"/>
          </p:nvPr>
        </p:nvSpPr>
        <p:spPr/>
        <p:txBody>
          <a:bodyPr/>
          <a:lstStyle/>
          <a:p>
            <a:pPr eaLnBrk="1" hangingPunct="1"/>
            <a:r>
              <a:rPr lang="en-US" altLang="zh-CN"/>
              <a:t>SQL标准定义了SQL在各种编程语言中的嵌入，如C、Java和Cobol。</a:t>
            </a:r>
          </a:p>
          <a:p>
            <a:pPr eaLnBrk="1" hangingPunct="1"/>
            <a:r>
              <a:rPr lang="en-US" altLang="zh-CN"/>
              <a:t>嵌入SQL查询的语言被称为</a:t>
            </a:r>
            <a:r>
              <a:rPr lang="en-US" altLang="zh-CN" b="1">
                <a:solidFill>
                  <a:srgbClr val="CC0066"/>
                </a:solidFill>
              </a:rPr>
              <a:t>宿主语言</a:t>
            </a:r>
            <a:r>
              <a:rPr lang="en-US" altLang="zh-CN"/>
              <a:t>，宿主语言中允许的SQL结构包括</a:t>
            </a:r>
            <a:r>
              <a:rPr lang="en-US" altLang="zh-CN" i="1"/>
              <a:t>嵌入</a:t>
            </a:r>
            <a:r>
              <a:rPr lang="en-US" altLang="zh-CN"/>
              <a:t>SQL。</a:t>
            </a:r>
          </a:p>
          <a:p>
            <a:pPr eaLnBrk="1" hangingPunct="1"/>
            <a:endParaRPr lang="en-US" altLang="zh-CN"/>
          </a:p>
        </p:txBody>
      </p:sp>
    </p:spTree>
  </p:cSld>
  <p:clrMapOvr>
    <a:masterClrMapping/>
  </p:clrMapOvr>
  <p:transition spd="med">
    <p:fade/>
    <p:sndAc>
      <p:stSnd>
        <p:snd r:embed="rId3" name="click.wav"/>
      </p:stSnd>
    </p:sndAc>
  </p:transition>
</p:sld>
</file>

<file path=ppt/slides/slide353131.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a:extLst>
              <a:ext uri="{FF2B5EF4-FFF2-40B4-BE49-F238E27FC236}">
                <a16:creationId xmlns:a16="http://schemas.microsoft.com/office/drawing/2014/main" id="{C22F84C0-313A-89A2-665D-24C5A12DFDAF}"/>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74755" name="灯片编号占位符 5">
            <a:extLst>
              <a:ext uri="{FF2B5EF4-FFF2-40B4-BE49-F238E27FC236}">
                <a16:creationId xmlns:a16="http://schemas.microsoft.com/office/drawing/2014/main" id="{073640AA-CDAC-651E-FB2C-DF779D5B8BEA}"/>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F69BABE8-5778-4E16-9C67-02D888E4CEBB}" type="slidenum">
              <a:rPr lang="en-US" altLang="zh-CN" sz="1800"/>
              <a:t>35</a:t>
            </a:fld>
            <a:endParaRPr lang="en-US" altLang="zh-CN" sz="1800"/>
          </a:p>
        </p:txBody>
      </p:sp>
      <p:sp>
        <p:nvSpPr>
          <p:cNvPr id="74756" name="Rectangle 2">
            <a:extLst>
              <a:ext uri="{FF2B5EF4-FFF2-40B4-BE49-F238E27FC236}">
                <a16:creationId xmlns:a16="http://schemas.microsoft.com/office/drawing/2014/main" id="{86A35903-AF17-E3E7-EC15-BF72E5F89933}"/>
              </a:ext>
            </a:extLst>
          </p:cNvPr>
          <p:cNvSpPr>
            <a:spLocks noGrp="1" noChangeArrowheads="1"/>
          </p:cNvSpPr>
          <p:nvPr>
            <p:ph type="title"/>
          </p:nvPr>
        </p:nvSpPr>
        <p:spPr/>
        <p:txBody>
          <a:bodyPr/>
          <a:lstStyle/>
          <a:p>
            <a:pPr eaLnBrk="1" hangingPunct="1"/>
            <a:r>
              <a:rPr lang="en-US" altLang="zh-CN"/>
              <a:t>嵌入式SQL</a:t>
            </a:r>
          </a:p>
        </p:txBody>
      </p:sp>
      <p:sp>
        <p:nvSpPr>
          <p:cNvPr id="74757" name="Rectangle 3">
            <a:extLst>
              <a:ext uri="{FF2B5EF4-FFF2-40B4-BE49-F238E27FC236}">
                <a16:creationId xmlns:a16="http://schemas.microsoft.com/office/drawing/2014/main" id="{75CC118C-6459-514E-D089-FA70B1A4A72B}"/>
              </a:ext>
            </a:extLst>
          </p:cNvPr>
          <p:cNvSpPr>
            <a:spLocks noGrp="1" noChangeArrowheads="1"/>
          </p:cNvSpPr>
          <p:nvPr>
            <p:ph type="body" idx="1"/>
          </p:nvPr>
        </p:nvSpPr>
        <p:spPr>
          <a:xfrm>
            <a:off x="395288" y="1557338"/>
            <a:ext cx="8353425" cy="4608512"/>
          </a:xfrm>
        </p:spPr>
        <p:txBody>
          <a:bodyPr/>
          <a:lstStyle/>
          <a:p>
            <a:pPr eaLnBrk="1" hangingPunct="1">
              <a:lnSpc>
                <a:spcPct val="90000"/>
              </a:lnSpc>
            </a:pPr>
            <a:r>
              <a:rPr lang="en-US" altLang="zh-CN" sz="3000" b="1">
                <a:solidFill>
                  <a:srgbClr val="CC0066"/>
                </a:solidFill>
              </a:rPr>
              <a:t>EXEC SQL</a:t>
            </a:r>
            <a:r>
              <a:rPr lang="en-US" altLang="zh-CN" sz="3000"/>
              <a:t>语句用于识别嵌入到预处理器的SQL请求</a:t>
            </a:r>
          </a:p>
          <a:p>
            <a:pPr eaLnBrk="1" hangingPunct="1">
              <a:lnSpc>
                <a:spcPct val="90000"/>
              </a:lnSpc>
              <a:buFontTx/>
              <a:buNone/>
            </a:pPr>
            <a:r>
              <a:rPr lang="en-US" altLang="zh-CN" sz="3000"/>
              <a:t>	</a:t>
            </a:r>
          </a:p>
          <a:p>
            <a:pPr eaLnBrk="1" hangingPunct="1">
              <a:lnSpc>
                <a:spcPct val="90000"/>
              </a:lnSpc>
              <a:buFontTx/>
              <a:buNone/>
            </a:pPr>
            <a:endParaRPr lang="en-US" altLang="zh-CN" sz="3000"/>
          </a:p>
          <a:p>
            <a:pPr eaLnBrk="1" hangingPunct="1">
              <a:lnSpc>
                <a:spcPct val="90000"/>
              </a:lnSpc>
              <a:buFontTx/>
              <a:buNone/>
            </a:pPr>
            <a:r>
              <a:rPr lang="en-US" altLang="zh-CN" sz="3000"/>
              <a:t>	</a:t>
            </a:r>
          </a:p>
          <a:p>
            <a:pPr eaLnBrk="1" hangingPunct="1">
              <a:lnSpc>
                <a:spcPct val="90000"/>
              </a:lnSpc>
              <a:buFontTx/>
              <a:buNone/>
            </a:pPr>
            <a:r>
              <a:rPr lang="en-US" altLang="zh-CN" sz="3000"/>
              <a:t>    </a:t>
            </a:r>
          </a:p>
          <a:p>
            <a:pPr eaLnBrk="1" hangingPunct="1">
              <a:lnSpc>
                <a:spcPct val="90000"/>
              </a:lnSpc>
              <a:buFontTx/>
              <a:buNone/>
            </a:pPr>
            <a:r>
              <a:rPr lang="en-US" altLang="zh-CN" sz="3000"/>
              <a:t>注意：这因语言而异（例如，Java嵌入使用#SQL { </a:t>
            </a:r>
            <a:r>
              <a:rPr lang="en-US" altLang="zh-CN" sz="3000"/>
              <a:t>.... }; )</a:t>
            </a:r>
          </a:p>
        </p:txBody>
      </p:sp>
      <p:sp>
        <p:nvSpPr>
          <p:cNvPr id="74758" name="Rectangle 4">
            <a:extLst>
              <a:ext uri="{FF2B5EF4-FFF2-40B4-BE49-F238E27FC236}">
                <a16:creationId xmlns:a16="http://schemas.microsoft.com/office/drawing/2014/main" id="{044B344C-18A1-02F7-823B-B440525E1EF3}"/>
              </a:ext>
            </a:extLst>
          </p:cNvPr>
          <p:cNvSpPr>
            <a:spLocks noChangeArrowheads="1"/>
          </p:cNvSpPr>
          <p:nvPr/>
        </p:nvSpPr>
        <p:spPr bwMode="auto">
          <a:xfrm>
            <a:off x="1042988" y="2924175"/>
            <a:ext cx="6510337" cy="1544638"/>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t>EXEC SQL </a:t>
            </a:r>
          </a:p>
          <a:p>
            <a:pPr eaLnBrk="1" hangingPunct="1">
              <a:buFontTx/>
              <a:buNone/>
            </a:pPr>
            <a:r>
              <a:rPr lang="en-US" altLang="zh-CN" sz="2800" b="1"/>
              <a:t>&lt;内嵌的SQL语句&gt;。         </a:t>
            </a:r>
          </a:p>
          <a:p>
            <a:pPr eaLnBrk="1" hangingPunct="1">
              <a:buFontTx/>
              <a:buNone/>
            </a:pPr>
            <a:r>
              <a:rPr lang="en-US" altLang="zh-CN" sz="2800" b="1"/>
              <a:t>END_EXEC</a:t>
            </a:r>
          </a:p>
        </p:txBody>
      </p:sp>
    </p:spTree>
  </p:cSld>
  <p:clrMapOvr>
    <a:masterClrMapping/>
  </p:clrMapOvr>
  <p:transition spd="med">
    <p:fade/>
    <p:sndAc>
      <p:stSnd>
        <p:snd r:embed="rId3" name="click.wav"/>
      </p:stSnd>
    </p:sndAc>
  </p:transition>
</p:sld>
</file>

<file path=ppt/slides/slide36242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2">
            <a:extLst>
              <a:ext uri="{FF2B5EF4-FFF2-40B4-BE49-F238E27FC236}">
                <a16:creationId xmlns:a16="http://schemas.microsoft.com/office/drawing/2014/main" id="{69158B4F-0807-48BF-A79C-C7A8F10C9974}"/>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76803" name="灯片编号占位符 3">
            <a:extLst>
              <a:ext uri="{FF2B5EF4-FFF2-40B4-BE49-F238E27FC236}">
                <a16:creationId xmlns:a16="http://schemas.microsoft.com/office/drawing/2014/main" id="{52326986-30F0-848E-D538-9B3EDF9E7839}"/>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23011ACA-FED7-489C-ACF4-084E07B57E36}" type="slidenum">
              <a:rPr lang="en-US" altLang="zh-CN" sz="1800"/>
              <a:t>36</a:t>
            </a:fld>
            <a:endParaRPr lang="en-US" altLang="zh-CN" sz="1800"/>
          </a:p>
        </p:txBody>
      </p:sp>
      <p:sp>
        <p:nvSpPr>
          <p:cNvPr id="76804" name="Rectangle 4">
            <a:extLst>
              <a:ext uri="{FF2B5EF4-FFF2-40B4-BE49-F238E27FC236}">
                <a16:creationId xmlns:a16="http://schemas.microsoft.com/office/drawing/2014/main" id="{3685EA8C-E5F7-78BC-9DAF-93D0D392CC2F}"/>
              </a:ext>
            </a:extLst>
          </p:cNvPr>
          <p:cNvSpPr>
            <a:spLocks noChangeArrowheads="1"/>
          </p:cNvSpPr>
          <p:nvPr/>
        </p:nvSpPr>
        <p:spPr bwMode="auto">
          <a:xfrm>
            <a:off x="1258888" y="195263"/>
            <a:ext cx="3538537" cy="641350"/>
          </a:xfrm>
          <a:prstGeom prst="rect">
            <a:avLst/>
          </a:prstGeom>
          <a:noFill/>
          <a:ln>
            <a:noFill/>
          </a:ln>
          <a:effectLst/>
          <a:extLst>
            <a:ext uri="{909E8E84-426E-40DD-AFC4-6F175D3DCCD1}">
              <a14:hiddenFill xmlns:a14="http://schemas.microsoft.com/office/drawing/2010/main">
                <a:solidFill>
                  <a:schemeClr val="bg1">
                    <a:alpha val="50980"/>
                  </a:schemeClr>
                </a:solidFill>
              </a14:hiddenFill>
            </a:ex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3600" b="1">
                <a:solidFill>
                  <a:srgbClr val="CC0066"/>
                </a:solidFill>
              </a:rPr>
              <a:t>查询实例</a:t>
            </a:r>
          </a:p>
        </p:txBody>
      </p:sp>
      <p:sp>
        <p:nvSpPr>
          <p:cNvPr id="76805" name="Rectangle 5">
            <a:extLst>
              <a:ext uri="{FF2B5EF4-FFF2-40B4-BE49-F238E27FC236}">
                <a16:creationId xmlns:a16="http://schemas.microsoft.com/office/drawing/2014/main" id="{F46DB547-9400-402E-1935-86D1C555274F}"/>
              </a:ext>
            </a:extLst>
          </p:cNvPr>
          <p:cNvSpPr>
            <a:spLocks noChangeArrowheads="1"/>
          </p:cNvSpPr>
          <p:nvPr/>
        </p:nvSpPr>
        <p:spPr bwMode="auto">
          <a:xfrm>
            <a:off x="250825" y="1196975"/>
            <a:ext cx="8569325" cy="118745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35000"/>
              </a:spcBef>
              <a:buClr>
                <a:schemeClr val="tx2"/>
              </a:buClr>
              <a:buSzPct val="90000"/>
              <a:buFont typeface="Monotype Sorts" pitchFamily="2" charset="2"/>
              <a:buChar char="n"/>
            </a:pPr>
            <a:r>
              <a:rPr kumimoji="1" lang="en-US" altLang="zh-CN" sz="2400"/>
              <a:t>从主机语言中，找到</a:t>
            </a:r>
            <a:r>
              <a:rPr kumimoji="1" lang="en-US" altLang="zh-CN" sz="2400"/>
              <a:t>一些账户中</a:t>
            </a:r>
            <a:r>
              <a:rPr kumimoji="1" lang="en-US" altLang="zh-CN" sz="2400"/>
              <a:t>拥有超过可变</a:t>
            </a:r>
            <a:r>
              <a:rPr kumimoji="1" lang="en-US" altLang="zh-CN" sz="2400">
                <a:solidFill>
                  <a:srgbClr val="CC0066"/>
                </a:solidFill>
              </a:rPr>
              <a:t>金额</a:t>
            </a:r>
            <a:r>
              <a:rPr kumimoji="1" lang="en-US" altLang="zh-CN" sz="2400"/>
              <a:t>美元的</a:t>
            </a:r>
            <a:r>
              <a:rPr kumimoji="1" lang="en-US" altLang="zh-CN" sz="2400"/>
              <a:t>客户的名字和城市</a:t>
            </a:r>
            <a:r>
              <a:rPr kumimoji="1" lang="en-US" altLang="zh-CN" sz="2400"/>
              <a:t>。</a:t>
            </a:r>
          </a:p>
        </p:txBody>
      </p:sp>
      <p:sp>
        <p:nvSpPr>
          <p:cNvPr id="76806" name="Rectangle 6">
            <a:extLst>
              <a:ext uri="{FF2B5EF4-FFF2-40B4-BE49-F238E27FC236}">
                <a16:creationId xmlns:a16="http://schemas.microsoft.com/office/drawing/2014/main" id="{C92A8AB3-4570-C749-31D5-54E0A6B98E4A}"/>
              </a:ext>
            </a:extLst>
          </p:cNvPr>
          <p:cNvSpPr>
            <a:spLocks noChangeArrowheads="1"/>
          </p:cNvSpPr>
          <p:nvPr/>
        </p:nvSpPr>
        <p:spPr bwMode="auto">
          <a:xfrm>
            <a:off x="214313" y="2546350"/>
            <a:ext cx="8750300" cy="31877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a:t>EXEC SQL</a:t>
            </a:r>
          </a:p>
          <a:p>
            <a:pPr eaLnBrk="1" hangingPunct="1">
              <a:buFontTx/>
              <a:buNone/>
            </a:pPr>
            <a:r>
              <a:rPr lang="en-US" altLang="zh-CN" sz="2400" b="1"/>
              <a:t>声明</a:t>
            </a:r>
            <a:r>
              <a:rPr lang="en-US" altLang="zh-CN" sz="2400" i="1"/>
              <a:t>c</a:t>
            </a:r>
            <a:r>
              <a:rPr lang="en-US" altLang="zh-CN" sz="2400" b="1"/>
              <a:t>游标为 </a:t>
            </a:r>
            <a:br>
              <a:rPr lang="en-US" altLang="zh-CN" sz="2400" b="1"/>
            </a:br>
            <a:r>
              <a:rPr lang="en-US" altLang="zh-CN" sz="2400" b="1"/>
              <a:t>选择</a:t>
            </a:r>
            <a:r>
              <a:rPr lang="en-US" altLang="zh-CN" sz="2400" i="1"/>
              <a:t>存款人.客户名称，客户城市</a:t>
            </a:r>
            <a:br>
              <a:rPr lang="en-US" altLang="zh-CN" sz="2400" i="1"/>
            </a:br>
            <a:r>
              <a:rPr lang="en-US" altLang="zh-CN" sz="2400" b="1"/>
              <a:t>从</a:t>
            </a:r>
            <a:r>
              <a:rPr lang="en-US" altLang="zh-CN" sz="2400" i="1"/>
              <a:t>储户、客户、账户</a:t>
            </a:r>
            <a:br>
              <a:rPr lang="en-US" altLang="zh-CN" sz="2400" i="1"/>
            </a:br>
            <a:r>
              <a:rPr lang="en-US" altLang="zh-CN" sz="2400" b="1"/>
              <a:t>where </a:t>
            </a:r>
            <a:r>
              <a:rPr lang="en-US" altLang="zh-CN" sz="2400" i="1"/>
              <a:t>depositor.customer_name=customer.customer_name        </a:t>
            </a:r>
            <a:br>
              <a:rPr lang="en-US" altLang="zh-CN" sz="2400" i="1"/>
            </a:br>
            <a:r>
              <a:rPr lang="en-US" altLang="zh-CN" sz="2400" b="1"/>
              <a:t>     和</a:t>
            </a:r>
            <a:r>
              <a:rPr lang="en-US" altLang="zh-CN" sz="2400" i="1"/>
              <a:t>存款人帐户号码=帐户号码</a:t>
            </a:r>
            <a:br>
              <a:rPr lang="en-US" altLang="zh-CN" sz="2400" i="1"/>
            </a:br>
            <a:r>
              <a:rPr lang="en-US" altLang="zh-CN" sz="2400" b="1"/>
              <a:t>     且</a:t>
            </a:r>
            <a:r>
              <a:rPr lang="en-US" altLang="zh-CN" sz="2400" i="1"/>
              <a:t>账户余额&gt;:金额</a:t>
            </a:r>
          </a:p>
          <a:p>
            <a:pPr eaLnBrk="1" hangingPunct="1">
              <a:buFontTx/>
              <a:buNone/>
            </a:pPr>
            <a:r>
              <a:rPr lang="en-US" altLang="zh-CN" sz="2400"/>
              <a:t>END_EXEC</a:t>
            </a:r>
          </a:p>
        </p:txBody>
      </p:sp>
    </p:spTree>
  </p:cSld>
  <p:clrMapOvr>
    <a:masterClrMapping/>
  </p:clrMapOvr>
  <p:transition spd="med">
    <p:fade/>
    <p:sndAc>
      <p:stSnd>
        <p:snd r:embed="rId3" name="click.wav"/>
      </p:stSnd>
    </p:sndAc>
  </p:transition>
</p:sld>
</file>

<file path=ppt/slides/slide37141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4">
            <a:extLst>
              <a:ext uri="{FF2B5EF4-FFF2-40B4-BE49-F238E27FC236}">
                <a16:creationId xmlns:a16="http://schemas.microsoft.com/office/drawing/2014/main" id="{D50670E6-1308-354E-D221-E6E5A461818D}"/>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78851" name="灯片编号占位符 5">
            <a:extLst>
              <a:ext uri="{FF2B5EF4-FFF2-40B4-BE49-F238E27FC236}">
                <a16:creationId xmlns:a16="http://schemas.microsoft.com/office/drawing/2014/main" id="{F64B07A2-E8D5-4759-7BFA-9A7D3BF5A424}"/>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E3D9F834-2D36-4028-8828-FC44F09DFA86}" type="slidenum">
              <a:rPr lang="en-US" altLang="zh-CN" sz="1800"/>
              <a:t>37</a:t>
            </a:fld>
            <a:endParaRPr lang="en-US" altLang="zh-CN" sz="1800"/>
          </a:p>
        </p:txBody>
      </p:sp>
      <p:sp>
        <p:nvSpPr>
          <p:cNvPr id="742404" name="Rectangle 4">
            <a:extLst>
              <a:ext uri="{FF2B5EF4-FFF2-40B4-BE49-F238E27FC236}">
                <a16:creationId xmlns:a16="http://schemas.microsoft.com/office/drawing/2014/main" id="{A02E0DE6-1771-720C-CEA3-AE05305ADD82}"/>
              </a:ext>
            </a:extLst>
          </p:cNvPr>
          <p:cNvSpPr>
            <a:spLocks noChangeArrowheads="1"/>
          </p:cNvSpPr>
          <p:nvPr/>
        </p:nvSpPr>
        <p:spPr bwMode="auto">
          <a:xfrm>
            <a:off x="6300788" y="333375"/>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78853" name="Rectangle 2">
            <a:extLst>
              <a:ext uri="{FF2B5EF4-FFF2-40B4-BE49-F238E27FC236}">
                <a16:creationId xmlns:a16="http://schemas.microsoft.com/office/drawing/2014/main" id="{9F1A0A04-CD6C-0DFF-9B32-F147C4D3F6C6}"/>
              </a:ext>
            </a:extLst>
          </p:cNvPr>
          <p:cNvSpPr>
            <a:spLocks noGrp="1" noChangeArrowheads="1"/>
          </p:cNvSpPr>
          <p:nvPr>
            <p:ph type="title"/>
          </p:nvPr>
        </p:nvSpPr>
        <p:spPr>
          <a:xfrm>
            <a:off x="395288" y="327025"/>
            <a:ext cx="8359775" cy="941388"/>
          </a:xfrm>
        </p:spPr>
        <p:txBody>
          <a:bodyPr/>
          <a:lstStyle/>
          <a:p>
            <a:pPr eaLnBrk="1" hangingPunct="1"/>
            <a:r>
              <a:rPr lang="en-US" altLang="zh-CN"/>
              <a:t>嵌入式SQL</a:t>
            </a:r>
          </a:p>
        </p:txBody>
      </p:sp>
      <p:sp>
        <p:nvSpPr>
          <p:cNvPr id="78854" name="Rectangle 3">
            <a:extLst>
              <a:ext uri="{FF2B5EF4-FFF2-40B4-BE49-F238E27FC236}">
                <a16:creationId xmlns:a16="http://schemas.microsoft.com/office/drawing/2014/main" id="{5DC2C8FA-5E7C-F5CF-3A5A-E68C0DB0DB6C}"/>
              </a:ext>
            </a:extLst>
          </p:cNvPr>
          <p:cNvSpPr>
            <a:spLocks noGrp="1" noChangeArrowheads="1"/>
          </p:cNvSpPr>
          <p:nvPr>
            <p:ph type="body" idx="1"/>
          </p:nvPr>
        </p:nvSpPr>
        <p:spPr>
          <a:xfrm>
            <a:off x="395288" y="1412875"/>
            <a:ext cx="8353425" cy="4752975"/>
          </a:xfrm>
        </p:spPr>
        <p:txBody>
          <a:bodyPr/>
          <a:lstStyle/>
          <a:p>
            <a:pPr eaLnBrk="1" hangingPunct="1"/>
            <a:r>
              <a:rPr lang="en-US" altLang="zh-CN" b="1">
                <a:solidFill>
                  <a:srgbClr val="CC0066"/>
                </a:solidFill>
              </a:rPr>
              <a:t>开放</a:t>
            </a:r>
            <a:r>
              <a:rPr lang="en-US" altLang="zh-CN"/>
              <a:t>语句导致查询被评估</a:t>
            </a:r>
          </a:p>
          <a:p>
            <a:pPr eaLnBrk="1" hangingPunct="1"/>
            <a:endParaRPr lang="en-US" altLang="zh-CN"/>
          </a:p>
          <a:p>
            <a:pPr eaLnBrk="1" hangingPunct="1"/>
            <a:r>
              <a:rPr lang="en-US" altLang="zh-CN" b="1">
                <a:solidFill>
                  <a:srgbClr val="CC0066"/>
                </a:solidFill>
              </a:rPr>
              <a:t>fetch</a:t>
            </a:r>
            <a:r>
              <a:rPr lang="en-US" altLang="zh-CN"/>
              <a:t>语句使查询结果中的一个元组的值被放在主机语言变量上。</a:t>
            </a:r>
          </a:p>
          <a:p>
            <a:pPr eaLnBrk="1" hangingPunct="1"/>
            <a:endParaRPr lang="en-US" altLang="zh-CN"/>
          </a:p>
          <a:p>
            <a:pPr lvl="1" eaLnBrk="1" hangingPunct="1"/>
            <a:r>
              <a:rPr lang="en-US" altLang="zh-CN"/>
              <a:t>重复调用</a:t>
            </a:r>
            <a:r>
              <a:rPr lang="en-US" altLang="zh-CN" b="1"/>
              <a:t>获取，</a:t>
            </a:r>
            <a:r>
              <a:rPr lang="en-US" altLang="zh-CN"/>
              <a:t>在查询结果中得到连续的图元</a:t>
            </a:r>
          </a:p>
        </p:txBody>
      </p:sp>
      <p:sp>
        <p:nvSpPr>
          <p:cNvPr id="78855" name="Rectangle 5">
            <a:extLst>
              <a:ext uri="{FF2B5EF4-FFF2-40B4-BE49-F238E27FC236}">
                <a16:creationId xmlns:a16="http://schemas.microsoft.com/office/drawing/2014/main" id="{56A66BA8-16B8-A1E3-5994-E2FA262283A4}"/>
              </a:ext>
            </a:extLst>
          </p:cNvPr>
          <p:cNvSpPr>
            <a:spLocks noChangeArrowheads="1"/>
          </p:cNvSpPr>
          <p:nvPr/>
        </p:nvSpPr>
        <p:spPr bwMode="auto">
          <a:xfrm>
            <a:off x="1692275" y="2511425"/>
            <a:ext cx="4460875" cy="457200"/>
          </a:xfrm>
          <a:prstGeom prst="rect">
            <a:avLst/>
          </a:prstGeom>
          <a:solidFill>
            <a:schemeClr val="bg1">
              <a:alpha val="5098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a:t>EXEC SQL </a:t>
            </a:r>
            <a:r>
              <a:rPr lang="en-US" altLang="zh-CN" sz="2400" b="1"/>
              <a:t>open </a:t>
            </a:r>
            <a:r>
              <a:rPr lang="en-US" altLang="zh-CN" sz="2400" i="1"/>
              <a:t>c </a:t>
            </a:r>
            <a:r>
              <a:rPr lang="en-US" altLang="zh-CN" sz="2400"/>
              <a:t>END_EXEC</a:t>
            </a:r>
          </a:p>
        </p:txBody>
      </p:sp>
      <p:sp>
        <p:nvSpPr>
          <p:cNvPr id="78856" name="Rectangle 6">
            <a:extLst>
              <a:ext uri="{FF2B5EF4-FFF2-40B4-BE49-F238E27FC236}">
                <a16:creationId xmlns:a16="http://schemas.microsoft.com/office/drawing/2014/main" id="{C4091167-9483-8A23-7DBD-3E26C5CAE61F}"/>
              </a:ext>
            </a:extLst>
          </p:cNvPr>
          <p:cNvSpPr>
            <a:spLocks noChangeArrowheads="1"/>
          </p:cNvSpPr>
          <p:nvPr/>
        </p:nvSpPr>
        <p:spPr bwMode="auto">
          <a:xfrm>
            <a:off x="1403350" y="4652963"/>
            <a:ext cx="6408738" cy="457200"/>
          </a:xfrm>
          <a:prstGeom prst="rect">
            <a:avLst/>
          </a:prstGeom>
          <a:solidFill>
            <a:schemeClr val="bg1">
              <a:alpha val="50980"/>
            </a:schemeClr>
          </a:solidFill>
          <a:ln>
            <a:noFill/>
          </a:ln>
          <a:effectLst/>
          <a:extLst>
            <a:ext uri="{91240B29-F687-4F45-9708-019B960494DF}">
              <a14:hiddenLine xmlns:a14="http://schemas.microsoft.com/office/drawing/2010/main" w="28575" algn="ctr">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a:t>EXEC SQL </a:t>
            </a:r>
            <a:r>
              <a:rPr lang="en-US" altLang="zh-CN" sz="2400" b="1"/>
              <a:t>fetch </a:t>
            </a:r>
            <a:r>
              <a:rPr lang="en-US" altLang="zh-CN" sz="2400" i="1"/>
              <a:t>c </a:t>
            </a:r>
            <a:r>
              <a:rPr lang="en-US" altLang="zh-CN" sz="2400" b="1"/>
              <a:t>into </a:t>
            </a:r>
            <a:r>
              <a:rPr lang="en-US" altLang="zh-CN" sz="2400"/>
              <a:t>:</a:t>
            </a:r>
            <a:r>
              <a:rPr lang="en-US" altLang="zh-CN" sz="2400" i="1"/>
              <a:t>cn, :cc </a:t>
            </a:r>
            <a:r>
              <a:rPr lang="en-US" altLang="zh-CN" sz="2400"/>
              <a:t>END_EXEC</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742404"/>
                                        </p:tgtEl>
                                        <p:attrNameLst>
                                          <p:attrName>style.visibility</p:attrName>
                                        </p:attrNameLst>
                                      </p:cBhvr>
                                      <p:to>
                                        <p:strVal val="visible"/>
                                      </p:to>
                                    </p:set>
                                    <p:anim calcmode="lin" valueType="num">
                                      <p:cBhvr additive="base">
                                        <p:cTn id="7" dur="500" fill="hold"/>
                                        <p:tgtEl>
                                          <p:spTgt spid="742404"/>
                                        </p:tgtEl>
                                        <p:attrNameLst>
                                          <p:attrName>ppt_x</p:attrName>
                                        </p:attrNameLst>
                                      </p:cBhvr>
                                      <p:tavLst>
                                        <p:tav tm="0">
                                          <p:val>
                                            <p:strVal val="#ppt_x"/>
                                          </p:val>
                                        </p:tav>
                                        <p:tav tm="100000">
                                          <p:val>
                                            <p:strVal val="#ppt_x"/>
                                          </p:val>
                                        </p:tav>
                                      </p:tavLst>
                                    </p:anim>
                                    <p:anim calcmode="lin" valueType="num">
                                      <p:cBhvr additive="base">
                                        <p:cTn id="8" dur="500" fill="hold"/>
                                        <p:tgtEl>
                                          <p:spTgt spid="74240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4" grpId="0" animBg="1"/>
    </p:bldLst>
  </p:timing>
</p:sld>
</file>

<file path=ppt/slides/slide38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4">
            <a:extLst>
              <a:ext uri="{FF2B5EF4-FFF2-40B4-BE49-F238E27FC236}">
                <a16:creationId xmlns:a16="http://schemas.microsoft.com/office/drawing/2014/main" id="{3C84D973-8E8B-FA78-C7E7-A51507AB7AC3}"/>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80899" name="灯片编号占位符 5">
            <a:extLst>
              <a:ext uri="{FF2B5EF4-FFF2-40B4-BE49-F238E27FC236}">
                <a16:creationId xmlns:a16="http://schemas.microsoft.com/office/drawing/2014/main" id="{8EBB081E-CAFD-32D5-65AC-497093E49C87}"/>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98EF1EFE-30A3-4033-B070-065BE2C91252}" type="slidenum">
              <a:rPr lang="en-US" altLang="zh-CN" sz="1800"/>
              <a:t>38</a:t>
            </a:fld>
            <a:endParaRPr lang="en-US" altLang="zh-CN" sz="1800"/>
          </a:p>
        </p:txBody>
      </p:sp>
      <p:sp>
        <p:nvSpPr>
          <p:cNvPr id="743428" name="Rectangle 4">
            <a:extLst>
              <a:ext uri="{FF2B5EF4-FFF2-40B4-BE49-F238E27FC236}">
                <a16:creationId xmlns:a16="http://schemas.microsoft.com/office/drawing/2014/main" id="{F6BE1185-2152-7F25-3288-87B08C5096F7}"/>
              </a:ext>
            </a:extLst>
          </p:cNvPr>
          <p:cNvSpPr>
            <a:spLocks noChangeArrowheads="1"/>
          </p:cNvSpPr>
          <p:nvPr/>
        </p:nvSpPr>
        <p:spPr bwMode="auto">
          <a:xfrm>
            <a:off x="6300788" y="333375"/>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80901" name="Rectangle 2">
            <a:extLst>
              <a:ext uri="{FF2B5EF4-FFF2-40B4-BE49-F238E27FC236}">
                <a16:creationId xmlns:a16="http://schemas.microsoft.com/office/drawing/2014/main" id="{D93B8C78-BD2A-0882-129D-54E32F4ECBE5}"/>
              </a:ext>
            </a:extLst>
          </p:cNvPr>
          <p:cNvSpPr>
            <a:spLocks noGrp="1" noChangeArrowheads="1"/>
          </p:cNvSpPr>
          <p:nvPr>
            <p:ph type="title"/>
          </p:nvPr>
        </p:nvSpPr>
        <p:spPr>
          <a:xfrm>
            <a:off x="395288" y="333375"/>
            <a:ext cx="8359775" cy="941388"/>
          </a:xfrm>
        </p:spPr>
        <p:txBody>
          <a:bodyPr/>
          <a:lstStyle/>
          <a:p>
            <a:pPr eaLnBrk="1" hangingPunct="1"/>
            <a:r>
              <a:rPr lang="en-US" altLang="zh-CN"/>
              <a:t>嵌入式SQL</a:t>
            </a:r>
          </a:p>
        </p:txBody>
      </p:sp>
      <p:sp>
        <p:nvSpPr>
          <p:cNvPr id="80902" name="Rectangle 3">
            <a:extLst>
              <a:ext uri="{FF2B5EF4-FFF2-40B4-BE49-F238E27FC236}">
                <a16:creationId xmlns:a16="http://schemas.microsoft.com/office/drawing/2014/main" id="{F508CBC8-BB64-DBF5-9711-D2946859F12C}"/>
              </a:ext>
            </a:extLst>
          </p:cNvPr>
          <p:cNvSpPr>
            <a:spLocks noGrp="1" noChangeArrowheads="1"/>
          </p:cNvSpPr>
          <p:nvPr>
            <p:ph type="body" idx="1"/>
          </p:nvPr>
        </p:nvSpPr>
        <p:spPr>
          <a:xfrm>
            <a:off x="395288" y="1412875"/>
            <a:ext cx="8353425" cy="4824413"/>
          </a:xfrm>
        </p:spPr>
        <p:txBody>
          <a:bodyPr/>
          <a:lstStyle/>
          <a:p>
            <a:pPr eaLnBrk="1" hangingPunct="1"/>
            <a:r>
              <a:rPr lang="en-US" altLang="zh-CN" sz="2800"/>
              <a:t>在SQL通信区（SQLCA）中一个名为SQLSTATE的变量被设置为</a:t>
            </a:r>
            <a:r>
              <a:rPr lang="en-US" altLang="zh-CN" sz="2800">
                <a:latin typeface="Helvetica" panose="020B0604020202020204" pitchFamily="34" charset="0"/>
              </a:rPr>
              <a:t>'</a:t>
            </a:r>
            <a:r>
              <a:rPr lang="en-US" altLang="zh-CN" sz="2800"/>
              <a:t>0200</a:t>
            </a:r>
            <a:r>
              <a:rPr lang="en-US" altLang="zh-CN" sz="2800">
                <a:latin typeface="Helvetica" panose="020B0604020202020204" pitchFamily="34" charset="0"/>
              </a:rPr>
              <a:t>'</a:t>
            </a:r>
            <a:r>
              <a:rPr lang="en-US" altLang="zh-CN" sz="2800"/>
              <a:t>，表示没有更多的数据可用。</a:t>
            </a:r>
          </a:p>
          <a:p>
            <a:pPr eaLnBrk="1" hangingPunct="1"/>
            <a:r>
              <a:rPr lang="en-US" altLang="zh-CN" sz="2800" b="1">
                <a:solidFill>
                  <a:srgbClr val="CC0066"/>
                </a:solidFill>
              </a:rPr>
              <a:t>close</a:t>
            </a:r>
            <a:r>
              <a:rPr lang="en-US" altLang="zh-CN" sz="2800"/>
              <a:t>语句使数据库系统删除保存查询结果的临时关系。</a:t>
            </a:r>
          </a:p>
          <a:p>
            <a:pPr eaLnBrk="1" hangingPunct="1">
              <a:buFontTx/>
              <a:buNone/>
            </a:pPr>
            <a:r>
              <a:rPr lang="en-US" altLang="zh-CN" sz="2800"/>
              <a:t>		</a:t>
            </a:r>
          </a:p>
          <a:p>
            <a:pPr eaLnBrk="1" hangingPunct="1">
              <a:buFontTx/>
              <a:buNone/>
            </a:pPr>
            <a:r>
              <a:rPr lang="en-US" altLang="zh-CN" sz="2800"/>
              <a:t>    注意：上述细节因语言而异。  例如，Java嵌入定义了Java的迭代器，以便在结果图元中步进。</a:t>
            </a:r>
          </a:p>
        </p:txBody>
      </p:sp>
      <p:sp>
        <p:nvSpPr>
          <p:cNvPr id="80903" name="Rectangle 5">
            <a:extLst>
              <a:ext uri="{FF2B5EF4-FFF2-40B4-BE49-F238E27FC236}">
                <a16:creationId xmlns:a16="http://schemas.microsoft.com/office/drawing/2014/main" id="{A0C7DC58-5E14-6D60-4874-46B293015337}"/>
              </a:ext>
            </a:extLst>
          </p:cNvPr>
          <p:cNvSpPr>
            <a:spLocks noChangeArrowheads="1"/>
          </p:cNvSpPr>
          <p:nvPr/>
        </p:nvSpPr>
        <p:spPr bwMode="auto">
          <a:xfrm>
            <a:off x="1331913" y="4221163"/>
            <a:ext cx="5200650" cy="476250"/>
          </a:xfrm>
          <a:prstGeom prst="rect">
            <a:avLst/>
          </a:prstGeom>
          <a:solidFill>
            <a:schemeClr val="bg1">
              <a:alpha val="50980"/>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lnSpc>
                <a:spcPct val="90000"/>
              </a:lnSpc>
              <a:buFontTx/>
              <a:buNone/>
            </a:pPr>
            <a:r>
              <a:rPr lang="en-US" altLang="zh-CN" sz="2800"/>
              <a:t>EXEC SQL </a:t>
            </a:r>
            <a:r>
              <a:rPr lang="en-US" altLang="zh-CN" sz="2800" b="1"/>
              <a:t>close </a:t>
            </a:r>
            <a:r>
              <a:rPr lang="en-US" altLang="zh-CN" sz="2800" i="1"/>
              <a:t>c </a:t>
            </a:r>
            <a:r>
              <a:rPr lang="en-US" altLang="zh-CN" sz="2800"/>
              <a:t>END_EXEC</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743428"/>
                                        </p:tgtEl>
                                        <p:attrNameLst>
                                          <p:attrName>style.visibility</p:attrName>
                                        </p:attrNameLst>
                                      </p:cBhvr>
                                      <p:to>
                                        <p:strVal val="visible"/>
                                      </p:to>
                                    </p:set>
                                    <p:anim calcmode="lin" valueType="num">
                                      <p:cBhvr additive="base">
                                        <p:cTn id="7" dur="500" fill="hold"/>
                                        <p:tgtEl>
                                          <p:spTgt spid="743428"/>
                                        </p:tgtEl>
                                        <p:attrNameLst>
                                          <p:attrName>ppt_x</p:attrName>
                                        </p:attrNameLst>
                                      </p:cBhvr>
                                      <p:tavLst>
                                        <p:tav tm="0">
                                          <p:val>
                                            <p:strVal val="#ppt_x"/>
                                          </p:val>
                                        </p:tav>
                                        <p:tav tm="100000">
                                          <p:val>
                                            <p:strVal val="#ppt_x"/>
                                          </p:val>
                                        </p:tav>
                                      </p:tavLst>
                                    </p:anim>
                                    <p:anim calcmode="lin" valueType="num">
                                      <p:cBhvr additive="base">
                                        <p:cTn id="8" dur="500" fill="hold"/>
                                        <p:tgtEl>
                                          <p:spTgt spid="7434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8" grpId="0" animBg="1"/>
    </p:bldLst>
  </p:timing>
</p:sld>
</file>

<file path=ppt/slides/slide39252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4">
            <a:extLst>
              <a:ext uri="{FF2B5EF4-FFF2-40B4-BE49-F238E27FC236}">
                <a16:creationId xmlns:a16="http://schemas.microsoft.com/office/drawing/2014/main" id="{EA6403C3-F7B7-CA89-E552-4BF1EFF08D9F}"/>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82947" name="灯片编号占位符 5">
            <a:extLst>
              <a:ext uri="{FF2B5EF4-FFF2-40B4-BE49-F238E27FC236}">
                <a16:creationId xmlns:a16="http://schemas.microsoft.com/office/drawing/2014/main" id="{D0BDFAC1-7EBB-46BE-5B2C-7F4CC4BDDFE4}"/>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FFEA4F0A-5A11-4876-8853-C2250DD4F167}" type="slidenum">
              <a:rPr lang="en-US" altLang="zh-CN" sz="1800"/>
              <a:t>39</a:t>
            </a:fld>
            <a:endParaRPr lang="en-US" altLang="zh-CN" sz="1800"/>
          </a:p>
        </p:txBody>
      </p:sp>
      <p:sp>
        <p:nvSpPr>
          <p:cNvPr id="82948" name="Rectangle 2">
            <a:extLst>
              <a:ext uri="{FF2B5EF4-FFF2-40B4-BE49-F238E27FC236}">
                <a16:creationId xmlns:a16="http://schemas.microsoft.com/office/drawing/2014/main" id="{B28F7A50-4930-1B03-7E1A-B0CFCB89C4FB}"/>
              </a:ext>
            </a:extLst>
          </p:cNvPr>
          <p:cNvSpPr>
            <a:spLocks noGrp="1" noChangeArrowheads="1"/>
          </p:cNvSpPr>
          <p:nvPr>
            <p:ph type="title"/>
          </p:nvPr>
        </p:nvSpPr>
        <p:spPr>
          <a:xfrm>
            <a:off x="395288" y="188913"/>
            <a:ext cx="8359775" cy="941387"/>
          </a:xfrm>
        </p:spPr>
        <p:txBody>
          <a:bodyPr/>
          <a:lstStyle/>
          <a:p>
            <a:pPr eaLnBrk="1" hangingPunct="1"/>
            <a:r>
              <a:rPr lang="en-US" altLang="zh-CN"/>
              <a:t>通过光标的更新</a:t>
            </a:r>
          </a:p>
        </p:txBody>
      </p:sp>
      <p:sp>
        <p:nvSpPr>
          <p:cNvPr id="82949" name="Rectangle 3">
            <a:extLst>
              <a:ext uri="{FF2B5EF4-FFF2-40B4-BE49-F238E27FC236}">
                <a16:creationId xmlns:a16="http://schemas.microsoft.com/office/drawing/2014/main" id="{A4BF3848-F508-52E7-845A-73A42AEA0367}"/>
              </a:ext>
            </a:extLst>
          </p:cNvPr>
          <p:cNvSpPr>
            <a:spLocks noGrp="1" noChangeArrowheads="1"/>
          </p:cNvSpPr>
          <p:nvPr>
            <p:ph type="body" idx="1"/>
          </p:nvPr>
        </p:nvSpPr>
        <p:spPr>
          <a:xfrm>
            <a:off x="395288" y="1268413"/>
            <a:ext cx="8353425" cy="1008062"/>
          </a:xfrm>
        </p:spPr>
        <p:txBody>
          <a:bodyPr/>
          <a:lstStyle/>
          <a:p>
            <a:pPr marL="263525" indent="-263525" eaLnBrk="1" hangingPunct="1"/>
            <a:r>
              <a:rPr kumimoji="1" lang="en-US" altLang="zh-CN" sz="2800"/>
              <a:t>通过声明游标是用于更新，可以更新游标获取的图元。</a:t>
            </a:r>
          </a:p>
        </p:txBody>
      </p:sp>
      <p:sp>
        <p:nvSpPr>
          <p:cNvPr id="82950" name="Rectangle 5">
            <a:extLst>
              <a:ext uri="{FF2B5EF4-FFF2-40B4-BE49-F238E27FC236}">
                <a16:creationId xmlns:a16="http://schemas.microsoft.com/office/drawing/2014/main" id="{36CACBF8-82BB-5A83-FBE7-E8B763A7E281}"/>
              </a:ext>
            </a:extLst>
          </p:cNvPr>
          <p:cNvSpPr>
            <a:spLocks noChangeArrowheads="1"/>
          </p:cNvSpPr>
          <p:nvPr/>
        </p:nvSpPr>
        <p:spPr bwMode="auto">
          <a:xfrm>
            <a:off x="971550" y="2203450"/>
            <a:ext cx="5688013" cy="194627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400" b="1"/>
              <a:t>声明</a:t>
            </a:r>
            <a:r>
              <a:rPr kumimoji="1" lang="en-US" altLang="zh-CN" sz="2400" i="1"/>
              <a:t>C</a:t>
            </a:r>
            <a:r>
              <a:rPr kumimoji="1" lang="en-US" altLang="zh-CN" sz="2400" b="1"/>
              <a:t>游标为</a:t>
            </a:r>
            <a:br>
              <a:rPr kumimoji="1" lang="en-US" altLang="zh-CN" sz="2400" b="1"/>
            </a:br>
            <a:r>
              <a:rPr kumimoji="1" lang="en-US" altLang="zh-CN" sz="2400" b="1"/>
              <a:t>    选择 </a:t>
            </a:r>
            <a:r>
              <a:rPr kumimoji="1" lang="en-US" altLang="zh-CN" sz="2400"/>
              <a:t>*</a:t>
            </a:r>
            <a:br>
              <a:rPr kumimoji="1" lang="en-US" altLang="zh-CN" sz="2400"/>
            </a:br>
            <a:r>
              <a:rPr kumimoji="1" lang="en-US" altLang="zh-CN" sz="2400" b="1"/>
              <a:t>      从</a:t>
            </a:r>
            <a:r>
              <a:rPr kumimoji="1" lang="en-US" altLang="zh-CN" sz="2400" i="1"/>
              <a:t>账户</a:t>
            </a:r>
            <a:br>
              <a:rPr kumimoji="1" lang="en-US" altLang="zh-CN" sz="2400" i="1"/>
            </a:br>
            <a:r>
              <a:rPr kumimoji="1" lang="en-US" altLang="zh-CN" sz="2400" b="1"/>
              <a:t>      where </a:t>
            </a:r>
            <a:r>
              <a:rPr kumimoji="1" lang="en-US" altLang="zh-CN" sz="2400" i="1"/>
              <a:t>branch_name </a:t>
            </a:r>
            <a:r>
              <a:rPr kumimoji="1" lang="en-US" altLang="zh-CN" sz="2400"/>
              <a:t>= </a:t>
            </a:r>
            <a:r>
              <a:rPr kumimoji="1" lang="en-US" altLang="zh-CN" sz="2400">
                <a:latin typeface="Arial" panose="020B0604020202020204" pitchFamily="34" charset="0"/>
              </a:rPr>
              <a:t>'</a:t>
            </a:r>
            <a:r>
              <a:rPr kumimoji="1" lang="en-US" altLang="zh-CN" sz="2400"/>
              <a:t>Perryridge</a:t>
            </a:r>
            <a:r>
              <a:rPr kumimoji="1" lang="en-US" altLang="zh-CN" sz="2400">
                <a:latin typeface="Arial" panose="020B0604020202020204" pitchFamily="34" charset="0"/>
              </a:rPr>
              <a:t>')</a:t>
            </a:r>
            <a:br>
              <a:rPr kumimoji="1" lang="en-US" altLang="zh-CN" sz="2400"/>
            </a:br>
            <a:r>
              <a:rPr kumimoji="1" lang="en-US" altLang="zh-CN" sz="2400" b="1"/>
              <a:t>用于更新</a:t>
            </a:r>
          </a:p>
        </p:txBody>
      </p:sp>
      <p:sp>
        <p:nvSpPr>
          <p:cNvPr id="82951" name="Rectangle 6">
            <a:extLst>
              <a:ext uri="{FF2B5EF4-FFF2-40B4-BE49-F238E27FC236}">
                <a16:creationId xmlns:a16="http://schemas.microsoft.com/office/drawing/2014/main" id="{413AC82D-AA8A-218B-CCAC-25BE74FBF829}"/>
              </a:ext>
            </a:extLst>
          </p:cNvPr>
          <p:cNvSpPr>
            <a:spLocks noChangeArrowheads="1"/>
          </p:cNvSpPr>
          <p:nvPr/>
        </p:nvSpPr>
        <p:spPr bwMode="auto">
          <a:xfrm>
            <a:off x="395288" y="4149725"/>
            <a:ext cx="8353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3525" indent="-263525">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r>
              <a:rPr kumimoji="1" lang="en-US" altLang="zh-CN" sz="2800"/>
              <a:t>更新游标</a:t>
            </a:r>
            <a:r>
              <a:rPr kumimoji="1" lang="en-US" altLang="zh-CN" sz="2800" i="1"/>
              <a:t>c</a:t>
            </a:r>
            <a:r>
              <a:rPr kumimoji="1" lang="en-US" altLang="zh-CN" sz="2800"/>
              <a:t>当前位置的元组</a:t>
            </a:r>
            <a:endParaRPr kumimoji="1" lang="en-US" altLang="zh-CN" sz="2800" b="1"/>
          </a:p>
        </p:txBody>
      </p:sp>
      <p:sp>
        <p:nvSpPr>
          <p:cNvPr id="82952" name="Rectangle 7">
            <a:extLst>
              <a:ext uri="{FF2B5EF4-FFF2-40B4-BE49-F238E27FC236}">
                <a16:creationId xmlns:a16="http://schemas.microsoft.com/office/drawing/2014/main" id="{C39E2C0C-8E13-1DAA-659B-01BB88F2A08F}"/>
              </a:ext>
            </a:extLst>
          </p:cNvPr>
          <p:cNvSpPr>
            <a:spLocks noChangeArrowheads="1"/>
          </p:cNvSpPr>
          <p:nvPr/>
        </p:nvSpPr>
        <p:spPr bwMode="auto">
          <a:xfrm>
            <a:off x="2484438" y="4724400"/>
            <a:ext cx="4705350" cy="1401763"/>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35000"/>
              </a:spcBef>
              <a:buClr>
                <a:schemeClr val="tx2"/>
              </a:buClr>
              <a:buSzPct val="90000"/>
              <a:buFont typeface="Monotype Sorts" pitchFamily="2" charset="2"/>
              <a:buNone/>
            </a:pPr>
            <a:r>
              <a:rPr kumimoji="1" lang="en-US" altLang="zh-CN" sz="2800" b="1"/>
              <a:t>更新</a:t>
            </a:r>
            <a:r>
              <a:rPr kumimoji="1" lang="en-US" altLang="zh-CN" sz="2800" i="1"/>
              <a:t>账户</a:t>
            </a:r>
            <a:br>
              <a:rPr kumimoji="1" lang="en-US" altLang="zh-CN" sz="2800" i="1"/>
            </a:br>
            <a:r>
              <a:rPr kumimoji="1" lang="en-US" altLang="zh-CN" sz="2800" b="1"/>
              <a:t>设置</a:t>
            </a:r>
            <a:r>
              <a:rPr kumimoji="1" lang="en-US" altLang="zh-CN" sz="2800" i="1"/>
              <a:t>余额=余额</a:t>
            </a:r>
            <a:r>
              <a:rPr kumimoji="1" lang="en-US" altLang="zh-CN" sz="2800"/>
              <a:t>+100</a:t>
            </a:r>
            <a:br>
              <a:rPr kumimoji="1" lang="en-US" altLang="zh-CN" sz="2800"/>
            </a:br>
            <a:r>
              <a:rPr kumimoji="1" lang="en-US" altLang="zh-CN" sz="2800" b="1"/>
              <a:t>其中</a:t>
            </a:r>
            <a:r>
              <a:rPr kumimoji="1" lang="en-US" altLang="zh-CN" sz="2800" i="1"/>
              <a:t>c</a:t>
            </a:r>
            <a:r>
              <a:rPr kumimoji="1" lang="en-US" altLang="zh-CN" sz="2800" b="1"/>
              <a:t>的电流</a:t>
            </a:r>
          </a:p>
        </p:txBody>
      </p:sp>
    </p:spTree>
  </p:cSld>
  <p:clrMapOvr>
    <a:masterClrMapping/>
  </p:clrMapOvr>
  <p:transition spd="med">
    <p:fade/>
    <p:sndAc>
      <p:stSnd>
        <p:snd r:embed="rId3" name="click.wav"/>
      </p:stSnd>
    </p:sndAc>
  </p:transition>
</p:sld>
</file>

<file path=ppt/slides/slide40191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4">
            <a:extLst>
              <a:ext uri="{FF2B5EF4-FFF2-40B4-BE49-F238E27FC236}">
                <a16:creationId xmlns:a16="http://schemas.microsoft.com/office/drawing/2014/main" id="{AA13DCF1-4827-B323-2847-662C922B0E62}"/>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84995" name="灯片编号占位符 5">
            <a:extLst>
              <a:ext uri="{FF2B5EF4-FFF2-40B4-BE49-F238E27FC236}">
                <a16:creationId xmlns:a16="http://schemas.microsoft.com/office/drawing/2014/main" id="{97B4E2B1-1839-1E3A-E616-BFB0578BA4C6}"/>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24589683-FED4-4A7C-AEBC-1AAA13428B33}" type="slidenum">
              <a:rPr lang="en-US" altLang="zh-CN" sz="1800"/>
              <a:t>40</a:t>
            </a:fld>
            <a:endParaRPr lang="en-US" altLang="zh-CN" sz="1800"/>
          </a:p>
        </p:txBody>
      </p:sp>
      <p:sp>
        <p:nvSpPr>
          <p:cNvPr id="84996" name="Rectangle 2">
            <a:extLst>
              <a:ext uri="{FF2B5EF4-FFF2-40B4-BE49-F238E27FC236}">
                <a16:creationId xmlns:a16="http://schemas.microsoft.com/office/drawing/2014/main" id="{F2249A5E-3A4A-6B2B-C9EB-BA197E7775A2}"/>
              </a:ext>
            </a:extLst>
          </p:cNvPr>
          <p:cNvSpPr>
            <a:spLocks noGrp="1" noChangeArrowheads="1"/>
          </p:cNvSpPr>
          <p:nvPr>
            <p:ph type="title"/>
          </p:nvPr>
        </p:nvSpPr>
        <p:spPr>
          <a:xfrm>
            <a:off x="395288" y="260350"/>
            <a:ext cx="8359775" cy="941388"/>
          </a:xfrm>
        </p:spPr>
        <p:txBody>
          <a:bodyPr/>
          <a:lstStyle/>
          <a:p>
            <a:pPr eaLnBrk="1" hangingPunct="1"/>
            <a:r>
              <a:rPr lang="en-US" altLang="zh-CN"/>
              <a:t>动态SQL</a:t>
            </a:r>
          </a:p>
        </p:txBody>
      </p:sp>
      <p:sp>
        <p:nvSpPr>
          <p:cNvPr id="84997" name="Rectangle 3">
            <a:extLst>
              <a:ext uri="{FF2B5EF4-FFF2-40B4-BE49-F238E27FC236}">
                <a16:creationId xmlns:a16="http://schemas.microsoft.com/office/drawing/2014/main" id="{CE7B678A-2064-0F92-DDAF-0D720179A219}"/>
              </a:ext>
            </a:extLst>
          </p:cNvPr>
          <p:cNvSpPr>
            <a:spLocks noGrp="1" noChangeArrowheads="1"/>
          </p:cNvSpPr>
          <p:nvPr>
            <p:ph type="body" idx="1"/>
          </p:nvPr>
        </p:nvSpPr>
        <p:spPr>
          <a:xfrm>
            <a:off x="395288" y="1484313"/>
            <a:ext cx="8353425" cy="2376487"/>
          </a:xfrm>
        </p:spPr>
        <p:txBody>
          <a:bodyPr/>
          <a:lstStyle/>
          <a:p>
            <a:pPr marL="263525" indent="-263525" eaLnBrk="1" hangingPunct="1"/>
            <a:r>
              <a:rPr lang="en-US" altLang="zh-CN"/>
              <a:t>允许程序在运行时构建和提交SQL查询。</a:t>
            </a:r>
          </a:p>
          <a:p>
            <a:pPr marL="263525" indent="-263525" eaLnBrk="1" hangingPunct="1"/>
            <a:r>
              <a:rPr lang="en-US" altLang="zh-CN"/>
              <a:t>在C语言程序中使用动态SQL的例子。</a:t>
            </a:r>
          </a:p>
        </p:txBody>
      </p:sp>
      <p:sp>
        <p:nvSpPr>
          <p:cNvPr id="84998" name="Rectangle 4">
            <a:extLst>
              <a:ext uri="{FF2B5EF4-FFF2-40B4-BE49-F238E27FC236}">
                <a16:creationId xmlns:a16="http://schemas.microsoft.com/office/drawing/2014/main" id="{999C9D7D-E511-8229-AA05-5420AE42ECDC}"/>
              </a:ext>
            </a:extLst>
          </p:cNvPr>
          <p:cNvSpPr>
            <a:spLocks noChangeArrowheads="1"/>
          </p:cNvSpPr>
          <p:nvPr/>
        </p:nvSpPr>
        <p:spPr bwMode="auto">
          <a:xfrm>
            <a:off x="827088" y="3789363"/>
            <a:ext cx="7488237" cy="23114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b="1"/>
              <a:t>char * </a:t>
            </a:r>
            <a:r>
              <a:rPr lang="en-US" altLang="zh-CN" sz="2400" i="1"/>
              <a:t>sqlprog = </a:t>
            </a:r>
            <a:r>
              <a:rPr lang="en-US" altLang="zh-CN" sz="2400" i="1">
                <a:latin typeface="Arial" panose="020B0604020202020204" pitchFamily="34" charset="0"/>
              </a:rPr>
              <a:t>"</a:t>
            </a:r>
            <a:r>
              <a:rPr lang="en-US" altLang="zh-CN" sz="2400" b="1"/>
              <a:t>更新</a:t>
            </a:r>
            <a:r>
              <a:rPr lang="en-US" altLang="zh-CN" sz="2400" i="1"/>
              <a:t>账户 </a:t>
            </a:r>
            <a:br>
              <a:rPr lang="en-US" altLang="zh-CN" sz="2400" i="1"/>
            </a:br>
            <a:r>
              <a:rPr lang="en-US" altLang="zh-CN" sz="2400" b="1"/>
              <a:t>                              set </a:t>
            </a:r>
            <a:r>
              <a:rPr lang="en-US" altLang="zh-CN" sz="2400" i="1"/>
              <a:t>balance = balance * </a:t>
            </a:r>
            <a:r>
              <a:rPr lang="en-US" altLang="zh-CN" sz="2400"/>
              <a:t>1.05</a:t>
            </a:r>
            <a:br>
              <a:rPr lang="en-US" altLang="zh-CN" sz="2400" i="1"/>
            </a:br>
            <a:r>
              <a:rPr lang="en-US" altLang="zh-CN" sz="2400" b="1"/>
              <a:t>	                   where </a:t>
            </a:r>
            <a:r>
              <a:rPr lang="en-US" altLang="zh-CN" sz="2400" i="1"/>
              <a:t>account_number = ?</a:t>
            </a:r>
            <a:r>
              <a:rPr lang="en-US" altLang="zh-CN" sz="2400" i="1">
                <a:latin typeface="Arial" panose="020B0604020202020204" pitchFamily="34" charset="0"/>
              </a:rPr>
              <a:t>"</a:t>
            </a:r>
            <a:br>
              <a:rPr lang="en-US" altLang="zh-CN" sz="2400" i="1"/>
            </a:br>
            <a:r>
              <a:rPr lang="en-US" altLang="zh-CN" sz="2400"/>
              <a:t>EXEC SQL </a:t>
            </a:r>
            <a:r>
              <a:rPr lang="en-US" altLang="zh-CN" sz="2400" b="1"/>
              <a:t>prepare </a:t>
            </a:r>
            <a:r>
              <a:rPr lang="en-US" altLang="zh-CN" sz="2400" i="1"/>
              <a:t>dynprog </a:t>
            </a:r>
            <a:r>
              <a:rPr lang="en-US" altLang="zh-CN" sz="2400" b="1"/>
              <a:t>from </a:t>
            </a:r>
            <a:r>
              <a:rPr lang="en-US" altLang="zh-CN" sz="2400" i="1"/>
              <a:t>:sqlprog;</a:t>
            </a:r>
            <a:br>
              <a:rPr lang="en-US" altLang="zh-CN" sz="2400" i="1"/>
            </a:br>
            <a:r>
              <a:rPr lang="en-US" altLang="zh-CN" sz="2400" b="1"/>
              <a:t>char </a:t>
            </a:r>
            <a:r>
              <a:rPr lang="en-US" altLang="zh-CN" sz="2400" i="1"/>
              <a:t>account </a:t>
            </a:r>
            <a:r>
              <a:rPr lang="en-US" altLang="zh-CN" sz="2400"/>
              <a:t>[10] = </a:t>
            </a:r>
            <a:r>
              <a:rPr lang="en-US" altLang="zh-CN" sz="2400">
                <a:latin typeface="Arial" panose="020B0604020202020204" pitchFamily="34" charset="0"/>
              </a:rPr>
              <a:t>"</a:t>
            </a:r>
            <a:r>
              <a:rPr lang="en-US" altLang="zh-CN" sz="2400"/>
              <a:t>A-101</a:t>
            </a:r>
            <a:r>
              <a:rPr lang="en-US" altLang="zh-CN" sz="2400"/>
              <a:t>";</a:t>
            </a:r>
            <a:br>
              <a:rPr lang="en-US" altLang="zh-CN" sz="2400"/>
            </a:br>
            <a:r>
              <a:rPr lang="en-US" altLang="zh-CN" sz="2400"/>
              <a:t>EXEC SQL </a:t>
            </a:r>
            <a:r>
              <a:rPr lang="en-US" altLang="zh-CN" sz="2400" b="1"/>
              <a:t>使用 </a:t>
            </a:r>
            <a:r>
              <a:rPr lang="en-US" altLang="zh-CN" sz="2400" i="1"/>
              <a:t>:account</a:t>
            </a:r>
            <a:r>
              <a:rPr lang="en-US" altLang="zh-CN" sz="2400" b="1"/>
              <a:t>执行</a:t>
            </a:r>
            <a:r>
              <a:rPr lang="en-US" altLang="zh-CN" sz="2400" i="1"/>
              <a:t>dynprog</a:t>
            </a:r>
            <a:r>
              <a:rPr lang="en-US" altLang="zh-CN" sz="2400" i="1"/>
              <a:t>。</a:t>
            </a:r>
          </a:p>
        </p:txBody>
      </p:sp>
    </p:spTree>
  </p:cSld>
  <p:clrMapOvr>
    <a:masterClrMapping/>
  </p:clrMapOvr>
  <p:transition spd="med">
    <p:fade/>
    <p:sndAc>
      <p:stSnd>
        <p:snd r:embed="rId3" name="click.wav"/>
      </p:stSnd>
    </p:sndAc>
  </p:transition>
</p:sld>
</file>

<file path=ppt/slides/slide4188.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4">
            <a:extLst>
              <a:ext uri="{FF2B5EF4-FFF2-40B4-BE49-F238E27FC236}">
                <a16:creationId xmlns:a16="http://schemas.microsoft.com/office/drawing/2014/main" id="{E57021C5-95CA-F1BD-62D0-737C39C6A2E1}"/>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87043" name="灯片编号占位符 5">
            <a:extLst>
              <a:ext uri="{FF2B5EF4-FFF2-40B4-BE49-F238E27FC236}">
                <a16:creationId xmlns:a16="http://schemas.microsoft.com/office/drawing/2014/main" id="{894AE09D-4559-C19D-40ED-8FD5B194DCBD}"/>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4DDA5789-D672-4E18-8087-2C463AEF776F}" type="slidenum">
              <a:rPr lang="en-US" altLang="zh-CN" sz="1800"/>
              <a:t>41</a:t>
            </a:fld>
            <a:endParaRPr lang="en-US" altLang="zh-CN" sz="1800"/>
          </a:p>
        </p:txBody>
      </p:sp>
      <p:sp>
        <p:nvSpPr>
          <p:cNvPr id="87044" name="Rectangle 2">
            <a:extLst>
              <a:ext uri="{FF2B5EF4-FFF2-40B4-BE49-F238E27FC236}">
                <a16:creationId xmlns:a16="http://schemas.microsoft.com/office/drawing/2014/main" id="{C92A1281-7CF7-7373-E619-174EC9495F90}"/>
              </a:ext>
            </a:extLst>
          </p:cNvPr>
          <p:cNvSpPr>
            <a:spLocks noGrp="1" noChangeArrowheads="1"/>
          </p:cNvSpPr>
          <p:nvPr>
            <p:ph type="title"/>
          </p:nvPr>
        </p:nvSpPr>
        <p:spPr/>
        <p:txBody>
          <a:bodyPr/>
          <a:lstStyle/>
          <a:p>
            <a:pPr eaLnBrk="1" hangingPunct="1"/>
            <a:r>
              <a:rPr lang="en-US" altLang="zh-CN"/>
              <a:t>动态SQL</a:t>
            </a:r>
          </a:p>
        </p:txBody>
      </p:sp>
      <p:sp>
        <p:nvSpPr>
          <p:cNvPr id="87045" name="Rectangle 3">
            <a:extLst>
              <a:ext uri="{FF2B5EF4-FFF2-40B4-BE49-F238E27FC236}">
                <a16:creationId xmlns:a16="http://schemas.microsoft.com/office/drawing/2014/main" id="{0880606A-B219-CA67-661E-38A20438FAF2}"/>
              </a:ext>
            </a:extLst>
          </p:cNvPr>
          <p:cNvSpPr>
            <a:spLocks noGrp="1" noChangeArrowheads="1"/>
          </p:cNvSpPr>
          <p:nvPr>
            <p:ph type="body" idx="1"/>
          </p:nvPr>
        </p:nvSpPr>
        <p:spPr/>
        <p:txBody>
          <a:bodyPr/>
          <a:lstStyle/>
          <a:p>
            <a:pPr eaLnBrk="1" hangingPunct="1"/>
            <a:r>
              <a:rPr lang="en-US" altLang="zh-CN"/>
              <a:t>动态SQL程序包含一个? ，它是执行SQL程序时提供的一个数值的位置保持者</a:t>
            </a:r>
          </a:p>
        </p:txBody>
      </p:sp>
    </p:spTree>
  </p:cSld>
  <p:clrMapOvr>
    <a:masterClrMapping/>
  </p:clrMapOvr>
  <p:transition spd="med">
    <p:fade/>
    <p:sndAc>
      <p:stSnd>
        <p:snd r:embed="rId3" name="click.wav"/>
      </p:stSnd>
    </p:sndAc>
  </p:transition>
</p:sld>
</file>

<file path=ppt/slides/slide424343.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2">
            <a:extLst>
              <a:ext uri="{FF2B5EF4-FFF2-40B4-BE49-F238E27FC236}">
                <a16:creationId xmlns:a16="http://schemas.microsoft.com/office/drawing/2014/main" id="{57D1A572-7C5D-1A3C-D79B-09235929C343}"/>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89091" name="灯片编号占位符 3">
            <a:extLst>
              <a:ext uri="{FF2B5EF4-FFF2-40B4-BE49-F238E27FC236}">
                <a16:creationId xmlns:a16="http://schemas.microsoft.com/office/drawing/2014/main" id="{054D2244-9FC6-7BCC-8D93-922598FD4310}"/>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E9A25337-4ED2-4C05-8FC6-E4027064DB5E}" type="slidenum">
              <a:rPr lang="en-US" altLang="zh-CN" sz="1800"/>
              <a:t>42</a:t>
            </a:fld>
            <a:endParaRPr lang="en-US" altLang="zh-CN" sz="1800"/>
          </a:p>
        </p:txBody>
      </p:sp>
      <p:pic>
        <p:nvPicPr>
          <p:cNvPr id="89092" name="Picture 2" descr="j0092099">
            <a:extLst>
              <a:ext uri="{FF2B5EF4-FFF2-40B4-BE49-F238E27FC236}">
                <a16:creationId xmlns:a16="http://schemas.microsoft.com/office/drawing/2014/main" id="{B12D6AC8-E93A-44B3-39B8-EDAFC1936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23558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Text Box 3">
            <a:extLst>
              <a:ext uri="{FF2B5EF4-FFF2-40B4-BE49-F238E27FC236}">
                <a16:creationId xmlns:a16="http://schemas.microsoft.com/office/drawing/2014/main" id="{D555D355-F9F0-77F7-34C3-BC6E15234AD0}"/>
              </a:ext>
            </a:extLst>
          </p:cNvPr>
          <p:cNvSpPr txBox="1">
            <a:spLocks noChangeArrowheads="1"/>
          </p:cNvSpPr>
          <p:nvPr/>
        </p:nvSpPr>
        <p:spPr bwMode="auto">
          <a:xfrm>
            <a:off x="2916238" y="2708275"/>
            <a:ext cx="49926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en-US" altLang="zh-CN" sz="5400" b="1">
                <a:latin typeface="Verdana" panose="020B0604030504040204" pitchFamily="34" charset="0"/>
              </a:rPr>
              <a:t>结论</a:t>
            </a:r>
            <a:endParaRPr lang="en-US" altLang="zh-CN" b="1">
              <a:latin typeface="Verdana" panose="020B0604030504040204" pitchFamily="34" charset="0"/>
            </a:endParaRPr>
          </a:p>
        </p:txBody>
      </p:sp>
    </p:spTree>
  </p:cSld>
  <p:clrMapOvr>
    <a:masterClrMapping/>
  </p:clrMapOvr>
  <p:transition spd="med">
    <p:fade/>
    <p:sndAc>
      <p:stSnd>
        <p:snd r:embed="rId3" name="click.wav"/>
      </p:stSnd>
    </p:sndAc>
  </p:transition>
</p:sld>
</file>

<file path=ppt/slides/slide4272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a:extLst>
              <a:ext uri="{FF2B5EF4-FFF2-40B4-BE49-F238E27FC236}">
                <a16:creationId xmlns:a16="http://schemas.microsoft.com/office/drawing/2014/main" id="{1DCC6AE6-135C-4846-6810-B7CC5567D943}"/>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11267" name="灯片编号占位符 5">
            <a:extLst>
              <a:ext uri="{FF2B5EF4-FFF2-40B4-BE49-F238E27FC236}">
                <a16:creationId xmlns:a16="http://schemas.microsoft.com/office/drawing/2014/main" id="{C94F8965-AA01-B266-E426-2F426231BB42}"/>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D9B03196-F58C-44E8-B005-2AF09D525222}" type="slidenum">
              <a:rPr lang="en-US" altLang="zh-CN" sz="1800"/>
              <a:t>4</a:t>
            </a:fld>
            <a:endParaRPr lang="en-US" altLang="zh-CN" sz="1800"/>
          </a:p>
        </p:txBody>
      </p:sp>
      <p:sp>
        <p:nvSpPr>
          <p:cNvPr id="676869" name="Rectangle 5">
            <a:extLst>
              <a:ext uri="{FF2B5EF4-FFF2-40B4-BE49-F238E27FC236}">
                <a16:creationId xmlns:a16="http://schemas.microsoft.com/office/drawing/2014/main" id="{247A18FE-EBED-7C2F-835F-B80119114F14}"/>
              </a:ext>
            </a:extLst>
          </p:cNvPr>
          <p:cNvSpPr>
            <a:spLocks noChangeArrowheads="1"/>
          </p:cNvSpPr>
          <p:nvPr/>
        </p:nvSpPr>
        <p:spPr bwMode="auto">
          <a:xfrm>
            <a:off x="7596188" y="333375"/>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11269" name="Rectangle 2">
            <a:extLst>
              <a:ext uri="{FF2B5EF4-FFF2-40B4-BE49-F238E27FC236}">
                <a16:creationId xmlns:a16="http://schemas.microsoft.com/office/drawing/2014/main" id="{90F4770C-5E33-1D4B-AD24-0E23A35CED0B}"/>
              </a:ext>
            </a:extLst>
          </p:cNvPr>
          <p:cNvSpPr>
            <a:spLocks noGrp="1" noChangeArrowheads="1"/>
          </p:cNvSpPr>
          <p:nvPr>
            <p:ph type="title"/>
          </p:nvPr>
        </p:nvSpPr>
        <p:spPr/>
        <p:txBody>
          <a:bodyPr/>
          <a:lstStyle/>
          <a:p>
            <a:pPr eaLnBrk="1" hangingPunct="1"/>
            <a:r>
              <a:rPr lang="en-US" altLang="zh-CN"/>
              <a:t>SQL中的内置数据类型</a:t>
            </a:r>
          </a:p>
        </p:txBody>
      </p:sp>
      <p:sp>
        <p:nvSpPr>
          <p:cNvPr id="11270" name="Rectangle 3">
            <a:extLst>
              <a:ext uri="{FF2B5EF4-FFF2-40B4-BE49-F238E27FC236}">
                <a16:creationId xmlns:a16="http://schemas.microsoft.com/office/drawing/2014/main" id="{B00A7181-7840-B044-A2FE-2D3AEFCB17DB}"/>
              </a:ext>
            </a:extLst>
          </p:cNvPr>
          <p:cNvSpPr>
            <a:spLocks noGrp="1" noChangeArrowheads="1"/>
          </p:cNvSpPr>
          <p:nvPr>
            <p:ph type="body" idx="1"/>
          </p:nvPr>
        </p:nvSpPr>
        <p:spPr>
          <a:xfrm>
            <a:off x="395288" y="1728788"/>
            <a:ext cx="8353425" cy="2663825"/>
          </a:xfrm>
        </p:spPr>
        <p:txBody>
          <a:bodyPr/>
          <a:lstStyle/>
          <a:p>
            <a:pPr eaLnBrk="1" hangingPunct="1"/>
            <a:r>
              <a:rPr lang="en-US" altLang="zh-CN" b="1">
                <a:solidFill>
                  <a:srgbClr val="CC0066"/>
                </a:solidFill>
              </a:rPr>
              <a:t>时间(</a:t>
            </a:r>
            <a:r>
              <a:rPr lang="en-US" altLang="zh-CN" b="1">
                <a:solidFill>
                  <a:srgbClr val="CC0066"/>
                </a:solidFill>
                <a:ea typeface="新細明體" panose="02020500000000000000" pitchFamily="18" charset="-120"/>
              </a:rPr>
              <a:t>i</a:t>
            </a:r>
            <a:r>
              <a:rPr lang="en-US" altLang="zh-TW" b="1">
                <a:solidFill>
                  <a:srgbClr val="000000"/>
                </a:solidFill>
                <a:ea typeface="新細明體" panose="02020500000000000000" pitchFamily="18" charset="-120"/>
              </a:rPr>
              <a:t>)。 </a:t>
            </a:r>
          </a:p>
          <a:p>
            <a:pPr lvl="1" eaLnBrk="1" hangingPunct="1"/>
            <a:r>
              <a:rPr lang="en-US" altLang="zh-TW">
                <a:solidFill>
                  <a:srgbClr val="000000"/>
                </a:solidFill>
                <a:ea typeface="新細明體" panose="02020500000000000000" pitchFamily="18" charset="-120"/>
              </a:rPr>
              <a:t>由时:分:秒组成，再加上i个额外的数字，指定一秒的零头。</a:t>
            </a:r>
            <a:endParaRPr lang="en-US" altLang="zh-CN">
              <a:solidFill>
                <a:srgbClr val="000000"/>
              </a:solidFill>
              <a:ea typeface="新細明體" panose="02020500000000000000" pitchFamily="18" charset="-120"/>
            </a:endParaRPr>
          </a:p>
          <a:p>
            <a:pPr lvl="1" eaLnBrk="1" hangingPunct="1"/>
            <a:r>
              <a:rPr lang="en-US" altLang="zh-TW">
                <a:solidFill>
                  <a:srgbClr val="000000"/>
                </a:solidFill>
                <a:ea typeface="新細明體" panose="02020500000000000000" pitchFamily="18" charset="-120"/>
              </a:rPr>
              <a:t>格式为hh:mm:ss:ii...i</a:t>
            </a:r>
            <a:endParaRPr lang="en-US" altLang="zh-TW" u="sng">
              <a:solidFill>
                <a:srgbClr val="000000"/>
              </a:solidFill>
              <a:ea typeface="新細明體" panose="02020500000000000000" pitchFamily="18" charset="-120"/>
            </a:endParaRPr>
          </a:p>
        </p:txBody>
      </p:sp>
      <p:sp>
        <p:nvSpPr>
          <p:cNvPr id="11271" name="Rectangle 4">
            <a:extLst>
              <a:ext uri="{FF2B5EF4-FFF2-40B4-BE49-F238E27FC236}">
                <a16:creationId xmlns:a16="http://schemas.microsoft.com/office/drawing/2014/main" id="{96EFC876-CE9C-2450-F958-57A2762F67BF}"/>
              </a:ext>
            </a:extLst>
          </p:cNvPr>
          <p:cNvSpPr>
            <a:spLocks noChangeArrowheads="1"/>
          </p:cNvSpPr>
          <p:nvPr/>
        </p:nvSpPr>
        <p:spPr bwMode="auto">
          <a:xfrm>
            <a:off x="2627313" y="4437063"/>
            <a:ext cx="2611437" cy="5476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latin typeface="Arial" panose="020B0604020202020204" pitchFamily="34" charset="0"/>
              </a:rPr>
              <a:t>'</a:t>
            </a:r>
            <a:r>
              <a:rPr lang="en-US" altLang="zh-CN" sz="2800" b="1"/>
              <a:t>09:00:30.75</a:t>
            </a:r>
            <a:r>
              <a:rPr lang="en-US" altLang="zh-CN" sz="2800" b="1">
                <a:latin typeface="Arial" panose="020B0604020202020204" pitchFamily="34" charset="0"/>
              </a:rPr>
              <a:t>'</a:t>
            </a:r>
            <a:endParaRPr lang="en-US" altLang="zh-CN" sz="2800" b="1"/>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676869"/>
                                        </p:tgtEl>
                                        <p:attrNameLst>
                                          <p:attrName>style.visibility</p:attrName>
                                        </p:attrNameLst>
                                      </p:cBhvr>
                                      <p:to>
                                        <p:strVal val="visible"/>
                                      </p:to>
                                    </p:set>
                                    <p:anim calcmode="lin" valueType="num">
                                      <p:cBhvr additive="base">
                                        <p:cTn id="7" dur="500" fill="hold"/>
                                        <p:tgtEl>
                                          <p:spTgt spid="676869"/>
                                        </p:tgtEl>
                                        <p:attrNameLst>
                                          <p:attrName>ppt_x</p:attrName>
                                        </p:attrNameLst>
                                      </p:cBhvr>
                                      <p:tavLst>
                                        <p:tav tm="0">
                                          <p:val>
                                            <p:strVal val="#ppt_x"/>
                                          </p:val>
                                        </p:tav>
                                        <p:tav tm="100000">
                                          <p:val>
                                            <p:strVal val="#ppt_x"/>
                                          </p:val>
                                        </p:tav>
                                      </p:tavLst>
                                    </p:anim>
                                    <p:anim calcmode="lin" valueType="num">
                                      <p:cBhvr additive="base">
                                        <p:cTn id="8" dur="500" fill="hold"/>
                                        <p:tgtEl>
                                          <p:spTgt spid="6768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9" grpId="0" animBg="1"/>
    </p:bldLst>
  </p:timing>
</p:sld>
</file>

<file path=ppt/slides/slide433535.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2">
            <a:extLst>
              <a:ext uri="{FF2B5EF4-FFF2-40B4-BE49-F238E27FC236}">
                <a16:creationId xmlns:a16="http://schemas.microsoft.com/office/drawing/2014/main" id="{F7124256-F15A-DE0A-93A9-31C8CC0F9C4D}"/>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91139" name="灯片编号占位符 3">
            <a:extLst>
              <a:ext uri="{FF2B5EF4-FFF2-40B4-BE49-F238E27FC236}">
                <a16:creationId xmlns:a16="http://schemas.microsoft.com/office/drawing/2014/main" id="{BCBFA636-786F-01A0-969C-CB2BC5A53593}"/>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B4C92128-27C1-4F18-BCAB-EDA33DD7211D}" type="slidenum">
              <a:rPr lang="en-US" altLang="zh-CN" sz="1800"/>
              <a:t>43</a:t>
            </a:fld>
            <a:endParaRPr lang="en-US" altLang="zh-CN" sz="1800"/>
          </a:p>
        </p:txBody>
      </p:sp>
      <p:pic>
        <p:nvPicPr>
          <p:cNvPr id="91140" name="Picture 2" descr="PE06567_">
            <a:extLst>
              <a:ext uri="{FF2B5EF4-FFF2-40B4-BE49-F238E27FC236}">
                <a16:creationId xmlns:a16="http://schemas.microsoft.com/office/drawing/2014/main" id="{B1C61397-4D83-758A-B18E-9F7C52A85D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205038"/>
            <a:ext cx="1830387" cy="183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Text Box 3">
            <a:extLst>
              <a:ext uri="{FF2B5EF4-FFF2-40B4-BE49-F238E27FC236}">
                <a16:creationId xmlns:a16="http://schemas.microsoft.com/office/drawing/2014/main" id="{8AD16AFA-2390-9093-0BF4-B2DBCB8ECD61}"/>
              </a:ext>
            </a:extLst>
          </p:cNvPr>
          <p:cNvSpPr txBox="1">
            <a:spLocks noChangeArrowheads="1"/>
          </p:cNvSpPr>
          <p:nvPr/>
        </p:nvSpPr>
        <p:spPr bwMode="auto">
          <a:xfrm>
            <a:off x="3059113" y="2708275"/>
            <a:ext cx="44545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0"/>
              </a:spcBef>
              <a:buFontTx/>
              <a:buNone/>
            </a:pPr>
            <a:r>
              <a:rPr lang="en-US" altLang="zh-CN" sz="5400" b="1">
                <a:latin typeface="Verdana" panose="020B0604030504040204" pitchFamily="34" charset="0"/>
              </a:rPr>
              <a:t>有问题吗？</a:t>
            </a:r>
          </a:p>
        </p:txBody>
      </p:sp>
    </p:spTree>
  </p:cSld>
  <p:clrMapOvr>
    <a:masterClrMapping/>
  </p:clrMapOvr>
  <p:transition spd="med">
    <p:fade/>
    <p:sndAc>
      <p:stSnd>
        <p:snd r:embed="rId3" name="click.wav"/>
      </p:stSnd>
    </p:sndAc>
  </p:transition>
</p:sld>
</file>

<file path=ppt/slides/slide442626.xml><?xml version="1.0" encoding="utf-8"?>
<p:sld xmlns:a16="http://schemas.microsoft.com/office/drawing/2014/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a:extLst>
              <a:ext uri="{FF2B5EF4-FFF2-40B4-BE49-F238E27FC236}">
                <a16:creationId xmlns:a16="http://schemas.microsoft.com/office/drawing/2014/main" id="{241D44EB-A47F-AAA9-53C4-89402E303985}"/>
              </a:ext>
            </a:extLst>
          </p:cNvPr>
          <p:cNvSpPr>
            <a:spLocks noGrp="1" noChangeArrowheads="1"/>
          </p:cNvSpPr>
          <p:nvPr>
            <p:ph type="ctrTitle"/>
          </p:nvPr>
        </p:nvSpPr>
        <p:spPr/>
        <p:txBody>
          <a:bodyPr/>
          <a:lstStyle/>
          <a:p>
            <a:pPr eaLnBrk="1" hangingPunct="1">
              <a:defRPr/>
            </a:pPr>
            <a:r>
              <a:rPr lang="en-US" altLang="zh-CN">
                <a:solidFill>
                  <a:srgbClr val="CC0066"/>
                </a:solidFill>
              </a:rPr>
              <a:t>本章结束</a:t>
            </a:r>
          </a:p>
        </p:txBody>
      </p:sp>
    </p:spTree>
  </p:cSld>
  <p:clrMapOvr>
    <a:masterClrMapping/>
  </p:clrMapOvr>
  <p:transition spd="med">
    <p:fade/>
    <p:sndAc>
      <p:stSnd>
        <p:snd r:embed="rId3" name="click.wav"/>
      </p:stSnd>
    </p:sndAc>
  </p:transition>
</p:sld>
</file>

<file path=ppt/slides/slide4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rgbClr val="F4F9F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3296CD-A63C-4D4F-AAD6-347B6E792551}"/>
              </a:ext>
            </a:extLst>
          </p:cNvPr>
          <p:cNvSpPr txBox="1"/>
          <p:nvPr/>
        </p:nvSpPr>
        <p:spPr>
          <a:xfrm>
            <a:off x="289301" y="2779889"/>
            <a:ext cx="6222794" cy="461665"/>
          </a:xfrm>
          <a:prstGeom prst="rect">
            <a:avLst/>
          </a:prstGeom>
          <a:noFill/>
        </p:spPr>
        <p:txBody>
          <a:bodyPr wrap="none" rtlCol="0">
            <a:spAutoFit/>
          </a:bodyPr>
          <a:lstStyle/>
          <a:p>
            <a:r>
              <a:rPr lang="de-DE" sz="2400" noProof="1">
                <a:solidFill>
                  <a:srgbClr val="0F2B46"/>
                </a:solidFill>
                <a:latin typeface="Helvetica" pitchFamily="2" charset="0"/>
              </a:rPr>
              <a:t>订阅DeepL Pro以编辑此演示文稿。</a:t>
            </a:r>
          </a:p>
        </p:txBody>
      </p:sp>
      <p:sp>
        <p:nvSpPr>
          <p:cNvPr id="8" name="TextBox 7">
            <a:extLst>
              <a:ext uri="{FF2B5EF4-FFF2-40B4-BE49-F238E27FC236}">
                <a16:creationId xmlns:a16="http://schemas.microsoft.com/office/drawing/2014/main" id="{1DDA699B-AA79-2E42-83E3-ACBDD53F87D8}"/>
              </a:ext>
            </a:extLst>
          </p:cNvPr>
          <p:cNvSpPr txBox="1"/>
          <p:nvPr/>
        </p:nvSpPr>
        <p:spPr>
          <a:xfrm>
            <a:off x="289301" y="3241554"/>
            <a:ext cx="4887235" cy="369332"/>
          </a:xfrm>
          <a:prstGeom prst="rect">
            <a:avLst/>
          </a:prstGeom>
          <a:noFill/>
        </p:spPr>
        <p:txBody>
          <a:bodyPr wrap="none" rtlCol="0">
            <a:spAutoFit/>
          </a:bodyPr>
          <a:lstStyle/>
          <a:p>
            <a:r>
              <a:rPr lang="de-DE" noProof="1">
                <a:solidFill>
                  <a:srgbClr val="0F2B46"/>
                </a:solidFill>
                <a:latin typeface="Helvetica" pitchFamily="2" charset="0"/>
              </a:rPr>
              <a:t>访问</a:t>
            </a:r>
            <a:r>
              <a:rPr lang="de-DE" noProof="1">
                <a:solidFill>
                  <a:srgbClr val="006494"/>
                </a:solidFill>
                <a:latin typeface="Helvetica" pitchFamily="2" charset="0"/>
                <a:hlinkClick r:id="R44482ee46a694cbf"/>
              </a:rPr>
              <a:t>www.DeepL.com/pro</a:t>
            </a:r>
            <a:r>
              <a:rPr lang="de-DE" noProof="1">
                <a:solidFill>
                  <a:srgbClr val="0F2B46"/>
                </a:solidFill>
                <a:latin typeface="Helvetica" pitchFamily="2" charset="0"/>
              </a:rPr>
              <a:t>，了解更多信息。</a:t>
            </a:r>
          </a:p>
        </p:txBody>
      </p:sp>
      <p:pic>
        <p:nvPicPr>
          <p:cNvPr id="3" name="Picture 2">
            <a:extLst>
              <a:ext uri="{FF2B5EF4-FFF2-40B4-BE49-F238E27FC236}">
                <a16:creationId xmlns:a16="http://schemas.microsoft.com/office/drawing/2014/main" id="{91465485-E747-EF46-84F2-5C5CB0F90C9B}"/>
              </a:ext>
            </a:extLst>
          </p:cNvPr>
          <p:cNvPicPr>
            <a:picLocks noChangeAspect="1"/>
          </p:cNvPicPr>
          <p:nvPr/>
        </p:nvPicPr>
        <p:blipFill>
          <a:blip r:embed="R7d627aec31634100"/>
          <a:stretch>
            <a:fillRect/>
          </a:stretch>
        </p:blipFill>
        <p:spPr>
          <a:xfrm>
            <a:off x="400512" y="1215557"/>
            <a:ext cx="2616200" cy="889000"/>
          </a:xfrm>
          <a:prstGeom prst="rect">
            <a:avLst/>
          </a:prstGeom>
        </p:spPr>
      </p:pic>
    </p:spTree>
    <p:extLst>
      <p:ext uri="{BB962C8B-B14F-4D97-AF65-F5344CB8AC3E}">
        <p14:creationId xmlns:p14="http://schemas.microsoft.com/office/powerpoint/2010/main" val="1412364504"/>
      </p:ext>
    </p:extLst>
  </p:cSld>
  <p:clrMapOvr>
    <a:masterClrMapping/>
  </p:clrMapOvr>
</p:sld>
</file>

<file path=ppt/slides/slide52020.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a:extLst>
              <a:ext uri="{FF2B5EF4-FFF2-40B4-BE49-F238E27FC236}">
                <a16:creationId xmlns:a16="http://schemas.microsoft.com/office/drawing/2014/main" id="{66F565AB-8FAE-E3EB-136C-69C934D9B64C}"/>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13315" name="灯片编号占位符 5">
            <a:extLst>
              <a:ext uri="{FF2B5EF4-FFF2-40B4-BE49-F238E27FC236}">
                <a16:creationId xmlns:a16="http://schemas.microsoft.com/office/drawing/2014/main" id="{C17E94AF-56D1-6441-A7EF-FA18E6913B54}"/>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4521A0BA-6E54-4968-AEC6-810719DCCF24}" type="slidenum">
              <a:rPr lang="en-US" altLang="zh-CN" sz="1800"/>
              <a:t>5</a:t>
            </a:fld>
            <a:endParaRPr lang="en-US" altLang="zh-CN" sz="1800"/>
          </a:p>
        </p:txBody>
      </p:sp>
      <p:sp>
        <p:nvSpPr>
          <p:cNvPr id="13316" name="Rectangle 2">
            <a:extLst>
              <a:ext uri="{FF2B5EF4-FFF2-40B4-BE49-F238E27FC236}">
                <a16:creationId xmlns:a16="http://schemas.microsoft.com/office/drawing/2014/main" id="{9264EF92-93CE-D098-E45B-8149000E313A}"/>
              </a:ext>
            </a:extLst>
          </p:cNvPr>
          <p:cNvSpPr>
            <a:spLocks noGrp="1" noChangeArrowheads="1"/>
          </p:cNvSpPr>
          <p:nvPr>
            <p:ph type="title"/>
          </p:nvPr>
        </p:nvSpPr>
        <p:spPr/>
        <p:txBody>
          <a:bodyPr/>
          <a:lstStyle/>
          <a:p>
            <a:pPr eaLnBrk="1" hangingPunct="1"/>
            <a:r>
              <a:rPr lang="en-US" altLang="zh-CN"/>
              <a:t>SQL中的内置数据类型</a:t>
            </a:r>
          </a:p>
        </p:txBody>
      </p:sp>
      <p:sp>
        <p:nvSpPr>
          <p:cNvPr id="13317" name="Rectangle 3">
            <a:extLst>
              <a:ext uri="{FF2B5EF4-FFF2-40B4-BE49-F238E27FC236}">
                <a16:creationId xmlns:a16="http://schemas.microsoft.com/office/drawing/2014/main" id="{447EB076-DA6A-757D-8662-D46A49877F22}"/>
              </a:ext>
            </a:extLst>
          </p:cNvPr>
          <p:cNvSpPr>
            <a:spLocks noGrp="1" noChangeArrowheads="1"/>
          </p:cNvSpPr>
          <p:nvPr>
            <p:ph type="body" idx="1"/>
          </p:nvPr>
        </p:nvSpPr>
        <p:spPr>
          <a:xfrm>
            <a:off x="395288" y="1700213"/>
            <a:ext cx="8353425" cy="720725"/>
          </a:xfrm>
        </p:spPr>
        <p:txBody>
          <a:bodyPr/>
          <a:lstStyle/>
          <a:p>
            <a:pPr eaLnBrk="1" hangingPunct="1"/>
            <a:r>
              <a:rPr lang="en-US" altLang="zh-CN" b="1">
                <a:solidFill>
                  <a:srgbClr val="CC0066"/>
                </a:solidFill>
              </a:rPr>
              <a:t>时间戳</a:t>
            </a:r>
            <a:r>
              <a:rPr lang="en-US" altLang="zh-CN"/>
              <a:t>：日期加上一天中的时间</a:t>
            </a:r>
          </a:p>
        </p:txBody>
      </p:sp>
      <p:sp>
        <p:nvSpPr>
          <p:cNvPr id="675844" name="Rectangle 4">
            <a:extLst>
              <a:ext uri="{FF2B5EF4-FFF2-40B4-BE49-F238E27FC236}">
                <a16:creationId xmlns:a16="http://schemas.microsoft.com/office/drawing/2014/main" id="{864E5599-62AD-DD37-2A42-B14FB8506DB2}"/>
              </a:ext>
            </a:extLst>
          </p:cNvPr>
          <p:cNvSpPr>
            <a:spLocks noChangeArrowheads="1"/>
          </p:cNvSpPr>
          <p:nvPr/>
        </p:nvSpPr>
        <p:spPr bwMode="auto">
          <a:xfrm>
            <a:off x="7596188" y="333375"/>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13319" name="Rectangle 5">
            <a:extLst>
              <a:ext uri="{FF2B5EF4-FFF2-40B4-BE49-F238E27FC236}">
                <a16:creationId xmlns:a16="http://schemas.microsoft.com/office/drawing/2014/main" id="{406CDADF-DA87-E67F-5D14-0858C8E32EAD}"/>
              </a:ext>
            </a:extLst>
          </p:cNvPr>
          <p:cNvSpPr>
            <a:spLocks noChangeArrowheads="1"/>
          </p:cNvSpPr>
          <p:nvPr/>
        </p:nvSpPr>
        <p:spPr bwMode="auto">
          <a:xfrm>
            <a:off x="395288" y="3213100"/>
            <a:ext cx="83534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r>
              <a:rPr lang="en-US" altLang="zh-CN" b="1">
                <a:solidFill>
                  <a:srgbClr val="CC0066"/>
                </a:solidFill>
              </a:rPr>
              <a:t>间隔</a:t>
            </a:r>
            <a:r>
              <a:rPr lang="en-US" altLang="zh-CN" b="1"/>
              <a:t>：</a:t>
            </a:r>
            <a:r>
              <a:rPr lang="en-US" altLang="zh-CN"/>
              <a:t>时间段</a:t>
            </a:r>
          </a:p>
          <a:p>
            <a:pPr lvl="1" eaLnBrk="1" hangingPunct="1"/>
            <a:r>
              <a:rPr lang="en-US" altLang="zh-CN"/>
              <a:t>用一个日期/时间/时间戳值减去另一个日期/时间/时间戳值，可以得到一个区间值</a:t>
            </a:r>
          </a:p>
          <a:p>
            <a:pPr lvl="1" eaLnBrk="1" hangingPunct="1"/>
            <a:r>
              <a:rPr lang="en-US" altLang="zh-CN"/>
              <a:t>间隔值可以添加到日期/时间/时间戳值中</a:t>
            </a:r>
          </a:p>
        </p:txBody>
      </p:sp>
      <p:sp>
        <p:nvSpPr>
          <p:cNvPr id="13320" name="Rectangle 6">
            <a:extLst>
              <a:ext uri="{FF2B5EF4-FFF2-40B4-BE49-F238E27FC236}">
                <a16:creationId xmlns:a16="http://schemas.microsoft.com/office/drawing/2014/main" id="{ED7D0C6C-700E-47B0-9956-CB903628C242}"/>
              </a:ext>
            </a:extLst>
          </p:cNvPr>
          <p:cNvSpPr>
            <a:spLocks noChangeArrowheads="1"/>
          </p:cNvSpPr>
          <p:nvPr/>
        </p:nvSpPr>
        <p:spPr bwMode="auto">
          <a:xfrm>
            <a:off x="1547813" y="2420938"/>
            <a:ext cx="4133850" cy="5476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latin typeface="Arial" panose="020B0604020202020204" pitchFamily="34" charset="0"/>
              </a:rPr>
              <a:t>'</a:t>
            </a:r>
            <a:r>
              <a:rPr lang="en-US" altLang="zh-CN" sz="2800" b="1"/>
              <a:t>2005-7-27 09:00:30</a:t>
            </a:r>
            <a:r>
              <a:rPr lang="en-US" altLang="zh-CN" sz="2800" b="1">
                <a:latin typeface="Arial" panose="020B0604020202020204" pitchFamily="34" charset="0"/>
              </a:rPr>
              <a:t>'</a:t>
            </a:r>
            <a:endParaRPr lang="en-US" altLang="zh-CN" sz="2800" b="1"/>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675844"/>
                                        </p:tgtEl>
                                        <p:attrNameLst>
                                          <p:attrName>style.visibility</p:attrName>
                                        </p:attrNameLst>
                                      </p:cBhvr>
                                      <p:to>
                                        <p:strVal val="visible"/>
                                      </p:to>
                                    </p:set>
                                    <p:anim calcmode="lin" valueType="num">
                                      <p:cBhvr additive="base">
                                        <p:cTn id="7" dur="500" fill="hold"/>
                                        <p:tgtEl>
                                          <p:spTgt spid="675844"/>
                                        </p:tgtEl>
                                        <p:attrNameLst>
                                          <p:attrName>ppt_x</p:attrName>
                                        </p:attrNameLst>
                                      </p:cBhvr>
                                      <p:tavLst>
                                        <p:tav tm="0">
                                          <p:val>
                                            <p:strVal val="#ppt_x"/>
                                          </p:val>
                                        </p:tav>
                                        <p:tav tm="100000">
                                          <p:val>
                                            <p:strVal val="#ppt_x"/>
                                          </p:val>
                                        </p:tav>
                                      </p:tavLst>
                                    </p:anim>
                                    <p:anim calcmode="lin" valueType="num">
                                      <p:cBhvr additive="base">
                                        <p:cTn id="8" dur="500" fill="hold"/>
                                        <p:tgtEl>
                                          <p:spTgt spid="6758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4" grpId="0" animBg="1"/>
    </p:bldLst>
  </p:timing>
</p:sld>
</file>

<file path=ppt/slides/slide699.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a:extLst>
              <a:ext uri="{FF2B5EF4-FFF2-40B4-BE49-F238E27FC236}">
                <a16:creationId xmlns:a16="http://schemas.microsoft.com/office/drawing/2014/main" id="{4D3BA5D5-A6F7-01C9-5DB1-B1DFC316161B}"/>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15363" name="灯片编号占位符 5">
            <a:extLst>
              <a:ext uri="{FF2B5EF4-FFF2-40B4-BE49-F238E27FC236}">
                <a16:creationId xmlns:a16="http://schemas.microsoft.com/office/drawing/2014/main" id="{ECEB2460-27B9-F87C-C78A-061E1C36F428}"/>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A5C51655-AA9D-4E03-A1C0-E8C0CDB7696D}" type="slidenum">
              <a:rPr lang="en-US" altLang="zh-CN" sz="1800"/>
              <a:t>6</a:t>
            </a:fld>
            <a:endParaRPr lang="en-US" altLang="zh-CN" sz="1800"/>
          </a:p>
        </p:txBody>
      </p:sp>
      <p:sp>
        <p:nvSpPr>
          <p:cNvPr id="677892" name="Rectangle 4">
            <a:extLst>
              <a:ext uri="{FF2B5EF4-FFF2-40B4-BE49-F238E27FC236}">
                <a16:creationId xmlns:a16="http://schemas.microsoft.com/office/drawing/2014/main" id="{18CC8964-FFB1-8E89-7DE2-D8EDF7892F1E}"/>
              </a:ext>
            </a:extLst>
          </p:cNvPr>
          <p:cNvSpPr>
            <a:spLocks noChangeArrowheads="1"/>
          </p:cNvSpPr>
          <p:nvPr/>
        </p:nvSpPr>
        <p:spPr bwMode="auto">
          <a:xfrm>
            <a:off x="7596188" y="333375"/>
            <a:ext cx="935037"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15365" name="Rectangle 2">
            <a:extLst>
              <a:ext uri="{FF2B5EF4-FFF2-40B4-BE49-F238E27FC236}">
                <a16:creationId xmlns:a16="http://schemas.microsoft.com/office/drawing/2014/main" id="{3721DBE0-3C50-362E-637C-8B108DF6CC82}"/>
              </a:ext>
            </a:extLst>
          </p:cNvPr>
          <p:cNvSpPr>
            <a:spLocks noGrp="1" noChangeArrowheads="1"/>
          </p:cNvSpPr>
          <p:nvPr>
            <p:ph type="title"/>
          </p:nvPr>
        </p:nvSpPr>
        <p:spPr/>
        <p:txBody>
          <a:bodyPr/>
          <a:lstStyle/>
          <a:p>
            <a:pPr eaLnBrk="1" hangingPunct="1"/>
            <a:r>
              <a:rPr lang="en-US" altLang="zh-CN"/>
              <a:t>SQL中的内置数据类型</a:t>
            </a:r>
          </a:p>
        </p:txBody>
      </p:sp>
      <p:sp>
        <p:nvSpPr>
          <p:cNvPr id="15366" name="Rectangle 3">
            <a:extLst>
              <a:ext uri="{FF2B5EF4-FFF2-40B4-BE49-F238E27FC236}">
                <a16:creationId xmlns:a16="http://schemas.microsoft.com/office/drawing/2014/main" id="{F718FB0D-BEB3-2296-0AE2-F9036C23CC04}"/>
              </a:ext>
            </a:extLst>
          </p:cNvPr>
          <p:cNvSpPr>
            <a:spLocks noGrp="1" noChangeArrowheads="1"/>
          </p:cNvSpPr>
          <p:nvPr>
            <p:ph type="body" idx="1"/>
          </p:nvPr>
        </p:nvSpPr>
        <p:spPr>
          <a:xfrm>
            <a:off x="395288" y="1773238"/>
            <a:ext cx="8353425" cy="1366837"/>
          </a:xfrm>
        </p:spPr>
        <p:txBody>
          <a:bodyPr/>
          <a:lstStyle/>
          <a:p>
            <a:pPr eaLnBrk="1" hangingPunct="1"/>
            <a:r>
              <a:rPr lang="en-US" altLang="zh-CN"/>
              <a:t>可以从日期/时间/时间戳中提取单个字段的值</a:t>
            </a:r>
          </a:p>
        </p:txBody>
      </p:sp>
      <p:sp>
        <p:nvSpPr>
          <p:cNvPr id="15367" name="Rectangle 5">
            <a:extLst>
              <a:ext uri="{FF2B5EF4-FFF2-40B4-BE49-F238E27FC236}">
                <a16:creationId xmlns:a16="http://schemas.microsoft.com/office/drawing/2014/main" id="{F942238C-4E2E-B592-4B76-12D0A76D3BB5}"/>
              </a:ext>
            </a:extLst>
          </p:cNvPr>
          <p:cNvSpPr>
            <a:spLocks noChangeArrowheads="1"/>
          </p:cNvSpPr>
          <p:nvPr/>
        </p:nvSpPr>
        <p:spPr bwMode="auto">
          <a:xfrm>
            <a:off x="1116013" y="2925763"/>
            <a:ext cx="5684837" cy="5476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t>提取</a:t>
            </a:r>
            <a:r>
              <a:rPr lang="en-US" altLang="zh-CN" sz="2800"/>
              <a:t>（</a:t>
            </a:r>
            <a:r>
              <a:rPr lang="en-US" altLang="zh-CN" sz="2800" b="1"/>
              <a:t>从</a:t>
            </a:r>
            <a:r>
              <a:rPr lang="en-US" altLang="zh-CN" sz="2800"/>
              <a:t>r.starttime</a:t>
            </a:r>
            <a:r>
              <a:rPr lang="en-US" altLang="zh-CN" sz="2800" b="1"/>
              <a:t>提取</a:t>
            </a:r>
            <a:r>
              <a:rPr lang="en-US" altLang="zh-CN" sz="2800" b="1"/>
              <a:t>年份）。 </a:t>
            </a:r>
          </a:p>
        </p:txBody>
      </p:sp>
      <p:sp>
        <p:nvSpPr>
          <p:cNvPr id="15368" name="Rectangle 7">
            <a:extLst>
              <a:ext uri="{FF2B5EF4-FFF2-40B4-BE49-F238E27FC236}">
                <a16:creationId xmlns:a16="http://schemas.microsoft.com/office/drawing/2014/main" id="{93EB79BF-CCE9-4B1C-FC65-099BF8A00B3E}"/>
              </a:ext>
            </a:extLst>
          </p:cNvPr>
          <p:cNvSpPr>
            <a:spLocks noChangeArrowheads="1"/>
          </p:cNvSpPr>
          <p:nvPr/>
        </p:nvSpPr>
        <p:spPr bwMode="auto">
          <a:xfrm>
            <a:off x="395288" y="3575050"/>
            <a:ext cx="8353425"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r>
              <a:rPr lang="en-US" altLang="zh-CN"/>
              <a:t>可以将字符串类型转换为日期/时间/时间戳</a:t>
            </a:r>
          </a:p>
        </p:txBody>
      </p:sp>
      <p:sp>
        <p:nvSpPr>
          <p:cNvPr id="15369" name="Rectangle 8">
            <a:extLst>
              <a:ext uri="{FF2B5EF4-FFF2-40B4-BE49-F238E27FC236}">
                <a16:creationId xmlns:a16="http://schemas.microsoft.com/office/drawing/2014/main" id="{3C1ACD3E-9550-202D-40E0-1B9AFCE9F48C}"/>
              </a:ext>
            </a:extLst>
          </p:cNvPr>
          <p:cNvSpPr>
            <a:spLocks noChangeArrowheads="1"/>
          </p:cNvSpPr>
          <p:nvPr/>
        </p:nvSpPr>
        <p:spPr bwMode="auto">
          <a:xfrm>
            <a:off x="1042988" y="4725988"/>
            <a:ext cx="6818312" cy="5476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a:t>将&lt;string-valued-expression&gt;</a:t>
            </a:r>
            <a:r>
              <a:rPr lang="en-US" altLang="zh-CN" sz="2800" b="1"/>
              <a:t>转为日期</a:t>
            </a:r>
          </a:p>
        </p:txBody>
      </p:sp>
      <p:sp>
        <p:nvSpPr>
          <p:cNvPr id="15370" name="Rectangle 9">
            <a:extLst>
              <a:ext uri="{FF2B5EF4-FFF2-40B4-BE49-F238E27FC236}">
                <a16:creationId xmlns:a16="http://schemas.microsoft.com/office/drawing/2014/main" id="{ABE2830D-9656-04E0-CA74-AF7E8CBF467E}"/>
              </a:ext>
            </a:extLst>
          </p:cNvPr>
          <p:cNvSpPr>
            <a:spLocks noChangeArrowheads="1"/>
          </p:cNvSpPr>
          <p:nvPr/>
        </p:nvSpPr>
        <p:spPr bwMode="auto">
          <a:xfrm>
            <a:off x="1042988" y="5395913"/>
            <a:ext cx="6788150" cy="5476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a:t>将&lt;string-valued-expression&gt;</a:t>
            </a:r>
            <a:r>
              <a:rPr lang="en-US" altLang="zh-CN" sz="2800" b="1"/>
              <a:t>铸为时间</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withEffect">
                                  <p:stCondLst>
                                    <p:cond delay="0"/>
                                  </p:stCondLst>
                                  <p:childTnLst>
                                    <p:set>
                                      <p:cBhvr>
                                        <p:cTn id="6" dur="1" fill="hold">
                                          <p:stCondLst>
                                            <p:cond delay="0"/>
                                          </p:stCondLst>
                                        </p:cTn>
                                        <p:tgtEl>
                                          <p:spTgt spid="677892"/>
                                        </p:tgtEl>
                                        <p:attrNameLst>
                                          <p:attrName>style.visibility</p:attrName>
                                        </p:attrNameLst>
                                      </p:cBhvr>
                                      <p:to>
                                        <p:strVal val="visible"/>
                                      </p:to>
                                    </p:set>
                                    <p:anim calcmode="lin" valueType="num">
                                      <p:cBhvr additive="base">
                                        <p:cTn id="7" dur="500" fill="hold"/>
                                        <p:tgtEl>
                                          <p:spTgt spid="677892"/>
                                        </p:tgtEl>
                                        <p:attrNameLst>
                                          <p:attrName>ppt_x</p:attrName>
                                        </p:attrNameLst>
                                      </p:cBhvr>
                                      <p:tavLst>
                                        <p:tav tm="0">
                                          <p:val>
                                            <p:strVal val="#ppt_x"/>
                                          </p:val>
                                        </p:tav>
                                        <p:tav tm="100000">
                                          <p:val>
                                            <p:strVal val="#ppt_x"/>
                                          </p:val>
                                        </p:tav>
                                      </p:tavLst>
                                    </p:anim>
                                    <p:anim calcmode="lin" valueType="num">
                                      <p:cBhvr additive="base">
                                        <p:cTn id="8" dur="500" fill="hold"/>
                                        <p:tgtEl>
                                          <p:spTgt spid="67789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2" grpId="0" animBg="1"/>
    </p:bldLst>
  </p:timing>
</p:sld>
</file>

<file path=ppt/slides/slide74444.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a:extLst>
              <a:ext uri="{FF2B5EF4-FFF2-40B4-BE49-F238E27FC236}">
                <a16:creationId xmlns:a16="http://schemas.microsoft.com/office/drawing/2014/main" id="{92FF43FE-D702-99D2-B1DD-30FA700F5C61}"/>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17411" name="灯片编号占位符 5">
            <a:extLst>
              <a:ext uri="{FF2B5EF4-FFF2-40B4-BE49-F238E27FC236}">
                <a16:creationId xmlns:a16="http://schemas.microsoft.com/office/drawing/2014/main" id="{0748E611-8765-7DB7-B1DF-16B3E1A81164}"/>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28BFCB25-535B-46F2-849B-23560135B505}" type="slidenum">
              <a:rPr lang="en-US" altLang="zh-CN" sz="1800"/>
              <a:t>7</a:t>
            </a:fld>
            <a:endParaRPr lang="en-US" altLang="zh-CN" sz="1800"/>
          </a:p>
        </p:txBody>
      </p:sp>
      <p:sp>
        <p:nvSpPr>
          <p:cNvPr id="17412" name="Rectangle 2">
            <a:extLst>
              <a:ext uri="{FF2B5EF4-FFF2-40B4-BE49-F238E27FC236}">
                <a16:creationId xmlns:a16="http://schemas.microsoft.com/office/drawing/2014/main" id="{90DBD5DA-77B6-FE06-E89A-2EE1EC7AD596}"/>
              </a:ext>
            </a:extLst>
          </p:cNvPr>
          <p:cNvSpPr>
            <a:spLocks noGrp="1" noChangeArrowheads="1"/>
          </p:cNvSpPr>
          <p:nvPr>
            <p:ph type="title"/>
          </p:nvPr>
        </p:nvSpPr>
        <p:spPr/>
        <p:txBody>
          <a:bodyPr/>
          <a:lstStyle/>
          <a:p>
            <a:pPr eaLnBrk="1" hangingPunct="1"/>
            <a:r>
              <a:rPr lang="en-US" altLang="zh-CN"/>
              <a:t>用户定义的类型</a:t>
            </a:r>
          </a:p>
        </p:txBody>
      </p:sp>
      <p:sp>
        <p:nvSpPr>
          <p:cNvPr id="17413" name="Rectangle 3">
            <a:extLst>
              <a:ext uri="{FF2B5EF4-FFF2-40B4-BE49-F238E27FC236}">
                <a16:creationId xmlns:a16="http://schemas.microsoft.com/office/drawing/2014/main" id="{5CFF4D79-5885-B8F3-B007-5CE42D160239}"/>
              </a:ext>
            </a:extLst>
          </p:cNvPr>
          <p:cNvSpPr>
            <a:spLocks noGrp="1" noChangeArrowheads="1"/>
          </p:cNvSpPr>
          <p:nvPr>
            <p:ph type="body" idx="1"/>
          </p:nvPr>
        </p:nvSpPr>
        <p:spPr>
          <a:xfrm>
            <a:off x="395288" y="1484313"/>
            <a:ext cx="8353425" cy="4464050"/>
          </a:xfrm>
        </p:spPr>
        <p:txBody>
          <a:bodyPr/>
          <a:lstStyle/>
          <a:p>
            <a:pPr eaLnBrk="1" hangingPunct="1">
              <a:lnSpc>
                <a:spcPct val="90000"/>
              </a:lnSpc>
            </a:pPr>
            <a:r>
              <a:rPr lang="en-US" altLang="zh-CN"/>
              <a:t>在SQL中</a:t>
            </a:r>
            <a:r>
              <a:rPr lang="en-US" altLang="zh-CN" b="1">
                <a:solidFill>
                  <a:srgbClr val="CC0066"/>
                </a:solidFill>
              </a:rPr>
              <a:t>创建类型</a:t>
            </a:r>
            <a:r>
              <a:rPr lang="en-US" altLang="zh-CN"/>
              <a:t>结构，创建用户定义的类型</a:t>
            </a:r>
          </a:p>
          <a:p>
            <a:pPr eaLnBrk="1" hangingPunct="1">
              <a:lnSpc>
                <a:spcPct val="90000"/>
              </a:lnSpc>
            </a:pPr>
            <a:endParaRPr lang="en-US" altLang="zh-CN"/>
          </a:p>
          <a:p>
            <a:pPr eaLnBrk="1" hangingPunct="1">
              <a:lnSpc>
                <a:spcPct val="90000"/>
              </a:lnSpc>
            </a:pPr>
            <a:r>
              <a:rPr lang="en-US" altLang="zh-CN"/>
              <a:t>在SQL-92中</a:t>
            </a:r>
            <a:r>
              <a:rPr lang="en-US" altLang="zh-CN" b="1">
                <a:solidFill>
                  <a:srgbClr val="CC0066"/>
                </a:solidFill>
              </a:rPr>
              <a:t>创建域</a:t>
            </a:r>
            <a:r>
              <a:rPr lang="en-US" altLang="zh-CN"/>
              <a:t>结构，创建用户定义的域类型</a:t>
            </a:r>
          </a:p>
          <a:p>
            <a:pPr eaLnBrk="1" hangingPunct="1">
              <a:lnSpc>
                <a:spcPct val="90000"/>
              </a:lnSpc>
            </a:pPr>
            <a:endParaRPr lang="en-US" altLang="zh-CN"/>
          </a:p>
          <a:p>
            <a:pPr eaLnBrk="1" hangingPunct="1">
              <a:lnSpc>
                <a:spcPct val="90000"/>
              </a:lnSpc>
            </a:pPr>
            <a:r>
              <a:rPr lang="en-US" altLang="zh-CN"/>
              <a:t>类型和域是相似的。  域</a:t>
            </a:r>
            <a:r>
              <a:rPr lang="en-US" altLang="zh-CN"/>
              <a:t>可以有一些约束条件，例如</a:t>
            </a:r>
            <a:r>
              <a:rPr lang="en-US" altLang="zh-CN" b="1"/>
              <a:t>不为空</a:t>
            </a:r>
            <a:r>
              <a:rPr lang="en-US" altLang="zh-CN"/>
              <a:t>，在它们上面指定。</a:t>
            </a:r>
          </a:p>
        </p:txBody>
      </p:sp>
      <p:sp>
        <p:nvSpPr>
          <p:cNvPr id="17414" name="Rectangle 4">
            <a:extLst>
              <a:ext uri="{FF2B5EF4-FFF2-40B4-BE49-F238E27FC236}">
                <a16:creationId xmlns:a16="http://schemas.microsoft.com/office/drawing/2014/main" id="{D837941C-7A6E-7B9F-072A-04C1A8BB172A}"/>
              </a:ext>
            </a:extLst>
          </p:cNvPr>
          <p:cNvSpPr>
            <a:spLocks noChangeArrowheads="1"/>
          </p:cNvSpPr>
          <p:nvPr/>
        </p:nvSpPr>
        <p:spPr bwMode="auto">
          <a:xfrm>
            <a:off x="611188" y="2420938"/>
            <a:ext cx="7773987" cy="5476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t>创建</a:t>
            </a:r>
            <a:r>
              <a:rPr lang="en-US" altLang="zh-CN" sz="2800" i="1"/>
              <a:t>美元</a:t>
            </a:r>
            <a:r>
              <a:rPr lang="en-US" altLang="zh-CN" sz="2800" b="1"/>
              <a:t>类型</a:t>
            </a:r>
            <a:r>
              <a:rPr lang="en-US" altLang="zh-CN" sz="2800" b="1"/>
              <a:t>为数字(12,2)</a:t>
            </a:r>
            <a:r>
              <a:rPr lang="en-US" altLang="zh-CN" sz="2800"/>
              <a:t>最终 </a:t>
            </a:r>
          </a:p>
        </p:txBody>
      </p:sp>
      <p:sp>
        <p:nvSpPr>
          <p:cNvPr id="17415" name="Rectangle 5">
            <a:extLst>
              <a:ext uri="{FF2B5EF4-FFF2-40B4-BE49-F238E27FC236}">
                <a16:creationId xmlns:a16="http://schemas.microsoft.com/office/drawing/2014/main" id="{4BF096BB-43E4-CA0F-8BA1-022DD9238C1D}"/>
              </a:ext>
            </a:extLst>
          </p:cNvPr>
          <p:cNvSpPr>
            <a:spLocks noChangeArrowheads="1"/>
          </p:cNvSpPr>
          <p:nvPr/>
        </p:nvSpPr>
        <p:spPr bwMode="auto">
          <a:xfrm>
            <a:off x="611188" y="3933825"/>
            <a:ext cx="8059737" cy="547688"/>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179388">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lvl="1" eaLnBrk="1" hangingPunct="1">
              <a:buFontTx/>
              <a:buNone/>
            </a:pPr>
            <a:r>
              <a:rPr lang="en-US" altLang="zh-CN" b="1"/>
              <a:t>创建域</a:t>
            </a:r>
            <a:r>
              <a:rPr lang="en-US" altLang="zh-CN" i="1"/>
              <a:t>person_name </a:t>
            </a:r>
            <a:r>
              <a:rPr lang="en-US" altLang="zh-CN" b="1"/>
              <a:t>char</a:t>
            </a:r>
            <a:r>
              <a:rPr lang="en-US" altLang="zh-CN"/>
              <a:t>(20) </a:t>
            </a:r>
            <a:r>
              <a:rPr lang="en-US" altLang="zh-CN" b="1"/>
              <a:t>not null</a:t>
            </a:r>
          </a:p>
        </p:txBody>
      </p:sp>
    </p:spTree>
  </p:cSld>
  <p:clrMapOvr>
    <a:masterClrMapping/>
  </p:clrMapOvr>
  <p:transition spd="med">
    <p:fade/>
    <p:sndAc>
      <p:stSnd>
        <p:snd r:embed="rId3" name="click.wav"/>
      </p:stSnd>
    </p:sndAc>
  </p:transition>
</p:sld>
</file>

<file path=ppt/slides/slide83737.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a16="http://schemas.microsoft.com/office/drawing/2014/main" id="{96372B20-FD07-BBED-1F2E-265296A1A8F8}"/>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19459" name="灯片编号占位符 5">
            <a:extLst>
              <a:ext uri="{FF2B5EF4-FFF2-40B4-BE49-F238E27FC236}">
                <a16:creationId xmlns:a16="http://schemas.microsoft.com/office/drawing/2014/main" id="{AB8AF745-8C85-B637-A5DC-1ABB4D80B60E}"/>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C01FCE8E-9D7B-4E24-86A7-7A4306DBB1D0}" type="slidenum">
              <a:rPr lang="en-US" altLang="zh-CN" sz="1800"/>
              <a:t>8</a:t>
            </a:fld>
            <a:endParaRPr lang="en-US" altLang="zh-CN" sz="1800"/>
          </a:p>
        </p:txBody>
      </p:sp>
      <p:sp>
        <p:nvSpPr>
          <p:cNvPr id="685062" name="Rectangle 6">
            <a:extLst>
              <a:ext uri="{FF2B5EF4-FFF2-40B4-BE49-F238E27FC236}">
                <a16:creationId xmlns:a16="http://schemas.microsoft.com/office/drawing/2014/main" id="{29DDC4E1-0ADD-48A3-F942-D7D169F19AEB}"/>
              </a:ext>
            </a:extLst>
          </p:cNvPr>
          <p:cNvSpPr>
            <a:spLocks noChangeArrowheads="1"/>
          </p:cNvSpPr>
          <p:nvPr/>
        </p:nvSpPr>
        <p:spPr bwMode="auto">
          <a:xfrm>
            <a:off x="755650" y="3573463"/>
            <a:ext cx="6480175" cy="503237"/>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endParaRPr lang="zh-CN" altLang="en-US" sz="2400"/>
          </a:p>
        </p:txBody>
      </p:sp>
      <p:sp>
        <p:nvSpPr>
          <p:cNvPr id="685061" name="Rectangle 5">
            <a:extLst>
              <a:ext uri="{FF2B5EF4-FFF2-40B4-BE49-F238E27FC236}">
                <a16:creationId xmlns:a16="http://schemas.microsoft.com/office/drawing/2014/main" id="{A4380746-5AEB-B3B5-7453-9A3FFB46A623}"/>
              </a:ext>
            </a:extLst>
          </p:cNvPr>
          <p:cNvSpPr>
            <a:spLocks noChangeArrowheads="1"/>
          </p:cNvSpPr>
          <p:nvPr/>
        </p:nvSpPr>
        <p:spPr bwMode="auto">
          <a:xfrm>
            <a:off x="3492500" y="3070225"/>
            <a:ext cx="4464050" cy="503238"/>
          </a:xfrm>
          <a:prstGeom prst="rect">
            <a:avLst/>
          </a:prstGeom>
          <a:solidFill>
            <a:schemeClr val="hlink">
              <a:alpha val="39999"/>
            </a:schemeClr>
          </a:solidFill>
          <a:ln>
            <a:noFill/>
          </a:ln>
          <a:effectLst/>
          <a:extLst>
            <a:ext uri="{91240B29-F687-4F45-9708-019B960494DF}">
              <a14:hiddenLine xmlns:a14="http://schemas.microsoft.com/office/drawing/2010/main" w="28575" algn="ctr">
                <a:pattFill prst="wdDnDiag">
                  <a:fgClr>
                    <a:srgbClr val="0066FF"/>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endParaRPr lang="zh-CN" altLang="en-US" sz="2400"/>
          </a:p>
        </p:txBody>
      </p:sp>
      <p:sp>
        <p:nvSpPr>
          <p:cNvPr id="19462" name="Rectangle 2">
            <a:extLst>
              <a:ext uri="{FF2B5EF4-FFF2-40B4-BE49-F238E27FC236}">
                <a16:creationId xmlns:a16="http://schemas.microsoft.com/office/drawing/2014/main" id="{E2EA52A6-FCBF-1772-E3FB-EF5E8015978D}"/>
              </a:ext>
            </a:extLst>
          </p:cNvPr>
          <p:cNvSpPr>
            <a:spLocks noGrp="1" noChangeArrowheads="1"/>
          </p:cNvSpPr>
          <p:nvPr>
            <p:ph type="title"/>
          </p:nvPr>
        </p:nvSpPr>
        <p:spPr/>
        <p:txBody>
          <a:bodyPr/>
          <a:lstStyle/>
          <a:p>
            <a:pPr eaLnBrk="1" hangingPunct="1"/>
            <a:r>
              <a:rPr lang="en-US" altLang="zh-CN"/>
              <a:t>领域制约因素</a:t>
            </a:r>
          </a:p>
        </p:txBody>
      </p:sp>
      <p:sp>
        <p:nvSpPr>
          <p:cNvPr id="19463" name="Rectangle 3">
            <a:extLst>
              <a:ext uri="{FF2B5EF4-FFF2-40B4-BE49-F238E27FC236}">
                <a16:creationId xmlns:a16="http://schemas.microsoft.com/office/drawing/2014/main" id="{0A194A35-FF6B-8FB4-6B36-E212848573D4}"/>
              </a:ext>
            </a:extLst>
          </p:cNvPr>
          <p:cNvSpPr>
            <a:spLocks noGrp="1" noChangeArrowheads="1"/>
          </p:cNvSpPr>
          <p:nvPr>
            <p:ph type="body" idx="1"/>
          </p:nvPr>
        </p:nvSpPr>
        <p:spPr>
          <a:xfrm>
            <a:off x="395288" y="1557338"/>
            <a:ext cx="8353425" cy="2736850"/>
          </a:xfrm>
        </p:spPr>
        <p:txBody>
          <a:bodyPr/>
          <a:lstStyle/>
          <a:p>
            <a:pPr eaLnBrk="1" hangingPunct="1"/>
            <a:r>
              <a:rPr lang="en-US" altLang="zh-CN" b="1">
                <a:solidFill>
                  <a:srgbClr val="CC0066"/>
                </a:solidFill>
              </a:rPr>
              <a:t>域约束</a:t>
            </a:r>
            <a:r>
              <a:rPr lang="en-US" altLang="zh-CN"/>
              <a:t>是完整性约束的最基本形式。它们测试在数据库中插入的值，并测试查询以确保比较有意义。 </a:t>
            </a:r>
          </a:p>
          <a:p>
            <a:pPr eaLnBrk="1" hangingPunct="1"/>
            <a:endParaRPr lang="en-US" altLang="zh-CN"/>
          </a:p>
        </p:txBody>
      </p:sp>
      <p:sp>
        <p:nvSpPr>
          <p:cNvPr id="685060" name="Rectangle 4">
            <a:extLst>
              <a:ext uri="{FF2B5EF4-FFF2-40B4-BE49-F238E27FC236}">
                <a16:creationId xmlns:a16="http://schemas.microsoft.com/office/drawing/2014/main" id="{8BDCD576-5485-6F8A-3C02-046A65CC64B8}"/>
              </a:ext>
            </a:extLst>
          </p:cNvPr>
          <p:cNvSpPr>
            <a:spLocks noChangeArrowheads="1"/>
          </p:cNvSpPr>
          <p:nvPr/>
        </p:nvSpPr>
        <p:spPr bwMode="auto">
          <a:xfrm>
            <a:off x="323850" y="4221163"/>
            <a:ext cx="1368425" cy="431800"/>
          </a:xfrm>
          <a:prstGeom prst="rect">
            <a:avLst/>
          </a:prstGeom>
          <a:solidFill>
            <a:srgbClr val="FFFBD1"/>
          </a:solidFill>
          <a:ln w="57150">
            <a:pattFill prst="pct80">
              <a:fgClr>
                <a:srgbClr val="CC0066"/>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effectLst>
                  <a:outerShdw blurRad="38100" dist="38100" dir="2700000" algn="tl">
                    <a:srgbClr val="FFFFFF"/>
                  </a:outerShdw>
                </a:effectLst>
              </a:rPr>
              <a:t>例子</a:t>
            </a:r>
          </a:p>
        </p:txBody>
      </p:sp>
      <p:sp>
        <p:nvSpPr>
          <p:cNvPr id="685063" name="Text Box 7">
            <a:extLst>
              <a:ext uri="{FF2B5EF4-FFF2-40B4-BE49-F238E27FC236}">
                <a16:creationId xmlns:a16="http://schemas.microsoft.com/office/drawing/2014/main" id="{DDB56A34-5548-1593-444B-833B48CF74F8}"/>
              </a:ext>
            </a:extLst>
          </p:cNvPr>
          <p:cNvSpPr txBox="1">
            <a:spLocks noChangeArrowheads="1"/>
          </p:cNvSpPr>
          <p:nvPr/>
        </p:nvSpPr>
        <p:spPr bwMode="auto">
          <a:xfrm>
            <a:off x="1835150" y="4221163"/>
            <a:ext cx="5473700" cy="850900"/>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lang="en-US" altLang="zh-CN" sz="2400"/>
              <a:t>查找所有与分支机构同名的客户</a:t>
            </a:r>
          </a:p>
        </p:txBody>
      </p:sp>
      <p:sp>
        <p:nvSpPr>
          <p:cNvPr id="685068" name="Text Box 12" descr="信纸">
            <a:extLst>
              <a:ext uri="{FF2B5EF4-FFF2-40B4-BE49-F238E27FC236}">
                <a16:creationId xmlns:a16="http://schemas.microsoft.com/office/drawing/2014/main" id="{CEA11184-22F4-AB64-67D0-29C69D8E3BC3}"/>
              </a:ext>
            </a:extLst>
          </p:cNvPr>
          <p:cNvSpPr txBox="1">
            <a:spLocks noChangeArrowheads="1"/>
          </p:cNvSpPr>
          <p:nvPr/>
        </p:nvSpPr>
        <p:spPr bwMode="auto">
          <a:xfrm rot="494138">
            <a:off x="5076825" y="4797425"/>
            <a:ext cx="3778250" cy="485775"/>
          </a:xfrm>
          <a:prstGeom prst="rect">
            <a:avLst/>
          </a:prstGeom>
          <a:blipFill dpi="0" rotWithShape="1">
            <a:blip r:embed="rId4"/>
            <a:srcRect/>
            <a:tile tx="0" ty="0" sx="100000" sy="100000" flip="none" algn="tl"/>
          </a:blip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None/>
            </a:pPr>
            <a:r>
              <a:rPr lang="en-US" altLang="zh-CN" sz="2400" b="1"/>
              <a:t>不是一个有意义的查询</a:t>
            </a:r>
          </a:p>
        </p:txBody>
      </p:sp>
      <p:sp>
        <p:nvSpPr>
          <p:cNvPr id="685066" name="Rectangle 10">
            <a:extLst>
              <a:ext uri="{FF2B5EF4-FFF2-40B4-BE49-F238E27FC236}">
                <a16:creationId xmlns:a16="http://schemas.microsoft.com/office/drawing/2014/main" id="{405C955D-9DDF-5C3D-BD97-93C8AC586C2C}"/>
              </a:ext>
            </a:extLst>
          </p:cNvPr>
          <p:cNvSpPr>
            <a:spLocks noChangeArrowheads="1"/>
          </p:cNvSpPr>
          <p:nvPr/>
        </p:nvSpPr>
        <p:spPr bwMode="auto">
          <a:xfrm>
            <a:off x="539750" y="5300663"/>
            <a:ext cx="7416800" cy="850900"/>
          </a:xfrm>
          <a:prstGeom prst="rect">
            <a:avLst/>
          </a:prstGeom>
          <a:solidFill>
            <a:schemeClr val="bg1"/>
          </a:solidFill>
          <a:ln w="28575" algn="ctr">
            <a:solidFill>
              <a:schemeClr val="tx2"/>
            </a:solidFill>
            <a:miter lim="800000"/>
            <a:headEnd/>
            <a:tailEnd/>
          </a:ln>
          <a:effectLst>
            <a:outerShdw dist="107763" dir="2700000" algn="ctr" rotWithShape="0">
              <a:schemeClr val="bg2">
                <a:alpha val="50000"/>
              </a:schemeClr>
            </a:outerShdw>
          </a:effectLst>
        </p:spPr>
        <p:txBody>
          <a:bodyPr>
            <a:spAutoFit/>
          </a:bodyPr>
          <a:lstStyle>
            <a:lvl1pPr marL="342900" indent="-342900">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800100" indent="-34290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257300" indent="-3429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714500" indent="-3429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171700" indent="-3429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628900" indent="-3429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3086100" indent="-3429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543300" indent="-3429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4000500" indent="-3429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spcBef>
                <a:spcPct val="50000"/>
              </a:spcBef>
              <a:buFontTx/>
              <a:buBlip>
                <a:blip r:embed="rId5"/>
              </a:buBlip>
            </a:pPr>
            <a:r>
              <a:rPr lang="en-US" altLang="zh-CN" sz="2400"/>
              <a:t>为了禁止这种查询，customer_name和brach_name应该有不同的域。</a:t>
            </a:r>
          </a:p>
        </p:txBody>
      </p: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5061"/>
                                        </p:tgtEl>
                                        <p:attrNameLst>
                                          <p:attrName>style.visibility</p:attrName>
                                        </p:attrNameLst>
                                      </p:cBhvr>
                                      <p:to>
                                        <p:strVal val="visible"/>
                                      </p:to>
                                    </p:set>
                                    <p:animEffect transition="in" filter="wipe(left)">
                                      <p:cBhvr>
                                        <p:cTn id="7" dur="500"/>
                                        <p:tgtEl>
                                          <p:spTgt spid="685061"/>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85062"/>
                                        </p:tgtEl>
                                        <p:attrNameLst>
                                          <p:attrName>style.visibility</p:attrName>
                                        </p:attrNameLst>
                                      </p:cBhvr>
                                      <p:to>
                                        <p:strVal val="visible"/>
                                      </p:to>
                                    </p:set>
                                    <p:animEffect transition="in" filter="wipe(left)">
                                      <p:cBhvr>
                                        <p:cTn id="11" dur="500"/>
                                        <p:tgtEl>
                                          <p:spTgt spid="6850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685060"/>
                                        </p:tgtEl>
                                        <p:attrNameLst>
                                          <p:attrName>style.visibility</p:attrName>
                                        </p:attrNameLst>
                                      </p:cBhvr>
                                      <p:to>
                                        <p:strVal val="visible"/>
                                      </p:to>
                                    </p:set>
                                    <p:animEffect transition="in" filter="checkerboard(across)">
                                      <p:cBhvr>
                                        <p:cTn id="16" dur="500"/>
                                        <p:tgtEl>
                                          <p:spTgt spid="685060"/>
                                        </p:tgtEl>
                                      </p:cBhvr>
                                    </p:animEffect>
                                  </p:childTnLst>
                                </p:cTn>
                              </p:par>
                            </p:childTnLst>
                          </p:cTn>
                        </p:par>
                        <p:par>
                          <p:cTn id="17" fill="hold" nodeType="afterGroup">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685063"/>
                                        </p:tgtEl>
                                        <p:attrNameLst>
                                          <p:attrName>style.visibility</p:attrName>
                                        </p:attrNameLst>
                                      </p:cBhvr>
                                      <p:to>
                                        <p:strVal val="visible"/>
                                      </p:to>
                                    </p:set>
                                    <p:animEffect transition="in" filter="checkerboard(across)">
                                      <p:cBhvr>
                                        <p:cTn id="20" dur="500"/>
                                        <p:tgtEl>
                                          <p:spTgt spid="68506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8506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685066"/>
                                        </p:tgtEl>
                                        <p:attrNameLst>
                                          <p:attrName>style.visibility</p:attrName>
                                        </p:attrNameLst>
                                      </p:cBhvr>
                                      <p:to>
                                        <p:strVal val="visible"/>
                                      </p:to>
                                    </p:set>
                                    <p:animEffect transition="in" filter="fade">
                                      <p:cBhvr>
                                        <p:cTn id="29" dur="1000"/>
                                        <p:tgtEl>
                                          <p:spTgt spid="685066"/>
                                        </p:tgtEl>
                                      </p:cBhvr>
                                    </p:animEffect>
                                    <p:anim calcmode="lin" valueType="num">
                                      <p:cBhvr>
                                        <p:cTn id="30" dur="1000" fill="hold"/>
                                        <p:tgtEl>
                                          <p:spTgt spid="685066"/>
                                        </p:tgtEl>
                                        <p:attrNameLst>
                                          <p:attrName>ppt_x</p:attrName>
                                        </p:attrNameLst>
                                      </p:cBhvr>
                                      <p:tavLst>
                                        <p:tav tm="0">
                                          <p:val>
                                            <p:strVal val="#ppt_x"/>
                                          </p:val>
                                        </p:tav>
                                        <p:tav tm="100000">
                                          <p:val>
                                            <p:strVal val="#ppt_x"/>
                                          </p:val>
                                        </p:tav>
                                      </p:tavLst>
                                    </p:anim>
                                    <p:anim calcmode="lin" valueType="num">
                                      <p:cBhvr>
                                        <p:cTn id="31" dur="900" decel="100000" fill="hold"/>
                                        <p:tgtEl>
                                          <p:spTgt spid="685066"/>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6850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62" grpId="0" animBg="1"/>
      <p:bldP spid="685061" grpId="0" animBg="1"/>
      <p:bldP spid="685060" grpId="0" animBg="1"/>
      <p:bldP spid="685063" grpId="0" animBg="1"/>
      <p:bldP spid="685068" grpId="0" animBg="1"/>
      <p:bldP spid="685066" grpId="0" animBg="1"/>
    </p:bldLst>
  </p:timing>
</p:sld>
</file>

<file path=ppt/slides/slide93232.xml><?xml version="1.0" encoding="utf-8"?>
<p:sld xmlns:a16="http://schemas.microsoft.com/office/drawing/2014/main"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a:extLst>
              <a:ext uri="{FF2B5EF4-FFF2-40B4-BE49-F238E27FC236}">
                <a16:creationId xmlns:a16="http://schemas.microsoft.com/office/drawing/2014/main" id="{7C4B3582-5C42-A505-E13F-2A339243AEE1}"/>
              </a:ext>
            </a:extLst>
          </p:cNvPr>
          <p:cNvSpPr>
            <a:spLocks noGrp="1"/>
          </p:cNvSpPr>
          <p:nvPr>
            <p:ph type="ftr" sz="quarter" idx="11"/>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r>
              <a:rPr lang="en-US" altLang="zh-CN" sz="1800">
                <a:solidFill>
                  <a:srgbClr val="0066FF"/>
                </a:solidFill>
              </a:rPr>
              <a:t>第四章 高级SQL</a:t>
            </a:r>
          </a:p>
        </p:txBody>
      </p:sp>
      <p:sp>
        <p:nvSpPr>
          <p:cNvPr id="21507" name="灯片编号占位符 5">
            <a:extLst>
              <a:ext uri="{FF2B5EF4-FFF2-40B4-BE49-F238E27FC236}">
                <a16:creationId xmlns:a16="http://schemas.microsoft.com/office/drawing/2014/main" id="{B0404C87-80A1-AD7E-D647-AC65FB554098}"/>
              </a:ext>
            </a:extLst>
          </p:cNvPr>
          <p:cNvSpPr>
            <a:spLocks noGrp="1"/>
          </p:cNvSpPr>
          <p:nvPr>
            <p:ph type="sldNum" sz="quarter" idx="12"/>
          </p:nvPr>
        </p:nvSpPr>
        <p:spPr>
          <a:noFill/>
        </p:spPr>
        <p:txBody>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spcBef>
                <a:spcPct val="0"/>
              </a:spcBef>
              <a:buFontTx/>
              <a:buNone/>
            </a:pPr>
            <a:fld id="{D0755D47-92F7-450D-A1B8-CE476F085384}" type="slidenum">
              <a:rPr lang="en-US" altLang="zh-CN" sz="1800"/>
              <a:t>9</a:t>
            </a:fld>
            <a:endParaRPr lang="en-US" altLang="zh-CN" sz="1800"/>
          </a:p>
        </p:txBody>
      </p:sp>
      <p:sp>
        <p:nvSpPr>
          <p:cNvPr id="688136" name="Rectangle 8">
            <a:extLst>
              <a:ext uri="{FF2B5EF4-FFF2-40B4-BE49-F238E27FC236}">
                <a16:creationId xmlns:a16="http://schemas.microsoft.com/office/drawing/2014/main" id="{88C94867-5D28-1FF5-A8EC-F2699D453834}"/>
              </a:ext>
            </a:extLst>
          </p:cNvPr>
          <p:cNvSpPr>
            <a:spLocks noChangeArrowheads="1"/>
          </p:cNvSpPr>
          <p:nvPr/>
        </p:nvSpPr>
        <p:spPr bwMode="auto">
          <a:xfrm>
            <a:off x="6877050" y="333375"/>
            <a:ext cx="935038" cy="3587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algn="ctr" eaLnBrk="1" hangingPunct="1">
              <a:spcBef>
                <a:spcPct val="0"/>
              </a:spcBef>
              <a:buFontTx/>
              <a:buNone/>
            </a:pPr>
            <a:r>
              <a:rPr lang="en-US" altLang="zh-CN"/>
              <a:t>Cont</a:t>
            </a:r>
            <a:r>
              <a:rPr lang="en-US" altLang="zh-CN" sz="2800"/>
              <a:t>.</a:t>
            </a:r>
          </a:p>
        </p:txBody>
      </p:sp>
      <p:sp>
        <p:nvSpPr>
          <p:cNvPr id="21509" name="Rectangle 2">
            <a:extLst>
              <a:ext uri="{FF2B5EF4-FFF2-40B4-BE49-F238E27FC236}">
                <a16:creationId xmlns:a16="http://schemas.microsoft.com/office/drawing/2014/main" id="{C179BE66-A7CA-2BFC-097C-7C8B9B84A75E}"/>
              </a:ext>
            </a:extLst>
          </p:cNvPr>
          <p:cNvSpPr>
            <a:spLocks noGrp="1" noChangeArrowheads="1"/>
          </p:cNvSpPr>
          <p:nvPr>
            <p:ph type="title"/>
          </p:nvPr>
        </p:nvSpPr>
        <p:spPr>
          <a:xfrm>
            <a:off x="395288" y="260350"/>
            <a:ext cx="8359775" cy="941388"/>
          </a:xfrm>
        </p:spPr>
        <p:txBody>
          <a:bodyPr/>
          <a:lstStyle/>
          <a:p>
            <a:pPr eaLnBrk="1" hangingPunct="1"/>
            <a:r>
              <a:rPr lang="en-US" altLang="zh-CN"/>
              <a:t>领域制约因素</a:t>
            </a:r>
          </a:p>
        </p:txBody>
      </p:sp>
      <p:sp>
        <p:nvSpPr>
          <p:cNvPr id="21510" name="Rectangle 3">
            <a:extLst>
              <a:ext uri="{FF2B5EF4-FFF2-40B4-BE49-F238E27FC236}">
                <a16:creationId xmlns:a16="http://schemas.microsoft.com/office/drawing/2014/main" id="{431BFCE3-CEC4-AB59-47E9-319D4F2DCC7B}"/>
              </a:ext>
            </a:extLst>
          </p:cNvPr>
          <p:cNvSpPr>
            <a:spLocks noGrp="1" noChangeArrowheads="1"/>
          </p:cNvSpPr>
          <p:nvPr>
            <p:ph type="body" idx="1"/>
          </p:nvPr>
        </p:nvSpPr>
        <p:spPr>
          <a:xfrm>
            <a:off x="395288" y="1482725"/>
            <a:ext cx="8353425" cy="4464050"/>
          </a:xfrm>
        </p:spPr>
        <p:txBody>
          <a:bodyPr/>
          <a:lstStyle/>
          <a:p>
            <a:pPr eaLnBrk="1" hangingPunct="1"/>
            <a:r>
              <a:rPr lang="en-US" altLang="zh-CN"/>
              <a:t>可以从现有的数据类型中创建新的域</a:t>
            </a:r>
          </a:p>
          <a:p>
            <a:pPr eaLnBrk="1" hangingPunct="1"/>
            <a:endParaRPr lang="en-US" altLang="zh-CN"/>
          </a:p>
          <a:p>
            <a:pPr eaLnBrk="1" hangingPunct="1"/>
            <a:endParaRPr lang="en-US" altLang="zh-CN"/>
          </a:p>
          <a:p>
            <a:pPr eaLnBrk="1" hangingPunct="1"/>
            <a:r>
              <a:rPr lang="en-US" altLang="zh-CN"/>
              <a:t>我们不能将一个美元类型的值分配或比较给一个英镑类型的值</a:t>
            </a:r>
          </a:p>
          <a:p>
            <a:pPr lvl="1" eaLnBrk="1" hangingPunct="1"/>
            <a:r>
              <a:rPr lang="en-US" altLang="zh-CN"/>
              <a:t>然而，我们可以按以下方式转换类型</a:t>
            </a:r>
            <a:br>
              <a:rPr lang="en-US" altLang="zh-CN"/>
            </a:br>
            <a:r>
              <a:rPr lang="en-US" altLang="zh-CN"/>
              <a:t>         </a:t>
            </a:r>
            <a:br>
              <a:rPr lang="en-US" altLang="zh-CN"/>
            </a:br>
            <a:endParaRPr lang="en-US" altLang="zh-CN"/>
          </a:p>
        </p:txBody>
      </p:sp>
      <p:sp>
        <p:nvSpPr>
          <p:cNvPr id="21511" name="Rectangle 4">
            <a:extLst>
              <a:ext uri="{FF2B5EF4-FFF2-40B4-BE49-F238E27FC236}">
                <a16:creationId xmlns:a16="http://schemas.microsoft.com/office/drawing/2014/main" id="{1D8F61BA-4B25-E66A-1808-BE429791E739}"/>
              </a:ext>
            </a:extLst>
          </p:cNvPr>
          <p:cNvSpPr>
            <a:spLocks noChangeArrowheads="1"/>
          </p:cNvSpPr>
          <p:nvPr/>
        </p:nvSpPr>
        <p:spPr bwMode="auto">
          <a:xfrm>
            <a:off x="900113" y="2635250"/>
            <a:ext cx="6375400" cy="974725"/>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b="1"/>
              <a:t>创建域</a:t>
            </a:r>
            <a:r>
              <a:rPr lang="en-US" altLang="zh-CN" sz="2800" i="1"/>
              <a:t>Dollar</a:t>
            </a:r>
            <a:r>
              <a:rPr lang="en-US" altLang="zh-CN" sz="2800" b="1"/>
              <a:t>数值</a:t>
            </a:r>
            <a:r>
              <a:rPr lang="en-US" altLang="zh-CN" sz="2800"/>
              <a:t>(12, 2)</a:t>
            </a:r>
            <a:br>
              <a:rPr lang="en-US" altLang="zh-CN" sz="2800"/>
            </a:br>
            <a:r>
              <a:rPr lang="en-US" altLang="zh-CN" sz="2800" b="1"/>
              <a:t>创建域</a:t>
            </a:r>
            <a:r>
              <a:rPr lang="en-US" altLang="zh-CN" sz="2800" i="1"/>
              <a:t>英镑 </a:t>
            </a:r>
            <a:r>
              <a:rPr lang="en-US" altLang="zh-CN" sz="2800" b="1"/>
              <a:t>numeric</a:t>
            </a:r>
            <a:r>
              <a:rPr lang="en-US" altLang="zh-CN" sz="2800"/>
              <a:t>(12,2)</a:t>
            </a:r>
          </a:p>
        </p:txBody>
      </p:sp>
      <p:sp>
        <p:nvSpPr>
          <p:cNvPr id="688133" name="Rectangle 5">
            <a:extLst>
              <a:ext uri="{FF2B5EF4-FFF2-40B4-BE49-F238E27FC236}">
                <a16:creationId xmlns:a16="http://schemas.microsoft.com/office/drawing/2014/main" id="{325ECD0C-E54D-5B92-76C6-A92698228D93}"/>
              </a:ext>
            </a:extLst>
          </p:cNvPr>
          <p:cNvSpPr>
            <a:spLocks noChangeArrowheads="1"/>
          </p:cNvSpPr>
          <p:nvPr/>
        </p:nvSpPr>
        <p:spPr bwMode="auto">
          <a:xfrm>
            <a:off x="5148263" y="5373688"/>
            <a:ext cx="3635375" cy="1225550"/>
          </a:xfrm>
          <a:prstGeom prst="rect">
            <a:avLst/>
          </a:prstGeom>
          <a:solidFill>
            <a:schemeClr val="bg1">
              <a:alpha val="50980"/>
            </a:schemeClr>
          </a:solidFill>
          <a:ln w="38100" algn="ctr">
            <a:pattFill prst="pct70">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400"/>
              <a:t>还应乘以美元对英镑的转换率</a:t>
            </a:r>
          </a:p>
        </p:txBody>
      </p:sp>
      <p:sp>
        <p:nvSpPr>
          <p:cNvPr id="21513" name="Rectangle 6">
            <a:extLst>
              <a:ext uri="{FF2B5EF4-FFF2-40B4-BE49-F238E27FC236}">
                <a16:creationId xmlns:a16="http://schemas.microsoft.com/office/drawing/2014/main" id="{B043A2F6-23BD-244D-5F8C-81E11FFDEF50}"/>
              </a:ext>
            </a:extLst>
          </p:cNvPr>
          <p:cNvSpPr>
            <a:spLocks noChangeArrowheads="1"/>
          </p:cNvSpPr>
          <p:nvPr/>
        </p:nvSpPr>
        <p:spPr bwMode="auto">
          <a:xfrm>
            <a:off x="1042988" y="5373688"/>
            <a:ext cx="3529012" cy="547687"/>
          </a:xfrm>
          <a:prstGeom prst="rect">
            <a:avLst/>
          </a:prstGeom>
          <a:solidFill>
            <a:schemeClr val="bg1">
              <a:alpha val="50980"/>
            </a:schemeClr>
          </a:solidFill>
          <a:ln w="28575" algn="ctr">
            <a:pattFill prst="wdDnDiag">
              <a:fgClr>
                <a:srgbClr val="0066FF"/>
              </a:fgClr>
              <a:bgClr>
                <a:srgbClr val="FFFFFF"/>
              </a:bgClr>
            </a:patt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Comic Sans MS" panose="030F0702030302020204" pitchFamily="66" charset="0"/>
                <a:ea typeface="宋体" panose="02010600030101010101" pitchFamily="2" charset="-122"/>
              </a:defRPr>
            </a:lvl1pPr>
            <a:lvl2pPr marL="742950" indent="-285750">
              <a:spcBef>
                <a:spcPct val="20000"/>
              </a:spcBef>
              <a:buChar char="–"/>
              <a:defRPr sz="2800">
                <a:solidFill>
                  <a:schemeClr val="tx1"/>
                </a:solidFill>
                <a:latin typeface="Comic Sans MS" panose="030F0702030302020204" pitchFamily="66" charset="0"/>
                <a:ea typeface="宋体" panose="02010600030101010101" pitchFamily="2" charset="-122"/>
              </a:defRPr>
            </a:lvl2pPr>
            <a:lvl3pPr marL="1143000" indent="-228600">
              <a:spcBef>
                <a:spcPct val="20000"/>
              </a:spcBef>
              <a:buChar char="•"/>
              <a:defRPr sz="2400">
                <a:solidFill>
                  <a:schemeClr val="tx1"/>
                </a:solidFill>
                <a:latin typeface="Comic Sans MS" panose="030F0702030302020204" pitchFamily="66" charset="0"/>
                <a:ea typeface="宋体" panose="02010600030101010101" pitchFamily="2" charset="-122"/>
              </a:defRPr>
            </a:lvl3pPr>
            <a:lvl4pPr marL="1600200" indent="-228600">
              <a:spcBef>
                <a:spcPct val="20000"/>
              </a:spcBef>
              <a:buChar char="–"/>
              <a:defRPr sz="2000">
                <a:solidFill>
                  <a:schemeClr val="tx1"/>
                </a:solidFill>
                <a:latin typeface="Comic Sans MS" panose="030F0702030302020204" pitchFamily="66" charset="0"/>
                <a:ea typeface="宋体" panose="02010600030101010101" pitchFamily="2" charset="-122"/>
              </a:defRPr>
            </a:lvl4pPr>
            <a:lvl5pPr marL="2057400" indent="-228600">
              <a:spcBef>
                <a:spcPct val="20000"/>
              </a:spcBef>
              <a:buChar char="»"/>
              <a:defRPr sz="2000">
                <a:solidFill>
                  <a:schemeClr val="tx1"/>
                </a:solidFill>
                <a:latin typeface="Comic Sans MS" panose="030F0702030302020204" pitchFamily="66"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ea typeface="宋体" panose="02010600030101010101" pitchFamily="2" charset="-122"/>
              </a:defRPr>
            </a:lvl9pPr>
          </a:lstStyle>
          <a:p>
            <a:pPr eaLnBrk="1" hangingPunct="1">
              <a:buFontTx/>
              <a:buNone/>
            </a:pPr>
            <a:r>
              <a:rPr lang="en-US" altLang="zh-CN" sz="2800"/>
              <a:t>(</a:t>
            </a:r>
            <a:r>
              <a:rPr lang="en-US" altLang="zh-CN" sz="2800" b="1"/>
              <a:t>将</a:t>
            </a:r>
            <a:r>
              <a:rPr lang="en-US" altLang="zh-CN" sz="2800" i="1"/>
              <a:t>R</a:t>
            </a:r>
            <a:r>
              <a:rPr lang="en-US" altLang="zh-CN" sz="2800"/>
              <a:t>.</a:t>
            </a:r>
            <a:r>
              <a:rPr lang="en-US" altLang="zh-CN" sz="2800" i="1"/>
              <a:t>A</a:t>
            </a:r>
            <a:r>
              <a:rPr lang="en-US" altLang="zh-CN" sz="2800" b="1"/>
              <a:t>铸为</a:t>
            </a:r>
            <a:r>
              <a:rPr lang="en-US" altLang="zh-CN" sz="2800" i="1"/>
              <a:t>磅</a:t>
            </a:r>
            <a:r>
              <a:rPr lang="en-US" altLang="zh-CN" sz="2800"/>
              <a:t>)</a:t>
            </a:r>
          </a:p>
        </p:txBody>
      </p:sp>
      <p:cxnSp>
        <p:nvCxnSpPr>
          <p:cNvPr id="688135" name="AutoShape 7">
            <a:extLst>
              <a:ext uri="{FF2B5EF4-FFF2-40B4-BE49-F238E27FC236}">
                <a16:creationId xmlns:a16="http://schemas.microsoft.com/office/drawing/2014/main" id="{4B722210-C407-6F18-9E53-D804C1ADEB60}"/>
              </a:ext>
            </a:extLst>
          </p:cNvPr>
          <p:cNvCxnSpPr>
            <a:cxnSpLocks noChangeShapeType="1"/>
            <a:stCxn id="21513" idx="3"/>
            <a:endCxn id="688133" idx="1"/>
          </p:cNvCxnSpPr>
          <p:nvPr/>
        </p:nvCxnSpPr>
        <p:spPr bwMode="auto">
          <a:xfrm>
            <a:off x="4586288" y="5648325"/>
            <a:ext cx="542925" cy="338138"/>
          </a:xfrm>
          <a:prstGeom prst="curvedConnector3">
            <a:avLst>
              <a:gd name="adj1" fmla="val 50292"/>
            </a:avLst>
          </a:prstGeom>
          <a:noFill/>
          <a:ln w="38100">
            <a:pattFill prst="pct70">
              <a:fgClr>
                <a:srgbClr val="0066FF"/>
              </a:fgClr>
              <a:bgClr>
                <a:srgbClr val="FFFFFF"/>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fade/>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8135"/>
                                        </p:tgtEl>
                                        <p:attrNameLst>
                                          <p:attrName>style.visibility</p:attrName>
                                        </p:attrNameLst>
                                      </p:cBhvr>
                                      <p:to>
                                        <p:strVal val="visible"/>
                                      </p:to>
                                    </p:set>
                                    <p:animEffect transition="in" filter="wipe(left)">
                                      <p:cBhvr>
                                        <p:cTn id="7" dur="500"/>
                                        <p:tgtEl>
                                          <p:spTgt spid="688135"/>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88133"/>
                                        </p:tgtEl>
                                        <p:attrNameLst>
                                          <p:attrName>style.visibility</p:attrName>
                                        </p:attrNameLst>
                                      </p:cBhvr>
                                      <p:to>
                                        <p:strVal val="visible"/>
                                      </p:to>
                                    </p:set>
                                    <p:animEffect transition="in" filter="checkerboard(across)">
                                      <p:cBhvr>
                                        <p:cTn id="11" dur="500"/>
                                        <p:tgtEl>
                                          <p:spTgt spid="688133"/>
                                        </p:tgtEl>
                                      </p:cBhvr>
                                    </p:animEffect>
                                  </p:childTnLst>
                                </p:cTn>
                              </p:par>
                              <p:par>
                                <p:cTn id="12" presetID="2" presetClass="entr" presetSubtype="1" fill="hold" grpId="0" nodeType="withEffect">
                                  <p:stCondLst>
                                    <p:cond delay="0"/>
                                  </p:stCondLst>
                                  <p:childTnLst>
                                    <p:set>
                                      <p:cBhvr>
                                        <p:cTn id="13" dur="1" fill="hold">
                                          <p:stCondLst>
                                            <p:cond delay="0"/>
                                          </p:stCondLst>
                                        </p:cTn>
                                        <p:tgtEl>
                                          <p:spTgt spid="688136"/>
                                        </p:tgtEl>
                                        <p:attrNameLst>
                                          <p:attrName>style.visibility</p:attrName>
                                        </p:attrNameLst>
                                      </p:cBhvr>
                                      <p:to>
                                        <p:strVal val="visible"/>
                                      </p:to>
                                    </p:set>
                                    <p:anim calcmode="lin" valueType="num">
                                      <p:cBhvr additive="base">
                                        <p:cTn id="14" dur="500" fill="hold"/>
                                        <p:tgtEl>
                                          <p:spTgt spid="688136"/>
                                        </p:tgtEl>
                                        <p:attrNameLst>
                                          <p:attrName>ppt_x</p:attrName>
                                        </p:attrNameLst>
                                      </p:cBhvr>
                                      <p:tavLst>
                                        <p:tav tm="0">
                                          <p:val>
                                            <p:strVal val="#ppt_x"/>
                                          </p:val>
                                        </p:tav>
                                        <p:tav tm="100000">
                                          <p:val>
                                            <p:strVal val="#ppt_x"/>
                                          </p:val>
                                        </p:tav>
                                      </p:tavLst>
                                    </p:anim>
                                    <p:anim calcmode="lin" valueType="num">
                                      <p:cBhvr additive="base">
                                        <p:cTn id="15" dur="500" fill="hold"/>
                                        <p:tgtEl>
                                          <p:spTgt spid="68813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6" grpId="0" animBg="1"/>
      <p:bldP spid="688133" grpId="0" animBg="1"/>
    </p:bldLst>
  </p:timing>
</p:sld>
</file>

<file path=ppt/theme/theme122.xml><?xml version="1.0" encoding="utf-8"?>
<a:theme xmlns:a="http://schemas.openxmlformats.org/drawingml/2006/main" name="1_Crayons">
  <a:themeElements>
    <a:clrScheme name="1_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1_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alpha val="50999"/>
          </a:schemeClr>
        </a:solidFill>
        <a:ln w="28575" cap="flat" cmpd="sng" algn="ctr">
          <a:pattFill prst="wdDnDiag">
            <a:fgClr>
              <a:srgbClr val="0066FF"/>
            </a:fgClr>
            <a:bgClr>
              <a:srgbClr val="FFFFFF"/>
            </a:bgClr>
          </a:patt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bg1">
            <a:alpha val="50999"/>
          </a:schemeClr>
        </a:solidFill>
        <a:ln w="28575" cap="flat" cmpd="sng" algn="ctr">
          <a:pattFill prst="wdDnDiag">
            <a:fgClr>
              <a:srgbClr val="0066FF"/>
            </a:fgClr>
            <a:bgClr>
              <a:srgbClr val="FFFFFF"/>
            </a:bgClr>
          </a:patt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Comic Sans MS" panose="030F0702030302020204" pitchFamily="66" charset="0"/>
            <a:ea typeface="宋体" panose="02010600030101010101" pitchFamily="2" charset="-122"/>
          </a:defRPr>
        </a:defPPr>
      </a:lstStyle>
    </a:lnDef>
  </a:objectDefaults>
  <a:extraClrSchemeLst>
    <a:extraClrScheme>
      <a:clrScheme name="1_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1_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1_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1_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1_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1_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1_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1_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ap:Properties xmlns:vt="http://schemas.openxmlformats.org/officeDocument/2006/docPropsVTypes" xmlns:ap="http://schemas.openxmlformats.org/officeDocument/2006/extended-properties">
  <ap:Template/>
  <ap:TotalTime>9499</ap:TotalTime>
  <ap:Words>2601</ap:Words>
  <ap:Application>Microsoft Office PowerPoint</ap:Application>
  <ap:PresentationFormat>全屏显示(4:3)</ap:PresentationFormat>
  <ap:Paragraphs>370</ap:Paragraphs>
  <ap:Slides>44</ap:Slides>
  <ap:Notes>44</ap:Notes>
  <ap:HiddenSlides>0</ap:HiddenSlides>
  <ap:MMClips>0</ap:MMClips>
  <ap:ScaleCrop>false</ap:ScaleCrop>
  <ap:HeadingPairs>
    <vt:vector baseType="variant" size="6">
      <vt:variant>
        <vt:lpstr>已用的字体</vt:lpstr>
      </vt:variant>
      <vt:variant>
        <vt:i4>8</vt:i4>
      </vt:variant>
      <vt:variant>
        <vt:lpstr>主题</vt:lpstr>
      </vt:variant>
      <vt:variant>
        <vt:i4>1</vt:i4>
      </vt:variant>
      <vt:variant>
        <vt:lpstr>幻灯片标题</vt:lpstr>
      </vt:variant>
      <vt:variant>
        <vt:i4>44</vt:i4>
      </vt:variant>
    </vt:vector>
  </ap:HeadingPairs>
  <ap:TitlesOfParts>
    <vt:vector baseType="lpstr" size="53">
      <vt:lpstr>Comic Sans MS</vt:lpstr>
      <vt:lpstr>宋体</vt:lpstr>
      <vt:lpstr>Arial</vt:lpstr>
      <vt:lpstr>新細明體</vt:lpstr>
      <vt:lpstr>Helvetica</vt:lpstr>
      <vt:lpstr>Wingdings</vt:lpstr>
      <vt:lpstr>Monotype Sorts</vt:lpstr>
      <vt:lpstr>Verdana</vt:lpstr>
      <vt:lpstr>1_Crayons</vt:lpstr>
      <vt:lpstr>Chapter 4:      Advanced SQL</vt:lpstr>
      <vt:lpstr>Contents </vt:lpstr>
      <vt:lpstr>Built-in Data Types in SQL</vt:lpstr>
      <vt:lpstr>Built-in Data Types in SQL</vt:lpstr>
      <vt:lpstr>Built-in Data Types in SQL</vt:lpstr>
      <vt:lpstr>Build-in Data Types in SQL</vt:lpstr>
      <vt:lpstr>User-Defined Types</vt:lpstr>
      <vt:lpstr>Domain Constraints</vt:lpstr>
      <vt:lpstr>Domain Constraints</vt:lpstr>
      <vt:lpstr>Large-Object Types</vt:lpstr>
      <vt:lpstr>Integrity Constraints</vt:lpstr>
      <vt:lpstr>Constraints on a Single Relation</vt:lpstr>
      <vt:lpstr>not null Constraint</vt:lpstr>
      <vt:lpstr>The unique Constraint</vt:lpstr>
      <vt:lpstr>The check clause</vt:lpstr>
      <vt:lpstr>The check clause</vt:lpstr>
      <vt:lpstr>The check clause</vt:lpstr>
      <vt:lpstr>Referential Integrity</vt:lpstr>
      <vt:lpstr>Referential Integrity</vt:lpstr>
      <vt:lpstr>PowerPoint 演示文稿</vt:lpstr>
      <vt:lpstr>PowerPoint 演示文稿</vt:lpstr>
      <vt:lpstr>Assertions</vt:lpstr>
      <vt:lpstr>Assertions</vt:lpstr>
      <vt:lpstr>PowerPoint 演示文稿</vt:lpstr>
      <vt:lpstr>PowerPoint 演示文稿</vt:lpstr>
      <vt:lpstr>Authorization</vt:lpstr>
      <vt:lpstr>Authorization</vt:lpstr>
      <vt:lpstr>Authorization Specification in SQL</vt:lpstr>
      <vt:lpstr>Authorization Specification in SQL</vt:lpstr>
      <vt:lpstr>Privileges in SQL</vt:lpstr>
      <vt:lpstr>Privileges in SQL</vt:lpstr>
      <vt:lpstr>Revoking Authorization in SQL</vt:lpstr>
      <vt:lpstr>Revoking Authorization in SQL</vt:lpstr>
      <vt:lpstr>Embedded SQL</vt:lpstr>
      <vt:lpstr>Embedded SQL</vt:lpstr>
      <vt:lpstr>PowerPoint 演示文稿</vt:lpstr>
      <vt:lpstr>Embedded SQL</vt:lpstr>
      <vt:lpstr>Embedded SQL</vt:lpstr>
      <vt:lpstr>Updates Through Cursors</vt:lpstr>
      <vt:lpstr>Dynamic SQL</vt:lpstr>
      <vt:lpstr>Dynamic SQL</vt:lpstr>
      <vt:lpstr>PowerPoint 演示文稿</vt:lpstr>
      <vt:lpstr>PowerPoint 演示文稿</vt:lpstr>
      <vt:lpstr>End of Chapter</vt:lpstr>
    </vt:vector>
  </ap:TitlesOfParts>
  <ap:Company>Microsoft</ap:Company>
  <ap:LinksUpToDate>false</ap:LinksUpToDate>
  <ap:SharedDoc>false</ap:SharedDoc>
  <ap:HyperlinksChanged>false</ap:HyperlinksChanged>
  <ap:AppVersion>16.0000</ap:AppVersion>
</ap:Properties>
</file>

<file path=docProps/core.xml><?xml version="1.0" encoding="utf-8"?>
<coreProperties xmlns:dc="http://purl.org/dc/elements/1.1/" xmlns:dcterms="http://purl.org/dc/terms/" xmlns:xsi="http://www.w3.org/2001/XMLSchema-instance" xmlns="http://schemas.openxmlformats.org/package/2006/metadata/core-properties">
  <dc:title>幻灯片 1</dc:title>
  <dc:creator>User</dc:creator>
  <lastModifiedBy>何 中天</lastModifiedBy>
  <revision>93</revision>
  <dcterms:created xsi:type="dcterms:W3CDTF">2007-04-29T00:23:17.0000000Z</dcterms:created>
  <dcterms:modified xsi:type="dcterms:W3CDTF">2022-07-03T13:36:13.0000000Z</dcterms:modified>
  <keywords>, docId:98C910AC94B356443BEE4BF5C62FD131</keywords>
</coreProperties>
</file>