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4" r:id="rId3"/>
  </p:sldMasterIdLst>
  <p:notesMasterIdLst>
    <p:notesMasterId r:id="rId5"/>
  </p:notesMasterIdLst>
  <p:sldIdLst>
    <p:sldId id="309" r:id="rId4"/>
    <p:sldId id="310" r:id="rId6"/>
    <p:sldId id="287" r:id="rId7"/>
    <p:sldId id="339" r:id="rId8"/>
    <p:sldId id="336" r:id="rId9"/>
    <p:sldId id="342" r:id="rId10"/>
    <p:sldId id="337" r:id="rId11"/>
    <p:sldId id="343" r:id="rId12"/>
    <p:sldId id="338" r:id="rId13"/>
    <p:sldId id="345" r:id="rId14"/>
    <p:sldId id="341" r:id="rId15"/>
  </p:sldIdLst>
  <p:sldSz cx="12192000" cy="6858000"/>
  <p:notesSz cx="6858000" cy="9144000"/>
  <p:embeddedFontLst>
    <p:embeddedFont>
      <p:font typeface="仓耳玄三M W05" panose="02020400000000000000" pitchFamily="18" charset="-122"/>
      <p:regular r:id="rId19"/>
    </p:embeddedFont>
    <p:embeddedFont>
      <p:font typeface="微软雅黑" panose="020B0503020204020204" charset="-122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华文隶书" panose="02010800040101010101" charset="-122"/>
      <p:regular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D7ED"/>
    <a:srgbClr val="EC6D6E"/>
    <a:srgbClr val="2EABD2"/>
    <a:srgbClr val="E76B27"/>
    <a:srgbClr val="0D66A5"/>
    <a:srgbClr val="CDBF97"/>
    <a:srgbClr val="8D7545"/>
    <a:srgbClr val="ECE8E5"/>
    <a:srgbClr val="E4CBCB"/>
    <a:srgbClr val="A887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7" autoAdjust="0"/>
    <p:restoredTop sz="94660"/>
  </p:normalViewPr>
  <p:slideViewPr>
    <p:cSldViewPr snapToGrid="0">
      <p:cViewPr>
        <p:scale>
          <a:sx n="75" d="100"/>
          <a:sy n="75" d="100"/>
        </p:scale>
        <p:origin x="-1704" y="-942"/>
      </p:cViewPr>
      <p:guideLst>
        <p:guide orient="horz" pos="21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.xml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fld id="{11577D22-AD28-43FC-8EB4-B134A7D334C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仓耳玄三M W05" panose="02020400000000000000" pitchFamily="18" charset="-122"/>
                <a:ea typeface="仓耳玄三M W05" panose="02020400000000000000" pitchFamily="18" charset="-122"/>
              </a:defRPr>
            </a:lvl1pPr>
          </a:lstStyle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仓耳玄三M W05" panose="02020400000000000000" pitchFamily="18" charset="-122"/>
        <a:ea typeface="仓耳玄三M W05" panose="02020400000000000000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C8EFA-96ED-4A18-B46D-8BDC030E3AF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574205" y="64885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hyperlink" Target="&#22686;&#21152;&#8220;&#20107;&#21153;&#8221;.docx" TargetMode="Externa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&#22686;&#21152;&#8220;&#20107;&#21153;&#8221;.docx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" b="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43439" y="2549216"/>
            <a:ext cx="410512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cs typeface="+mn-ea"/>
                <a:sym typeface="+mn-lt"/>
              </a:rPr>
              <a:t>loadRunner</a:t>
            </a:r>
            <a:r>
              <a:rPr lang="zh-CN" altLang="en-US" sz="72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cs typeface="+mn-ea"/>
                <a:sym typeface="+mn-lt"/>
              </a:rPr>
              <a:t>脚本</a:t>
            </a:r>
            <a:r>
              <a:rPr lang="zh-CN" altLang="en-US" sz="72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cs typeface="+mn-ea"/>
                <a:sym typeface="+mn-lt"/>
              </a:rPr>
              <a:t>增强</a:t>
            </a:r>
            <a:endParaRPr lang="zh-CN" altLang="en-US" sz="72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8320" y="5463540"/>
            <a:ext cx="3321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软件</a:t>
            </a:r>
            <a:r>
              <a:rPr lang="en-US" altLang="zh-CN" sz="2800" b="1"/>
              <a:t>2001</a:t>
            </a:r>
            <a:r>
              <a:rPr lang="zh-CN" altLang="en-US" sz="2800" b="1"/>
              <a:t>班郭芷含</a:t>
            </a:r>
            <a:endParaRPr lang="zh-CN" altLang="en-US"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796" y="399066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脚本</a:t>
            </a:r>
            <a:r>
              <a:rPr lang="zh-CN" altLang="en-US" sz="3200" dirty="0">
                <a:cs typeface="+mn-ea"/>
                <a:sym typeface="+mn-lt"/>
              </a:rPr>
              <a:t>增强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" name="Oval 1045"/>
          <p:cNvSpPr/>
          <p:nvPr/>
        </p:nvSpPr>
        <p:spPr>
          <a:xfrm>
            <a:off x="1132205" y="1673225"/>
            <a:ext cx="1443990" cy="1636395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Oval 1046"/>
          <p:cNvSpPr/>
          <p:nvPr/>
        </p:nvSpPr>
        <p:spPr>
          <a:xfrm>
            <a:off x="3239135" y="2042160"/>
            <a:ext cx="1443990" cy="1636395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Oval 1047"/>
          <p:cNvSpPr/>
          <p:nvPr/>
        </p:nvSpPr>
        <p:spPr>
          <a:xfrm>
            <a:off x="5346065" y="2221865"/>
            <a:ext cx="1443990" cy="1636395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Oval 1048"/>
          <p:cNvSpPr/>
          <p:nvPr/>
        </p:nvSpPr>
        <p:spPr>
          <a:xfrm>
            <a:off x="7452995" y="2042160"/>
            <a:ext cx="1443990" cy="1636395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Oval 1049"/>
          <p:cNvSpPr/>
          <p:nvPr/>
        </p:nvSpPr>
        <p:spPr>
          <a:xfrm>
            <a:off x="9559290" y="1673225"/>
            <a:ext cx="1443990" cy="1636395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3" name="Group 1054"/>
          <p:cNvGrpSpPr/>
          <p:nvPr/>
        </p:nvGrpSpPr>
        <p:grpSpPr>
          <a:xfrm>
            <a:off x="10043795" y="2237740"/>
            <a:ext cx="443865" cy="531495"/>
            <a:chOff x="3638550" y="6119813"/>
            <a:chExt cx="360363" cy="381000"/>
          </a:xfrm>
          <a:solidFill>
            <a:sysClr val="window" lastClr="FFFFFF"/>
          </a:solidFill>
        </p:grpSpPr>
        <p:sp>
          <p:nvSpPr>
            <p:cNvPr id="54" name="Freeform 840"/>
            <p:cNvSpPr/>
            <p:nvPr/>
          </p:nvSpPr>
          <p:spPr bwMode="auto">
            <a:xfrm>
              <a:off x="3638550" y="6157913"/>
              <a:ext cx="342900" cy="342900"/>
            </a:xfrm>
            <a:custGeom>
              <a:avLst/>
              <a:gdLst>
                <a:gd name="T0" fmla="*/ 478 w 3027"/>
                <a:gd name="T1" fmla="*/ 10 h 3030"/>
                <a:gd name="T2" fmla="*/ 572 w 3027"/>
                <a:gd name="T3" fmla="*/ 59 h 3030"/>
                <a:gd name="T4" fmla="*/ 1104 w 3027"/>
                <a:gd name="T5" fmla="*/ 590 h 3030"/>
                <a:gd name="T6" fmla="*/ 1153 w 3027"/>
                <a:gd name="T7" fmla="*/ 690 h 3030"/>
                <a:gd name="T8" fmla="*/ 1159 w 3027"/>
                <a:gd name="T9" fmla="*/ 800 h 3030"/>
                <a:gd name="T10" fmla="*/ 1123 w 3027"/>
                <a:gd name="T11" fmla="*/ 904 h 3030"/>
                <a:gd name="T12" fmla="*/ 1070 w 3027"/>
                <a:gd name="T13" fmla="*/ 970 h 3030"/>
                <a:gd name="T14" fmla="*/ 999 w 3027"/>
                <a:gd name="T15" fmla="*/ 1062 h 3030"/>
                <a:gd name="T16" fmla="*/ 967 w 3027"/>
                <a:gd name="T17" fmla="*/ 1170 h 3030"/>
                <a:gd name="T18" fmla="*/ 976 w 3027"/>
                <a:gd name="T19" fmla="*/ 1280 h 3030"/>
                <a:gd name="T20" fmla="*/ 1026 w 3027"/>
                <a:gd name="T21" fmla="*/ 1381 h 3030"/>
                <a:gd name="T22" fmla="*/ 1645 w 3027"/>
                <a:gd name="T23" fmla="*/ 2005 h 3030"/>
                <a:gd name="T24" fmla="*/ 1747 w 3027"/>
                <a:gd name="T25" fmla="*/ 2055 h 3030"/>
                <a:gd name="T26" fmla="*/ 1857 w 3027"/>
                <a:gd name="T27" fmla="*/ 2063 h 3030"/>
                <a:gd name="T28" fmla="*/ 1964 w 3027"/>
                <a:gd name="T29" fmla="*/ 2032 h 3030"/>
                <a:gd name="T30" fmla="*/ 2057 w 3027"/>
                <a:gd name="T31" fmla="*/ 1960 h 3030"/>
                <a:gd name="T32" fmla="*/ 2121 w 3027"/>
                <a:gd name="T33" fmla="*/ 1906 h 3030"/>
                <a:gd name="T34" fmla="*/ 2226 w 3027"/>
                <a:gd name="T35" fmla="*/ 1870 h 3030"/>
                <a:gd name="T36" fmla="*/ 2335 w 3027"/>
                <a:gd name="T37" fmla="*/ 1878 h 3030"/>
                <a:gd name="T38" fmla="*/ 2436 w 3027"/>
                <a:gd name="T39" fmla="*/ 1926 h 3030"/>
                <a:gd name="T40" fmla="*/ 2968 w 3027"/>
                <a:gd name="T41" fmla="*/ 2457 h 3030"/>
                <a:gd name="T42" fmla="*/ 3016 w 3027"/>
                <a:gd name="T43" fmla="*/ 2551 h 3030"/>
                <a:gd name="T44" fmla="*/ 3026 w 3027"/>
                <a:gd name="T45" fmla="*/ 2654 h 3030"/>
                <a:gd name="T46" fmla="*/ 3000 w 3027"/>
                <a:gd name="T47" fmla="*/ 2754 h 3030"/>
                <a:gd name="T48" fmla="*/ 2935 w 3027"/>
                <a:gd name="T49" fmla="*/ 2839 h 3030"/>
                <a:gd name="T50" fmla="*/ 2845 w 3027"/>
                <a:gd name="T51" fmla="*/ 2906 h 3030"/>
                <a:gd name="T52" fmla="*/ 2759 w 3027"/>
                <a:gd name="T53" fmla="*/ 2949 h 3030"/>
                <a:gd name="T54" fmla="*/ 2702 w 3027"/>
                <a:gd name="T55" fmla="*/ 2969 h 3030"/>
                <a:gd name="T56" fmla="*/ 2513 w 3027"/>
                <a:gd name="T57" fmla="*/ 3013 h 3030"/>
                <a:gd name="T58" fmla="*/ 2246 w 3027"/>
                <a:gd name="T59" fmla="*/ 3030 h 3030"/>
                <a:gd name="T60" fmla="*/ 1981 w 3027"/>
                <a:gd name="T61" fmla="*/ 2995 h 3030"/>
                <a:gd name="T62" fmla="*/ 1727 w 3027"/>
                <a:gd name="T63" fmla="*/ 2911 h 3030"/>
                <a:gd name="T64" fmla="*/ 1493 w 3027"/>
                <a:gd name="T65" fmla="*/ 2780 h 3030"/>
                <a:gd name="T66" fmla="*/ 1282 w 3027"/>
                <a:gd name="T67" fmla="*/ 2606 h 3030"/>
                <a:gd name="T68" fmla="*/ 303 w 3027"/>
                <a:gd name="T69" fmla="*/ 1608 h 3030"/>
                <a:gd name="T70" fmla="*/ 158 w 3027"/>
                <a:gd name="T71" fmla="*/ 1381 h 3030"/>
                <a:gd name="T72" fmla="*/ 58 w 3027"/>
                <a:gd name="T73" fmla="*/ 1133 h 3030"/>
                <a:gd name="T74" fmla="*/ 6 w 3027"/>
                <a:gd name="T75" fmla="*/ 871 h 3030"/>
                <a:gd name="T76" fmla="*/ 5 w 3027"/>
                <a:gd name="T77" fmla="*/ 603 h 3030"/>
                <a:gd name="T78" fmla="*/ 57 w 3027"/>
                <a:gd name="T79" fmla="*/ 335 h 3030"/>
                <a:gd name="T80" fmla="*/ 66 w 3027"/>
                <a:gd name="T81" fmla="*/ 310 h 3030"/>
                <a:gd name="T82" fmla="*/ 88 w 3027"/>
                <a:gd name="T83" fmla="*/ 255 h 3030"/>
                <a:gd name="T84" fmla="*/ 124 w 3027"/>
                <a:gd name="T85" fmla="*/ 183 h 3030"/>
                <a:gd name="T86" fmla="*/ 172 w 3027"/>
                <a:gd name="T87" fmla="*/ 112 h 3030"/>
                <a:gd name="T88" fmla="*/ 245 w 3027"/>
                <a:gd name="T89" fmla="*/ 44 h 3030"/>
                <a:gd name="T90" fmla="*/ 341 w 3027"/>
                <a:gd name="T91" fmla="*/ 5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27" h="3030">
                  <a:moveTo>
                    <a:pt x="409" y="0"/>
                  </a:moveTo>
                  <a:lnTo>
                    <a:pt x="444" y="3"/>
                  </a:lnTo>
                  <a:lnTo>
                    <a:pt x="478" y="10"/>
                  </a:lnTo>
                  <a:lnTo>
                    <a:pt x="511" y="23"/>
                  </a:lnTo>
                  <a:lnTo>
                    <a:pt x="543" y="39"/>
                  </a:lnTo>
                  <a:lnTo>
                    <a:pt x="572" y="59"/>
                  </a:lnTo>
                  <a:lnTo>
                    <a:pt x="600" y="83"/>
                  </a:lnTo>
                  <a:lnTo>
                    <a:pt x="1078" y="560"/>
                  </a:lnTo>
                  <a:lnTo>
                    <a:pt x="1104" y="590"/>
                  </a:lnTo>
                  <a:lnTo>
                    <a:pt x="1125" y="622"/>
                  </a:lnTo>
                  <a:lnTo>
                    <a:pt x="1141" y="655"/>
                  </a:lnTo>
                  <a:lnTo>
                    <a:pt x="1153" y="690"/>
                  </a:lnTo>
                  <a:lnTo>
                    <a:pt x="1159" y="727"/>
                  </a:lnTo>
                  <a:lnTo>
                    <a:pt x="1162" y="763"/>
                  </a:lnTo>
                  <a:lnTo>
                    <a:pt x="1159" y="800"/>
                  </a:lnTo>
                  <a:lnTo>
                    <a:pt x="1152" y="836"/>
                  </a:lnTo>
                  <a:lnTo>
                    <a:pt x="1140" y="871"/>
                  </a:lnTo>
                  <a:lnTo>
                    <a:pt x="1123" y="904"/>
                  </a:lnTo>
                  <a:lnTo>
                    <a:pt x="1102" y="936"/>
                  </a:lnTo>
                  <a:lnTo>
                    <a:pt x="1075" y="964"/>
                  </a:lnTo>
                  <a:lnTo>
                    <a:pt x="1070" y="970"/>
                  </a:lnTo>
                  <a:lnTo>
                    <a:pt x="1042" y="997"/>
                  </a:lnTo>
                  <a:lnTo>
                    <a:pt x="1019" y="1029"/>
                  </a:lnTo>
                  <a:lnTo>
                    <a:pt x="999" y="1062"/>
                  </a:lnTo>
                  <a:lnTo>
                    <a:pt x="984" y="1097"/>
                  </a:lnTo>
                  <a:lnTo>
                    <a:pt x="974" y="1133"/>
                  </a:lnTo>
                  <a:lnTo>
                    <a:pt x="967" y="1170"/>
                  </a:lnTo>
                  <a:lnTo>
                    <a:pt x="965" y="1207"/>
                  </a:lnTo>
                  <a:lnTo>
                    <a:pt x="968" y="1244"/>
                  </a:lnTo>
                  <a:lnTo>
                    <a:pt x="976" y="1280"/>
                  </a:lnTo>
                  <a:lnTo>
                    <a:pt x="988" y="1316"/>
                  </a:lnTo>
                  <a:lnTo>
                    <a:pt x="1004" y="1350"/>
                  </a:lnTo>
                  <a:lnTo>
                    <a:pt x="1026" y="1381"/>
                  </a:lnTo>
                  <a:lnTo>
                    <a:pt x="1051" y="1411"/>
                  </a:lnTo>
                  <a:lnTo>
                    <a:pt x="1616" y="1979"/>
                  </a:lnTo>
                  <a:lnTo>
                    <a:pt x="1645" y="2005"/>
                  </a:lnTo>
                  <a:lnTo>
                    <a:pt x="1677" y="2026"/>
                  </a:lnTo>
                  <a:lnTo>
                    <a:pt x="1711" y="2043"/>
                  </a:lnTo>
                  <a:lnTo>
                    <a:pt x="1747" y="2055"/>
                  </a:lnTo>
                  <a:lnTo>
                    <a:pt x="1783" y="2062"/>
                  </a:lnTo>
                  <a:lnTo>
                    <a:pt x="1820" y="2065"/>
                  </a:lnTo>
                  <a:lnTo>
                    <a:pt x="1857" y="2063"/>
                  </a:lnTo>
                  <a:lnTo>
                    <a:pt x="1894" y="2057"/>
                  </a:lnTo>
                  <a:lnTo>
                    <a:pt x="1930" y="2047"/>
                  </a:lnTo>
                  <a:lnTo>
                    <a:pt x="1964" y="2032"/>
                  </a:lnTo>
                  <a:lnTo>
                    <a:pt x="1997" y="2012"/>
                  </a:lnTo>
                  <a:lnTo>
                    <a:pt x="2028" y="1988"/>
                  </a:lnTo>
                  <a:lnTo>
                    <a:pt x="2057" y="1960"/>
                  </a:lnTo>
                  <a:lnTo>
                    <a:pt x="2063" y="1955"/>
                  </a:lnTo>
                  <a:lnTo>
                    <a:pt x="2091" y="1928"/>
                  </a:lnTo>
                  <a:lnTo>
                    <a:pt x="2121" y="1906"/>
                  </a:lnTo>
                  <a:lnTo>
                    <a:pt x="2154" y="1890"/>
                  </a:lnTo>
                  <a:lnTo>
                    <a:pt x="2189" y="1878"/>
                  </a:lnTo>
                  <a:lnTo>
                    <a:pt x="2226" y="1870"/>
                  </a:lnTo>
                  <a:lnTo>
                    <a:pt x="2262" y="1868"/>
                  </a:lnTo>
                  <a:lnTo>
                    <a:pt x="2299" y="1870"/>
                  </a:lnTo>
                  <a:lnTo>
                    <a:pt x="2335" y="1878"/>
                  </a:lnTo>
                  <a:lnTo>
                    <a:pt x="2371" y="1889"/>
                  </a:lnTo>
                  <a:lnTo>
                    <a:pt x="2405" y="1905"/>
                  </a:lnTo>
                  <a:lnTo>
                    <a:pt x="2436" y="1926"/>
                  </a:lnTo>
                  <a:lnTo>
                    <a:pt x="2466" y="1951"/>
                  </a:lnTo>
                  <a:lnTo>
                    <a:pt x="2943" y="2429"/>
                  </a:lnTo>
                  <a:lnTo>
                    <a:pt x="2968" y="2457"/>
                  </a:lnTo>
                  <a:lnTo>
                    <a:pt x="2987" y="2488"/>
                  </a:lnTo>
                  <a:lnTo>
                    <a:pt x="3004" y="2518"/>
                  </a:lnTo>
                  <a:lnTo>
                    <a:pt x="3016" y="2551"/>
                  </a:lnTo>
                  <a:lnTo>
                    <a:pt x="3023" y="2585"/>
                  </a:lnTo>
                  <a:lnTo>
                    <a:pt x="3027" y="2620"/>
                  </a:lnTo>
                  <a:lnTo>
                    <a:pt x="3026" y="2654"/>
                  </a:lnTo>
                  <a:lnTo>
                    <a:pt x="3021" y="2688"/>
                  </a:lnTo>
                  <a:lnTo>
                    <a:pt x="3013" y="2722"/>
                  </a:lnTo>
                  <a:lnTo>
                    <a:pt x="3000" y="2754"/>
                  </a:lnTo>
                  <a:lnTo>
                    <a:pt x="2982" y="2784"/>
                  </a:lnTo>
                  <a:lnTo>
                    <a:pt x="2961" y="2813"/>
                  </a:lnTo>
                  <a:lnTo>
                    <a:pt x="2935" y="2839"/>
                  </a:lnTo>
                  <a:lnTo>
                    <a:pt x="2905" y="2864"/>
                  </a:lnTo>
                  <a:lnTo>
                    <a:pt x="2874" y="2886"/>
                  </a:lnTo>
                  <a:lnTo>
                    <a:pt x="2845" y="2906"/>
                  </a:lnTo>
                  <a:lnTo>
                    <a:pt x="2815" y="2923"/>
                  </a:lnTo>
                  <a:lnTo>
                    <a:pt x="2786" y="2937"/>
                  </a:lnTo>
                  <a:lnTo>
                    <a:pt x="2759" y="2949"/>
                  </a:lnTo>
                  <a:lnTo>
                    <a:pt x="2737" y="2958"/>
                  </a:lnTo>
                  <a:lnTo>
                    <a:pt x="2717" y="2965"/>
                  </a:lnTo>
                  <a:lnTo>
                    <a:pt x="2702" y="2969"/>
                  </a:lnTo>
                  <a:lnTo>
                    <a:pt x="2692" y="2972"/>
                  </a:lnTo>
                  <a:lnTo>
                    <a:pt x="2603" y="2996"/>
                  </a:lnTo>
                  <a:lnTo>
                    <a:pt x="2513" y="3013"/>
                  </a:lnTo>
                  <a:lnTo>
                    <a:pt x="2424" y="3025"/>
                  </a:lnTo>
                  <a:lnTo>
                    <a:pt x="2335" y="3030"/>
                  </a:lnTo>
                  <a:lnTo>
                    <a:pt x="2246" y="3030"/>
                  </a:lnTo>
                  <a:lnTo>
                    <a:pt x="2156" y="3024"/>
                  </a:lnTo>
                  <a:lnTo>
                    <a:pt x="2068" y="3011"/>
                  </a:lnTo>
                  <a:lnTo>
                    <a:pt x="1981" y="2995"/>
                  </a:lnTo>
                  <a:lnTo>
                    <a:pt x="1895" y="2972"/>
                  </a:lnTo>
                  <a:lnTo>
                    <a:pt x="1811" y="2944"/>
                  </a:lnTo>
                  <a:lnTo>
                    <a:pt x="1727" y="2911"/>
                  </a:lnTo>
                  <a:lnTo>
                    <a:pt x="1647" y="2872"/>
                  </a:lnTo>
                  <a:lnTo>
                    <a:pt x="1568" y="2828"/>
                  </a:lnTo>
                  <a:lnTo>
                    <a:pt x="1493" y="2780"/>
                  </a:lnTo>
                  <a:lnTo>
                    <a:pt x="1420" y="2727"/>
                  </a:lnTo>
                  <a:lnTo>
                    <a:pt x="1349" y="2668"/>
                  </a:lnTo>
                  <a:lnTo>
                    <a:pt x="1282" y="2606"/>
                  </a:lnTo>
                  <a:lnTo>
                    <a:pt x="424" y="1746"/>
                  </a:lnTo>
                  <a:lnTo>
                    <a:pt x="361" y="1679"/>
                  </a:lnTo>
                  <a:lnTo>
                    <a:pt x="303" y="1608"/>
                  </a:lnTo>
                  <a:lnTo>
                    <a:pt x="249" y="1536"/>
                  </a:lnTo>
                  <a:lnTo>
                    <a:pt x="201" y="1460"/>
                  </a:lnTo>
                  <a:lnTo>
                    <a:pt x="158" y="1381"/>
                  </a:lnTo>
                  <a:lnTo>
                    <a:pt x="119" y="1300"/>
                  </a:lnTo>
                  <a:lnTo>
                    <a:pt x="86" y="1217"/>
                  </a:lnTo>
                  <a:lnTo>
                    <a:pt x="58" y="1133"/>
                  </a:lnTo>
                  <a:lnTo>
                    <a:pt x="36" y="1047"/>
                  </a:lnTo>
                  <a:lnTo>
                    <a:pt x="18" y="959"/>
                  </a:lnTo>
                  <a:lnTo>
                    <a:pt x="6" y="871"/>
                  </a:lnTo>
                  <a:lnTo>
                    <a:pt x="0" y="782"/>
                  </a:lnTo>
                  <a:lnTo>
                    <a:pt x="0" y="692"/>
                  </a:lnTo>
                  <a:lnTo>
                    <a:pt x="5" y="603"/>
                  </a:lnTo>
                  <a:lnTo>
                    <a:pt x="16" y="514"/>
                  </a:lnTo>
                  <a:lnTo>
                    <a:pt x="34" y="424"/>
                  </a:lnTo>
                  <a:lnTo>
                    <a:pt x="57" y="335"/>
                  </a:lnTo>
                  <a:lnTo>
                    <a:pt x="58" y="332"/>
                  </a:lnTo>
                  <a:lnTo>
                    <a:pt x="61" y="324"/>
                  </a:lnTo>
                  <a:lnTo>
                    <a:pt x="66" y="310"/>
                  </a:lnTo>
                  <a:lnTo>
                    <a:pt x="72" y="295"/>
                  </a:lnTo>
                  <a:lnTo>
                    <a:pt x="79" y="275"/>
                  </a:lnTo>
                  <a:lnTo>
                    <a:pt x="88" y="255"/>
                  </a:lnTo>
                  <a:lnTo>
                    <a:pt x="98" y="231"/>
                  </a:lnTo>
                  <a:lnTo>
                    <a:pt x="111" y="208"/>
                  </a:lnTo>
                  <a:lnTo>
                    <a:pt x="124" y="183"/>
                  </a:lnTo>
                  <a:lnTo>
                    <a:pt x="140" y="158"/>
                  </a:lnTo>
                  <a:lnTo>
                    <a:pt x="155" y="135"/>
                  </a:lnTo>
                  <a:lnTo>
                    <a:pt x="172" y="112"/>
                  </a:lnTo>
                  <a:lnTo>
                    <a:pt x="191" y="92"/>
                  </a:lnTo>
                  <a:lnTo>
                    <a:pt x="216" y="66"/>
                  </a:lnTo>
                  <a:lnTo>
                    <a:pt x="245" y="44"/>
                  </a:lnTo>
                  <a:lnTo>
                    <a:pt x="276" y="27"/>
                  </a:lnTo>
                  <a:lnTo>
                    <a:pt x="308" y="15"/>
                  </a:lnTo>
                  <a:lnTo>
                    <a:pt x="341" y="5"/>
                  </a:lnTo>
                  <a:lnTo>
                    <a:pt x="375" y="0"/>
                  </a:lnTo>
                  <a:lnTo>
                    <a:pt x="4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Freeform 841"/>
            <p:cNvSpPr>
              <a:spLocks noEditPoints="1"/>
            </p:cNvSpPr>
            <p:nvPr/>
          </p:nvSpPr>
          <p:spPr bwMode="auto">
            <a:xfrm>
              <a:off x="3821113" y="6119813"/>
              <a:ext cx="177800" cy="196850"/>
            </a:xfrm>
            <a:custGeom>
              <a:avLst/>
              <a:gdLst>
                <a:gd name="T0" fmla="*/ 738 w 1568"/>
                <a:gd name="T1" fmla="*/ 288 h 1741"/>
                <a:gd name="T2" fmla="*/ 697 w 1568"/>
                <a:gd name="T3" fmla="*/ 374 h 1741"/>
                <a:gd name="T4" fmla="*/ 607 w 1568"/>
                <a:gd name="T5" fmla="*/ 461 h 1741"/>
                <a:gd name="T6" fmla="*/ 585 w 1568"/>
                <a:gd name="T7" fmla="*/ 589 h 1741"/>
                <a:gd name="T8" fmla="*/ 643 w 1568"/>
                <a:gd name="T9" fmla="*/ 700 h 1741"/>
                <a:gd name="T10" fmla="*/ 753 w 1568"/>
                <a:gd name="T11" fmla="*/ 756 h 1741"/>
                <a:gd name="T12" fmla="*/ 847 w 1568"/>
                <a:gd name="T13" fmla="*/ 784 h 1741"/>
                <a:gd name="T14" fmla="*/ 869 w 1568"/>
                <a:gd name="T15" fmla="*/ 868 h 1741"/>
                <a:gd name="T16" fmla="*/ 813 w 1568"/>
                <a:gd name="T17" fmla="*/ 929 h 1741"/>
                <a:gd name="T18" fmla="*/ 738 w 1568"/>
                <a:gd name="T19" fmla="*/ 919 h 1741"/>
                <a:gd name="T20" fmla="*/ 682 w 1568"/>
                <a:gd name="T21" fmla="*/ 887 h 1741"/>
                <a:gd name="T22" fmla="*/ 630 w 1568"/>
                <a:gd name="T23" fmla="*/ 915 h 1741"/>
                <a:gd name="T24" fmla="*/ 628 w 1568"/>
                <a:gd name="T25" fmla="*/ 972 h 1741"/>
                <a:gd name="T26" fmla="*/ 702 w 1568"/>
                <a:gd name="T27" fmla="*/ 1030 h 1741"/>
                <a:gd name="T28" fmla="*/ 738 w 1568"/>
                <a:gd name="T29" fmla="*/ 1114 h 1741"/>
                <a:gd name="T30" fmla="*/ 803 w 1568"/>
                <a:gd name="T31" fmla="*/ 1135 h 1741"/>
                <a:gd name="T32" fmla="*/ 842 w 1568"/>
                <a:gd name="T33" fmla="*/ 1081 h 1741"/>
                <a:gd name="T34" fmla="*/ 925 w 1568"/>
                <a:gd name="T35" fmla="*/ 992 h 1741"/>
                <a:gd name="T36" fmla="*/ 984 w 1568"/>
                <a:gd name="T37" fmla="*/ 880 h 1741"/>
                <a:gd name="T38" fmla="*/ 964 w 1568"/>
                <a:gd name="T39" fmla="*/ 753 h 1741"/>
                <a:gd name="T40" fmla="*/ 876 w 1568"/>
                <a:gd name="T41" fmla="*/ 666 h 1741"/>
                <a:gd name="T42" fmla="*/ 761 w 1568"/>
                <a:gd name="T43" fmla="*/ 640 h 1741"/>
                <a:gd name="T44" fmla="*/ 700 w 1568"/>
                <a:gd name="T45" fmla="*/ 579 h 1741"/>
                <a:gd name="T46" fmla="*/ 721 w 1568"/>
                <a:gd name="T47" fmla="*/ 497 h 1741"/>
                <a:gd name="T48" fmla="*/ 790 w 1568"/>
                <a:gd name="T49" fmla="*/ 470 h 1741"/>
                <a:gd name="T50" fmla="*/ 860 w 1568"/>
                <a:gd name="T51" fmla="*/ 506 h 1741"/>
                <a:gd name="T52" fmla="*/ 916 w 1568"/>
                <a:gd name="T53" fmla="*/ 509 h 1741"/>
                <a:gd name="T54" fmla="*/ 947 w 1568"/>
                <a:gd name="T55" fmla="*/ 459 h 1741"/>
                <a:gd name="T56" fmla="*/ 912 w 1568"/>
                <a:gd name="T57" fmla="*/ 400 h 1741"/>
                <a:gd name="T58" fmla="*/ 843 w 1568"/>
                <a:gd name="T59" fmla="*/ 322 h 1741"/>
                <a:gd name="T60" fmla="*/ 804 w 1568"/>
                <a:gd name="T61" fmla="*/ 267 h 1741"/>
                <a:gd name="T62" fmla="*/ 926 w 1568"/>
                <a:gd name="T63" fmla="*/ 13 h 1741"/>
                <a:gd name="T64" fmla="*/ 1180 w 1568"/>
                <a:gd name="T65" fmla="*/ 97 h 1741"/>
                <a:gd name="T66" fmla="*/ 1385 w 1568"/>
                <a:gd name="T67" fmla="*/ 252 h 1741"/>
                <a:gd name="T68" fmla="*/ 1520 w 1568"/>
                <a:gd name="T69" fmla="*/ 461 h 1741"/>
                <a:gd name="T70" fmla="*/ 1568 w 1568"/>
                <a:gd name="T71" fmla="*/ 708 h 1741"/>
                <a:gd name="T72" fmla="*/ 1519 w 1568"/>
                <a:gd name="T73" fmla="*/ 955 h 1741"/>
                <a:gd name="T74" fmla="*/ 1383 w 1568"/>
                <a:gd name="T75" fmla="*/ 1164 h 1741"/>
                <a:gd name="T76" fmla="*/ 1180 w 1568"/>
                <a:gd name="T77" fmla="*/ 1319 h 1741"/>
                <a:gd name="T78" fmla="*/ 926 w 1568"/>
                <a:gd name="T79" fmla="*/ 1403 h 1741"/>
                <a:gd name="T80" fmla="*/ 714 w 1568"/>
                <a:gd name="T81" fmla="*/ 1413 h 1741"/>
                <a:gd name="T82" fmla="*/ 337 w 1568"/>
                <a:gd name="T83" fmla="*/ 1288 h 1741"/>
                <a:gd name="T84" fmla="*/ 146 w 1568"/>
                <a:gd name="T85" fmla="*/ 1118 h 1741"/>
                <a:gd name="T86" fmla="*/ 29 w 1568"/>
                <a:gd name="T87" fmla="*/ 897 h 1741"/>
                <a:gd name="T88" fmla="*/ 3 w 1568"/>
                <a:gd name="T89" fmla="*/ 643 h 1741"/>
                <a:gd name="T90" fmla="*/ 76 w 1568"/>
                <a:gd name="T91" fmla="*/ 404 h 1741"/>
                <a:gd name="T92" fmla="*/ 230 w 1568"/>
                <a:gd name="T93" fmla="*/ 208 h 1741"/>
                <a:gd name="T94" fmla="*/ 449 w 1568"/>
                <a:gd name="T95" fmla="*/ 69 h 1741"/>
                <a:gd name="T96" fmla="*/ 713 w 1568"/>
                <a:gd name="T97" fmla="*/ 3 h 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8" h="1741">
                  <a:moveTo>
                    <a:pt x="785" y="264"/>
                  </a:moveTo>
                  <a:lnTo>
                    <a:pt x="767" y="267"/>
                  </a:lnTo>
                  <a:lnTo>
                    <a:pt x="751" y="275"/>
                  </a:lnTo>
                  <a:lnTo>
                    <a:pt x="738" y="288"/>
                  </a:lnTo>
                  <a:lnTo>
                    <a:pt x="730" y="303"/>
                  </a:lnTo>
                  <a:lnTo>
                    <a:pt x="728" y="322"/>
                  </a:lnTo>
                  <a:lnTo>
                    <a:pt x="728" y="362"/>
                  </a:lnTo>
                  <a:lnTo>
                    <a:pt x="697" y="374"/>
                  </a:lnTo>
                  <a:lnTo>
                    <a:pt x="669" y="389"/>
                  </a:lnTo>
                  <a:lnTo>
                    <a:pt x="645" y="410"/>
                  </a:lnTo>
                  <a:lnTo>
                    <a:pt x="624" y="434"/>
                  </a:lnTo>
                  <a:lnTo>
                    <a:pt x="607" y="461"/>
                  </a:lnTo>
                  <a:lnTo>
                    <a:pt x="593" y="490"/>
                  </a:lnTo>
                  <a:lnTo>
                    <a:pt x="586" y="522"/>
                  </a:lnTo>
                  <a:lnTo>
                    <a:pt x="583" y="556"/>
                  </a:lnTo>
                  <a:lnTo>
                    <a:pt x="585" y="589"/>
                  </a:lnTo>
                  <a:lnTo>
                    <a:pt x="593" y="620"/>
                  </a:lnTo>
                  <a:lnTo>
                    <a:pt x="606" y="649"/>
                  </a:lnTo>
                  <a:lnTo>
                    <a:pt x="622" y="676"/>
                  </a:lnTo>
                  <a:lnTo>
                    <a:pt x="643" y="700"/>
                  </a:lnTo>
                  <a:lnTo>
                    <a:pt x="666" y="720"/>
                  </a:lnTo>
                  <a:lnTo>
                    <a:pt x="693" y="737"/>
                  </a:lnTo>
                  <a:lnTo>
                    <a:pt x="722" y="749"/>
                  </a:lnTo>
                  <a:lnTo>
                    <a:pt x="753" y="756"/>
                  </a:lnTo>
                  <a:lnTo>
                    <a:pt x="786" y="759"/>
                  </a:lnTo>
                  <a:lnTo>
                    <a:pt x="809" y="762"/>
                  </a:lnTo>
                  <a:lnTo>
                    <a:pt x="829" y="770"/>
                  </a:lnTo>
                  <a:lnTo>
                    <a:pt x="847" y="784"/>
                  </a:lnTo>
                  <a:lnTo>
                    <a:pt x="860" y="802"/>
                  </a:lnTo>
                  <a:lnTo>
                    <a:pt x="869" y="823"/>
                  </a:lnTo>
                  <a:lnTo>
                    <a:pt x="872" y="845"/>
                  </a:lnTo>
                  <a:lnTo>
                    <a:pt x="869" y="868"/>
                  </a:lnTo>
                  <a:lnTo>
                    <a:pt x="861" y="889"/>
                  </a:lnTo>
                  <a:lnTo>
                    <a:pt x="849" y="905"/>
                  </a:lnTo>
                  <a:lnTo>
                    <a:pt x="832" y="919"/>
                  </a:lnTo>
                  <a:lnTo>
                    <a:pt x="813" y="929"/>
                  </a:lnTo>
                  <a:lnTo>
                    <a:pt x="791" y="933"/>
                  </a:lnTo>
                  <a:lnTo>
                    <a:pt x="779" y="933"/>
                  </a:lnTo>
                  <a:lnTo>
                    <a:pt x="757" y="929"/>
                  </a:lnTo>
                  <a:lnTo>
                    <a:pt x="738" y="919"/>
                  </a:lnTo>
                  <a:lnTo>
                    <a:pt x="722" y="906"/>
                  </a:lnTo>
                  <a:lnTo>
                    <a:pt x="709" y="896"/>
                  </a:lnTo>
                  <a:lnTo>
                    <a:pt x="696" y="890"/>
                  </a:lnTo>
                  <a:lnTo>
                    <a:pt x="682" y="887"/>
                  </a:lnTo>
                  <a:lnTo>
                    <a:pt x="666" y="889"/>
                  </a:lnTo>
                  <a:lnTo>
                    <a:pt x="653" y="894"/>
                  </a:lnTo>
                  <a:lnTo>
                    <a:pt x="639" y="903"/>
                  </a:lnTo>
                  <a:lnTo>
                    <a:pt x="630" y="915"/>
                  </a:lnTo>
                  <a:lnTo>
                    <a:pt x="624" y="929"/>
                  </a:lnTo>
                  <a:lnTo>
                    <a:pt x="622" y="943"/>
                  </a:lnTo>
                  <a:lnTo>
                    <a:pt x="623" y="958"/>
                  </a:lnTo>
                  <a:lnTo>
                    <a:pt x="628" y="972"/>
                  </a:lnTo>
                  <a:lnTo>
                    <a:pt x="637" y="985"/>
                  </a:lnTo>
                  <a:lnTo>
                    <a:pt x="657" y="1003"/>
                  </a:lnTo>
                  <a:lnTo>
                    <a:pt x="678" y="1018"/>
                  </a:lnTo>
                  <a:lnTo>
                    <a:pt x="702" y="1030"/>
                  </a:lnTo>
                  <a:lnTo>
                    <a:pt x="727" y="1039"/>
                  </a:lnTo>
                  <a:lnTo>
                    <a:pt x="727" y="1081"/>
                  </a:lnTo>
                  <a:lnTo>
                    <a:pt x="730" y="1098"/>
                  </a:lnTo>
                  <a:lnTo>
                    <a:pt x="738" y="1114"/>
                  </a:lnTo>
                  <a:lnTo>
                    <a:pt x="750" y="1127"/>
                  </a:lnTo>
                  <a:lnTo>
                    <a:pt x="766" y="1135"/>
                  </a:lnTo>
                  <a:lnTo>
                    <a:pt x="784" y="1138"/>
                  </a:lnTo>
                  <a:lnTo>
                    <a:pt x="803" y="1135"/>
                  </a:lnTo>
                  <a:lnTo>
                    <a:pt x="818" y="1127"/>
                  </a:lnTo>
                  <a:lnTo>
                    <a:pt x="831" y="1114"/>
                  </a:lnTo>
                  <a:lnTo>
                    <a:pt x="840" y="1099"/>
                  </a:lnTo>
                  <a:lnTo>
                    <a:pt x="842" y="1081"/>
                  </a:lnTo>
                  <a:lnTo>
                    <a:pt x="842" y="1041"/>
                  </a:lnTo>
                  <a:lnTo>
                    <a:pt x="872" y="1028"/>
                  </a:lnTo>
                  <a:lnTo>
                    <a:pt x="900" y="1012"/>
                  </a:lnTo>
                  <a:lnTo>
                    <a:pt x="925" y="992"/>
                  </a:lnTo>
                  <a:lnTo>
                    <a:pt x="946" y="969"/>
                  </a:lnTo>
                  <a:lnTo>
                    <a:pt x="963" y="941"/>
                  </a:lnTo>
                  <a:lnTo>
                    <a:pt x="976" y="912"/>
                  </a:lnTo>
                  <a:lnTo>
                    <a:pt x="984" y="880"/>
                  </a:lnTo>
                  <a:lnTo>
                    <a:pt x="986" y="846"/>
                  </a:lnTo>
                  <a:lnTo>
                    <a:pt x="984" y="814"/>
                  </a:lnTo>
                  <a:lnTo>
                    <a:pt x="976" y="782"/>
                  </a:lnTo>
                  <a:lnTo>
                    <a:pt x="964" y="753"/>
                  </a:lnTo>
                  <a:lnTo>
                    <a:pt x="947" y="726"/>
                  </a:lnTo>
                  <a:lnTo>
                    <a:pt x="927" y="703"/>
                  </a:lnTo>
                  <a:lnTo>
                    <a:pt x="903" y="682"/>
                  </a:lnTo>
                  <a:lnTo>
                    <a:pt x="876" y="666"/>
                  </a:lnTo>
                  <a:lnTo>
                    <a:pt x="848" y="653"/>
                  </a:lnTo>
                  <a:lnTo>
                    <a:pt x="816" y="646"/>
                  </a:lnTo>
                  <a:lnTo>
                    <a:pt x="784" y="643"/>
                  </a:lnTo>
                  <a:lnTo>
                    <a:pt x="761" y="640"/>
                  </a:lnTo>
                  <a:lnTo>
                    <a:pt x="740" y="632"/>
                  </a:lnTo>
                  <a:lnTo>
                    <a:pt x="723" y="618"/>
                  </a:lnTo>
                  <a:lnTo>
                    <a:pt x="709" y="601"/>
                  </a:lnTo>
                  <a:lnTo>
                    <a:pt x="700" y="579"/>
                  </a:lnTo>
                  <a:lnTo>
                    <a:pt x="697" y="557"/>
                  </a:lnTo>
                  <a:lnTo>
                    <a:pt x="700" y="534"/>
                  </a:lnTo>
                  <a:lnTo>
                    <a:pt x="708" y="515"/>
                  </a:lnTo>
                  <a:lnTo>
                    <a:pt x="721" y="497"/>
                  </a:lnTo>
                  <a:lnTo>
                    <a:pt x="737" y="484"/>
                  </a:lnTo>
                  <a:lnTo>
                    <a:pt x="756" y="475"/>
                  </a:lnTo>
                  <a:lnTo>
                    <a:pt x="778" y="470"/>
                  </a:lnTo>
                  <a:lnTo>
                    <a:pt x="790" y="470"/>
                  </a:lnTo>
                  <a:lnTo>
                    <a:pt x="812" y="474"/>
                  </a:lnTo>
                  <a:lnTo>
                    <a:pt x="831" y="483"/>
                  </a:lnTo>
                  <a:lnTo>
                    <a:pt x="848" y="497"/>
                  </a:lnTo>
                  <a:lnTo>
                    <a:pt x="860" y="506"/>
                  </a:lnTo>
                  <a:lnTo>
                    <a:pt x="873" y="513"/>
                  </a:lnTo>
                  <a:lnTo>
                    <a:pt x="888" y="515"/>
                  </a:lnTo>
                  <a:lnTo>
                    <a:pt x="903" y="514"/>
                  </a:lnTo>
                  <a:lnTo>
                    <a:pt x="916" y="509"/>
                  </a:lnTo>
                  <a:lnTo>
                    <a:pt x="930" y="499"/>
                  </a:lnTo>
                  <a:lnTo>
                    <a:pt x="939" y="487"/>
                  </a:lnTo>
                  <a:lnTo>
                    <a:pt x="945" y="474"/>
                  </a:lnTo>
                  <a:lnTo>
                    <a:pt x="947" y="459"/>
                  </a:lnTo>
                  <a:lnTo>
                    <a:pt x="946" y="445"/>
                  </a:lnTo>
                  <a:lnTo>
                    <a:pt x="941" y="430"/>
                  </a:lnTo>
                  <a:lnTo>
                    <a:pt x="932" y="418"/>
                  </a:lnTo>
                  <a:lnTo>
                    <a:pt x="912" y="400"/>
                  </a:lnTo>
                  <a:lnTo>
                    <a:pt x="891" y="384"/>
                  </a:lnTo>
                  <a:lnTo>
                    <a:pt x="867" y="372"/>
                  </a:lnTo>
                  <a:lnTo>
                    <a:pt x="843" y="363"/>
                  </a:lnTo>
                  <a:lnTo>
                    <a:pt x="843" y="322"/>
                  </a:lnTo>
                  <a:lnTo>
                    <a:pt x="840" y="304"/>
                  </a:lnTo>
                  <a:lnTo>
                    <a:pt x="831" y="288"/>
                  </a:lnTo>
                  <a:lnTo>
                    <a:pt x="819" y="275"/>
                  </a:lnTo>
                  <a:lnTo>
                    <a:pt x="804" y="267"/>
                  </a:lnTo>
                  <a:lnTo>
                    <a:pt x="785" y="264"/>
                  </a:lnTo>
                  <a:close/>
                  <a:moveTo>
                    <a:pt x="784" y="0"/>
                  </a:moveTo>
                  <a:lnTo>
                    <a:pt x="856" y="3"/>
                  </a:lnTo>
                  <a:lnTo>
                    <a:pt x="926" y="13"/>
                  </a:lnTo>
                  <a:lnTo>
                    <a:pt x="993" y="26"/>
                  </a:lnTo>
                  <a:lnTo>
                    <a:pt x="1058" y="44"/>
                  </a:lnTo>
                  <a:lnTo>
                    <a:pt x="1121" y="69"/>
                  </a:lnTo>
                  <a:lnTo>
                    <a:pt x="1180" y="97"/>
                  </a:lnTo>
                  <a:lnTo>
                    <a:pt x="1238" y="130"/>
                  </a:lnTo>
                  <a:lnTo>
                    <a:pt x="1290" y="167"/>
                  </a:lnTo>
                  <a:lnTo>
                    <a:pt x="1339" y="208"/>
                  </a:lnTo>
                  <a:lnTo>
                    <a:pt x="1385" y="252"/>
                  </a:lnTo>
                  <a:lnTo>
                    <a:pt x="1426" y="300"/>
                  </a:lnTo>
                  <a:lnTo>
                    <a:pt x="1462" y="350"/>
                  </a:lnTo>
                  <a:lnTo>
                    <a:pt x="1494" y="405"/>
                  </a:lnTo>
                  <a:lnTo>
                    <a:pt x="1520" y="461"/>
                  </a:lnTo>
                  <a:lnTo>
                    <a:pt x="1541" y="520"/>
                  </a:lnTo>
                  <a:lnTo>
                    <a:pt x="1556" y="580"/>
                  </a:lnTo>
                  <a:lnTo>
                    <a:pt x="1565" y="643"/>
                  </a:lnTo>
                  <a:lnTo>
                    <a:pt x="1568" y="708"/>
                  </a:lnTo>
                  <a:lnTo>
                    <a:pt x="1565" y="772"/>
                  </a:lnTo>
                  <a:lnTo>
                    <a:pt x="1556" y="835"/>
                  </a:lnTo>
                  <a:lnTo>
                    <a:pt x="1540" y="896"/>
                  </a:lnTo>
                  <a:lnTo>
                    <a:pt x="1519" y="955"/>
                  </a:lnTo>
                  <a:lnTo>
                    <a:pt x="1493" y="1011"/>
                  </a:lnTo>
                  <a:lnTo>
                    <a:pt x="1461" y="1065"/>
                  </a:lnTo>
                  <a:lnTo>
                    <a:pt x="1424" y="1115"/>
                  </a:lnTo>
                  <a:lnTo>
                    <a:pt x="1383" y="1164"/>
                  </a:lnTo>
                  <a:lnTo>
                    <a:pt x="1338" y="1208"/>
                  </a:lnTo>
                  <a:lnTo>
                    <a:pt x="1289" y="1249"/>
                  </a:lnTo>
                  <a:lnTo>
                    <a:pt x="1237" y="1286"/>
                  </a:lnTo>
                  <a:lnTo>
                    <a:pt x="1180" y="1319"/>
                  </a:lnTo>
                  <a:lnTo>
                    <a:pt x="1121" y="1347"/>
                  </a:lnTo>
                  <a:lnTo>
                    <a:pt x="1058" y="1370"/>
                  </a:lnTo>
                  <a:lnTo>
                    <a:pt x="992" y="1390"/>
                  </a:lnTo>
                  <a:lnTo>
                    <a:pt x="926" y="1403"/>
                  </a:lnTo>
                  <a:lnTo>
                    <a:pt x="856" y="1412"/>
                  </a:lnTo>
                  <a:lnTo>
                    <a:pt x="784" y="1414"/>
                  </a:lnTo>
                  <a:lnTo>
                    <a:pt x="749" y="1414"/>
                  </a:lnTo>
                  <a:lnTo>
                    <a:pt x="714" y="1413"/>
                  </a:lnTo>
                  <a:lnTo>
                    <a:pt x="679" y="1409"/>
                  </a:lnTo>
                  <a:lnTo>
                    <a:pt x="361" y="1741"/>
                  </a:lnTo>
                  <a:lnTo>
                    <a:pt x="394" y="1321"/>
                  </a:lnTo>
                  <a:lnTo>
                    <a:pt x="337" y="1288"/>
                  </a:lnTo>
                  <a:lnTo>
                    <a:pt x="284" y="1251"/>
                  </a:lnTo>
                  <a:lnTo>
                    <a:pt x="233" y="1210"/>
                  </a:lnTo>
                  <a:lnTo>
                    <a:pt x="187" y="1165"/>
                  </a:lnTo>
                  <a:lnTo>
                    <a:pt x="146" y="1118"/>
                  </a:lnTo>
                  <a:lnTo>
                    <a:pt x="109" y="1066"/>
                  </a:lnTo>
                  <a:lnTo>
                    <a:pt x="77" y="1012"/>
                  </a:lnTo>
                  <a:lnTo>
                    <a:pt x="51" y="955"/>
                  </a:lnTo>
                  <a:lnTo>
                    <a:pt x="29" y="897"/>
                  </a:lnTo>
                  <a:lnTo>
                    <a:pt x="14" y="835"/>
                  </a:lnTo>
                  <a:lnTo>
                    <a:pt x="3" y="772"/>
                  </a:lnTo>
                  <a:lnTo>
                    <a:pt x="0" y="708"/>
                  </a:lnTo>
                  <a:lnTo>
                    <a:pt x="3" y="643"/>
                  </a:lnTo>
                  <a:lnTo>
                    <a:pt x="14" y="580"/>
                  </a:lnTo>
                  <a:lnTo>
                    <a:pt x="29" y="519"/>
                  </a:lnTo>
                  <a:lnTo>
                    <a:pt x="50" y="460"/>
                  </a:lnTo>
                  <a:lnTo>
                    <a:pt x="76" y="404"/>
                  </a:lnTo>
                  <a:lnTo>
                    <a:pt x="108" y="350"/>
                  </a:lnTo>
                  <a:lnTo>
                    <a:pt x="144" y="300"/>
                  </a:lnTo>
                  <a:lnTo>
                    <a:pt x="185" y="252"/>
                  </a:lnTo>
                  <a:lnTo>
                    <a:pt x="230" y="208"/>
                  </a:lnTo>
                  <a:lnTo>
                    <a:pt x="279" y="167"/>
                  </a:lnTo>
                  <a:lnTo>
                    <a:pt x="333" y="130"/>
                  </a:lnTo>
                  <a:lnTo>
                    <a:pt x="389" y="97"/>
                  </a:lnTo>
                  <a:lnTo>
                    <a:pt x="449" y="69"/>
                  </a:lnTo>
                  <a:lnTo>
                    <a:pt x="511" y="44"/>
                  </a:lnTo>
                  <a:lnTo>
                    <a:pt x="576" y="26"/>
                  </a:lnTo>
                  <a:lnTo>
                    <a:pt x="644" y="13"/>
                  </a:lnTo>
                  <a:lnTo>
                    <a:pt x="713" y="3"/>
                  </a:lnTo>
                  <a:lnTo>
                    <a:pt x="78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7" name="Rectangle 1068"/>
          <p:cNvSpPr/>
          <p:nvPr/>
        </p:nvSpPr>
        <p:spPr>
          <a:xfrm>
            <a:off x="535305" y="3345815"/>
            <a:ext cx="25927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参数化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Rectangle 1069"/>
          <p:cNvSpPr/>
          <p:nvPr/>
        </p:nvSpPr>
        <p:spPr>
          <a:xfrm>
            <a:off x="2669540" y="3682365"/>
            <a:ext cx="25927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增加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事务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Rectangle 1072"/>
          <p:cNvSpPr/>
          <p:nvPr/>
        </p:nvSpPr>
        <p:spPr>
          <a:xfrm>
            <a:off x="4758055" y="3899535"/>
            <a:ext cx="259270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noProof="0" dirty="0">
                <a:ln>
                  <a:noFill/>
                </a:ln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uLnTx/>
                <a:uFillTx/>
                <a:cs typeface="+mn-ea"/>
                <a:sym typeface="+mn-lt"/>
              </a:rPr>
              <a:t>根本意义：解决录制脚本较简单，不能满足复杂操作的问题。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Rectangle 1073"/>
          <p:cNvSpPr/>
          <p:nvPr/>
        </p:nvSpPr>
        <p:spPr>
          <a:xfrm>
            <a:off x="6892290" y="3724910"/>
            <a:ext cx="25927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设置检查点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Rectangle 1074"/>
          <p:cNvSpPr/>
          <p:nvPr/>
        </p:nvSpPr>
        <p:spPr>
          <a:xfrm>
            <a:off x="8963025" y="3358515"/>
            <a:ext cx="25927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增加关联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" name="Group 1050"/>
          <p:cNvGrpSpPr/>
          <p:nvPr/>
        </p:nvGrpSpPr>
        <p:grpSpPr>
          <a:xfrm>
            <a:off x="1597660" y="2141855"/>
            <a:ext cx="562610" cy="635000"/>
            <a:chOff x="2565400" y="3743325"/>
            <a:chExt cx="384175" cy="382588"/>
          </a:xfrm>
          <a:solidFill>
            <a:sysClr val="window" lastClr="FFFFFF"/>
          </a:solidFill>
        </p:grpSpPr>
        <p:sp>
          <p:nvSpPr>
            <p:cNvPr id="10" name="Freeform 393"/>
            <p:cNvSpPr/>
            <p:nvPr/>
          </p:nvSpPr>
          <p:spPr bwMode="auto">
            <a:xfrm>
              <a:off x="2705100" y="3743325"/>
              <a:ext cx="244475" cy="244475"/>
            </a:xfrm>
            <a:custGeom>
              <a:avLst/>
              <a:gdLst>
                <a:gd name="T0" fmla="*/ 1605 w 2146"/>
                <a:gd name="T1" fmla="*/ 0 h 2146"/>
                <a:gd name="T2" fmla="*/ 1621 w 2146"/>
                <a:gd name="T3" fmla="*/ 2 h 2146"/>
                <a:gd name="T4" fmla="*/ 1638 w 2146"/>
                <a:gd name="T5" fmla="*/ 7 h 2146"/>
                <a:gd name="T6" fmla="*/ 1652 w 2146"/>
                <a:gd name="T7" fmla="*/ 17 h 2146"/>
                <a:gd name="T8" fmla="*/ 1664 w 2146"/>
                <a:gd name="T9" fmla="*/ 30 h 2146"/>
                <a:gd name="T10" fmla="*/ 1673 w 2146"/>
                <a:gd name="T11" fmla="*/ 46 h 2146"/>
                <a:gd name="T12" fmla="*/ 1790 w 2146"/>
                <a:gd name="T13" fmla="*/ 356 h 2146"/>
                <a:gd name="T14" fmla="*/ 2100 w 2146"/>
                <a:gd name="T15" fmla="*/ 473 h 2146"/>
                <a:gd name="T16" fmla="*/ 2116 w 2146"/>
                <a:gd name="T17" fmla="*/ 483 h 2146"/>
                <a:gd name="T18" fmla="*/ 2129 w 2146"/>
                <a:gd name="T19" fmla="*/ 495 h 2146"/>
                <a:gd name="T20" fmla="*/ 2139 w 2146"/>
                <a:gd name="T21" fmla="*/ 509 h 2146"/>
                <a:gd name="T22" fmla="*/ 2145 w 2146"/>
                <a:gd name="T23" fmla="*/ 526 h 2146"/>
                <a:gd name="T24" fmla="*/ 2146 w 2146"/>
                <a:gd name="T25" fmla="*/ 543 h 2146"/>
                <a:gd name="T26" fmla="*/ 2144 w 2146"/>
                <a:gd name="T27" fmla="*/ 561 h 2146"/>
                <a:gd name="T28" fmla="*/ 2138 w 2146"/>
                <a:gd name="T29" fmla="*/ 577 h 2146"/>
                <a:gd name="T30" fmla="*/ 2126 w 2146"/>
                <a:gd name="T31" fmla="*/ 593 h 2146"/>
                <a:gd name="T32" fmla="*/ 1714 w 2146"/>
                <a:gd name="T33" fmla="*/ 1004 h 2146"/>
                <a:gd name="T34" fmla="*/ 1698 w 2146"/>
                <a:gd name="T35" fmla="*/ 1014 h 2146"/>
                <a:gd name="T36" fmla="*/ 1681 w 2146"/>
                <a:gd name="T37" fmla="*/ 1022 h 2146"/>
                <a:gd name="T38" fmla="*/ 1663 w 2146"/>
                <a:gd name="T39" fmla="*/ 1023 h 2146"/>
                <a:gd name="T40" fmla="*/ 1645 w 2146"/>
                <a:gd name="T41" fmla="*/ 1019 h 2146"/>
                <a:gd name="T42" fmla="*/ 1342 w 2146"/>
                <a:gd name="T43" fmla="*/ 905 h 2146"/>
                <a:gd name="T44" fmla="*/ 118 w 2146"/>
                <a:gd name="T45" fmla="*/ 2125 h 2146"/>
                <a:gd name="T46" fmla="*/ 103 w 2146"/>
                <a:gd name="T47" fmla="*/ 2137 h 2146"/>
                <a:gd name="T48" fmla="*/ 86 w 2146"/>
                <a:gd name="T49" fmla="*/ 2144 h 2146"/>
                <a:gd name="T50" fmla="*/ 69 w 2146"/>
                <a:gd name="T51" fmla="*/ 2146 h 2146"/>
                <a:gd name="T52" fmla="*/ 50 w 2146"/>
                <a:gd name="T53" fmla="*/ 2143 h 2146"/>
                <a:gd name="T54" fmla="*/ 34 w 2146"/>
                <a:gd name="T55" fmla="*/ 2137 h 2146"/>
                <a:gd name="T56" fmla="*/ 20 w 2146"/>
                <a:gd name="T57" fmla="*/ 2124 h 2146"/>
                <a:gd name="T58" fmla="*/ 8 w 2146"/>
                <a:gd name="T59" fmla="*/ 2110 h 2146"/>
                <a:gd name="T60" fmla="*/ 2 w 2146"/>
                <a:gd name="T61" fmla="*/ 2094 h 2146"/>
                <a:gd name="T62" fmla="*/ 0 w 2146"/>
                <a:gd name="T63" fmla="*/ 2076 h 2146"/>
                <a:gd name="T64" fmla="*/ 2 w 2146"/>
                <a:gd name="T65" fmla="*/ 2059 h 2146"/>
                <a:gd name="T66" fmla="*/ 8 w 2146"/>
                <a:gd name="T67" fmla="*/ 2042 h 2146"/>
                <a:gd name="T68" fmla="*/ 20 w 2146"/>
                <a:gd name="T69" fmla="*/ 2027 h 2146"/>
                <a:gd name="T70" fmla="*/ 1239 w 2146"/>
                <a:gd name="T71" fmla="*/ 808 h 2146"/>
                <a:gd name="T72" fmla="*/ 1127 w 2146"/>
                <a:gd name="T73" fmla="*/ 507 h 2146"/>
                <a:gd name="T74" fmla="*/ 1122 w 2146"/>
                <a:gd name="T75" fmla="*/ 491 h 2146"/>
                <a:gd name="T76" fmla="*/ 1122 w 2146"/>
                <a:gd name="T77" fmla="*/ 474 h 2146"/>
                <a:gd name="T78" fmla="*/ 1126 w 2146"/>
                <a:gd name="T79" fmla="*/ 459 h 2146"/>
                <a:gd name="T80" fmla="*/ 1133 w 2146"/>
                <a:gd name="T81" fmla="*/ 445 h 2146"/>
                <a:gd name="T82" fmla="*/ 1143 w 2146"/>
                <a:gd name="T83" fmla="*/ 432 h 2146"/>
                <a:gd name="T84" fmla="*/ 1557 w 2146"/>
                <a:gd name="T85" fmla="*/ 22 h 2146"/>
                <a:gd name="T86" fmla="*/ 1571 w 2146"/>
                <a:gd name="T87" fmla="*/ 9 h 2146"/>
                <a:gd name="T88" fmla="*/ 1587 w 2146"/>
                <a:gd name="T89" fmla="*/ 3 h 2146"/>
                <a:gd name="T90" fmla="*/ 1605 w 2146"/>
                <a:gd name="T91" fmla="*/ 0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46" h="2146">
                  <a:moveTo>
                    <a:pt x="1605" y="0"/>
                  </a:moveTo>
                  <a:lnTo>
                    <a:pt x="1621" y="2"/>
                  </a:lnTo>
                  <a:lnTo>
                    <a:pt x="1638" y="7"/>
                  </a:lnTo>
                  <a:lnTo>
                    <a:pt x="1652" y="17"/>
                  </a:lnTo>
                  <a:lnTo>
                    <a:pt x="1664" y="30"/>
                  </a:lnTo>
                  <a:lnTo>
                    <a:pt x="1673" y="46"/>
                  </a:lnTo>
                  <a:lnTo>
                    <a:pt x="1790" y="356"/>
                  </a:lnTo>
                  <a:lnTo>
                    <a:pt x="2100" y="473"/>
                  </a:lnTo>
                  <a:lnTo>
                    <a:pt x="2116" y="483"/>
                  </a:lnTo>
                  <a:lnTo>
                    <a:pt x="2129" y="495"/>
                  </a:lnTo>
                  <a:lnTo>
                    <a:pt x="2139" y="509"/>
                  </a:lnTo>
                  <a:lnTo>
                    <a:pt x="2145" y="526"/>
                  </a:lnTo>
                  <a:lnTo>
                    <a:pt x="2146" y="543"/>
                  </a:lnTo>
                  <a:lnTo>
                    <a:pt x="2144" y="561"/>
                  </a:lnTo>
                  <a:lnTo>
                    <a:pt x="2138" y="577"/>
                  </a:lnTo>
                  <a:lnTo>
                    <a:pt x="2126" y="593"/>
                  </a:lnTo>
                  <a:lnTo>
                    <a:pt x="1714" y="1004"/>
                  </a:lnTo>
                  <a:lnTo>
                    <a:pt x="1698" y="1014"/>
                  </a:lnTo>
                  <a:lnTo>
                    <a:pt x="1681" y="1022"/>
                  </a:lnTo>
                  <a:lnTo>
                    <a:pt x="1663" y="1023"/>
                  </a:lnTo>
                  <a:lnTo>
                    <a:pt x="1645" y="1019"/>
                  </a:lnTo>
                  <a:lnTo>
                    <a:pt x="1342" y="905"/>
                  </a:lnTo>
                  <a:lnTo>
                    <a:pt x="118" y="2125"/>
                  </a:lnTo>
                  <a:lnTo>
                    <a:pt x="103" y="2137"/>
                  </a:lnTo>
                  <a:lnTo>
                    <a:pt x="86" y="2144"/>
                  </a:lnTo>
                  <a:lnTo>
                    <a:pt x="69" y="2146"/>
                  </a:lnTo>
                  <a:lnTo>
                    <a:pt x="50" y="2143"/>
                  </a:lnTo>
                  <a:lnTo>
                    <a:pt x="34" y="2137"/>
                  </a:lnTo>
                  <a:lnTo>
                    <a:pt x="20" y="2124"/>
                  </a:lnTo>
                  <a:lnTo>
                    <a:pt x="8" y="2110"/>
                  </a:lnTo>
                  <a:lnTo>
                    <a:pt x="2" y="2094"/>
                  </a:lnTo>
                  <a:lnTo>
                    <a:pt x="0" y="2076"/>
                  </a:lnTo>
                  <a:lnTo>
                    <a:pt x="2" y="2059"/>
                  </a:lnTo>
                  <a:lnTo>
                    <a:pt x="8" y="2042"/>
                  </a:lnTo>
                  <a:lnTo>
                    <a:pt x="20" y="2027"/>
                  </a:lnTo>
                  <a:lnTo>
                    <a:pt x="1239" y="808"/>
                  </a:lnTo>
                  <a:lnTo>
                    <a:pt x="1127" y="507"/>
                  </a:lnTo>
                  <a:lnTo>
                    <a:pt x="1122" y="491"/>
                  </a:lnTo>
                  <a:lnTo>
                    <a:pt x="1122" y="474"/>
                  </a:lnTo>
                  <a:lnTo>
                    <a:pt x="1126" y="459"/>
                  </a:lnTo>
                  <a:lnTo>
                    <a:pt x="1133" y="445"/>
                  </a:lnTo>
                  <a:lnTo>
                    <a:pt x="1143" y="432"/>
                  </a:lnTo>
                  <a:lnTo>
                    <a:pt x="1557" y="22"/>
                  </a:lnTo>
                  <a:lnTo>
                    <a:pt x="1571" y="9"/>
                  </a:lnTo>
                  <a:lnTo>
                    <a:pt x="1587" y="3"/>
                  </a:lnTo>
                  <a:lnTo>
                    <a:pt x="16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394"/>
            <p:cNvSpPr/>
            <p:nvPr/>
          </p:nvSpPr>
          <p:spPr bwMode="auto">
            <a:xfrm>
              <a:off x="2565400" y="3830638"/>
              <a:ext cx="296863" cy="295275"/>
            </a:xfrm>
            <a:custGeom>
              <a:avLst/>
              <a:gdLst>
                <a:gd name="T0" fmla="*/ 1475 w 2614"/>
                <a:gd name="T1" fmla="*/ 10 h 2614"/>
                <a:gd name="T2" fmla="*/ 1716 w 2614"/>
                <a:gd name="T3" fmla="*/ 66 h 2614"/>
                <a:gd name="T4" fmla="*/ 1937 w 2614"/>
                <a:gd name="T5" fmla="*/ 162 h 2614"/>
                <a:gd name="T6" fmla="*/ 1792 w 2614"/>
                <a:gd name="T7" fmla="*/ 528 h 2614"/>
                <a:gd name="T8" fmla="*/ 1597 w 2614"/>
                <a:gd name="T9" fmla="*/ 436 h 2614"/>
                <a:gd name="T10" fmla="*/ 1382 w 2614"/>
                <a:gd name="T11" fmla="*/ 392 h 2614"/>
                <a:gd name="T12" fmla="*/ 1157 w 2614"/>
                <a:gd name="T13" fmla="*/ 401 h 2614"/>
                <a:gd name="T14" fmla="*/ 949 w 2614"/>
                <a:gd name="T15" fmla="*/ 461 h 2614"/>
                <a:gd name="T16" fmla="*/ 764 w 2614"/>
                <a:gd name="T17" fmla="*/ 567 h 2614"/>
                <a:gd name="T18" fmla="*/ 609 w 2614"/>
                <a:gd name="T19" fmla="*/ 709 h 2614"/>
                <a:gd name="T20" fmla="*/ 491 w 2614"/>
                <a:gd name="T21" fmla="*/ 886 h 2614"/>
                <a:gd name="T22" fmla="*/ 415 w 2614"/>
                <a:gd name="T23" fmla="*/ 1087 h 2614"/>
                <a:gd name="T24" fmla="*/ 388 w 2614"/>
                <a:gd name="T25" fmla="*/ 1307 h 2614"/>
                <a:gd name="T26" fmla="*/ 415 w 2614"/>
                <a:gd name="T27" fmla="*/ 1528 h 2614"/>
                <a:gd name="T28" fmla="*/ 490 w 2614"/>
                <a:gd name="T29" fmla="*/ 1729 h 2614"/>
                <a:gd name="T30" fmla="*/ 609 w 2614"/>
                <a:gd name="T31" fmla="*/ 1904 h 2614"/>
                <a:gd name="T32" fmla="*/ 763 w 2614"/>
                <a:gd name="T33" fmla="*/ 2048 h 2614"/>
                <a:gd name="T34" fmla="*/ 948 w 2614"/>
                <a:gd name="T35" fmla="*/ 2153 h 2614"/>
                <a:gd name="T36" fmla="*/ 1156 w 2614"/>
                <a:gd name="T37" fmla="*/ 2213 h 2614"/>
                <a:gd name="T38" fmla="*/ 1381 w 2614"/>
                <a:gd name="T39" fmla="*/ 2223 h 2614"/>
                <a:gd name="T40" fmla="*/ 1595 w 2614"/>
                <a:gd name="T41" fmla="*/ 2178 h 2614"/>
                <a:gd name="T42" fmla="*/ 1789 w 2614"/>
                <a:gd name="T43" fmla="*/ 2088 h 2614"/>
                <a:gd name="T44" fmla="*/ 1955 w 2614"/>
                <a:gd name="T45" fmla="*/ 1957 h 2614"/>
                <a:gd name="T46" fmla="*/ 2086 w 2614"/>
                <a:gd name="T47" fmla="*/ 1790 h 2614"/>
                <a:gd name="T48" fmla="*/ 2177 w 2614"/>
                <a:gd name="T49" fmla="*/ 1597 h 2614"/>
                <a:gd name="T50" fmla="*/ 2221 w 2614"/>
                <a:gd name="T51" fmla="*/ 1383 h 2614"/>
                <a:gd name="T52" fmla="*/ 2212 w 2614"/>
                <a:gd name="T53" fmla="*/ 1162 h 2614"/>
                <a:gd name="T54" fmla="*/ 2155 w 2614"/>
                <a:gd name="T55" fmla="*/ 959 h 2614"/>
                <a:gd name="T56" fmla="*/ 2375 w 2614"/>
                <a:gd name="T57" fmla="*/ 553 h 2614"/>
                <a:gd name="T58" fmla="*/ 2504 w 2614"/>
                <a:gd name="T59" fmla="*/ 781 h 2614"/>
                <a:gd name="T60" fmla="*/ 2585 w 2614"/>
                <a:gd name="T61" fmla="*/ 1034 h 2614"/>
                <a:gd name="T62" fmla="*/ 2614 w 2614"/>
                <a:gd name="T63" fmla="*/ 1307 h 2614"/>
                <a:gd name="T64" fmla="*/ 2585 w 2614"/>
                <a:gd name="T65" fmla="*/ 1581 h 2614"/>
                <a:gd name="T66" fmla="*/ 2502 w 2614"/>
                <a:gd name="T67" fmla="*/ 1836 h 2614"/>
                <a:gd name="T68" fmla="*/ 2372 w 2614"/>
                <a:gd name="T69" fmla="*/ 2064 h 2614"/>
                <a:gd name="T70" fmla="*/ 2199 w 2614"/>
                <a:gd name="T71" fmla="*/ 2261 h 2614"/>
                <a:gd name="T72" fmla="*/ 1992 w 2614"/>
                <a:gd name="T73" fmla="*/ 2420 h 2614"/>
                <a:gd name="T74" fmla="*/ 1754 w 2614"/>
                <a:gd name="T75" fmla="*/ 2535 h 2614"/>
                <a:gd name="T76" fmla="*/ 1492 w 2614"/>
                <a:gd name="T77" fmla="*/ 2600 h 2614"/>
                <a:gd name="T78" fmla="*/ 1214 w 2614"/>
                <a:gd name="T79" fmla="*/ 2610 h 2614"/>
                <a:gd name="T80" fmla="*/ 945 w 2614"/>
                <a:gd name="T81" fmla="*/ 2562 h 2614"/>
                <a:gd name="T82" fmla="*/ 698 w 2614"/>
                <a:gd name="T83" fmla="*/ 2464 h 2614"/>
                <a:gd name="T84" fmla="*/ 479 w 2614"/>
                <a:gd name="T85" fmla="*/ 2318 h 2614"/>
                <a:gd name="T86" fmla="*/ 295 w 2614"/>
                <a:gd name="T87" fmla="*/ 2133 h 2614"/>
                <a:gd name="T88" fmla="*/ 150 w 2614"/>
                <a:gd name="T89" fmla="*/ 1915 h 2614"/>
                <a:gd name="T90" fmla="*/ 50 w 2614"/>
                <a:gd name="T91" fmla="*/ 1668 h 2614"/>
                <a:gd name="T92" fmla="*/ 3 w 2614"/>
                <a:gd name="T93" fmla="*/ 1400 h 2614"/>
                <a:gd name="T94" fmla="*/ 13 w 2614"/>
                <a:gd name="T95" fmla="*/ 1122 h 2614"/>
                <a:gd name="T96" fmla="*/ 78 w 2614"/>
                <a:gd name="T97" fmla="*/ 860 h 2614"/>
                <a:gd name="T98" fmla="*/ 193 w 2614"/>
                <a:gd name="T99" fmla="*/ 622 h 2614"/>
                <a:gd name="T100" fmla="*/ 352 w 2614"/>
                <a:gd name="T101" fmla="*/ 414 h 2614"/>
                <a:gd name="T102" fmla="*/ 549 w 2614"/>
                <a:gd name="T103" fmla="*/ 241 h 2614"/>
                <a:gd name="T104" fmla="*/ 778 w 2614"/>
                <a:gd name="T105" fmla="*/ 111 h 2614"/>
                <a:gd name="T106" fmla="*/ 1032 w 2614"/>
                <a:gd name="T107" fmla="*/ 29 h 2614"/>
                <a:gd name="T108" fmla="*/ 1307 w 2614"/>
                <a:gd name="T109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4" h="2614">
                  <a:moveTo>
                    <a:pt x="1307" y="0"/>
                  </a:moveTo>
                  <a:lnTo>
                    <a:pt x="1392" y="3"/>
                  </a:lnTo>
                  <a:lnTo>
                    <a:pt x="1475" y="10"/>
                  </a:lnTo>
                  <a:lnTo>
                    <a:pt x="1557" y="23"/>
                  </a:lnTo>
                  <a:lnTo>
                    <a:pt x="1638" y="42"/>
                  </a:lnTo>
                  <a:lnTo>
                    <a:pt x="1716" y="66"/>
                  </a:lnTo>
                  <a:lnTo>
                    <a:pt x="1792" y="93"/>
                  </a:lnTo>
                  <a:lnTo>
                    <a:pt x="1865" y="125"/>
                  </a:lnTo>
                  <a:lnTo>
                    <a:pt x="1937" y="162"/>
                  </a:lnTo>
                  <a:lnTo>
                    <a:pt x="2005" y="202"/>
                  </a:lnTo>
                  <a:lnTo>
                    <a:pt x="2072" y="247"/>
                  </a:lnTo>
                  <a:lnTo>
                    <a:pt x="1792" y="528"/>
                  </a:lnTo>
                  <a:lnTo>
                    <a:pt x="1730" y="492"/>
                  </a:lnTo>
                  <a:lnTo>
                    <a:pt x="1665" y="462"/>
                  </a:lnTo>
                  <a:lnTo>
                    <a:pt x="1597" y="436"/>
                  </a:lnTo>
                  <a:lnTo>
                    <a:pt x="1528" y="416"/>
                  </a:lnTo>
                  <a:lnTo>
                    <a:pt x="1456" y="401"/>
                  </a:lnTo>
                  <a:lnTo>
                    <a:pt x="1382" y="392"/>
                  </a:lnTo>
                  <a:lnTo>
                    <a:pt x="1306" y="389"/>
                  </a:lnTo>
                  <a:lnTo>
                    <a:pt x="1231" y="392"/>
                  </a:lnTo>
                  <a:lnTo>
                    <a:pt x="1157" y="401"/>
                  </a:lnTo>
                  <a:lnTo>
                    <a:pt x="1085" y="416"/>
                  </a:lnTo>
                  <a:lnTo>
                    <a:pt x="1015" y="436"/>
                  </a:lnTo>
                  <a:lnTo>
                    <a:pt x="949" y="461"/>
                  </a:lnTo>
                  <a:lnTo>
                    <a:pt x="884" y="492"/>
                  </a:lnTo>
                  <a:lnTo>
                    <a:pt x="822" y="527"/>
                  </a:lnTo>
                  <a:lnTo>
                    <a:pt x="764" y="567"/>
                  </a:lnTo>
                  <a:lnTo>
                    <a:pt x="708" y="610"/>
                  </a:lnTo>
                  <a:lnTo>
                    <a:pt x="657" y="658"/>
                  </a:lnTo>
                  <a:lnTo>
                    <a:pt x="609" y="709"/>
                  </a:lnTo>
                  <a:lnTo>
                    <a:pt x="565" y="765"/>
                  </a:lnTo>
                  <a:lnTo>
                    <a:pt x="526" y="823"/>
                  </a:lnTo>
                  <a:lnTo>
                    <a:pt x="491" y="886"/>
                  </a:lnTo>
                  <a:lnTo>
                    <a:pt x="460" y="950"/>
                  </a:lnTo>
                  <a:lnTo>
                    <a:pt x="434" y="1017"/>
                  </a:lnTo>
                  <a:lnTo>
                    <a:pt x="415" y="1087"/>
                  </a:lnTo>
                  <a:lnTo>
                    <a:pt x="400" y="1158"/>
                  </a:lnTo>
                  <a:lnTo>
                    <a:pt x="391" y="1232"/>
                  </a:lnTo>
                  <a:lnTo>
                    <a:pt x="388" y="1307"/>
                  </a:lnTo>
                  <a:lnTo>
                    <a:pt x="391" y="1383"/>
                  </a:lnTo>
                  <a:lnTo>
                    <a:pt x="399" y="1456"/>
                  </a:lnTo>
                  <a:lnTo>
                    <a:pt x="415" y="1528"/>
                  </a:lnTo>
                  <a:lnTo>
                    <a:pt x="434" y="1597"/>
                  </a:lnTo>
                  <a:lnTo>
                    <a:pt x="460" y="1664"/>
                  </a:lnTo>
                  <a:lnTo>
                    <a:pt x="490" y="1729"/>
                  </a:lnTo>
                  <a:lnTo>
                    <a:pt x="526" y="1790"/>
                  </a:lnTo>
                  <a:lnTo>
                    <a:pt x="565" y="1849"/>
                  </a:lnTo>
                  <a:lnTo>
                    <a:pt x="609" y="1904"/>
                  </a:lnTo>
                  <a:lnTo>
                    <a:pt x="656" y="1957"/>
                  </a:lnTo>
                  <a:lnTo>
                    <a:pt x="708" y="2004"/>
                  </a:lnTo>
                  <a:lnTo>
                    <a:pt x="763" y="2048"/>
                  </a:lnTo>
                  <a:lnTo>
                    <a:pt x="821" y="2088"/>
                  </a:lnTo>
                  <a:lnTo>
                    <a:pt x="883" y="2123"/>
                  </a:lnTo>
                  <a:lnTo>
                    <a:pt x="948" y="2153"/>
                  </a:lnTo>
                  <a:lnTo>
                    <a:pt x="1015" y="2178"/>
                  </a:lnTo>
                  <a:lnTo>
                    <a:pt x="1084" y="2199"/>
                  </a:lnTo>
                  <a:lnTo>
                    <a:pt x="1156" y="2213"/>
                  </a:lnTo>
                  <a:lnTo>
                    <a:pt x="1230" y="2223"/>
                  </a:lnTo>
                  <a:lnTo>
                    <a:pt x="1306" y="2226"/>
                  </a:lnTo>
                  <a:lnTo>
                    <a:pt x="1381" y="2223"/>
                  </a:lnTo>
                  <a:lnTo>
                    <a:pt x="1455" y="2213"/>
                  </a:lnTo>
                  <a:lnTo>
                    <a:pt x="1527" y="2199"/>
                  </a:lnTo>
                  <a:lnTo>
                    <a:pt x="1595" y="2178"/>
                  </a:lnTo>
                  <a:lnTo>
                    <a:pt x="1663" y="2153"/>
                  </a:lnTo>
                  <a:lnTo>
                    <a:pt x="1728" y="2123"/>
                  </a:lnTo>
                  <a:lnTo>
                    <a:pt x="1789" y="2088"/>
                  </a:lnTo>
                  <a:lnTo>
                    <a:pt x="1848" y="2048"/>
                  </a:lnTo>
                  <a:lnTo>
                    <a:pt x="1903" y="2004"/>
                  </a:lnTo>
                  <a:lnTo>
                    <a:pt x="1955" y="1957"/>
                  </a:lnTo>
                  <a:lnTo>
                    <a:pt x="2003" y="1904"/>
                  </a:lnTo>
                  <a:lnTo>
                    <a:pt x="2046" y="1849"/>
                  </a:lnTo>
                  <a:lnTo>
                    <a:pt x="2086" y="1790"/>
                  </a:lnTo>
                  <a:lnTo>
                    <a:pt x="2121" y="1729"/>
                  </a:lnTo>
                  <a:lnTo>
                    <a:pt x="2152" y="1664"/>
                  </a:lnTo>
                  <a:lnTo>
                    <a:pt x="2177" y="1597"/>
                  </a:lnTo>
                  <a:lnTo>
                    <a:pt x="2197" y="1528"/>
                  </a:lnTo>
                  <a:lnTo>
                    <a:pt x="2211" y="1456"/>
                  </a:lnTo>
                  <a:lnTo>
                    <a:pt x="2221" y="1383"/>
                  </a:lnTo>
                  <a:lnTo>
                    <a:pt x="2224" y="1307"/>
                  </a:lnTo>
                  <a:lnTo>
                    <a:pt x="2221" y="1234"/>
                  </a:lnTo>
                  <a:lnTo>
                    <a:pt x="2212" y="1162"/>
                  </a:lnTo>
                  <a:lnTo>
                    <a:pt x="2198" y="1092"/>
                  </a:lnTo>
                  <a:lnTo>
                    <a:pt x="2179" y="1024"/>
                  </a:lnTo>
                  <a:lnTo>
                    <a:pt x="2155" y="959"/>
                  </a:lnTo>
                  <a:lnTo>
                    <a:pt x="2125" y="895"/>
                  </a:lnTo>
                  <a:lnTo>
                    <a:pt x="2092" y="835"/>
                  </a:lnTo>
                  <a:lnTo>
                    <a:pt x="2375" y="553"/>
                  </a:lnTo>
                  <a:lnTo>
                    <a:pt x="2423" y="626"/>
                  </a:lnTo>
                  <a:lnTo>
                    <a:pt x="2466" y="702"/>
                  </a:lnTo>
                  <a:lnTo>
                    <a:pt x="2504" y="781"/>
                  </a:lnTo>
                  <a:lnTo>
                    <a:pt x="2536" y="862"/>
                  </a:lnTo>
                  <a:lnTo>
                    <a:pt x="2564" y="947"/>
                  </a:lnTo>
                  <a:lnTo>
                    <a:pt x="2585" y="1034"/>
                  </a:lnTo>
                  <a:lnTo>
                    <a:pt x="2601" y="1123"/>
                  </a:lnTo>
                  <a:lnTo>
                    <a:pt x="2611" y="1213"/>
                  </a:lnTo>
                  <a:lnTo>
                    <a:pt x="2614" y="1307"/>
                  </a:lnTo>
                  <a:lnTo>
                    <a:pt x="2611" y="1400"/>
                  </a:lnTo>
                  <a:lnTo>
                    <a:pt x="2601" y="1492"/>
                  </a:lnTo>
                  <a:lnTo>
                    <a:pt x="2585" y="1581"/>
                  </a:lnTo>
                  <a:lnTo>
                    <a:pt x="2563" y="1668"/>
                  </a:lnTo>
                  <a:lnTo>
                    <a:pt x="2535" y="1753"/>
                  </a:lnTo>
                  <a:lnTo>
                    <a:pt x="2502" y="1836"/>
                  </a:lnTo>
                  <a:lnTo>
                    <a:pt x="2464" y="1915"/>
                  </a:lnTo>
                  <a:lnTo>
                    <a:pt x="2420" y="1992"/>
                  </a:lnTo>
                  <a:lnTo>
                    <a:pt x="2372" y="2064"/>
                  </a:lnTo>
                  <a:lnTo>
                    <a:pt x="2318" y="2133"/>
                  </a:lnTo>
                  <a:lnTo>
                    <a:pt x="2261" y="2199"/>
                  </a:lnTo>
                  <a:lnTo>
                    <a:pt x="2199" y="2261"/>
                  </a:lnTo>
                  <a:lnTo>
                    <a:pt x="2133" y="2318"/>
                  </a:lnTo>
                  <a:lnTo>
                    <a:pt x="2065" y="2371"/>
                  </a:lnTo>
                  <a:lnTo>
                    <a:pt x="1992" y="2420"/>
                  </a:lnTo>
                  <a:lnTo>
                    <a:pt x="1915" y="2464"/>
                  </a:lnTo>
                  <a:lnTo>
                    <a:pt x="1836" y="2502"/>
                  </a:lnTo>
                  <a:lnTo>
                    <a:pt x="1754" y="2535"/>
                  </a:lnTo>
                  <a:lnTo>
                    <a:pt x="1668" y="2562"/>
                  </a:lnTo>
                  <a:lnTo>
                    <a:pt x="1581" y="2584"/>
                  </a:lnTo>
                  <a:lnTo>
                    <a:pt x="1492" y="2600"/>
                  </a:lnTo>
                  <a:lnTo>
                    <a:pt x="1400" y="2610"/>
                  </a:lnTo>
                  <a:lnTo>
                    <a:pt x="1307" y="2614"/>
                  </a:lnTo>
                  <a:lnTo>
                    <a:pt x="1214" y="2610"/>
                  </a:lnTo>
                  <a:lnTo>
                    <a:pt x="1122" y="2600"/>
                  </a:lnTo>
                  <a:lnTo>
                    <a:pt x="1032" y="2584"/>
                  </a:lnTo>
                  <a:lnTo>
                    <a:pt x="945" y="2562"/>
                  </a:lnTo>
                  <a:lnTo>
                    <a:pt x="860" y="2535"/>
                  </a:lnTo>
                  <a:lnTo>
                    <a:pt x="778" y="2502"/>
                  </a:lnTo>
                  <a:lnTo>
                    <a:pt x="698" y="2464"/>
                  </a:lnTo>
                  <a:lnTo>
                    <a:pt x="622" y="2420"/>
                  </a:lnTo>
                  <a:lnTo>
                    <a:pt x="549" y="2371"/>
                  </a:lnTo>
                  <a:lnTo>
                    <a:pt x="479" y="2318"/>
                  </a:lnTo>
                  <a:lnTo>
                    <a:pt x="414" y="2261"/>
                  </a:lnTo>
                  <a:lnTo>
                    <a:pt x="352" y="2199"/>
                  </a:lnTo>
                  <a:lnTo>
                    <a:pt x="295" y="2133"/>
                  </a:lnTo>
                  <a:lnTo>
                    <a:pt x="242" y="2064"/>
                  </a:lnTo>
                  <a:lnTo>
                    <a:pt x="193" y="1992"/>
                  </a:lnTo>
                  <a:lnTo>
                    <a:pt x="150" y="1915"/>
                  </a:lnTo>
                  <a:lnTo>
                    <a:pt x="112" y="1836"/>
                  </a:lnTo>
                  <a:lnTo>
                    <a:pt x="78" y="1753"/>
                  </a:lnTo>
                  <a:lnTo>
                    <a:pt x="50" y="1668"/>
                  </a:lnTo>
                  <a:lnTo>
                    <a:pt x="29" y="1581"/>
                  </a:lnTo>
                  <a:lnTo>
                    <a:pt x="13" y="1492"/>
                  </a:lnTo>
                  <a:lnTo>
                    <a:pt x="3" y="1400"/>
                  </a:lnTo>
                  <a:lnTo>
                    <a:pt x="0" y="1307"/>
                  </a:lnTo>
                  <a:lnTo>
                    <a:pt x="3" y="1213"/>
                  </a:lnTo>
                  <a:lnTo>
                    <a:pt x="13" y="1122"/>
                  </a:lnTo>
                  <a:lnTo>
                    <a:pt x="29" y="1032"/>
                  </a:lnTo>
                  <a:lnTo>
                    <a:pt x="50" y="944"/>
                  </a:lnTo>
                  <a:lnTo>
                    <a:pt x="78" y="860"/>
                  </a:lnTo>
                  <a:lnTo>
                    <a:pt x="112" y="777"/>
                  </a:lnTo>
                  <a:lnTo>
                    <a:pt x="150" y="698"/>
                  </a:lnTo>
                  <a:lnTo>
                    <a:pt x="193" y="622"/>
                  </a:lnTo>
                  <a:lnTo>
                    <a:pt x="242" y="549"/>
                  </a:lnTo>
                  <a:lnTo>
                    <a:pt x="295" y="479"/>
                  </a:lnTo>
                  <a:lnTo>
                    <a:pt x="352" y="414"/>
                  </a:lnTo>
                  <a:lnTo>
                    <a:pt x="414" y="352"/>
                  </a:lnTo>
                  <a:lnTo>
                    <a:pt x="479" y="295"/>
                  </a:lnTo>
                  <a:lnTo>
                    <a:pt x="549" y="241"/>
                  </a:lnTo>
                  <a:lnTo>
                    <a:pt x="622" y="193"/>
                  </a:lnTo>
                  <a:lnTo>
                    <a:pt x="698" y="150"/>
                  </a:lnTo>
                  <a:lnTo>
                    <a:pt x="778" y="111"/>
                  </a:lnTo>
                  <a:lnTo>
                    <a:pt x="860" y="78"/>
                  </a:lnTo>
                  <a:lnTo>
                    <a:pt x="945" y="50"/>
                  </a:lnTo>
                  <a:lnTo>
                    <a:pt x="1032" y="29"/>
                  </a:lnTo>
                  <a:lnTo>
                    <a:pt x="1122" y="13"/>
                  </a:lnTo>
                  <a:lnTo>
                    <a:pt x="1214" y="3"/>
                  </a:lnTo>
                  <a:lnTo>
                    <a:pt x="1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395"/>
            <p:cNvSpPr/>
            <p:nvPr/>
          </p:nvSpPr>
          <p:spPr bwMode="auto">
            <a:xfrm>
              <a:off x="2625725" y="3889375"/>
              <a:ext cx="176213" cy="177800"/>
            </a:xfrm>
            <a:custGeom>
              <a:avLst/>
              <a:gdLst>
                <a:gd name="T0" fmla="*/ 848 w 1558"/>
                <a:gd name="T1" fmla="*/ 3 h 1559"/>
                <a:gd name="T2" fmla="*/ 980 w 1558"/>
                <a:gd name="T3" fmla="*/ 25 h 1559"/>
                <a:gd name="T4" fmla="*/ 1104 w 1558"/>
                <a:gd name="T5" fmla="*/ 70 h 1559"/>
                <a:gd name="T6" fmla="*/ 906 w 1558"/>
                <a:gd name="T7" fmla="*/ 357 h 1559"/>
                <a:gd name="T8" fmla="*/ 822 w 1558"/>
                <a:gd name="T9" fmla="*/ 340 h 1559"/>
                <a:gd name="T10" fmla="*/ 727 w 1558"/>
                <a:gd name="T11" fmla="*/ 341 h 1559"/>
                <a:gd name="T12" fmla="*/ 630 w 1558"/>
                <a:gd name="T13" fmla="*/ 364 h 1559"/>
                <a:gd name="T14" fmla="*/ 542 w 1558"/>
                <a:gd name="T15" fmla="*/ 407 h 1559"/>
                <a:gd name="T16" fmla="*/ 467 w 1558"/>
                <a:gd name="T17" fmla="*/ 468 h 1559"/>
                <a:gd name="T18" fmla="*/ 406 w 1558"/>
                <a:gd name="T19" fmla="*/ 543 h 1559"/>
                <a:gd name="T20" fmla="*/ 363 w 1558"/>
                <a:gd name="T21" fmla="*/ 630 h 1559"/>
                <a:gd name="T22" fmla="*/ 341 w 1558"/>
                <a:gd name="T23" fmla="*/ 727 h 1559"/>
                <a:gd name="T24" fmla="*/ 341 w 1558"/>
                <a:gd name="T25" fmla="*/ 830 h 1559"/>
                <a:gd name="T26" fmla="*/ 363 w 1558"/>
                <a:gd name="T27" fmla="*/ 928 h 1559"/>
                <a:gd name="T28" fmla="*/ 406 w 1558"/>
                <a:gd name="T29" fmla="*/ 1015 h 1559"/>
                <a:gd name="T30" fmla="*/ 467 w 1558"/>
                <a:gd name="T31" fmla="*/ 1091 h 1559"/>
                <a:gd name="T32" fmla="*/ 542 w 1558"/>
                <a:gd name="T33" fmla="*/ 1151 h 1559"/>
                <a:gd name="T34" fmla="*/ 629 w 1558"/>
                <a:gd name="T35" fmla="*/ 1194 h 1559"/>
                <a:gd name="T36" fmla="*/ 727 w 1558"/>
                <a:gd name="T37" fmla="*/ 1217 h 1559"/>
                <a:gd name="T38" fmla="*/ 830 w 1558"/>
                <a:gd name="T39" fmla="*/ 1217 h 1559"/>
                <a:gd name="T40" fmla="*/ 928 w 1558"/>
                <a:gd name="T41" fmla="*/ 1194 h 1559"/>
                <a:gd name="T42" fmla="*/ 1015 w 1558"/>
                <a:gd name="T43" fmla="*/ 1150 h 1559"/>
                <a:gd name="T44" fmla="*/ 1090 w 1558"/>
                <a:gd name="T45" fmla="*/ 1090 h 1559"/>
                <a:gd name="T46" fmla="*/ 1151 w 1558"/>
                <a:gd name="T47" fmla="*/ 1015 h 1559"/>
                <a:gd name="T48" fmla="*/ 1194 w 1558"/>
                <a:gd name="T49" fmla="*/ 928 h 1559"/>
                <a:gd name="T50" fmla="*/ 1216 w 1558"/>
                <a:gd name="T51" fmla="*/ 830 h 1559"/>
                <a:gd name="T52" fmla="*/ 1218 w 1558"/>
                <a:gd name="T53" fmla="*/ 740 h 1559"/>
                <a:gd name="T54" fmla="*/ 1205 w 1558"/>
                <a:gd name="T55" fmla="*/ 666 h 1559"/>
                <a:gd name="T56" fmla="*/ 1492 w 1558"/>
                <a:gd name="T57" fmla="*/ 464 h 1559"/>
                <a:gd name="T58" fmla="*/ 1534 w 1558"/>
                <a:gd name="T59" fmla="*/ 584 h 1559"/>
                <a:gd name="T60" fmla="*/ 1555 w 1558"/>
                <a:gd name="T61" fmla="*/ 712 h 1559"/>
                <a:gd name="T62" fmla="*/ 1555 w 1558"/>
                <a:gd name="T63" fmla="*/ 851 h 1559"/>
                <a:gd name="T64" fmla="*/ 1530 w 1558"/>
                <a:gd name="T65" fmla="*/ 986 h 1559"/>
                <a:gd name="T66" fmla="*/ 1483 w 1558"/>
                <a:gd name="T67" fmla="*/ 1114 h 1559"/>
                <a:gd name="T68" fmla="*/ 1415 w 1558"/>
                <a:gd name="T69" fmla="*/ 1230 h 1559"/>
                <a:gd name="T70" fmla="*/ 1330 w 1558"/>
                <a:gd name="T71" fmla="*/ 1331 h 1559"/>
                <a:gd name="T72" fmla="*/ 1229 w 1558"/>
                <a:gd name="T73" fmla="*/ 1416 h 1559"/>
                <a:gd name="T74" fmla="*/ 1114 w 1558"/>
                <a:gd name="T75" fmla="*/ 1484 h 1559"/>
                <a:gd name="T76" fmla="*/ 986 w 1558"/>
                <a:gd name="T77" fmla="*/ 1531 h 1559"/>
                <a:gd name="T78" fmla="*/ 850 w 1558"/>
                <a:gd name="T79" fmla="*/ 1556 h 1559"/>
                <a:gd name="T80" fmla="*/ 708 w 1558"/>
                <a:gd name="T81" fmla="*/ 1556 h 1559"/>
                <a:gd name="T82" fmla="*/ 572 w 1558"/>
                <a:gd name="T83" fmla="*/ 1531 h 1559"/>
                <a:gd name="T84" fmla="*/ 445 w 1558"/>
                <a:gd name="T85" fmla="*/ 1484 h 1559"/>
                <a:gd name="T86" fmla="*/ 329 w 1558"/>
                <a:gd name="T87" fmla="*/ 1416 h 1559"/>
                <a:gd name="T88" fmla="*/ 228 w 1558"/>
                <a:gd name="T89" fmla="*/ 1331 h 1559"/>
                <a:gd name="T90" fmla="*/ 141 w 1558"/>
                <a:gd name="T91" fmla="*/ 1230 h 1559"/>
                <a:gd name="T92" fmla="*/ 75 w 1558"/>
                <a:gd name="T93" fmla="*/ 1114 h 1559"/>
                <a:gd name="T94" fmla="*/ 27 w 1558"/>
                <a:gd name="T95" fmla="*/ 986 h 1559"/>
                <a:gd name="T96" fmla="*/ 3 w 1558"/>
                <a:gd name="T97" fmla="*/ 851 h 1559"/>
                <a:gd name="T98" fmla="*/ 3 w 1558"/>
                <a:gd name="T99" fmla="*/ 708 h 1559"/>
                <a:gd name="T100" fmla="*/ 27 w 1558"/>
                <a:gd name="T101" fmla="*/ 571 h 1559"/>
                <a:gd name="T102" fmla="*/ 75 w 1558"/>
                <a:gd name="T103" fmla="*/ 445 h 1559"/>
                <a:gd name="T104" fmla="*/ 141 w 1558"/>
                <a:gd name="T105" fmla="*/ 329 h 1559"/>
                <a:gd name="T106" fmla="*/ 228 w 1558"/>
                <a:gd name="T107" fmla="*/ 227 h 1559"/>
                <a:gd name="T108" fmla="*/ 329 w 1558"/>
                <a:gd name="T109" fmla="*/ 142 h 1559"/>
                <a:gd name="T110" fmla="*/ 444 w 1558"/>
                <a:gd name="T111" fmla="*/ 75 h 1559"/>
                <a:gd name="T112" fmla="*/ 572 w 1558"/>
                <a:gd name="T113" fmla="*/ 27 h 1559"/>
                <a:gd name="T114" fmla="*/ 707 w 1558"/>
                <a:gd name="T115" fmla="*/ 3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8" h="1559">
                  <a:moveTo>
                    <a:pt x="779" y="0"/>
                  </a:moveTo>
                  <a:lnTo>
                    <a:pt x="848" y="3"/>
                  </a:lnTo>
                  <a:lnTo>
                    <a:pt x="914" y="11"/>
                  </a:lnTo>
                  <a:lnTo>
                    <a:pt x="980" y="25"/>
                  </a:lnTo>
                  <a:lnTo>
                    <a:pt x="1044" y="46"/>
                  </a:lnTo>
                  <a:lnTo>
                    <a:pt x="1104" y="70"/>
                  </a:lnTo>
                  <a:lnTo>
                    <a:pt x="1163" y="100"/>
                  </a:lnTo>
                  <a:lnTo>
                    <a:pt x="906" y="357"/>
                  </a:lnTo>
                  <a:lnTo>
                    <a:pt x="865" y="347"/>
                  </a:lnTo>
                  <a:lnTo>
                    <a:pt x="822" y="340"/>
                  </a:lnTo>
                  <a:lnTo>
                    <a:pt x="779" y="338"/>
                  </a:lnTo>
                  <a:lnTo>
                    <a:pt x="727" y="341"/>
                  </a:lnTo>
                  <a:lnTo>
                    <a:pt x="677" y="350"/>
                  </a:lnTo>
                  <a:lnTo>
                    <a:pt x="630" y="364"/>
                  </a:lnTo>
                  <a:lnTo>
                    <a:pt x="585" y="383"/>
                  </a:lnTo>
                  <a:lnTo>
                    <a:pt x="542" y="407"/>
                  </a:lnTo>
                  <a:lnTo>
                    <a:pt x="503" y="435"/>
                  </a:lnTo>
                  <a:lnTo>
                    <a:pt x="467" y="468"/>
                  </a:lnTo>
                  <a:lnTo>
                    <a:pt x="435" y="504"/>
                  </a:lnTo>
                  <a:lnTo>
                    <a:pt x="406" y="543"/>
                  </a:lnTo>
                  <a:lnTo>
                    <a:pt x="383" y="585"/>
                  </a:lnTo>
                  <a:lnTo>
                    <a:pt x="363" y="630"/>
                  </a:lnTo>
                  <a:lnTo>
                    <a:pt x="349" y="678"/>
                  </a:lnTo>
                  <a:lnTo>
                    <a:pt x="341" y="727"/>
                  </a:lnTo>
                  <a:lnTo>
                    <a:pt x="337" y="779"/>
                  </a:lnTo>
                  <a:lnTo>
                    <a:pt x="341" y="830"/>
                  </a:lnTo>
                  <a:lnTo>
                    <a:pt x="349" y="879"/>
                  </a:lnTo>
                  <a:lnTo>
                    <a:pt x="363" y="928"/>
                  </a:lnTo>
                  <a:lnTo>
                    <a:pt x="382" y="973"/>
                  </a:lnTo>
                  <a:lnTo>
                    <a:pt x="406" y="1015"/>
                  </a:lnTo>
                  <a:lnTo>
                    <a:pt x="434" y="1055"/>
                  </a:lnTo>
                  <a:lnTo>
                    <a:pt x="467" y="1091"/>
                  </a:lnTo>
                  <a:lnTo>
                    <a:pt x="503" y="1123"/>
                  </a:lnTo>
                  <a:lnTo>
                    <a:pt x="542" y="1151"/>
                  </a:lnTo>
                  <a:lnTo>
                    <a:pt x="584" y="1175"/>
                  </a:lnTo>
                  <a:lnTo>
                    <a:pt x="629" y="1194"/>
                  </a:lnTo>
                  <a:lnTo>
                    <a:pt x="677" y="1208"/>
                  </a:lnTo>
                  <a:lnTo>
                    <a:pt x="727" y="1217"/>
                  </a:lnTo>
                  <a:lnTo>
                    <a:pt x="779" y="1219"/>
                  </a:lnTo>
                  <a:lnTo>
                    <a:pt x="830" y="1217"/>
                  </a:lnTo>
                  <a:lnTo>
                    <a:pt x="880" y="1208"/>
                  </a:lnTo>
                  <a:lnTo>
                    <a:pt x="928" y="1194"/>
                  </a:lnTo>
                  <a:lnTo>
                    <a:pt x="973" y="1175"/>
                  </a:lnTo>
                  <a:lnTo>
                    <a:pt x="1015" y="1150"/>
                  </a:lnTo>
                  <a:lnTo>
                    <a:pt x="1054" y="1123"/>
                  </a:lnTo>
                  <a:lnTo>
                    <a:pt x="1090" y="1090"/>
                  </a:lnTo>
                  <a:lnTo>
                    <a:pt x="1123" y="1054"/>
                  </a:lnTo>
                  <a:lnTo>
                    <a:pt x="1151" y="1015"/>
                  </a:lnTo>
                  <a:lnTo>
                    <a:pt x="1175" y="973"/>
                  </a:lnTo>
                  <a:lnTo>
                    <a:pt x="1194" y="928"/>
                  </a:lnTo>
                  <a:lnTo>
                    <a:pt x="1208" y="879"/>
                  </a:lnTo>
                  <a:lnTo>
                    <a:pt x="1216" y="830"/>
                  </a:lnTo>
                  <a:lnTo>
                    <a:pt x="1219" y="779"/>
                  </a:lnTo>
                  <a:lnTo>
                    <a:pt x="1218" y="740"/>
                  </a:lnTo>
                  <a:lnTo>
                    <a:pt x="1213" y="703"/>
                  </a:lnTo>
                  <a:lnTo>
                    <a:pt x="1205" y="666"/>
                  </a:lnTo>
                  <a:lnTo>
                    <a:pt x="1465" y="407"/>
                  </a:lnTo>
                  <a:lnTo>
                    <a:pt x="1492" y="464"/>
                  </a:lnTo>
                  <a:lnTo>
                    <a:pt x="1515" y="523"/>
                  </a:lnTo>
                  <a:lnTo>
                    <a:pt x="1534" y="584"/>
                  </a:lnTo>
                  <a:lnTo>
                    <a:pt x="1547" y="647"/>
                  </a:lnTo>
                  <a:lnTo>
                    <a:pt x="1555" y="712"/>
                  </a:lnTo>
                  <a:lnTo>
                    <a:pt x="1558" y="779"/>
                  </a:lnTo>
                  <a:lnTo>
                    <a:pt x="1555" y="851"/>
                  </a:lnTo>
                  <a:lnTo>
                    <a:pt x="1546" y="919"/>
                  </a:lnTo>
                  <a:lnTo>
                    <a:pt x="1530" y="986"/>
                  </a:lnTo>
                  <a:lnTo>
                    <a:pt x="1510" y="1051"/>
                  </a:lnTo>
                  <a:lnTo>
                    <a:pt x="1483" y="1114"/>
                  </a:lnTo>
                  <a:lnTo>
                    <a:pt x="1452" y="1173"/>
                  </a:lnTo>
                  <a:lnTo>
                    <a:pt x="1415" y="1230"/>
                  </a:lnTo>
                  <a:lnTo>
                    <a:pt x="1375" y="1282"/>
                  </a:lnTo>
                  <a:lnTo>
                    <a:pt x="1330" y="1331"/>
                  </a:lnTo>
                  <a:lnTo>
                    <a:pt x="1281" y="1375"/>
                  </a:lnTo>
                  <a:lnTo>
                    <a:pt x="1229" y="1416"/>
                  </a:lnTo>
                  <a:lnTo>
                    <a:pt x="1172" y="1452"/>
                  </a:lnTo>
                  <a:lnTo>
                    <a:pt x="1114" y="1484"/>
                  </a:lnTo>
                  <a:lnTo>
                    <a:pt x="1051" y="1511"/>
                  </a:lnTo>
                  <a:lnTo>
                    <a:pt x="986" y="1531"/>
                  </a:lnTo>
                  <a:lnTo>
                    <a:pt x="920" y="1547"/>
                  </a:lnTo>
                  <a:lnTo>
                    <a:pt x="850" y="1556"/>
                  </a:lnTo>
                  <a:lnTo>
                    <a:pt x="779" y="1559"/>
                  </a:lnTo>
                  <a:lnTo>
                    <a:pt x="708" y="1556"/>
                  </a:lnTo>
                  <a:lnTo>
                    <a:pt x="639" y="1547"/>
                  </a:lnTo>
                  <a:lnTo>
                    <a:pt x="572" y="1531"/>
                  </a:lnTo>
                  <a:lnTo>
                    <a:pt x="507" y="1511"/>
                  </a:lnTo>
                  <a:lnTo>
                    <a:pt x="445" y="1484"/>
                  </a:lnTo>
                  <a:lnTo>
                    <a:pt x="386" y="1452"/>
                  </a:lnTo>
                  <a:lnTo>
                    <a:pt x="329" y="1416"/>
                  </a:lnTo>
                  <a:lnTo>
                    <a:pt x="277" y="1375"/>
                  </a:lnTo>
                  <a:lnTo>
                    <a:pt x="228" y="1331"/>
                  </a:lnTo>
                  <a:lnTo>
                    <a:pt x="182" y="1282"/>
                  </a:lnTo>
                  <a:lnTo>
                    <a:pt x="141" y="1230"/>
                  </a:lnTo>
                  <a:lnTo>
                    <a:pt x="105" y="1173"/>
                  </a:lnTo>
                  <a:lnTo>
                    <a:pt x="75" y="1114"/>
                  </a:lnTo>
                  <a:lnTo>
                    <a:pt x="48" y="1051"/>
                  </a:lnTo>
                  <a:lnTo>
                    <a:pt x="27" y="986"/>
                  </a:lnTo>
                  <a:lnTo>
                    <a:pt x="12" y="919"/>
                  </a:lnTo>
                  <a:lnTo>
                    <a:pt x="3" y="851"/>
                  </a:lnTo>
                  <a:lnTo>
                    <a:pt x="0" y="779"/>
                  </a:lnTo>
                  <a:lnTo>
                    <a:pt x="3" y="708"/>
                  </a:lnTo>
                  <a:lnTo>
                    <a:pt x="12" y="639"/>
                  </a:lnTo>
                  <a:lnTo>
                    <a:pt x="27" y="571"/>
                  </a:lnTo>
                  <a:lnTo>
                    <a:pt x="48" y="507"/>
                  </a:lnTo>
                  <a:lnTo>
                    <a:pt x="75" y="445"/>
                  </a:lnTo>
                  <a:lnTo>
                    <a:pt x="105" y="386"/>
                  </a:lnTo>
                  <a:lnTo>
                    <a:pt x="141" y="329"/>
                  </a:lnTo>
                  <a:lnTo>
                    <a:pt x="182" y="277"/>
                  </a:lnTo>
                  <a:lnTo>
                    <a:pt x="228" y="227"/>
                  </a:lnTo>
                  <a:lnTo>
                    <a:pt x="277" y="182"/>
                  </a:lnTo>
                  <a:lnTo>
                    <a:pt x="329" y="142"/>
                  </a:lnTo>
                  <a:lnTo>
                    <a:pt x="386" y="105"/>
                  </a:lnTo>
                  <a:lnTo>
                    <a:pt x="444" y="75"/>
                  </a:lnTo>
                  <a:lnTo>
                    <a:pt x="507" y="48"/>
                  </a:lnTo>
                  <a:lnTo>
                    <a:pt x="572" y="27"/>
                  </a:lnTo>
                  <a:lnTo>
                    <a:pt x="638" y="12"/>
                  </a:lnTo>
                  <a:lnTo>
                    <a:pt x="707" y="3"/>
                  </a:lnTo>
                  <a:lnTo>
                    <a:pt x="7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Group 1057"/>
          <p:cNvGrpSpPr/>
          <p:nvPr/>
        </p:nvGrpSpPr>
        <p:grpSpPr>
          <a:xfrm>
            <a:off x="3671570" y="2564130"/>
            <a:ext cx="560705" cy="635000"/>
            <a:chOff x="3098800" y="6161088"/>
            <a:chExt cx="382588" cy="382587"/>
          </a:xfrm>
          <a:solidFill>
            <a:sysClr val="window" lastClr="FFFFFF"/>
          </a:solidFill>
        </p:grpSpPr>
        <p:sp>
          <p:nvSpPr>
            <p:cNvPr id="14" name="Freeform 846"/>
            <p:cNvSpPr>
              <a:spLocks noEditPoints="1"/>
            </p:cNvSpPr>
            <p:nvPr/>
          </p:nvSpPr>
          <p:spPr bwMode="auto">
            <a:xfrm>
              <a:off x="3098800" y="6161088"/>
              <a:ext cx="382588" cy="382587"/>
            </a:xfrm>
            <a:custGeom>
              <a:avLst/>
              <a:gdLst>
                <a:gd name="T0" fmla="*/ 1542 w 3374"/>
                <a:gd name="T1" fmla="*/ 805 h 3374"/>
                <a:gd name="T2" fmla="*/ 1339 w 3374"/>
                <a:gd name="T3" fmla="*/ 863 h 3374"/>
                <a:gd name="T4" fmla="*/ 1159 w 3374"/>
                <a:gd name="T5" fmla="*/ 965 h 3374"/>
                <a:gd name="T6" fmla="*/ 1008 w 3374"/>
                <a:gd name="T7" fmla="*/ 1105 h 3374"/>
                <a:gd name="T8" fmla="*/ 893 w 3374"/>
                <a:gd name="T9" fmla="*/ 1276 h 3374"/>
                <a:gd name="T10" fmla="*/ 819 w 3374"/>
                <a:gd name="T11" fmla="*/ 1472 h 3374"/>
                <a:gd name="T12" fmla="*/ 792 w 3374"/>
                <a:gd name="T13" fmla="*/ 1687 h 3374"/>
                <a:gd name="T14" fmla="*/ 819 w 3374"/>
                <a:gd name="T15" fmla="*/ 1902 h 3374"/>
                <a:gd name="T16" fmla="*/ 893 w 3374"/>
                <a:gd name="T17" fmla="*/ 2098 h 3374"/>
                <a:gd name="T18" fmla="*/ 1008 w 3374"/>
                <a:gd name="T19" fmla="*/ 2269 h 3374"/>
                <a:gd name="T20" fmla="*/ 1159 w 3374"/>
                <a:gd name="T21" fmla="*/ 2409 h 3374"/>
                <a:gd name="T22" fmla="*/ 1339 w 3374"/>
                <a:gd name="T23" fmla="*/ 2511 h 3374"/>
                <a:gd name="T24" fmla="*/ 1542 w 3374"/>
                <a:gd name="T25" fmla="*/ 2569 h 3374"/>
                <a:gd name="T26" fmla="*/ 1761 w 3374"/>
                <a:gd name="T27" fmla="*/ 2579 h 3374"/>
                <a:gd name="T28" fmla="*/ 1969 w 3374"/>
                <a:gd name="T29" fmla="*/ 2536 h 3374"/>
                <a:gd name="T30" fmla="*/ 2157 w 3374"/>
                <a:gd name="T31" fmla="*/ 2448 h 3374"/>
                <a:gd name="T32" fmla="*/ 2319 w 3374"/>
                <a:gd name="T33" fmla="*/ 2319 h 3374"/>
                <a:gd name="T34" fmla="*/ 2448 w 3374"/>
                <a:gd name="T35" fmla="*/ 2157 h 3374"/>
                <a:gd name="T36" fmla="*/ 2536 w 3374"/>
                <a:gd name="T37" fmla="*/ 1969 h 3374"/>
                <a:gd name="T38" fmla="*/ 2579 w 3374"/>
                <a:gd name="T39" fmla="*/ 1761 h 3374"/>
                <a:gd name="T40" fmla="*/ 2569 w 3374"/>
                <a:gd name="T41" fmla="*/ 1542 h 3374"/>
                <a:gd name="T42" fmla="*/ 2511 w 3374"/>
                <a:gd name="T43" fmla="*/ 1339 h 3374"/>
                <a:gd name="T44" fmla="*/ 2409 w 3374"/>
                <a:gd name="T45" fmla="*/ 1159 h 3374"/>
                <a:gd name="T46" fmla="*/ 2269 w 3374"/>
                <a:gd name="T47" fmla="*/ 1008 h 3374"/>
                <a:gd name="T48" fmla="*/ 2098 w 3374"/>
                <a:gd name="T49" fmla="*/ 893 h 3374"/>
                <a:gd name="T50" fmla="*/ 1902 w 3374"/>
                <a:gd name="T51" fmla="*/ 819 h 3374"/>
                <a:gd name="T52" fmla="*/ 1687 w 3374"/>
                <a:gd name="T53" fmla="*/ 792 h 3374"/>
                <a:gd name="T54" fmla="*/ 2032 w 3374"/>
                <a:gd name="T55" fmla="*/ 339 h 3374"/>
                <a:gd name="T56" fmla="*/ 2256 w 3374"/>
                <a:gd name="T57" fmla="*/ 420 h 3374"/>
                <a:gd name="T58" fmla="*/ 2637 w 3374"/>
                <a:gd name="T59" fmla="*/ 252 h 3374"/>
                <a:gd name="T60" fmla="*/ 2917 w 3374"/>
                <a:gd name="T61" fmla="*/ 1048 h 3374"/>
                <a:gd name="T62" fmla="*/ 3009 w 3374"/>
                <a:gd name="T63" fmla="*/ 1267 h 3374"/>
                <a:gd name="T64" fmla="*/ 3374 w 3374"/>
                <a:gd name="T65" fmla="*/ 2030 h 3374"/>
                <a:gd name="T66" fmla="*/ 2982 w 3374"/>
                <a:gd name="T67" fmla="*/ 2181 h 3374"/>
                <a:gd name="T68" fmla="*/ 2879 w 3374"/>
                <a:gd name="T69" fmla="*/ 2393 h 3374"/>
                <a:gd name="T70" fmla="*/ 2395 w 3374"/>
                <a:gd name="T71" fmla="*/ 2878 h 3374"/>
                <a:gd name="T72" fmla="*/ 2183 w 3374"/>
                <a:gd name="T73" fmla="*/ 2982 h 3374"/>
                <a:gd name="T74" fmla="*/ 2031 w 3374"/>
                <a:gd name="T75" fmla="*/ 3374 h 3374"/>
                <a:gd name="T76" fmla="*/ 1268 w 3374"/>
                <a:gd name="T77" fmla="*/ 3007 h 3374"/>
                <a:gd name="T78" fmla="*/ 1049 w 3374"/>
                <a:gd name="T79" fmla="*/ 2915 h 3374"/>
                <a:gd name="T80" fmla="*/ 255 w 3374"/>
                <a:gd name="T81" fmla="*/ 2633 h 3374"/>
                <a:gd name="T82" fmla="*/ 422 w 3374"/>
                <a:gd name="T83" fmla="*/ 2253 h 3374"/>
                <a:gd name="T84" fmla="*/ 343 w 3374"/>
                <a:gd name="T85" fmla="*/ 2027 h 3374"/>
                <a:gd name="T86" fmla="*/ 339 w 3374"/>
                <a:gd name="T87" fmla="*/ 1342 h 3374"/>
                <a:gd name="T88" fmla="*/ 420 w 3374"/>
                <a:gd name="T89" fmla="*/ 1118 h 3374"/>
                <a:gd name="T90" fmla="*/ 252 w 3374"/>
                <a:gd name="T91" fmla="*/ 737 h 3374"/>
                <a:gd name="T92" fmla="*/ 1048 w 3374"/>
                <a:gd name="T93" fmla="*/ 457 h 3374"/>
                <a:gd name="T94" fmla="*/ 1267 w 3374"/>
                <a:gd name="T95" fmla="*/ 365 h 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74" h="3374">
                  <a:moveTo>
                    <a:pt x="1687" y="792"/>
                  </a:moveTo>
                  <a:lnTo>
                    <a:pt x="1613" y="795"/>
                  </a:lnTo>
                  <a:lnTo>
                    <a:pt x="1542" y="805"/>
                  </a:lnTo>
                  <a:lnTo>
                    <a:pt x="1472" y="819"/>
                  </a:lnTo>
                  <a:lnTo>
                    <a:pt x="1405" y="838"/>
                  </a:lnTo>
                  <a:lnTo>
                    <a:pt x="1339" y="863"/>
                  </a:lnTo>
                  <a:lnTo>
                    <a:pt x="1276" y="893"/>
                  </a:lnTo>
                  <a:lnTo>
                    <a:pt x="1217" y="926"/>
                  </a:lnTo>
                  <a:lnTo>
                    <a:pt x="1159" y="965"/>
                  </a:lnTo>
                  <a:lnTo>
                    <a:pt x="1105" y="1008"/>
                  </a:lnTo>
                  <a:lnTo>
                    <a:pt x="1055" y="1055"/>
                  </a:lnTo>
                  <a:lnTo>
                    <a:pt x="1008" y="1105"/>
                  </a:lnTo>
                  <a:lnTo>
                    <a:pt x="965" y="1159"/>
                  </a:lnTo>
                  <a:lnTo>
                    <a:pt x="926" y="1217"/>
                  </a:lnTo>
                  <a:lnTo>
                    <a:pt x="893" y="1276"/>
                  </a:lnTo>
                  <a:lnTo>
                    <a:pt x="863" y="1339"/>
                  </a:lnTo>
                  <a:lnTo>
                    <a:pt x="838" y="1405"/>
                  </a:lnTo>
                  <a:lnTo>
                    <a:pt x="819" y="1472"/>
                  </a:lnTo>
                  <a:lnTo>
                    <a:pt x="805" y="1542"/>
                  </a:lnTo>
                  <a:lnTo>
                    <a:pt x="795" y="1613"/>
                  </a:lnTo>
                  <a:lnTo>
                    <a:pt x="792" y="1687"/>
                  </a:lnTo>
                  <a:lnTo>
                    <a:pt x="795" y="1761"/>
                  </a:lnTo>
                  <a:lnTo>
                    <a:pt x="805" y="1832"/>
                  </a:lnTo>
                  <a:lnTo>
                    <a:pt x="819" y="1902"/>
                  </a:lnTo>
                  <a:lnTo>
                    <a:pt x="838" y="1969"/>
                  </a:lnTo>
                  <a:lnTo>
                    <a:pt x="863" y="2035"/>
                  </a:lnTo>
                  <a:lnTo>
                    <a:pt x="893" y="2098"/>
                  </a:lnTo>
                  <a:lnTo>
                    <a:pt x="926" y="2157"/>
                  </a:lnTo>
                  <a:lnTo>
                    <a:pt x="965" y="2215"/>
                  </a:lnTo>
                  <a:lnTo>
                    <a:pt x="1008" y="2269"/>
                  </a:lnTo>
                  <a:lnTo>
                    <a:pt x="1055" y="2319"/>
                  </a:lnTo>
                  <a:lnTo>
                    <a:pt x="1105" y="2366"/>
                  </a:lnTo>
                  <a:lnTo>
                    <a:pt x="1159" y="2409"/>
                  </a:lnTo>
                  <a:lnTo>
                    <a:pt x="1217" y="2448"/>
                  </a:lnTo>
                  <a:lnTo>
                    <a:pt x="1276" y="2481"/>
                  </a:lnTo>
                  <a:lnTo>
                    <a:pt x="1339" y="2511"/>
                  </a:lnTo>
                  <a:lnTo>
                    <a:pt x="1405" y="2536"/>
                  </a:lnTo>
                  <a:lnTo>
                    <a:pt x="1472" y="2555"/>
                  </a:lnTo>
                  <a:lnTo>
                    <a:pt x="1542" y="2569"/>
                  </a:lnTo>
                  <a:lnTo>
                    <a:pt x="1613" y="2579"/>
                  </a:lnTo>
                  <a:lnTo>
                    <a:pt x="1687" y="2582"/>
                  </a:lnTo>
                  <a:lnTo>
                    <a:pt x="1761" y="2579"/>
                  </a:lnTo>
                  <a:lnTo>
                    <a:pt x="1832" y="2569"/>
                  </a:lnTo>
                  <a:lnTo>
                    <a:pt x="1902" y="2555"/>
                  </a:lnTo>
                  <a:lnTo>
                    <a:pt x="1969" y="2536"/>
                  </a:lnTo>
                  <a:lnTo>
                    <a:pt x="2035" y="2511"/>
                  </a:lnTo>
                  <a:lnTo>
                    <a:pt x="2098" y="2481"/>
                  </a:lnTo>
                  <a:lnTo>
                    <a:pt x="2157" y="2448"/>
                  </a:lnTo>
                  <a:lnTo>
                    <a:pt x="2215" y="2409"/>
                  </a:lnTo>
                  <a:lnTo>
                    <a:pt x="2269" y="2366"/>
                  </a:lnTo>
                  <a:lnTo>
                    <a:pt x="2319" y="2319"/>
                  </a:lnTo>
                  <a:lnTo>
                    <a:pt x="2366" y="2269"/>
                  </a:lnTo>
                  <a:lnTo>
                    <a:pt x="2409" y="2215"/>
                  </a:lnTo>
                  <a:lnTo>
                    <a:pt x="2448" y="2157"/>
                  </a:lnTo>
                  <a:lnTo>
                    <a:pt x="2481" y="2098"/>
                  </a:lnTo>
                  <a:lnTo>
                    <a:pt x="2511" y="2035"/>
                  </a:lnTo>
                  <a:lnTo>
                    <a:pt x="2536" y="1969"/>
                  </a:lnTo>
                  <a:lnTo>
                    <a:pt x="2555" y="1902"/>
                  </a:lnTo>
                  <a:lnTo>
                    <a:pt x="2569" y="1832"/>
                  </a:lnTo>
                  <a:lnTo>
                    <a:pt x="2579" y="1761"/>
                  </a:lnTo>
                  <a:lnTo>
                    <a:pt x="2582" y="1687"/>
                  </a:lnTo>
                  <a:lnTo>
                    <a:pt x="2579" y="1613"/>
                  </a:lnTo>
                  <a:lnTo>
                    <a:pt x="2569" y="1542"/>
                  </a:lnTo>
                  <a:lnTo>
                    <a:pt x="2555" y="1472"/>
                  </a:lnTo>
                  <a:lnTo>
                    <a:pt x="2536" y="1405"/>
                  </a:lnTo>
                  <a:lnTo>
                    <a:pt x="2511" y="1339"/>
                  </a:lnTo>
                  <a:lnTo>
                    <a:pt x="2481" y="1276"/>
                  </a:lnTo>
                  <a:lnTo>
                    <a:pt x="2448" y="1217"/>
                  </a:lnTo>
                  <a:lnTo>
                    <a:pt x="2409" y="1159"/>
                  </a:lnTo>
                  <a:lnTo>
                    <a:pt x="2366" y="1105"/>
                  </a:lnTo>
                  <a:lnTo>
                    <a:pt x="2319" y="1055"/>
                  </a:lnTo>
                  <a:lnTo>
                    <a:pt x="2269" y="1008"/>
                  </a:lnTo>
                  <a:lnTo>
                    <a:pt x="2215" y="965"/>
                  </a:lnTo>
                  <a:lnTo>
                    <a:pt x="2157" y="926"/>
                  </a:lnTo>
                  <a:lnTo>
                    <a:pt x="2098" y="893"/>
                  </a:lnTo>
                  <a:lnTo>
                    <a:pt x="2035" y="863"/>
                  </a:lnTo>
                  <a:lnTo>
                    <a:pt x="1969" y="838"/>
                  </a:lnTo>
                  <a:lnTo>
                    <a:pt x="1902" y="819"/>
                  </a:lnTo>
                  <a:lnTo>
                    <a:pt x="1832" y="805"/>
                  </a:lnTo>
                  <a:lnTo>
                    <a:pt x="1761" y="795"/>
                  </a:lnTo>
                  <a:lnTo>
                    <a:pt x="1687" y="792"/>
                  </a:lnTo>
                  <a:close/>
                  <a:moveTo>
                    <a:pt x="1344" y="0"/>
                  </a:moveTo>
                  <a:lnTo>
                    <a:pt x="2032" y="0"/>
                  </a:lnTo>
                  <a:lnTo>
                    <a:pt x="2032" y="339"/>
                  </a:lnTo>
                  <a:lnTo>
                    <a:pt x="2108" y="362"/>
                  </a:lnTo>
                  <a:lnTo>
                    <a:pt x="2184" y="390"/>
                  </a:lnTo>
                  <a:lnTo>
                    <a:pt x="2256" y="420"/>
                  </a:lnTo>
                  <a:lnTo>
                    <a:pt x="2328" y="454"/>
                  </a:lnTo>
                  <a:lnTo>
                    <a:pt x="2397" y="493"/>
                  </a:lnTo>
                  <a:lnTo>
                    <a:pt x="2637" y="252"/>
                  </a:lnTo>
                  <a:lnTo>
                    <a:pt x="3119" y="739"/>
                  </a:lnTo>
                  <a:lnTo>
                    <a:pt x="2878" y="979"/>
                  </a:lnTo>
                  <a:lnTo>
                    <a:pt x="2917" y="1048"/>
                  </a:lnTo>
                  <a:lnTo>
                    <a:pt x="2952" y="1119"/>
                  </a:lnTo>
                  <a:lnTo>
                    <a:pt x="2982" y="1191"/>
                  </a:lnTo>
                  <a:lnTo>
                    <a:pt x="3009" y="1267"/>
                  </a:lnTo>
                  <a:lnTo>
                    <a:pt x="3031" y="1344"/>
                  </a:lnTo>
                  <a:lnTo>
                    <a:pt x="3374" y="1344"/>
                  </a:lnTo>
                  <a:lnTo>
                    <a:pt x="3374" y="2030"/>
                  </a:lnTo>
                  <a:lnTo>
                    <a:pt x="3033" y="2030"/>
                  </a:lnTo>
                  <a:lnTo>
                    <a:pt x="3009" y="2106"/>
                  </a:lnTo>
                  <a:lnTo>
                    <a:pt x="2982" y="2181"/>
                  </a:lnTo>
                  <a:lnTo>
                    <a:pt x="2952" y="2253"/>
                  </a:lnTo>
                  <a:lnTo>
                    <a:pt x="2918" y="2325"/>
                  </a:lnTo>
                  <a:lnTo>
                    <a:pt x="2879" y="2393"/>
                  </a:lnTo>
                  <a:lnTo>
                    <a:pt x="3120" y="2635"/>
                  </a:lnTo>
                  <a:lnTo>
                    <a:pt x="2636" y="3119"/>
                  </a:lnTo>
                  <a:lnTo>
                    <a:pt x="2395" y="2878"/>
                  </a:lnTo>
                  <a:lnTo>
                    <a:pt x="2326" y="2917"/>
                  </a:lnTo>
                  <a:lnTo>
                    <a:pt x="2256" y="2952"/>
                  </a:lnTo>
                  <a:lnTo>
                    <a:pt x="2183" y="2982"/>
                  </a:lnTo>
                  <a:lnTo>
                    <a:pt x="2108" y="3009"/>
                  </a:lnTo>
                  <a:lnTo>
                    <a:pt x="2031" y="3031"/>
                  </a:lnTo>
                  <a:lnTo>
                    <a:pt x="2031" y="3374"/>
                  </a:lnTo>
                  <a:lnTo>
                    <a:pt x="1344" y="3374"/>
                  </a:lnTo>
                  <a:lnTo>
                    <a:pt x="1344" y="3029"/>
                  </a:lnTo>
                  <a:lnTo>
                    <a:pt x="1268" y="3007"/>
                  </a:lnTo>
                  <a:lnTo>
                    <a:pt x="1193" y="2980"/>
                  </a:lnTo>
                  <a:lnTo>
                    <a:pt x="1121" y="2950"/>
                  </a:lnTo>
                  <a:lnTo>
                    <a:pt x="1049" y="2915"/>
                  </a:lnTo>
                  <a:lnTo>
                    <a:pt x="981" y="2877"/>
                  </a:lnTo>
                  <a:lnTo>
                    <a:pt x="739" y="3117"/>
                  </a:lnTo>
                  <a:lnTo>
                    <a:pt x="255" y="2633"/>
                  </a:lnTo>
                  <a:lnTo>
                    <a:pt x="496" y="2392"/>
                  </a:lnTo>
                  <a:lnTo>
                    <a:pt x="457" y="2324"/>
                  </a:lnTo>
                  <a:lnTo>
                    <a:pt x="422" y="2253"/>
                  </a:lnTo>
                  <a:lnTo>
                    <a:pt x="392" y="2181"/>
                  </a:lnTo>
                  <a:lnTo>
                    <a:pt x="365" y="2105"/>
                  </a:lnTo>
                  <a:lnTo>
                    <a:pt x="343" y="2027"/>
                  </a:lnTo>
                  <a:lnTo>
                    <a:pt x="0" y="2027"/>
                  </a:lnTo>
                  <a:lnTo>
                    <a:pt x="0" y="1342"/>
                  </a:lnTo>
                  <a:lnTo>
                    <a:pt x="339" y="1342"/>
                  </a:lnTo>
                  <a:lnTo>
                    <a:pt x="362" y="1266"/>
                  </a:lnTo>
                  <a:lnTo>
                    <a:pt x="390" y="1190"/>
                  </a:lnTo>
                  <a:lnTo>
                    <a:pt x="420" y="1118"/>
                  </a:lnTo>
                  <a:lnTo>
                    <a:pt x="454" y="1046"/>
                  </a:lnTo>
                  <a:lnTo>
                    <a:pt x="493" y="977"/>
                  </a:lnTo>
                  <a:lnTo>
                    <a:pt x="252" y="737"/>
                  </a:lnTo>
                  <a:lnTo>
                    <a:pt x="739" y="255"/>
                  </a:lnTo>
                  <a:lnTo>
                    <a:pt x="979" y="496"/>
                  </a:lnTo>
                  <a:lnTo>
                    <a:pt x="1048" y="457"/>
                  </a:lnTo>
                  <a:lnTo>
                    <a:pt x="1119" y="422"/>
                  </a:lnTo>
                  <a:lnTo>
                    <a:pt x="1191" y="392"/>
                  </a:lnTo>
                  <a:lnTo>
                    <a:pt x="1267" y="365"/>
                  </a:lnTo>
                  <a:lnTo>
                    <a:pt x="1344" y="343"/>
                  </a:lnTo>
                  <a:lnTo>
                    <a:pt x="13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847"/>
            <p:cNvSpPr/>
            <p:nvPr/>
          </p:nvSpPr>
          <p:spPr bwMode="auto">
            <a:xfrm>
              <a:off x="3251200" y="6269038"/>
              <a:ext cx="77788" cy="166687"/>
            </a:xfrm>
            <a:custGeom>
              <a:avLst/>
              <a:gdLst>
                <a:gd name="T0" fmla="*/ 382 w 679"/>
                <a:gd name="T1" fmla="*/ 10 h 1466"/>
                <a:gd name="T2" fmla="*/ 427 w 679"/>
                <a:gd name="T3" fmla="*/ 55 h 1466"/>
                <a:gd name="T4" fmla="*/ 437 w 679"/>
                <a:gd name="T5" fmla="*/ 165 h 1466"/>
                <a:gd name="T6" fmla="*/ 532 w 679"/>
                <a:gd name="T7" fmla="*/ 212 h 1466"/>
                <a:gd name="T8" fmla="*/ 601 w 679"/>
                <a:gd name="T9" fmla="*/ 276 h 1466"/>
                <a:gd name="T10" fmla="*/ 613 w 679"/>
                <a:gd name="T11" fmla="*/ 338 h 1466"/>
                <a:gd name="T12" fmla="*/ 582 w 679"/>
                <a:gd name="T13" fmla="*/ 396 h 1466"/>
                <a:gd name="T14" fmla="*/ 524 w 679"/>
                <a:gd name="T15" fmla="*/ 421 h 1466"/>
                <a:gd name="T16" fmla="*/ 462 w 679"/>
                <a:gd name="T17" fmla="*/ 406 h 1466"/>
                <a:gd name="T18" fmla="*/ 408 w 679"/>
                <a:gd name="T19" fmla="*/ 363 h 1466"/>
                <a:gd name="T20" fmla="*/ 339 w 679"/>
                <a:gd name="T21" fmla="*/ 346 h 1466"/>
                <a:gd name="T22" fmla="*/ 258 w 679"/>
                <a:gd name="T23" fmla="*/ 370 h 1466"/>
                <a:gd name="T24" fmla="*/ 205 w 679"/>
                <a:gd name="T25" fmla="*/ 433 h 1466"/>
                <a:gd name="T26" fmla="*/ 197 w 679"/>
                <a:gd name="T27" fmla="*/ 519 h 1466"/>
                <a:gd name="T28" fmla="*/ 236 w 679"/>
                <a:gd name="T29" fmla="*/ 593 h 1466"/>
                <a:gd name="T30" fmla="*/ 309 w 679"/>
                <a:gd name="T31" fmla="*/ 633 h 1466"/>
                <a:gd name="T32" fmla="*/ 429 w 679"/>
                <a:gd name="T33" fmla="*/ 648 h 1466"/>
                <a:gd name="T34" fmla="*/ 547 w 679"/>
                <a:gd name="T35" fmla="*/ 707 h 1466"/>
                <a:gd name="T36" fmla="*/ 632 w 679"/>
                <a:gd name="T37" fmla="*/ 805 h 1466"/>
                <a:gd name="T38" fmla="*/ 676 w 679"/>
                <a:gd name="T39" fmla="*/ 930 h 1466"/>
                <a:gd name="T40" fmla="*/ 667 w 679"/>
                <a:gd name="T41" fmla="*/ 1065 h 1466"/>
                <a:gd name="T42" fmla="*/ 610 w 679"/>
                <a:gd name="T43" fmla="*/ 1181 h 1466"/>
                <a:gd name="T44" fmla="*/ 515 w 679"/>
                <a:gd name="T45" fmla="*/ 1267 h 1466"/>
                <a:gd name="T46" fmla="*/ 436 w 679"/>
                <a:gd name="T47" fmla="*/ 1369 h 1466"/>
                <a:gd name="T48" fmla="*/ 415 w 679"/>
                <a:gd name="T49" fmla="*/ 1430 h 1466"/>
                <a:gd name="T50" fmla="*/ 361 w 679"/>
                <a:gd name="T51" fmla="*/ 1464 h 1466"/>
                <a:gd name="T52" fmla="*/ 296 w 679"/>
                <a:gd name="T53" fmla="*/ 1457 h 1466"/>
                <a:gd name="T54" fmla="*/ 252 w 679"/>
                <a:gd name="T55" fmla="*/ 1412 h 1466"/>
                <a:gd name="T56" fmla="*/ 242 w 679"/>
                <a:gd name="T57" fmla="*/ 1301 h 1466"/>
                <a:gd name="T58" fmla="*/ 146 w 679"/>
                <a:gd name="T59" fmla="*/ 1255 h 1466"/>
                <a:gd name="T60" fmla="*/ 78 w 679"/>
                <a:gd name="T61" fmla="*/ 1191 h 1466"/>
                <a:gd name="T62" fmla="*/ 66 w 679"/>
                <a:gd name="T63" fmla="*/ 1129 h 1466"/>
                <a:gd name="T64" fmla="*/ 96 w 679"/>
                <a:gd name="T65" fmla="*/ 1071 h 1466"/>
                <a:gd name="T66" fmla="*/ 155 w 679"/>
                <a:gd name="T67" fmla="*/ 1045 h 1466"/>
                <a:gd name="T68" fmla="*/ 216 w 679"/>
                <a:gd name="T69" fmla="*/ 1061 h 1466"/>
                <a:gd name="T70" fmla="*/ 272 w 679"/>
                <a:gd name="T71" fmla="*/ 1104 h 1466"/>
                <a:gd name="T72" fmla="*/ 340 w 679"/>
                <a:gd name="T73" fmla="*/ 1122 h 1466"/>
                <a:gd name="T74" fmla="*/ 421 w 679"/>
                <a:gd name="T75" fmla="*/ 1096 h 1466"/>
                <a:gd name="T76" fmla="*/ 474 w 679"/>
                <a:gd name="T77" fmla="*/ 1033 h 1466"/>
                <a:gd name="T78" fmla="*/ 482 w 679"/>
                <a:gd name="T79" fmla="*/ 947 h 1466"/>
                <a:gd name="T80" fmla="*/ 442 w 679"/>
                <a:gd name="T81" fmla="*/ 873 h 1466"/>
                <a:gd name="T82" fmla="*/ 369 w 679"/>
                <a:gd name="T83" fmla="*/ 834 h 1466"/>
                <a:gd name="T84" fmla="*/ 249 w 679"/>
                <a:gd name="T85" fmla="*/ 819 h 1466"/>
                <a:gd name="T86" fmla="*/ 132 w 679"/>
                <a:gd name="T87" fmla="*/ 760 h 1466"/>
                <a:gd name="T88" fmla="*/ 47 w 679"/>
                <a:gd name="T89" fmla="*/ 662 h 1466"/>
                <a:gd name="T90" fmla="*/ 3 w 679"/>
                <a:gd name="T91" fmla="*/ 537 h 1466"/>
                <a:gd name="T92" fmla="*/ 12 w 679"/>
                <a:gd name="T93" fmla="*/ 402 h 1466"/>
                <a:gd name="T94" fmla="*/ 68 w 679"/>
                <a:gd name="T95" fmla="*/ 286 h 1466"/>
                <a:gd name="T96" fmla="*/ 163 w 679"/>
                <a:gd name="T97" fmla="*/ 200 h 1466"/>
                <a:gd name="T98" fmla="*/ 243 w 679"/>
                <a:gd name="T99" fmla="*/ 97 h 1466"/>
                <a:gd name="T100" fmla="*/ 264 w 679"/>
                <a:gd name="T101" fmla="*/ 37 h 1466"/>
                <a:gd name="T102" fmla="*/ 318 w 679"/>
                <a:gd name="T103" fmla="*/ 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9" h="1466">
                  <a:moveTo>
                    <a:pt x="340" y="0"/>
                  </a:moveTo>
                  <a:lnTo>
                    <a:pt x="361" y="3"/>
                  </a:lnTo>
                  <a:lnTo>
                    <a:pt x="382" y="10"/>
                  </a:lnTo>
                  <a:lnTo>
                    <a:pt x="400" y="21"/>
                  </a:lnTo>
                  <a:lnTo>
                    <a:pt x="416" y="37"/>
                  </a:lnTo>
                  <a:lnTo>
                    <a:pt x="427" y="55"/>
                  </a:lnTo>
                  <a:lnTo>
                    <a:pt x="434" y="76"/>
                  </a:lnTo>
                  <a:lnTo>
                    <a:pt x="437" y="97"/>
                  </a:lnTo>
                  <a:lnTo>
                    <a:pt x="437" y="165"/>
                  </a:lnTo>
                  <a:lnTo>
                    <a:pt x="470" y="177"/>
                  </a:lnTo>
                  <a:lnTo>
                    <a:pt x="503" y="192"/>
                  </a:lnTo>
                  <a:lnTo>
                    <a:pt x="532" y="212"/>
                  </a:lnTo>
                  <a:lnTo>
                    <a:pt x="561" y="233"/>
                  </a:lnTo>
                  <a:lnTo>
                    <a:pt x="586" y="258"/>
                  </a:lnTo>
                  <a:lnTo>
                    <a:pt x="601" y="276"/>
                  </a:lnTo>
                  <a:lnTo>
                    <a:pt x="609" y="296"/>
                  </a:lnTo>
                  <a:lnTo>
                    <a:pt x="613" y="317"/>
                  </a:lnTo>
                  <a:lnTo>
                    <a:pt x="613" y="338"/>
                  </a:lnTo>
                  <a:lnTo>
                    <a:pt x="607" y="359"/>
                  </a:lnTo>
                  <a:lnTo>
                    <a:pt x="598" y="378"/>
                  </a:lnTo>
                  <a:lnTo>
                    <a:pt x="582" y="396"/>
                  </a:lnTo>
                  <a:lnTo>
                    <a:pt x="565" y="409"/>
                  </a:lnTo>
                  <a:lnTo>
                    <a:pt x="545" y="418"/>
                  </a:lnTo>
                  <a:lnTo>
                    <a:pt x="524" y="421"/>
                  </a:lnTo>
                  <a:lnTo>
                    <a:pt x="503" y="421"/>
                  </a:lnTo>
                  <a:lnTo>
                    <a:pt x="481" y="416"/>
                  </a:lnTo>
                  <a:lnTo>
                    <a:pt x="462" y="406"/>
                  </a:lnTo>
                  <a:lnTo>
                    <a:pt x="445" y="392"/>
                  </a:lnTo>
                  <a:lnTo>
                    <a:pt x="427" y="375"/>
                  </a:lnTo>
                  <a:lnTo>
                    <a:pt x="408" y="363"/>
                  </a:lnTo>
                  <a:lnTo>
                    <a:pt x="386" y="353"/>
                  </a:lnTo>
                  <a:lnTo>
                    <a:pt x="363" y="348"/>
                  </a:lnTo>
                  <a:lnTo>
                    <a:pt x="339" y="346"/>
                  </a:lnTo>
                  <a:lnTo>
                    <a:pt x="309" y="349"/>
                  </a:lnTo>
                  <a:lnTo>
                    <a:pt x="283" y="357"/>
                  </a:lnTo>
                  <a:lnTo>
                    <a:pt x="258" y="370"/>
                  </a:lnTo>
                  <a:lnTo>
                    <a:pt x="237" y="387"/>
                  </a:lnTo>
                  <a:lnTo>
                    <a:pt x="218" y="409"/>
                  </a:lnTo>
                  <a:lnTo>
                    <a:pt x="205" y="433"/>
                  </a:lnTo>
                  <a:lnTo>
                    <a:pt x="197" y="461"/>
                  </a:lnTo>
                  <a:lnTo>
                    <a:pt x="194" y="491"/>
                  </a:lnTo>
                  <a:lnTo>
                    <a:pt x="197" y="519"/>
                  </a:lnTo>
                  <a:lnTo>
                    <a:pt x="205" y="547"/>
                  </a:lnTo>
                  <a:lnTo>
                    <a:pt x="218" y="571"/>
                  </a:lnTo>
                  <a:lnTo>
                    <a:pt x="236" y="593"/>
                  </a:lnTo>
                  <a:lnTo>
                    <a:pt x="257" y="611"/>
                  </a:lnTo>
                  <a:lnTo>
                    <a:pt x="283" y="625"/>
                  </a:lnTo>
                  <a:lnTo>
                    <a:pt x="309" y="633"/>
                  </a:lnTo>
                  <a:lnTo>
                    <a:pt x="339" y="636"/>
                  </a:lnTo>
                  <a:lnTo>
                    <a:pt x="385" y="639"/>
                  </a:lnTo>
                  <a:lnTo>
                    <a:pt x="429" y="648"/>
                  </a:lnTo>
                  <a:lnTo>
                    <a:pt x="471" y="662"/>
                  </a:lnTo>
                  <a:lnTo>
                    <a:pt x="511" y="683"/>
                  </a:lnTo>
                  <a:lnTo>
                    <a:pt x="547" y="707"/>
                  </a:lnTo>
                  <a:lnTo>
                    <a:pt x="579" y="736"/>
                  </a:lnTo>
                  <a:lnTo>
                    <a:pt x="608" y="769"/>
                  </a:lnTo>
                  <a:lnTo>
                    <a:pt x="632" y="805"/>
                  </a:lnTo>
                  <a:lnTo>
                    <a:pt x="652" y="843"/>
                  </a:lnTo>
                  <a:lnTo>
                    <a:pt x="667" y="885"/>
                  </a:lnTo>
                  <a:lnTo>
                    <a:pt x="676" y="930"/>
                  </a:lnTo>
                  <a:lnTo>
                    <a:pt x="679" y="976"/>
                  </a:lnTo>
                  <a:lnTo>
                    <a:pt x="676" y="1021"/>
                  </a:lnTo>
                  <a:lnTo>
                    <a:pt x="667" y="1065"/>
                  </a:lnTo>
                  <a:lnTo>
                    <a:pt x="653" y="1106"/>
                  </a:lnTo>
                  <a:lnTo>
                    <a:pt x="634" y="1145"/>
                  </a:lnTo>
                  <a:lnTo>
                    <a:pt x="610" y="1181"/>
                  </a:lnTo>
                  <a:lnTo>
                    <a:pt x="582" y="1214"/>
                  </a:lnTo>
                  <a:lnTo>
                    <a:pt x="551" y="1242"/>
                  </a:lnTo>
                  <a:lnTo>
                    <a:pt x="515" y="1267"/>
                  </a:lnTo>
                  <a:lnTo>
                    <a:pt x="477" y="1286"/>
                  </a:lnTo>
                  <a:lnTo>
                    <a:pt x="436" y="1301"/>
                  </a:lnTo>
                  <a:lnTo>
                    <a:pt x="436" y="1369"/>
                  </a:lnTo>
                  <a:lnTo>
                    <a:pt x="433" y="1391"/>
                  </a:lnTo>
                  <a:lnTo>
                    <a:pt x="426" y="1412"/>
                  </a:lnTo>
                  <a:lnTo>
                    <a:pt x="415" y="1430"/>
                  </a:lnTo>
                  <a:lnTo>
                    <a:pt x="399" y="1445"/>
                  </a:lnTo>
                  <a:lnTo>
                    <a:pt x="382" y="1457"/>
                  </a:lnTo>
                  <a:lnTo>
                    <a:pt x="361" y="1464"/>
                  </a:lnTo>
                  <a:lnTo>
                    <a:pt x="339" y="1466"/>
                  </a:lnTo>
                  <a:lnTo>
                    <a:pt x="317" y="1464"/>
                  </a:lnTo>
                  <a:lnTo>
                    <a:pt x="296" y="1457"/>
                  </a:lnTo>
                  <a:lnTo>
                    <a:pt x="279" y="1445"/>
                  </a:lnTo>
                  <a:lnTo>
                    <a:pt x="263" y="1430"/>
                  </a:lnTo>
                  <a:lnTo>
                    <a:pt x="252" y="1412"/>
                  </a:lnTo>
                  <a:lnTo>
                    <a:pt x="245" y="1391"/>
                  </a:lnTo>
                  <a:lnTo>
                    <a:pt x="242" y="1369"/>
                  </a:lnTo>
                  <a:lnTo>
                    <a:pt x="242" y="1301"/>
                  </a:lnTo>
                  <a:lnTo>
                    <a:pt x="208" y="1289"/>
                  </a:lnTo>
                  <a:lnTo>
                    <a:pt x="176" y="1274"/>
                  </a:lnTo>
                  <a:lnTo>
                    <a:pt x="146" y="1255"/>
                  </a:lnTo>
                  <a:lnTo>
                    <a:pt x="118" y="1234"/>
                  </a:lnTo>
                  <a:lnTo>
                    <a:pt x="92" y="1208"/>
                  </a:lnTo>
                  <a:lnTo>
                    <a:pt x="78" y="1191"/>
                  </a:lnTo>
                  <a:lnTo>
                    <a:pt x="69" y="1171"/>
                  </a:lnTo>
                  <a:lnTo>
                    <a:pt x="65" y="1149"/>
                  </a:lnTo>
                  <a:lnTo>
                    <a:pt x="66" y="1129"/>
                  </a:lnTo>
                  <a:lnTo>
                    <a:pt x="71" y="1107"/>
                  </a:lnTo>
                  <a:lnTo>
                    <a:pt x="81" y="1088"/>
                  </a:lnTo>
                  <a:lnTo>
                    <a:pt x="96" y="1071"/>
                  </a:lnTo>
                  <a:lnTo>
                    <a:pt x="114" y="1058"/>
                  </a:lnTo>
                  <a:lnTo>
                    <a:pt x="135" y="1049"/>
                  </a:lnTo>
                  <a:lnTo>
                    <a:pt x="155" y="1045"/>
                  </a:lnTo>
                  <a:lnTo>
                    <a:pt x="176" y="1046"/>
                  </a:lnTo>
                  <a:lnTo>
                    <a:pt x="197" y="1051"/>
                  </a:lnTo>
                  <a:lnTo>
                    <a:pt x="216" y="1061"/>
                  </a:lnTo>
                  <a:lnTo>
                    <a:pt x="234" y="1076"/>
                  </a:lnTo>
                  <a:lnTo>
                    <a:pt x="251" y="1092"/>
                  </a:lnTo>
                  <a:lnTo>
                    <a:pt x="272" y="1104"/>
                  </a:lnTo>
                  <a:lnTo>
                    <a:pt x="293" y="1113"/>
                  </a:lnTo>
                  <a:lnTo>
                    <a:pt x="315" y="1119"/>
                  </a:lnTo>
                  <a:lnTo>
                    <a:pt x="340" y="1122"/>
                  </a:lnTo>
                  <a:lnTo>
                    <a:pt x="369" y="1118"/>
                  </a:lnTo>
                  <a:lnTo>
                    <a:pt x="396" y="1110"/>
                  </a:lnTo>
                  <a:lnTo>
                    <a:pt x="421" y="1096"/>
                  </a:lnTo>
                  <a:lnTo>
                    <a:pt x="442" y="1079"/>
                  </a:lnTo>
                  <a:lnTo>
                    <a:pt x="460" y="1057"/>
                  </a:lnTo>
                  <a:lnTo>
                    <a:pt x="474" y="1033"/>
                  </a:lnTo>
                  <a:lnTo>
                    <a:pt x="482" y="1005"/>
                  </a:lnTo>
                  <a:lnTo>
                    <a:pt x="485" y="976"/>
                  </a:lnTo>
                  <a:lnTo>
                    <a:pt x="482" y="947"/>
                  </a:lnTo>
                  <a:lnTo>
                    <a:pt x="474" y="920"/>
                  </a:lnTo>
                  <a:lnTo>
                    <a:pt x="461" y="895"/>
                  </a:lnTo>
                  <a:lnTo>
                    <a:pt x="442" y="873"/>
                  </a:lnTo>
                  <a:lnTo>
                    <a:pt x="421" y="856"/>
                  </a:lnTo>
                  <a:lnTo>
                    <a:pt x="396" y="842"/>
                  </a:lnTo>
                  <a:lnTo>
                    <a:pt x="369" y="834"/>
                  </a:lnTo>
                  <a:lnTo>
                    <a:pt x="340" y="831"/>
                  </a:lnTo>
                  <a:lnTo>
                    <a:pt x="294" y="828"/>
                  </a:lnTo>
                  <a:lnTo>
                    <a:pt x="249" y="819"/>
                  </a:lnTo>
                  <a:lnTo>
                    <a:pt x="207" y="804"/>
                  </a:lnTo>
                  <a:lnTo>
                    <a:pt x="168" y="784"/>
                  </a:lnTo>
                  <a:lnTo>
                    <a:pt x="132" y="760"/>
                  </a:lnTo>
                  <a:lnTo>
                    <a:pt x="100" y="731"/>
                  </a:lnTo>
                  <a:lnTo>
                    <a:pt x="70" y="698"/>
                  </a:lnTo>
                  <a:lnTo>
                    <a:pt x="47" y="662"/>
                  </a:lnTo>
                  <a:lnTo>
                    <a:pt x="26" y="623"/>
                  </a:lnTo>
                  <a:lnTo>
                    <a:pt x="12" y="581"/>
                  </a:lnTo>
                  <a:lnTo>
                    <a:pt x="3" y="537"/>
                  </a:lnTo>
                  <a:lnTo>
                    <a:pt x="0" y="491"/>
                  </a:lnTo>
                  <a:lnTo>
                    <a:pt x="3" y="446"/>
                  </a:lnTo>
                  <a:lnTo>
                    <a:pt x="12" y="402"/>
                  </a:lnTo>
                  <a:lnTo>
                    <a:pt x="25" y="361"/>
                  </a:lnTo>
                  <a:lnTo>
                    <a:pt x="45" y="322"/>
                  </a:lnTo>
                  <a:lnTo>
                    <a:pt x="68" y="286"/>
                  </a:lnTo>
                  <a:lnTo>
                    <a:pt x="97" y="253"/>
                  </a:lnTo>
                  <a:lnTo>
                    <a:pt x="128" y="225"/>
                  </a:lnTo>
                  <a:lnTo>
                    <a:pt x="163" y="200"/>
                  </a:lnTo>
                  <a:lnTo>
                    <a:pt x="202" y="180"/>
                  </a:lnTo>
                  <a:lnTo>
                    <a:pt x="243" y="165"/>
                  </a:lnTo>
                  <a:lnTo>
                    <a:pt x="243" y="97"/>
                  </a:lnTo>
                  <a:lnTo>
                    <a:pt x="245" y="76"/>
                  </a:lnTo>
                  <a:lnTo>
                    <a:pt x="252" y="55"/>
                  </a:lnTo>
                  <a:lnTo>
                    <a:pt x="264" y="37"/>
                  </a:lnTo>
                  <a:lnTo>
                    <a:pt x="279" y="21"/>
                  </a:lnTo>
                  <a:lnTo>
                    <a:pt x="297" y="10"/>
                  </a:lnTo>
                  <a:lnTo>
                    <a:pt x="318" y="3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6" name="Group 388"/>
          <p:cNvGrpSpPr>
            <a:grpSpLocks noChangeAspect="1"/>
          </p:cNvGrpSpPr>
          <p:nvPr/>
        </p:nvGrpSpPr>
        <p:grpSpPr bwMode="auto">
          <a:xfrm>
            <a:off x="7879080" y="2601595"/>
            <a:ext cx="565785" cy="526415"/>
            <a:chOff x="3376" y="1259"/>
            <a:chExt cx="1545" cy="1439"/>
          </a:xfrm>
          <a:solidFill>
            <a:sysClr val="window" lastClr="FFFFFF"/>
          </a:solidFill>
        </p:grpSpPr>
        <p:sp>
          <p:nvSpPr>
            <p:cNvPr id="17" name="Freeform 390"/>
            <p:cNvSpPr/>
            <p:nvPr/>
          </p:nvSpPr>
          <p:spPr bwMode="auto">
            <a:xfrm>
              <a:off x="3376" y="2059"/>
              <a:ext cx="1545" cy="639"/>
            </a:xfrm>
            <a:custGeom>
              <a:avLst/>
              <a:gdLst>
                <a:gd name="T0" fmla="*/ 4372 w 4634"/>
                <a:gd name="T1" fmla="*/ 12 h 1917"/>
                <a:gd name="T2" fmla="*/ 4496 w 4634"/>
                <a:gd name="T3" fmla="*/ 74 h 1917"/>
                <a:gd name="T4" fmla="*/ 4587 w 4634"/>
                <a:gd name="T5" fmla="*/ 180 h 1917"/>
                <a:gd name="T6" fmla="*/ 4631 w 4634"/>
                <a:gd name="T7" fmla="*/ 313 h 1917"/>
                <a:gd name="T8" fmla="*/ 4620 w 4634"/>
                <a:gd name="T9" fmla="*/ 450 h 1917"/>
                <a:gd name="T10" fmla="*/ 4559 w 4634"/>
                <a:gd name="T11" fmla="*/ 571 h 1917"/>
                <a:gd name="T12" fmla="*/ 4452 w 4634"/>
                <a:gd name="T13" fmla="*/ 664 h 1917"/>
                <a:gd name="T14" fmla="*/ 2735 w 4634"/>
                <a:gd name="T15" fmla="*/ 1615 h 1917"/>
                <a:gd name="T16" fmla="*/ 2577 w 4634"/>
                <a:gd name="T17" fmla="*/ 1614 h 1917"/>
                <a:gd name="T18" fmla="*/ 1381 w 4634"/>
                <a:gd name="T19" fmla="*/ 1342 h 1917"/>
                <a:gd name="T20" fmla="*/ 631 w 4634"/>
                <a:gd name="T21" fmla="*/ 1914 h 1917"/>
                <a:gd name="T22" fmla="*/ 591 w 4634"/>
                <a:gd name="T23" fmla="*/ 1912 h 1917"/>
                <a:gd name="T24" fmla="*/ 11 w 4634"/>
                <a:gd name="T25" fmla="*/ 1158 h 1917"/>
                <a:gd name="T26" fmla="*/ 1 w 4634"/>
                <a:gd name="T27" fmla="*/ 1109 h 1917"/>
                <a:gd name="T28" fmla="*/ 1048 w 4634"/>
                <a:gd name="T29" fmla="*/ 247 h 1917"/>
                <a:gd name="T30" fmla="*/ 1271 w 4634"/>
                <a:gd name="T31" fmla="*/ 109 h 1917"/>
                <a:gd name="T32" fmla="*/ 1485 w 4634"/>
                <a:gd name="T33" fmla="*/ 38 h 1917"/>
                <a:gd name="T34" fmla="*/ 1673 w 4634"/>
                <a:gd name="T35" fmla="*/ 12 h 1917"/>
                <a:gd name="T36" fmla="*/ 1837 w 4634"/>
                <a:gd name="T37" fmla="*/ 17 h 1917"/>
                <a:gd name="T38" fmla="*/ 1947 w 4634"/>
                <a:gd name="T39" fmla="*/ 35 h 1917"/>
                <a:gd name="T40" fmla="*/ 2066 w 4634"/>
                <a:gd name="T41" fmla="*/ 69 h 1917"/>
                <a:gd name="T42" fmla="*/ 2225 w 4634"/>
                <a:gd name="T43" fmla="*/ 116 h 1917"/>
                <a:gd name="T44" fmla="*/ 2382 w 4634"/>
                <a:gd name="T45" fmla="*/ 166 h 1917"/>
                <a:gd name="T46" fmla="*/ 2523 w 4634"/>
                <a:gd name="T47" fmla="*/ 211 h 1917"/>
                <a:gd name="T48" fmla="*/ 2629 w 4634"/>
                <a:gd name="T49" fmla="*/ 246 h 1917"/>
                <a:gd name="T50" fmla="*/ 2685 w 4634"/>
                <a:gd name="T51" fmla="*/ 263 h 1917"/>
                <a:gd name="T52" fmla="*/ 2737 w 4634"/>
                <a:gd name="T53" fmla="*/ 283 h 1917"/>
                <a:gd name="T54" fmla="*/ 2850 w 4634"/>
                <a:gd name="T55" fmla="*/ 370 h 1917"/>
                <a:gd name="T56" fmla="*/ 2912 w 4634"/>
                <a:gd name="T57" fmla="*/ 495 h 1917"/>
                <a:gd name="T58" fmla="*/ 2919 w 4634"/>
                <a:gd name="T59" fmla="*/ 591 h 1917"/>
                <a:gd name="T60" fmla="*/ 2919 w 4634"/>
                <a:gd name="T61" fmla="*/ 594 h 1917"/>
                <a:gd name="T62" fmla="*/ 2910 w 4634"/>
                <a:gd name="T63" fmla="*/ 640 h 1917"/>
                <a:gd name="T64" fmla="*/ 2877 w 4634"/>
                <a:gd name="T65" fmla="*/ 720 h 1917"/>
                <a:gd name="T66" fmla="*/ 2805 w 4634"/>
                <a:gd name="T67" fmla="*/ 800 h 1917"/>
                <a:gd name="T68" fmla="*/ 2690 w 4634"/>
                <a:gd name="T69" fmla="*/ 845 h 1917"/>
                <a:gd name="T70" fmla="*/ 2539 w 4634"/>
                <a:gd name="T71" fmla="*/ 841 h 1917"/>
                <a:gd name="T72" fmla="*/ 1885 w 4634"/>
                <a:gd name="T73" fmla="*/ 643 h 1917"/>
                <a:gd name="T74" fmla="*/ 1843 w 4634"/>
                <a:gd name="T75" fmla="*/ 644 h 1917"/>
                <a:gd name="T76" fmla="*/ 1799 w 4634"/>
                <a:gd name="T77" fmla="*/ 689 h 1917"/>
                <a:gd name="T78" fmla="*/ 1810 w 4634"/>
                <a:gd name="T79" fmla="*/ 750 h 1917"/>
                <a:gd name="T80" fmla="*/ 2441 w 4634"/>
                <a:gd name="T81" fmla="*/ 959 h 1917"/>
                <a:gd name="T82" fmla="*/ 2575 w 4634"/>
                <a:gd name="T83" fmla="*/ 983 h 1917"/>
                <a:gd name="T84" fmla="*/ 2744 w 4634"/>
                <a:gd name="T85" fmla="*/ 975 h 1917"/>
                <a:gd name="T86" fmla="*/ 2885 w 4634"/>
                <a:gd name="T87" fmla="*/ 912 h 1917"/>
                <a:gd name="T88" fmla="*/ 2985 w 4634"/>
                <a:gd name="T89" fmla="*/ 807 h 1917"/>
                <a:gd name="T90" fmla="*/ 3035 w 4634"/>
                <a:gd name="T91" fmla="*/ 696 h 1917"/>
                <a:gd name="T92" fmla="*/ 3061 w 4634"/>
                <a:gd name="T93" fmla="*/ 637 h 1917"/>
                <a:gd name="T94" fmla="*/ 4146 w 4634"/>
                <a:gd name="T95" fmla="*/ 25 h 1917"/>
                <a:gd name="T96" fmla="*/ 4278 w 4634"/>
                <a:gd name="T97" fmla="*/ 0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4" h="1917">
                  <a:moveTo>
                    <a:pt x="4278" y="0"/>
                  </a:moveTo>
                  <a:lnTo>
                    <a:pt x="4326" y="2"/>
                  </a:lnTo>
                  <a:lnTo>
                    <a:pt x="4372" y="12"/>
                  </a:lnTo>
                  <a:lnTo>
                    <a:pt x="4416" y="26"/>
                  </a:lnTo>
                  <a:lnTo>
                    <a:pt x="4458" y="47"/>
                  </a:lnTo>
                  <a:lnTo>
                    <a:pt x="4496" y="74"/>
                  </a:lnTo>
                  <a:lnTo>
                    <a:pt x="4531" y="105"/>
                  </a:lnTo>
                  <a:lnTo>
                    <a:pt x="4562" y="140"/>
                  </a:lnTo>
                  <a:lnTo>
                    <a:pt x="4587" y="180"/>
                  </a:lnTo>
                  <a:lnTo>
                    <a:pt x="4608" y="223"/>
                  </a:lnTo>
                  <a:lnTo>
                    <a:pt x="4622" y="268"/>
                  </a:lnTo>
                  <a:lnTo>
                    <a:pt x="4631" y="313"/>
                  </a:lnTo>
                  <a:lnTo>
                    <a:pt x="4634" y="360"/>
                  </a:lnTo>
                  <a:lnTo>
                    <a:pt x="4629" y="405"/>
                  </a:lnTo>
                  <a:lnTo>
                    <a:pt x="4620" y="450"/>
                  </a:lnTo>
                  <a:lnTo>
                    <a:pt x="4606" y="492"/>
                  </a:lnTo>
                  <a:lnTo>
                    <a:pt x="4584" y="533"/>
                  </a:lnTo>
                  <a:lnTo>
                    <a:pt x="4559" y="571"/>
                  </a:lnTo>
                  <a:lnTo>
                    <a:pt x="4528" y="606"/>
                  </a:lnTo>
                  <a:lnTo>
                    <a:pt x="4493" y="637"/>
                  </a:lnTo>
                  <a:lnTo>
                    <a:pt x="4452" y="664"/>
                  </a:lnTo>
                  <a:lnTo>
                    <a:pt x="2833" y="1577"/>
                  </a:lnTo>
                  <a:lnTo>
                    <a:pt x="2785" y="1600"/>
                  </a:lnTo>
                  <a:lnTo>
                    <a:pt x="2735" y="1615"/>
                  </a:lnTo>
                  <a:lnTo>
                    <a:pt x="2683" y="1622"/>
                  </a:lnTo>
                  <a:lnTo>
                    <a:pt x="2631" y="1622"/>
                  </a:lnTo>
                  <a:lnTo>
                    <a:pt x="2577" y="1614"/>
                  </a:lnTo>
                  <a:lnTo>
                    <a:pt x="1420" y="1339"/>
                  </a:lnTo>
                  <a:lnTo>
                    <a:pt x="1400" y="1338"/>
                  </a:lnTo>
                  <a:lnTo>
                    <a:pt x="1381" y="1342"/>
                  </a:lnTo>
                  <a:lnTo>
                    <a:pt x="1364" y="1352"/>
                  </a:lnTo>
                  <a:lnTo>
                    <a:pt x="646" y="1905"/>
                  </a:lnTo>
                  <a:lnTo>
                    <a:pt x="631" y="1914"/>
                  </a:lnTo>
                  <a:lnTo>
                    <a:pt x="612" y="1917"/>
                  </a:lnTo>
                  <a:lnTo>
                    <a:pt x="605" y="1917"/>
                  </a:lnTo>
                  <a:lnTo>
                    <a:pt x="591" y="1912"/>
                  </a:lnTo>
                  <a:lnTo>
                    <a:pt x="579" y="1905"/>
                  </a:lnTo>
                  <a:lnTo>
                    <a:pt x="567" y="1894"/>
                  </a:lnTo>
                  <a:lnTo>
                    <a:pt x="11" y="1158"/>
                  </a:lnTo>
                  <a:lnTo>
                    <a:pt x="3" y="1142"/>
                  </a:lnTo>
                  <a:lnTo>
                    <a:pt x="0" y="1126"/>
                  </a:lnTo>
                  <a:lnTo>
                    <a:pt x="1" y="1109"/>
                  </a:lnTo>
                  <a:lnTo>
                    <a:pt x="8" y="1093"/>
                  </a:lnTo>
                  <a:lnTo>
                    <a:pt x="21" y="1081"/>
                  </a:lnTo>
                  <a:lnTo>
                    <a:pt x="1048" y="247"/>
                  </a:lnTo>
                  <a:lnTo>
                    <a:pt x="1122" y="194"/>
                  </a:lnTo>
                  <a:lnTo>
                    <a:pt x="1197" y="147"/>
                  </a:lnTo>
                  <a:lnTo>
                    <a:pt x="1271" y="109"/>
                  </a:lnTo>
                  <a:lnTo>
                    <a:pt x="1344" y="80"/>
                  </a:lnTo>
                  <a:lnTo>
                    <a:pt x="1416" y="56"/>
                  </a:lnTo>
                  <a:lnTo>
                    <a:pt x="1485" y="38"/>
                  </a:lnTo>
                  <a:lnTo>
                    <a:pt x="1551" y="25"/>
                  </a:lnTo>
                  <a:lnTo>
                    <a:pt x="1614" y="17"/>
                  </a:lnTo>
                  <a:lnTo>
                    <a:pt x="1673" y="12"/>
                  </a:lnTo>
                  <a:lnTo>
                    <a:pt x="1728" y="11"/>
                  </a:lnTo>
                  <a:lnTo>
                    <a:pt x="1785" y="12"/>
                  </a:lnTo>
                  <a:lnTo>
                    <a:pt x="1837" y="17"/>
                  </a:lnTo>
                  <a:lnTo>
                    <a:pt x="1882" y="22"/>
                  </a:lnTo>
                  <a:lnTo>
                    <a:pt x="1919" y="29"/>
                  </a:lnTo>
                  <a:lnTo>
                    <a:pt x="1947" y="35"/>
                  </a:lnTo>
                  <a:lnTo>
                    <a:pt x="1968" y="40"/>
                  </a:lnTo>
                  <a:lnTo>
                    <a:pt x="2016" y="55"/>
                  </a:lnTo>
                  <a:lnTo>
                    <a:pt x="2066" y="69"/>
                  </a:lnTo>
                  <a:lnTo>
                    <a:pt x="2118" y="84"/>
                  </a:lnTo>
                  <a:lnTo>
                    <a:pt x="2170" y="101"/>
                  </a:lnTo>
                  <a:lnTo>
                    <a:pt x="2225" y="116"/>
                  </a:lnTo>
                  <a:lnTo>
                    <a:pt x="2278" y="133"/>
                  </a:lnTo>
                  <a:lnTo>
                    <a:pt x="2330" y="150"/>
                  </a:lnTo>
                  <a:lnTo>
                    <a:pt x="2382" y="166"/>
                  </a:lnTo>
                  <a:lnTo>
                    <a:pt x="2431" y="183"/>
                  </a:lnTo>
                  <a:lnTo>
                    <a:pt x="2479" y="197"/>
                  </a:lnTo>
                  <a:lnTo>
                    <a:pt x="2523" y="211"/>
                  </a:lnTo>
                  <a:lnTo>
                    <a:pt x="2563" y="223"/>
                  </a:lnTo>
                  <a:lnTo>
                    <a:pt x="2598" y="235"/>
                  </a:lnTo>
                  <a:lnTo>
                    <a:pt x="2629" y="246"/>
                  </a:lnTo>
                  <a:lnTo>
                    <a:pt x="2655" y="253"/>
                  </a:lnTo>
                  <a:lnTo>
                    <a:pt x="2673" y="260"/>
                  </a:lnTo>
                  <a:lnTo>
                    <a:pt x="2685" y="263"/>
                  </a:lnTo>
                  <a:lnTo>
                    <a:pt x="2690" y="266"/>
                  </a:lnTo>
                  <a:lnTo>
                    <a:pt x="2693" y="266"/>
                  </a:lnTo>
                  <a:lnTo>
                    <a:pt x="2737" y="283"/>
                  </a:lnTo>
                  <a:lnTo>
                    <a:pt x="2780" y="306"/>
                  </a:lnTo>
                  <a:lnTo>
                    <a:pt x="2818" y="335"/>
                  </a:lnTo>
                  <a:lnTo>
                    <a:pt x="2850" y="370"/>
                  </a:lnTo>
                  <a:lnTo>
                    <a:pt x="2877" y="408"/>
                  </a:lnTo>
                  <a:lnTo>
                    <a:pt x="2898" y="450"/>
                  </a:lnTo>
                  <a:lnTo>
                    <a:pt x="2912" y="495"/>
                  </a:lnTo>
                  <a:lnTo>
                    <a:pt x="2919" y="543"/>
                  </a:lnTo>
                  <a:lnTo>
                    <a:pt x="2919" y="591"/>
                  </a:lnTo>
                  <a:lnTo>
                    <a:pt x="2919" y="591"/>
                  </a:lnTo>
                  <a:lnTo>
                    <a:pt x="2919" y="592"/>
                  </a:lnTo>
                  <a:lnTo>
                    <a:pt x="2919" y="592"/>
                  </a:lnTo>
                  <a:lnTo>
                    <a:pt x="2919" y="594"/>
                  </a:lnTo>
                  <a:lnTo>
                    <a:pt x="2917" y="603"/>
                  </a:lnTo>
                  <a:lnTo>
                    <a:pt x="2914" y="619"/>
                  </a:lnTo>
                  <a:lnTo>
                    <a:pt x="2910" y="640"/>
                  </a:lnTo>
                  <a:lnTo>
                    <a:pt x="2902" y="665"/>
                  </a:lnTo>
                  <a:lnTo>
                    <a:pt x="2891" y="692"/>
                  </a:lnTo>
                  <a:lnTo>
                    <a:pt x="2877" y="720"/>
                  </a:lnTo>
                  <a:lnTo>
                    <a:pt x="2858" y="748"/>
                  </a:lnTo>
                  <a:lnTo>
                    <a:pt x="2834" y="775"/>
                  </a:lnTo>
                  <a:lnTo>
                    <a:pt x="2805" y="800"/>
                  </a:lnTo>
                  <a:lnTo>
                    <a:pt x="2771" y="820"/>
                  </a:lnTo>
                  <a:lnTo>
                    <a:pt x="2732" y="836"/>
                  </a:lnTo>
                  <a:lnTo>
                    <a:pt x="2690" y="845"/>
                  </a:lnTo>
                  <a:lnTo>
                    <a:pt x="2643" y="850"/>
                  </a:lnTo>
                  <a:lnTo>
                    <a:pt x="2593" y="848"/>
                  </a:lnTo>
                  <a:lnTo>
                    <a:pt x="2539" y="841"/>
                  </a:lnTo>
                  <a:lnTo>
                    <a:pt x="2480" y="829"/>
                  </a:lnTo>
                  <a:lnTo>
                    <a:pt x="2478" y="829"/>
                  </a:lnTo>
                  <a:lnTo>
                    <a:pt x="1885" y="643"/>
                  </a:lnTo>
                  <a:lnTo>
                    <a:pt x="1875" y="641"/>
                  </a:lnTo>
                  <a:lnTo>
                    <a:pt x="1865" y="640"/>
                  </a:lnTo>
                  <a:lnTo>
                    <a:pt x="1843" y="644"/>
                  </a:lnTo>
                  <a:lnTo>
                    <a:pt x="1825" y="654"/>
                  </a:lnTo>
                  <a:lnTo>
                    <a:pt x="1809" y="670"/>
                  </a:lnTo>
                  <a:lnTo>
                    <a:pt x="1799" y="689"/>
                  </a:lnTo>
                  <a:lnTo>
                    <a:pt x="1796" y="710"/>
                  </a:lnTo>
                  <a:lnTo>
                    <a:pt x="1801" y="731"/>
                  </a:lnTo>
                  <a:lnTo>
                    <a:pt x="1810" y="750"/>
                  </a:lnTo>
                  <a:lnTo>
                    <a:pt x="1825" y="765"/>
                  </a:lnTo>
                  <a:lnTo>
                    <a:pt x="1844" y="775"/>
                  </a:lnTo>
                  <a:lnTo>
                    <a:pt x="2441" y="959"/>
                  </a:lnTo>
                  <a:lnTo>
                    <a:pt x="2444" y="961"/>
                  </a:lnTo>
                  <a:lnTo>
                    <a:pt x="2510" y="975"/>
                  </a:lnTo>
                  <a:lnTo>
                    <a:pt x="2575" y="983"/>
                  </a:lnTo>
                  <a:lnTo>
                    <a:pt x="2634" y="986"/>
                  </a:lnTo>
                  <a:lnTo>
                    <a:pt x="2691" y="983"/>
                  </a:lnTo>
                  <a:lnTo>
                    <a:pt x="2744" y="975"/>
                  </a:lnTo>
                  <a:lnTo>
                    <a:pt x="2795" y="959"/>
                  </a:lnTo>
                  <a:lnTo>
                    <a:pt x="2841" y="938"/>
                  </a:lnTo>
                  <a:lnTo>
                    <a:pt x="2885" y="912"/>
                  </a:lnTo>
                  <a:lnTo>
                    <a:pt x="2924" y="879"/>
                  </a:lnTo>
                  <a:lnTo>
                    <a:pt x="2957" y="844"/>
                  </a:lnTo>
                  <a:lnTo>
                    <a:pt x="2985" y="807"/>
                  </a:lnTo>
                  <a:lnTo>
                    <a:pt x="3006" y="769"/>
                  </a:lnTo>
                  <a:lnTo>
                    <a:pt x="3023" y="733"/>
                  </a:lnTo>
                  <a:lnTo>
                    <a:pt x="3035" y="696"/>
                  </a:lnTo>
                  <a:lnTo>
                    <a:pt x="3045" y="664"/>
                  </a:lnTo>
                  <a:lnTo>
                    <a:pt x="3051" y="650"/>
                  </a:lnTo>
                  <a:lnTo>
                    <a:pt x="3061" y="637"/>
                  </a:lnTo>
                  <a:lnTo>
                    <a:pt x="3072" y="627"/>
                  </a:lnTo>
                  <a:lnTo>
                    <a:pt x="4105" y="45"/>
                  </a:lnTo>
                  <a:lnTo>
                    <a:pt x="4146" y="25"/>
                  </a:lnTo>
                  <a:lnTo>
                    <a:pt x="4190" y="11"/>
                  </a:lnTo>
                  <a:lnTo>
                    <a:pt x="4233" y="2"/>
                  </a:lnTo>
                  <a:lnTo>
                    <a:pt x="42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Freeform 391"/>
            <p:cNvSpPr>
              <a:spLocks noEditPoints="1"/>
            </p:cNvSpPr>
            <p:nvPr/>
          </p:nvSpPr>
          <p:spPr bwMode="auto">
            <a:xfrm>
              <a:off x="3944" y="1259"/>
              <a:ext cx="788" cy="716"/>
            </a:xfrm>
            <a:custGeom>
              <a:avLst/>
              <a:gdLst>
                <a:gd name="T0" fmla="*/ 893 w 2364"/>
                <a:gd name="T1" fmla="*/ 918 h 2147"/>
                <a:gd name="T2" fmla="*/ 850 w 2364"/>
                <a:gd name="T3" fmla="*/ 943 h 2147"/>
                <a:gd name="T4" fmla="*/ 823 w 2364"/>
                <a:gd name="T5" fmla="*/ 987 h 2147"/>
                <a:gd name="T6" fmla="*/ 823 w 2364"/>
                <a:gd name="T7" fmla="*/ 1040 h 2147"/>
                <a:gd name="T8" fmla="*/ 850 w 2364"/>
                <a:gd name="T9" fmla="*/ 1084 h 2147"/>
                <a:gd name="T10" fmla="*/ 893 w 2364"/>
                <a:gd name="T11" fmla="*/ 1111 h 2147"/>
                <a:gd name="T12" fmla="*/ 1443 w 2364"/>
                <a:gd name="T13" fmla="*/ 1114 h 2147"/>
                <a:gd name="T14" fmla="*/ 1493 w 2364"/>
                <a:gd name="T15" fmla="*/ 1100 h 2147"/>
                <a:gd name="T16" fmla="*/ 1530 w 2364"/>
                <a:gd name="T17" fmla="*/ 1064 h 2147"/>
                <a:gd name="T18" fmla="*/ 1542 w 2364"/>
                <a:gd name="T19" fmla="*/ 1014 h 2147"/>
                <a:gd name="T20" fmla="*/ 1530 w 2364"/>
                <a:gd name="T21" fmla="*/ 964 h 2147"/>
                <a:gd name="T22" fmla="*/ 1493 w 2364"/>
                <a:gd name="T23" fmla="*/ 928 h 2147"/>
                <a:gd name="T24" fmla="*/ 1443 w 2364"/>
                <a:gd name="T25" fmla="*/ 914 h 2147"/>
                <a:gd name="T26" fmla="*/ 249 w 2364"/>
                <a:gd name="T27" fmla="*/ 251 h 2147"/>
                <a:gd name="T28" fmla="*/ 2115 w 2364"/>
                <a:gd name="T29" fmla="*/ 569 h 2147"/>
                <a:gd name="T30" fmla="*/ 249 w 2364"/>
                <a:gd name="T31" fmla="*/ 251 h 2147"/>
                <a:gd name="T32" fmla="*/ 2239 w 2364"/>
                <a:gd name="T33" fmla="*/ 0 h 2147"/>
                <a:gd name="T34" fmla="*/ 2294 w 2364"/>
                <a:gd name="T35" fmla="*/ 13 h 2147"/>
                <a:gd name="T36" fmla="*/ 2336 w 2364"/>
                <a:gd name="T37" fmla="*/ 48 h 2147"/>
                <a:gd name="T38" fmla="*/ 2360 w 2364"/>
                <a:gd name="T39" fmla="*/ 98 h 2147"/>
                <a:gd name="T40" fmla="*/ 2364 w 2364"/>
                <a:gd name="T41" fmla="*/ 693 h 2147"/>
                <a:gd name="T42" fmla="*/ 2351 w 2364"/>
                <a:gd name="T43" fmla="*/ 748 h 2147"/>
                <a:gd name="T44" fmla="*/ 2318 w 2364"/>
                <a:gd name="T45" fmla="*/ 790 h 2147"/>
                <a:gd name="T46" fmla="*/ 2267 w 2364"/>
                <a:gd name="T47" fmla="*/ 814 h 2147"/>
                <a:gd name="T48" fmla="*/ 2193 w 2364"/>
                <a:gd name="T49" fmla="*/ 818 h 2147"/>
                <a:gd name="T50" fmla="*/ 2190 w 2364"/>
                <a:gd name="T51" fmla="*/ 2051 h 2147"/>
                <a:gd name="T52" fmla="*/ 2166 w 2364"/>
                <a:gd name="T53" fmla="*/ 2100 h 2147"/>
                <a:gd name="T54" fmla="*/ 2122 w 2364"/>
                <a:gd name="T55" fmla="*/ 2134 h 2147"/>
                <a:gd name="T56" fmla="*/ 2068 w 2364"/>
                <a:gd name="T57" fmla="*/ 2147 h 2147"/>
                <a:gd name="T58" fmla="*/ 266 w 2364"/>
                <a:gd name="T59" fmla="*/ 2144 h 2147"/>
                <a:gd name="T60" fmla="*/ 216 w 2364"/>
                <a:gd name="T61" fmla="*/ 2120 h 2147"/>
                <a:gd name="T62" fmla="*/ 183 w 2364"/>
                <a:gd name="T63" fmla="*/ 2078 h 2147"/>
                <a:gd name="T64" fmla="*/ 170 w 2364"/>
                <a:gd name="T65" fmla="*/ 2023 h 2147"/>
                <a:gd name="T66" fmla="*/ 124 w 2364"/>
                <a:gd name="T67" fmla="*/ 818 h 2147"/>
                <a:gd name="T68" fmla="*/ 69 w 2364"/>
                <a:gd name="T69" fmla="*/ 805 h 2147"/>
                <a:gd name="T70" fmla="*/ 27 w 2364"/>
                <a:gd name="T71" fmla="*/ 772 h 2147"/>
                <a:gd name="T72" fmla="*/ 3 w 2364"/>
                <a:gd name="T73" fmla="*/ 721 h 2147"/>
                <a:gd name="T74" fmla="*/ 0 w 2364"/>
                <a:gd name="T75" fmla="*/ 126 h 2147"/>
                <a:gd name="T76" fmla="*/ 13 w 2364"/>
                <a:gd name="T77" fmla="*/ 71 h 2147"/>
                <a:gd name="T78" fmla="*/ 46 w 2364"/>
                <a:gd name="T79" fmla="*/ 29 h 2147"/>
                <a:gd name="T80" fmla="*/ 96 w 2364"/>
                <a:gd name="T81" fmla="*/ 5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4" h="2147">
                  <a:moveTo>
                    <a:pt x="920" y="914"/>
                  </a:moveTo>
                  <a:lnTo>
                    <a:pt x="893" y="918"/>
                  </a:lnTo>
                  <a:lnTo>
                    <a:pt x="870" y="928"/>
                  </a:lnTo>
                  <a:lnTo>
                    <a:pt x="850" y="943"/>
                  </a:lnTo>
                  <a:lnTo>
                    <a:pt x="834" y="964"/>
                  </a:lnTo>
                  <a:lnTo>
                    <a:pt x="823" y="987"/>
                  </a:lnTo>
                  <a:lnTo>
                    <a:pt x="820" y="1014"/>
                  </a:lnTo>
                  <a:lnTo>
                    <a:pt x="823" y="1040"/>
                  </a:lnTo>
                  <a:lnTo>
                    <a:pt x="834" y="1064"/>
                  </a:lnTo>
                  <a:lnTo>
                    <a:pt x="850" y="1084"/>
                  </a:lnTo>
                  <a:lnTo>
                    <a:pt x="870" y="1100"/>
                  </a:lnTo>
                  <a:lnTo>
                    <a:pt x="893" y="1111"/>
                  </a:lnTo>
                  <a:lnTo>
                    <a:pt x="920" y="1114"/>
                  </a:lnTo>
                  <a:lnTo>
                    <a:pt x="1443" y="1114"/>
                  </a:lnTo>
                  <a:lnTo>
                    <a:pt x="1469" y="1111"/>
                  </a:lnTo>
                  <a:lnTo>
                    <a:pt x="1493" y="1100"/>
                  </a:lnTo>
                  <a:lnTo>
                    <a:pt x="1514" y="1084"/>
                  </a:lnTo>
                  <a:lnTo>
                    <a:pt x="1530" y="1064"/>
                  </a:lnTo>
                  <a:lnTo>
                    <a:pt x="1540" y="1040"/>
                  </a:lnTo>
                  <a:lnTo>
                    <a:pt x="1542" y="1014"/>
                  </a:lnTo>
                  <a:lnTo>
                    <a:pt x="1540" y="987"/>
                  </a:lnTo>
                  <a:lnTo>
                    <a:pt x="1530" y="964"/>
                  </a:lnTo>
                  <a:lnTo>
                    <a:pt x="1514" y="943"/>
                  </a:lnTo>
                  <a:lnTo>
                    <a:pt x="1493" y="928"/>
                  </a:lnTo>
                  <a:lnTo>
                    <a:pt x="1469" y="918"/>
                  </a:lnTo>
                  <a:lnTo>
                    <a:pt x="1443" y="914"/>
                  </a:lnTo>
                  <a:lnTo>
                    <a:pt x="920" y="914"/>
                  </a:lnTo>
                  <a:close/>
                  <a:moveTo>
                    <a:pt x="249" y="251"/>
                  </a:moveTo>
                  <a:lnTo>
                    <a:pt x="249" y="569"/>
                  </a:lnTo>
                  <a:lnTo>
                    <a:pt x="2115" y="569"/>
                  </a:lnTo>
                  <a:lnTo>
                    <a:pt x="2115" y="251"/>
                  </a:lnTo>
                  <a:lnTo>
                    <a:pt x="249" y="251"/>
                  </a:lnTo>
                  <a:close/>
                  <a:moveTo>
                    <a:pt x="124" y="0"/>
                  </a:moveTo>
                  <a:lnTo>
                    <a:pt x="2239" y="0"/>
                  </a:lnTo>
                  <a:lnTo>
                    <a:pt x="2267" y="5"/>
                  </a:lnTo>
                  <a:lnTo>
                    <a:pt x="2294" y="13"/>
                  </a:lnTo>
                  <a:lnTo>
                    <a:pt x="2318" y="29"/>
                  </a:lnTo>
                  <a:lnTo>
                    <a:pt x="2336" y="48"/>
                  </a:lnTo>
                  <a:lnTo>
                    <a:pt x="2351" y="71"/>
                  </a:lnTo>
                  <a:lnTo>
                    <a:pt x="2360" y="98"/>
                  </a:lnTo>
                  <a:lnTo>
                    <a:pt x="2364" y="126"/>
                  </a:lnTo>
                  <a:lnTo>
                    <a:pt x="2364" y="693"/>
                  </a:lnTo>
                  <a:lnTo>
                    <a:pt x="2360" y="721"/>
                  </a:lnTo>
                  <a:lnTo>
                    <a:pt x="2351" y="748"/>
                  </a:lnTo>
                  <a:lnTo>
                    <a:pt x="2336" y="772"/>
                  </a:lnTo>
                  <a:lnTo>
                    <a:pt x="2318" y="790"/>
                  </a:lnTo>
                  <a:lnTo>
                    <a:pt x="2294" y="805"/>
                  </a:lnTo>
                  <a:lnTo>
                    <a:pt x="2267" y="814"/>
                  </a:lnTo>
                  <a:lnTo>
                    <a:pt x="2239" y="818"/>
                  </a:lnTo>
                  <a:lnTo>
                    <a:pt x="2193" y="818"/>
                  </a:lnTo>
                  <a:lnTo>
                    <a:pt x="2193" y="2023"/>
                  </a:lnTo>
                  <a:lnTo>
                    <a:pt x="2190" y="2051"/>
                  </a:lnTo>
                  <a:lnTo>
                    <a:pt x="2180" y="2078"/>
                  </a:lnTo>
                  <a:lnTo>
                    <a:pt x="2166" y="2100"/>
                  </a:lnTo>
                  <a:lnTo>
                    <a:pt x="2146" y="2120"/>
                  </a:lnTo>
                  <a:lnTo>
                    <a:pt x="2122" y="2134"/>
                  </a:lnTo>
                  <a:lnTo>
                    <a:pt x="2097" y="2144"/>
                  </a:lnTo>
                  <a:lnTo>
                    <a:pt x="2068" y="2147"/>
                  </a:lnTo>
                  <a:lnTo>
                    <a:pt x="295" y="2147"/>
                  </a:lnTo>
                  <a:lnTo>
                    <a:pt x="266" y="2144"/>
                  </a:lnTo>
                  <a:lnTo>
                    <a:pt x="240" y="2134"/>
                  </a:lnTo>
                  <a:lnTo>
                    <a:pt x="216" y="2120"/>
                  </a:lnTo>
                  <a:lnTo>
                    <a:pt x="198" y="2100"/>
                  </a:lnTo>
                  <a:lnTo>
                    <a:pt x="183" y="2078"/>
                  </a:lnTo>
                  <a:lnTo>
                    <a:pt x="174" y="2051"/>
                  </a:lnTo>
                  <a:lnTo>
                    <a:pt x="170" y="2023"/>
                  </a:lnTo>
                  <a:lnTo>
                    <a:pt x="170" y="818"/>
                  </a:lnTo>
                  <a:lnTo>
                    <a:pt x="124" y="818"/>
                  </a:lnTo>
                  <a:lnTo>
                    <a:pt x="96" y="814"/>
                  </a:lnTo>
                  <a:lnTo>
                    <a:pt x="69" y="805"/>
                  </a:lnTo>
                  <a:lnTo>
                    <a:pt x="46" y="790"/>
                  </a:lnTo>
                  <a:lnTo>
                    <a:pt x="27" y="772"/>
                  </a:lnTo>
                  <a:lnTo>
                    <a:pt x="13" y="748"/>
                  </a:lnTo>
                  <a:lnTo>
                    <a:pt x="3" y="721"/>
                  </a:lnTo>
                  <a:lnTo>
                    <a:pt x="0" y="693"/>
                  </a:lnTo>
                  <a:lnTo>
                    <a:pt x="0" y="126"/>
                  </a:lnTo>
                  <a:lnTo>
                    <a:pt x="3" y="98"/>
                  </a:lnTo>
                  <a:lnTo>
                    <a:pt x="13" y="71"/>
                  </a:lnTo>
                  <a:lnTo>
                    <a:pt x="27" y="48"/>
                  </a:lnTo>
                  <a:lnTo>
                    <a:pt x="46" y="29"/>
                  </a:lnTo>
                  <a:lnTo>
                    <a:pt x="69" y="13"/>
                  </a:lnTo>
                  <a:lnTo>
                    <a:pt x="96" y="5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9" name="Group 400"/>
          <p:cNvGrpSpPr>
            <a:grpSpLocks noChangeAspect="1"/>
          </p:cNvGrpSpPr>
          <p:nvPr/>
        </p:nvGrpSpPr>
        <p:grpSpPr bwMode="auto">
          <a:xfrm>
            <a:off x="5770880" y="2757170"/>
            <a:ext cx="567690" cy="595630"/>
            <a:chOff x="1851" y="1612"/>
            <a:chExt cx="2534" cy="2659"/>
          </a:xfrm>
          <a:solidFill>
            <a:sysClr val="window" lastClr="FFFFFF"/>
          </a:solidFill>
        </p:grpSpPr>
        <p:sp>
          <p:nvSpPr>
            <p:cNvPr id="20" name="Freeform 402"/>
            <p:cNvSpPr/>
            <p:nvPr/>
          </p:nvSpPr>
          <p:spPr bwMode="auto">
            <a:xfrm>
              <a:off x="1851" y="1612"/>
              <a:ext cx="2471" cy="2472"/>
            </a:xfrm>
            <a:custGeom>
              <a:avLst/>
              <a:gdLst>
                <a:gd name="T0" fmla="*/ 2785 w 4943"/>
                <a:gd name="T1" fmla="*/ 19 h 4944"/>
                <a:gd name="T2" fmla="*/ 3231 w 4943"/>
                <a:gd name="T3" fmla="*/ 119 h 4944"/>
                <a:gd name="T4" fmla="*/ 3639 w 4943"/>
                <a:gd name="T5" fmla="*/ 293 h 4944"/>
                <a:gd name="T6" fmla="*/ 4005 w 4943"/>
                <a:gd name="T7" fmla="*/ 535 h 4944"/>
                <a:gd name="T8" fmla="*/ 4321 w 4943"/>
                <a:gd name="T9" fmla="*/ 835 h 4944"/>
                <a:gd name="T10" fmla="*/ 4579 w 4943"/>
                <a:gd name="T11" fmla="*/ 1183 h 4944"/>
                <a:gd name="T12" fmla="*/ 4773 w 4943"/>
                <a:gd name="T13" fmla="*/ 1573 h 4944"/>
                <a:gd name="T14" fmla="*/ 4896 w 4943"/>
                <a:gd name="T15" fmla="*/ 1993 h 4944"/>
                <a:gd name="T16" fmla="*/ 4943 w 4943"/>
                <a:gd name="T17" fmla="*/ 2438 h 4944"/>
                <a:gd name="T18" fmla="*/ 4906 w 4943"/>
                <a:gd name="T19" fmla="*/ 2896 h 4944"/>
                <a:gd name="T20" fmla="*/ 4820 w 4943"/>
                <a:gd name="T21" fmla="*/ 3225 h 4944"/>
                <a:gd name="T22" fmla="*/ 4765 w 4943"/>
                <a:gd name="T23" fmla="*/ 3249 h 4944"/>
                <a:gd name="T24" fmla="*/ 4682 w 4943"/>
                <a:gd name="T25" fmla="*/ 3221 h 4944"/>
                <a:gd name="T26" fmla="*/ 4230 w 4943"/>
                <a:gd name="T27" fmla="*/ 3088 h 4944"/>
                <a:gd name="T28" fmla="*/ 4221 w 4943"/>
                <a:gd name="T29" fmla="*/ 3030 h 4944"/>
                <a:gd name="T30" fmla="*/ 4301 w 4943"/>
                <a:gd name="T31" fmla="*/ 2635 h 4944"/>
                <a:gd name="T32" fmla="*/ 4297 w 4943"/>
                <a:gd name="T33" fmla="*/ 2248 h 4944"/>
                <a:gd name="T34" fmla="*/ 4211 w 4943"/>
                <a:gd name="T35" fmla="*/ 1881 h 4944"/>
                <a:gd name="T36" fmla="*/ 4055 w 4943"/>
                <a:gd name="T37" fmla="*/ 1542 h 4944"/>
                <a:gd name="T38" fmla="*/ 3836 w 4943"/>
                <a:gd name="T39" fmla="*/ 1242 h 4944"/>
                <a:gd name="T40" fmla="*/ 3560 w 4943"/>
                <a:gd name="T41" fmla="*/ 991 h 4944"/>
                <a:gd name="T42" fmla="*/ 3235 w 4943"/>
                <a:gd name="T43" fmla="*/ 799 h 4944"/>
                <a:gd name="T44" fmla="*/ 2870 w 4943"/>
                <a:gd name="T45" fmla="*/ 677 h 4944"/>
                <a:gd name="T46" fmla="*/ 2471 w 4943"/>
                <a:gd name="T47" fmla="*/ 633 h 4944"/>
                <a:gd name="T48" fmla="*/ 2069 w 4943"/>
                <a:gd name="T49" fmla="*/ 678 h 4944"/>
                <a:gd name="T50" fmla="*/ 1697 w 4943"/>
                <a:gd name="T51" fmla="*/ 804 h 4944"/>
                <a:gd name="T52" fmla="*/ 1367 w 4943"/>
                <a:gd name="T53" fmla="*/ 1004 h 4944"/>
                <a:gd name="T54" fmla="*/ 1085 w 4943"/>
                <a:gd name="T55" fmla="*/ 1267 h 4944"/>
                <a:gd name="T56" fmla="*/ 864 w 4943"/>
                <a:gd name="T57" fmla="*/ 1581 h 4944"/>
                <a:gd name="T58" fmla="*/ 713 w 4943"/>
                <a:gd name="T59" fmla="*/ 1940 h 4944"/>
                <a:gd name="T60" fmla="*/ 640 w 4943"/>
                <a:gd name="T61" fmla="*/ 2333 h 4944"/>
                <a:gd name="T62" fmla="*/ 653 w 4943"/>
                <a:gd name="T63" fmla="*/ 2735 h 4944"/>
                <a:gd name="T64" fmla="*/ 748 w 4943"/>
                <a:gd name="T65" fmla="*/ 3107 h 4944"/>
                <a:gd name="T66" fmla="*/ 914 w 4943"/>
                <a:gd name="T67" fmla="*/ 3444 h 4944"/>
                <a:gd name="T68" fmla="*/ 1141 w 4943"/>
                <a:gd name="T69" fmla="*/ 3735 h 4944"/>
                <a:gd name="T70" fmla="*/ 1422 w 4943"/>
                <a:gd name="T71" fmla="*/ 3976 h 4944"/>
                <a:gd name="T72" fmla="*/ 1744 w 4943"/>
                <a:gd name="T73" fmla="*/ 4156 h 4944"/>
                <a:gd name="T74" fmla="*/ 2100 w 4943"/>
                <a:gd name="T75" fmla="*/ 4271 h 4944"/>
                <a:gd name="T76" fmla="*/ 2480 w 4943"/>
                <a:gd name="T77" fmla="*/ 4308 h 4944"/>
                <a:gd name="T78" fmla="*/ 2766 w 4943"/>
                <a:gd name="T79" fmla="*/ 4288 h 4944"/>
                <a:gd name="T80" fmla="*/ 2812 w 4943"/>
                <a:gd name="T81" fmla="*/ 4333 h 4944"/>
                <a:gd name="T82" fmla="*/ 2941 w 4943"/>
                <a:gd name="T83" fmla="*/ 4868 h 4944"/>
                <a:gd name="T84" fmla="*/ 2895 w 4943"/>
                <a:gd name="T85" fmla="*/ 4907 h 4944"/>
                <a:gd name="T86" fmla="*/ 2458 w 4943"/>
                <a:gd name="T87" fmla="*/ 4944 h 4944"/>
                <a:gd name="T88" fmla="*/ 2031 w 4943"/>
                <a:gd name="T89" fmla="*/ 4904 h 4944"/>
                <a:gd name="T90" fmla="*/ 1623 w 4943"/>
                <a:gd name="T91" fmla="*/ 4791 h 4944"/>
                <a:gd name="T92" fmla="*/ 1243 w 4943"/>
                <a:gd name="T93" fmla="*/ 4614 h 4944"/>
                <a:gd name="T94" fmla="*/ 898 w 4943"/>
                <a:gd name="T95" fmla="*/ 4375 h 4944"/>
                <a:gd name="T96" fmla="*/ 598 w 4943"/>
                <a:gd name="T97" fmla="*/ 4080 h 4944"/>
                <a:gd name="T98" fmla="*/ 350 w 4943"/>
                <a:gd name="T99" fmla="*/ 3739 h 4944"/>
                <a:gd name="T100" fmla="*/ 162 w 4943"/>
                <a:gd name="T101" fmla="*/ 3352 h 4944"/>
                <a:gd name="T102" fmla="*/ 42 w 4943"/>
                <a:gd name="T103" fmla="*/ 2927 h 4944"/>
                <a:gd name="T104" fmla="*/ 0 w 4943"/>
                <a:gd name="T105" fmla="*/ 2470 h 4944"/>
                <a:gd name="T106" fmla="*/ 44 w 4943"/>
                <a:gd name="T107" fmla="*/ 2011 h 4944"/>
                <a:gd name="T108" fmla="*/ 168 w 4943"/>
                <a:gd name="T109" fmla="*/ 1579 h 4944"/>
                <a:gd name="T110" fmla="*/ 365 w 4943"/>
                <a:gd name="T111" fmla="*/ 1183 h 4944"/>
                <a:gd name="T112" fmla="*/ 626 w 4943"/>
                <a:gd name="T113" fmla="*/ 830 h 4944"/>
                <a:gd name="T114" fmla="*/ 943 w 4943"/>
                <a:gd name="T115" fmla="*/ 530 h 4944"/>
                <a:gd name="T116" fmla="*/ 1310 w 4943"/>
                <a:gd name="T117" fmla="*/ 290 h 4944"/>
                <a:gd name="T118" fmla="*/ 1720 w 4943"/>
                <a:gd name="T119" fmla="*/ 118 h 4944"/>
                <a:gd name="T120" fmla="*/ 2161 w 4943"/>
                <a:gd name="T121" fmla="*/ 19 h 4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43" h="4944">
                  <a:moveTo>
                    <a:pt x="2471" y="0"/>
                  </a:moveTo>
                  <a:lnTo>
                    <a:pt x="2630" y="5"/>
                  </a:lnTo>
                  <a:lnTo>
                    <a:pt x="2785" y="19"/>
                  </a:lnTo>
                  <a:lnTo>
                    <a:pt x="2938" y="44"/>
                  </a:lnTo>
                  <a:lnTo>
                    <a:pt x="3086" y="77"/>
                  </a:lnTo>
                  <a:lnTo>
                    <a:pt x="3231" y="119"/>
                  </a:lnTo>
                  <a:lnTo>
                    <a:pt x="3372" y="169"/>
                  </a:lnTo>
                  <a:lnTo>
                    <a:pt x="3509" y="227"/>
                  </a:lnTo>
                  <a:lnTo>
                    <a:pt x="3639" y="293"/>
                  </a:lnTo>
                  <a:lnTo>
                    <a:pt x="3766" y="367"/>
                  </a:lnTo>
                  <a:lnTo>
                    <a:pt x="3889" y="448"/>
                  </a:lnTo>
                  <a:lnTo>
                    <a:pt x="4005" y="535"/>
                  </a:lnTo>
                  <a:lnTo>
                    <a:pt x="4116" y="628"/>
                  </a:lnTo>
                  <a:lnTo>
                    <a:pt x="4221" y="728"/>
                  </a:lnTo>
                  <a:lnTo>
                    <a:pt x="4321" y="835"/>
                  </a:lnTo>
                  <a:lnTo>
                    <a:pt x="4413" y="946"/>
                  </a:lnTo>
                  <a:lnTo>
                    <a:pt x="4500" y="1062"/>
                  </a:lnTo>
                  <a:lnTo>
                    <a:pt x="4579" y="1183"/>
                  </a:lnTo>
                  <a:lnTo>
                    <a:pt x="4651" y="1309"/>
                  </a:lnTo>
                  <a:lnTo>
                    <a:pt x="4715" y="1439"/>
                  </a:lnTo>
                  <a:lnTo>
                    <a:pt x="4773" y="1573"/>
                  </a:lnTo>
                  <a:lnTo>
                    <a:pt x="4822" y="1710"/>
                  </a:lnTo>
                  <a:lnTo>
                    <a:pt x="4864" y="1850"/>
                  </a:lnTo>
                  <a:lnTo>
                    <a:pt x="4896" y="1993"/>
                  </a:lnTo>
                  <a:lnTo>
                    <a:pt x="4922" y="2140"/>
                  </a:lnTo>
                  <a:lnTo>
                    <a:pt x="4936" y="2288"/>
                  </a:lnTo>
                  <a:lnTo>
                    <a:pt x="4943" y="2438"/>
                  </a:lnTo>
                  <a:lnTo>
                    <a:pt x="4939" y="2590"/>
                  </a:lnTo>
                  <a:lnTo>
                    <a:pt x="4928" y="2743"/>
                  </a:lnTo>
                  <a:lnTo>
                    <a:pt x="4906" y="2896"/>
                  </a:lnTo>
                  <a:lnTo>
                    <a:pt x="4873" y="3051"/>
                  </a:lnTo>
                  <a:lnTo>
                    <a:pt x="4830" y="3205"/>
                  </a:lnTo>
                  <a:lnTo>
                    <a:pt x="4820" y="3225"/>
                  </a:lnTo>
                  <a:lnTo>
                    <a:pt x="4804" y="3238"/>
                  </a:lnTo>
                  <a:lnTo>
                    <a:pt x="4786" y="3247"/>
                  </a:lnTo>
                  <a:lnTo>
                    <a:pt x="4765" y="3249"/>
                  </a:lnTo>
                  <a:lnTo>
                    <a:pt x="4744" y="3244"/>
                  </a:lnTo>
                  <a:lnTo>
                    <a:pt x="4714" y="3231"/>
                  </a:lnTo>
                  <a:lnTo>
                    <a:pt x="4682" y="3221"/>
                  </a:lnTo>
                  <a:lnTo>
                    <a:pt x="4264" y="3110"/>
                  </a:lnTo>
                  <a:lnTo>
                    <a:pt x="4247" y="3101"/>
                  </a:lnTo>
                  <a:lnTo>
                    <a:pt x="4230" y="3088"/>
                  </a:lnTo>
                  <a:lnTo>
                    <a:pt x="4222" y="3070"/>
                  </a:lnTo>
                  <a:lnTo>
                    <a:pt x="4218" y="3051"/>
                  </a:lnTo>
                  <a:lnTo>
                    <a:pt x="4221" y="3030"/>
                  </a:lnTo>
                  <a:lnTo>
                    <a:pt x="4258" y="2898"/>
                  </a:lnTo>
                  <a:lnTo>
                    <a:pt x="4285" y="2765"/>
                  </a:lnTo>
                  <a:lnTo>
                    <a:pt x="4301" y="2635"/>
                  </a:lnTo>
                  <a:lnTo>
                    <a:pt x="4309" y="2504"/>
                  </a:lnTo>
                  <a:lnTo>
                    <a:pt x="4308" y="2375"/>
                  </a:lnTo>
                  <a:lnTo>
                    <a:pt x="4297" y="2248"/>
                  </a:lnTo>
                  <a:lnTo>
                    <a:pt x="4276" y="2124"/>
                  </a:lnTo>
                  <a:lnTo>
                    <a:pt x="4248" y="2002"/>
                  </a:lnTo>
                  <a:lnTo>
                    <a:pt x="4211" y="1881"/>
                  </a:lnTo>
                  <a:lnTo>
                    <a:pt x="4168" y="1765"/>
                  </a:lnTo>
                  <a:lnTo>
                    <a:pt x="4114" y="1652"/>
                  </a:lnTo>
                  <a:lnTo>
                    <a:pt x="4055" y="1542"/>
                  </a:lnTo>
                  <a:lnTo>
                    <a:pt x="3989" y="1437"/>
                  </a:lnTo>
                  <a:lnTo>
                    <a:pt x="3916" y="1338"/>
                  </a:lnTo>
                  <a:lnTo>
                    <a:pt x="3836" y="1242"/>
                  </a:lnTo>
                  <a:lnTo>
                    <a:pt x="3750" y="1152"/>
                  </a:lnTo>
                  <a:lnTo>
                    <a:pt x="3657" y="1068"/>
                  </a:lnTo>
                  <a:lnTo>
                    <a:pt x="3560" y="991"/>
                  </a:lnTo>
                  <a:lnTo>
                    <a:pt x="3457" y="920"/>
                  </a:lnTo>
                  <a:lnTo>
                    <a:pt x="3349" y="856"/>
                  </a:lnTo>
                  <a:lnTo>
                    <a:pt x="3235" y="799"/>
                  </a:lnTo>
                  <a:lnTo>
                    <a:pt x="3117" y="749"/>
                  </a:lnTo>
                  <a:lnTo>
                    <a:pt x="2996" y="709"/>
                  </a:lnTo>
                  <a:lnTo>
                    <a:pt x="2870" y="677"/>
                  </a:lnTo>
                  <a:lnTo>
                    <a:pt x="2740" y="653"/>
                  </a:lnTo>
                  <a:lnTo>
                    <a:pt x="2608" y="638"/>
                  </a:lnTo>
                  <a:lnTo>
                    <a:pt x="2471" y="633"/>
                  </a:lnTo>
                  <a:lnTo>
                    <a:pt x="2334" y="638"/>
                  </a:lnTo>
                  <a:lnTo>
                    <a:pt x="2200" y="653"/>
                  </a:lnTo>
                  <a:lnTo>
                    <a:pt x="2069" y="678"/>
                  </a:lnTo>
                  <a:lnTo>
                    <a:pt x="1942" y="711"/>
                  </a:lnTo>
                  <a:lnTo>
                    <a:pt x="1818" y="754"/>
                  </a:lnTo>
                  <a:lnTo>
                    <a:pt x="1697" y="804"/>
                  </a:lnTo>
                  <a:lnTo>
                    <a:pt x="1583" y="864"/>
                  </a:lnTo>
                  <a:lnTo>
                    <a:pt x="1472" y="930"/>
                  </a:lnTo>
                  <a:lnTo>
                    <a:pt x="1367" y="1004"/>
                  </a:lnTo>
                  <a:lnTo>
                    <a:pt x="1267" y="1085"/>
                  </a:lnTo>
                  <a:lnTo>
                    <a:pt x="1174" y="1172"/>
                  </a:lnTo>
                  <a:lnTo>
                    <a:pt x="1085" y="1267"/>
                  </a:lnTo>
                  <a:lnTo>
                    <a:pt x="1004" y="1365"/>
                  </a:lnTo>
                  <a:lnTo>
                    <a:pt x="930" y="1471"/>
                  </a:lnTo>
                  <a:lnTo>
                    <a:pt x="864" y="1581"/>
                  </a:lnTo>
                  <a:lnTo>
                    <a:pt x="806" y="1697"/>
                  </a:lnTo>
                  <a:lnTo>
                    <a:pt x="755" y="1816"/>
                  </a:lnTo>
                  <a:lnTo>
                    <a:pt x="713" y="1940"/>
                  </a:lnTo>
                  <a:lnTo>
                    <a:pt x="679" y="2068"/>
                  </a:lnTo>
                  <a:lnTo>
                    <a:pt x="655" y="2200"/>
                  </a:lnTo>
                  <a:lnTo>
                    <a:pt x="640" y="2333"/>
                  </a:lnTo>
                  <a:lnTo>
                    <a:pt x="634" y="2470"/>
                  </a:lnTo>
                  <a:lnTo>
                    <a:pt x="639" y="2604"/>
                  </a:lnTo>
                  <a:lnTo>
                    <a:pt x="653" y="2735"/>
                  </a:lnTo>
                  <a:lnTo>
                    <a:pt x="676" y="2862"/>
                  </a:lnTo>
                  <a:lnTo>
                    <a:pt x="708" y="2986"/>
                  </a:lnTo>
                  <a:lnTo>
                    <a:pt x="748" y="3107"/>
                  </a:lnTo>
                  <a:lnTo>
                    <a:pt x="796" y="3223"/>
                  </a:lnTo>
                  <a:lnTo>
                    <a:pt x="851" y="3336"/>
                  </a:lnTo>
                  <a:lnTo>
                    <a:pt x="914" y="3444"/>
                  </a:lnTo>
                  <a:lnTo>
                    <a:pt x="983" y="3545"/>
                  </a:lnTo>
                  <a:lnTo>
                    <a:pt x="1059" y="3644"/>
                  </a:lnTo>
                  <a:lnTo>
                    <a:pt x="1141" y="3735"/>
                  </a:lnTo>
                  <a:lnTo>
                    <a:pt x="1230" y="3823"/>
                  </a:lnTo>
                  <a:lnTo>
                    <a:pt x="1323" y="3901"/>
                  </a:lnTo>
                  <a:lnTo>
                    <a:pt x="1422" y="3976"/>
                  </a:lnTo>
                  <a:lnTo>
                    <a:pt x="1525" y="4043"/>
                  </a:lnTo>
                  <a:lnTo>
                    <a:pt x="1633" y="4103"/>
                  </a:lnTo>
                  <a:lnTo>
                    <a:pt x="1744" y="4156"/>
                  </a:lnTo>
                  <a:lnTo>
                    <a:pt x="1860" y="4203"/>
                  </a:lnTo>
                  <a:lnTo>
                    <a:pt x="1978" y="4240"/>
                  </a:lnTo>
                  <a:lnTo>
                    <a:pt x="2100" y="4271"/>
                  </a:lnTo>
                  <a:lnTo>
                    <a:pt x="2224" y="4291"/>
                  </a:lnTo>
                  <a:lnTo>
                    <a:pt x="2351" y="4304"/>
                  </a:lnTo>
                  <a:lnTo>
                    <a:pt x="2480" y="4308"/>
                  </a:lnTo>
                  <a:lnTo>
                    <a:pt x="2609" y="4303"/>
                  </a:lnTo>
                  <a:lnTo>
                    <a:pt x="2741" y="4288"/>
                  </a:lnTo>
                  <a:lnTo>
                    <a:pt x="2766" y="4288"/>
                  </a:lnTo>
                  <a:lnTo>
                    <a:pt x="2785" y="4298"/>
                  </a:lnTo>
                  <a:lnTo>
                    <a:pt x="2803" y="4312"/>
                  </a:lnTo>
                  <a:lnTo>
                    <a:pt x="2812" y="4333"/>
                  </a:lnTo>
                  <a:lnTo>
                    <a:pt x="2945" y="4828"/>
                  </a:lnTo>
                  <a:lnTo>
                    <a:pt x="2946" y="4849"/>
                  </a:lnTo>
                  <a:lnTo>
                    <a:pt x="2941" y="4868"/>
                  </a:lnTo>
                  <a:lnTo>
                    <a:pt x="2930" y="4886"/>
                  </a:lnTo>
                  <a:lnTo>
                    <a:pt x="2914" y="4899"/>
                  </a:lnTo>
                  <a:lnTo>
                    <a:pt x="2895" y="4907"/>
                  </a:lnTo>
                  <a:lnTo>
                    <a:pt x="2748" y="4928"/>
                  </a:lnTo>
                  <a:lnTo>
                    <a:pt x="2603" y="4939"/>
                  </a:lnTo>
                  <a:lnTo>
                    <a:pt x="2458" y="4944"/>
                  </a:lnTo>
                  <a:lnTo>
                    <a:pt x="2314" y="4939"/>
                  </a:lnTo>
                  <a:lnTo>
                    <a:pt x="2171" y="4925"/>
                  </a:lnTo>
                  <a:lnTo>
                    <a:pt x="2031" y="4904"/>
                  </a:lnTo>
                  <a:lnTo>
                    <a:pt x="1892" y="4873"/>
                  </a:lnTo>
                  <a:lnTo>
                    <a:pt x="1757" y="4836"/>
                  </a:lnTo>
                  <a:lnTo>
                    <a:pt x="1623" y="4791"/>
                  </a:lnTo>
                  <a:lnTo>
                    <a:pt x="1494" y="4739"/>
                  </a:lnTo>
                  <a:lnTo>
                    <a:pt x="1367" y="4680"/>
                  </a:lnTo>
                  <a:lnTo>
                    <a:pt x="1243" y="4614"/>
                  </a:lnTo>
                  <a:lnTo>
                    <a:pt x="1124" y="4540"/>
                  </a:lnTo>
                  <a:lnTo>
                    <a:pt x="1009" y="4461"/>
                  </a:lnTo>
                  <a:lnTo>
                    <a:pt x="898" y="4375"/>
                  </a:lnTo>
                  <a:lnTo>
                    <a:pt x="793" y="4283"/>
                  </a:lnTo>
                  <a:lnTo>
                    <a:pt x="693" y="4185"/>
                  </a:lnTo>
                  <a:lnTo>
                    <a:pt x="598" y="4080"/>
                  </a:lnTo>
                  <a:lnTo>
                    <a:pt x="510" y="3972"/>
                  </a:lnTo>
                  <a:lnTo>
                    <a:pt x="426" y="3858"/>
                  </a:lnTo>
                  <a:lnTo>
                    <a:pt x="350" y="3739"/>
                  </a:lnTo>
                  <a:lnTo>
                    <a:pt x="279" y="3615"/>
                  </a:lnTo>
                  <a:lnTo>
                    <a:pt x="216" y="3486"/>
                  </a:lnTo>
                  <a:lnTo>
                    <a:pt x="162" y="3352"/>
                  </a:lnTo>
                  <a:lnTo>
                    <a:pt x="113" y="3215"/>
                  </a:lnTo>
                  <a:lnTo>
                    <a:pt x="75" y="3073"/>
                  </a:lnTo>
                  <a:lnTo>
                    <a:pt x="42" y="2927"/>
                  </a:lnTo>
                  <a:lnTo>
                    <a:pt x="20" y="2778"/>
                  </a:lnTo>
                  <a:lnTo>
                    <a:pt x="5" y="2627"/>
                  </a:lnTo>
                  <a:lnTo>
                    <a:pt x="0" y="2470"/>
                  </a:lnTo>
                  <a:lnTo>
                    <a:pt x="5" y="2314"/>
                  </a:lnTo>
                  <a:lnTo>
                    <a:pt x="20" y="2161"/>
                  </a:lnTo>
                  <a:lnTo>
                    <a:pt x="44" y="2011"/>
                  </a:lnTo>
                  <a:lnTo>
                    <a:pt x="76" y="1863"/>
                  </a:lnTo>
                  <a:lnTo>
                    <a:pt x="118" y="1719"/>
                  </a:lnTo>
                  <a:lnTo>
                    <a:pt x="168" y="1579"/>
                  </a:lnTo>
                  <a:lnTo>
                    <a:pt x="226" y="1442"/>
                  </a:lnTo>
                  <a:lnTo>
                    <a:pt x="290" y="1310"/>
                  </a:lnTo>
                  <a:lnTo>
                    <a:pt x="365" y="1183"/>
                  </a:lnTo>
                  <a:lnTo>
                    <a:pt x="444" y="1060"/>
                  </a:lnTo>
                  <a:lnTo>
                    <a:pt x="531" y="943"/>
                  </a:lnTo>
                  <a:lnTo>
                    <a:pt x="626" y="830"/>
                  </a:lnTo>
                  <a:lnTo>
                    <a:pt x="726" y="725"/>
                  </a:lnTo>
                  <a:lnTo>
                    <a:pt x="832" y="624"/>
                  </a:lnTo>
                  <a:lnTo>
                    <a:pt x="943" y="530"/>
                  </a:lnTo>
                  <a:lnTo>
                    <a:pt x="1061" y="443"/>
                  </a:lnTo>
                  <a:lnTo>
                    <a:pt x="1183" y="363"/>
                  </a:lnTo>
                  <a:lnTo>
                    <a:pt x="1310" y="290"/>
                  </a:lnTo>
                  <a:lnTo>
                    <a:pt x="1443" y="224"/>
                  </a:lnTo>
                  <a:lnTo>
                    <a:pt x="1580" y="166"/>
                  </a:lnTo>
                  <a:lnTo>
                    <a:pt x="1720" y="118"/>
                  </a:lnTo>
                  <a:lnTo>
                    <a:pt x="1863" y="76"/>
                  </a:lnTo>
                  <a:lnTo>
                    <a:pt x="2011" y="44"/>
                  </a:lnTo>
                  <a:lnTo>
                    <a:pt x="2161" y="19"/>
                  </a:lnTo>
                  <a:lnTo>
                    <a:pt x="2316" y="5"/>
                  </a:lnTo>
                  <a:lnTo>
                    <a:pt x="2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Freeform 403"/>
            <p:cNvSpPr/>
            <p:nvPr/>
          </p:nvSpPr>
          <p:spPr bwMode="auto">
            <a:xfrm>
              <a:off x="2779" y="2198"/>
              <a:ext cx="616" cy="831"/>
            </a:xfrm>
            <a:custGeom>
              <a:avLst/>
              <a:gdLst>
                <a:gd name="T0" fmla="*/ 662 w 1233"/>
                <a:gd name="T1" fmla="*/ 4 h 1663"/>
                <a:gd name="T2" fmla="*/ 727 w 1233"/>
                <a:gd name="T3" fmla="*/ 37 h 1663"/>
                <a:gd name="T4" fmla="*/ 775 w 1233"/>
                <a:gd name="T5" fmla="*/ 90 h 1663"/>
                <a:gd name="T6" fmla="*/ 803 w 1233"/>
                <a:gd name="T7" fmla="*/ 158 h 1663"/>
                <a:gd name="T8" fmla="*/ 806 w 1233"/>
                <a:gd name="T9" fmla="*/ 278 h 1663"/>
                <a:gd name="T10" fmla="*/ 943 w 1233"/>
                <a:gd name="T11" fmla="*/ 338 h 1663"/>
                <a:gd name="T12" fmla="*/ 1059 w 1233"/>
                <a:gd name="T13" fmla="*/ 427 h 1663"/>
                <a:gd name="T14" fmla="*/ 1149 w 1233"/>
                <a:gd name="T15" fmla="*/ 543 h 1663"/>
                <a:gd name="T16" fmla="*/ 1209 w 1233"/>
                <a:gd name="T17" fmla="*/ 678 h 1663"/>
                <a:gd name="T18" fmla="*/ 1233 w 1233"/>
                <a:gd name="T19" fmla="*/ 830 h 1663"/>
                <a:gd name="T20" fmla="*/ 1220 w 1233"/>
                <a:gd name="T21" fmla="*/ 907 h 1663"/>
                <a:gd name="T22" fmla="*/ 1180 w 1233"/>
                <a:gd name="T23" fmla="*/ 971 h 1663"/>
                <a:gd name="T24" fmla="*/ 1120 w 1233"/>
                <a:gd name="T25" fmla="*/ 1016 h 1663"/>
                <a:gd name="T26" fmla="*/ 1044 w 1233"/>
                <a:gd name="T27" fmla="*/ 1034 h 1663"/>
                <a:gd name="T28" fmla="*/ 970 w 1233"/>
                <a:gd name="T29" fmla="*/ 1020 h 1663"/>
                <a:gd name="T30" fmla="*/ 907 w 1233"/>
                <a:gd name="T31" fmla="*/ 978 h 1663"/>
                <a:gd name="T32" fmla="*/ 867 w 1233"/>
                <a:gd name="T33" fmla="*/ 917 h 1663"/>
                <a:gd name="T34" fmla="*/ 853 w 1233"/>
                <a:gd name="T35" fmla="*/ 841 h 1663"/>
                <a:gd name="T36" fmla="*/ 845 w 1233"/>
                <a:gd name="T37" fmla="*/ 781 h 1663"/>
                <a:gd name="T38" fmla="*/ 817 w 1233"/>
                <a:gd name="T39" fmla="*/ 725 h 1663"/>
                <a:gd name="T40" fmla="*/ 770 w 1233"/>
                <a:gd name="T41" fmla="*/ 680 h 1663"/>
                <a:gd name="T42" fmla="*/ 706 w 1233"/>
                <a:gd name="T43" fmla="*/ 647 h 1663"/>
                <a:gd name="T44" fmla="*/ 625 w 1233"/>
                <a:gd name="T45" fmla="*/ 636 h 1663"/>
                <a:gd name="T46" fmla="*/ 537 w 1233"/>
                <a:gd name="T47" fmla="*/ 652 h 1663"/>
                <a:gd name="T48" fmla="*/ 463 w 1233"/>
                <a:gd name="T49" fmla="*/ 697 h 1663"/>
                <a:gd name="T50" fmla="*/ 408 w 1233"/>
                <a:gd name="T51" fmla="*/ 763 h 1663"/>
                <a:gd name="T52" fmla="*/ 382 w 1233"/>
                <a:gd name="T53" fmla="*/ 846 h 1663"/>
                <a:gd name="T54" fmla="*/ 390 w 1233"/>
                <a:gd name="T55" fmla="*/ 937 h 1663"/>
                <a:gd name="T56" fmla="*/ 430 w 1233"/>
                <a:gd name="T57" fmla="*/ 1016 h 1663"/>
                <a:gd name="T58" fmla="*/ 493 w 1233"/>
                <a:gd name="T59" fmla="*/ 1073 h 1663"/>
                <a:gd name="T60" fmla="*/ 575 w 1233"/>
                <a:gd name="T61" fmla="*/ 1103 h 1663"/>
                <a:gd name="T62" fmla="*/ 698 w 1233"/>
                <a:gd name="T63" fmla="*/ 1113 h 1663"/>
                <a:gd name="T64" fmla="*/ 845 w 1233"/>
                <a:gd name="T65" fmla="*/ 1153 h 1663"/>
                <a:gd name="T66" fmla="*/ 977 w 1233"/>
                <a:gd name="T67" fmla="*/ 1226 h 1663"/>
                <a:gd name="T68" fmla="*/ 1086 w 1233"/>
                <a:gd name="T69" fmla="*/ 1327 h 1663"/>
                <a:gd name="T70" fmla="*/ 1168 w 1233"/>
                <a:gd name="T71" fmla="*/ 1452 h 1663"/>
                <a:gd name="T72" fmla="*/ 1202 w 1233"/>
                <a:gd name="T73" fmla="*/ 1543 h 1663"/>
                <a:gd name="T74" fmla="*/ 1189 w 1233"/>
                <a:gd name="T75" fmla="*/ 1582 h 1663"/>
                <a:gd name="T76" fmla="*/ 1157 w 1233"/>
                <a:gd name="T77" fmla="*/ 1605 h 1663"/>
                <a:gd name="T78" fmla="*/ 1080 w 1233"/>
                <a:gd name="T79" fmla="*/ 1609 h 1663"/>
                <a:gd name="T80" fmla="*/ 969 w 1233"/>
                <a:gd name="T81" fmla="*/ 1634 h 1663"/>
                <a:gd name="T82" fmla="*/ 898 w 1233"/>
                <a:gd name="T83" fmla="*/ 1663 h 1663"/>
                <a:gd name="T84" fmla="*/ 859 w 1233"/>
                <a:gd name="T85" fmla="*/ 1656 h 1663"/>
                <a:gd name="T86" fmla="*/ 832 w 1233"/>
                <a:gd name="T87" fmla="*/ 1627 h 1663"/>
                <a:gd name="T88" fmla="*/ 780 w 1233"/>
                <a:gd name="T89" fmla="*/ 1555 h 1663"/>
                <a:gd name="T90" fmla="*/ 706 w 1233"/>
                <a:gd name="T91" fmla="*/ 1506 h 1663"/>
                <a:gd name="T92" fmla="*/ 616 w 1233"/>
                <a:gd name="T93" fmla="*/ 1489 h 1663"/>
                <a:gd name="T94" fmla="*/ 467 w 1233"/>
                <a:gd name="T95" fmla="*/ 1469 h 1663"/>
                <a:gd name="T96" fmla="*/ 331 w 1233"/>
                <a:gd name="T97" fmla="*/ 1418 h 1663"/>
                <a:gd name="T98" fmla="*/ 213 w 1233"/>
                <a:gd name="T99" fmla="*/ 1336 h 1663"/>
                <a:gd name="T100" fmla="*/ 115 w 1233"/>
                <a:gd name="T101" fmla="*/ 1229 h 1663"/>
                <a:gd name="T102" fmla="*/ 45 w 1233"/>
                <a:gd name="T103" fmla="*/ 1102 h 1663"/>
                <a:gd name="T104" fmla="*/ 7 w 1233"/>
                <a:gd name="T105" fmla="*/ 960 h 1663"/>
                <a:gd name="T106" fmla="*/ 3 w 1233"/>
                <a:gd name="T107" fmla="*/ 810 h 1663"/>
                <a:gd name="T108" fmla="*/ 34 w 1233"/>
                <a:gd name="T109" fmla="*/ 670 h 1663"/>
                <a:gd name="T110" fmla="*/ 97 w 1233"/>
                <a:gd name="T111" fmla="*/ 544 h 1663"/>
                <a:gd name="T112" fmla="*/ 185 w 1233"/>
                <a:gd name="T113" fmla="*/ 436 h 1663"/>
                <a:gd name="T114" fmla="*/ 297 w 1233"/>
                <a:gd name="T115" fmla="*/ 349 h 1663"/>
                <a:gd name="T116" fmla="*/ 426 w 1233"/>
                <a:gd name="T117" fmla="*/ 290 h 1663"/>
                <a:gd name="T118" fmla="*/ 430 w 1233"/>
                <a:gd name="T119" fmla="*/ 149 h 1663"/>
                <a:gd name="T120" fmla="*/ 461 w 1233"/>
                <a:gd name="T121" fmla="*/ 80 h 1663"/>
                <a:gd name="T122" fmla="*/ 514 w 1233"/>
                <a:gd name="T123" fmla="*/ 29 h 1663"/>
                <a:gd name="T124" fmla="*/ 585 w 1233"/>
                <a:gd name="T125" fmla="*/ 1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3" h="1663">
                  <a:moveTo>
                    <a:pt x="625" y="0"/>
                  </a:moveTo>
                  <a:lnTo>
                    <a:pt x="662" y="4"/>
                  </a:lnTo>
                  <a:lnTo>
                    <a:pt x="696" y="17"/>
                  </a:lnTo>
                  <a:lnTo>
                    <a:pt x="727" y="37"/>
                  </a:lnTo>
                  <a:lnTo>
                    <a:pt x="754" y="61"/>
                  </a:lnTo>
                  <a:lnTo>
                    <a:pt x="775" y="90"/>
                  </a:lnTo>
                  <a:lnTo>
                    <a:pt x="793" y="122"/>
                  </a:lnTo>
                  <a:lnTo>
                    <a:pt x="803" y="158"/>
                  </a:lnTo>
                  <a:lnTo>
                    <a:pt x="806" y="195"/>
                  </a:lnTo>
                  <a:lnTo>
                    <a:pt x="806" y="278"/>
                  </a:lnTo>
                  <a:lnTo>
                    <a:pt x="877" y="304"/>
                  </a:lnTo>
                  <a:lnTo>
                    <a:pt x="943" y="338"/>
                  </a:lnTo>
                  <a:lnTo>
                    <a:pt x="1004" y="378"/>
                  </a:lnTo>
                  <a:lnTo>
                    <a:pt x="1059" y="427"/>
                  </a:lnTo>
                  <a:lnTo>
                    <a:pt x="1107" y="481"/>
                  </a:lnTo>
                  <a:lnTo>
                    <a:pt x="1149" y="543"/>
                  </a:lnTo>
                  <a:lnTo>
                    <a:pt x="1183" y="609"/>
                  </a:lnTo>
                  <a:lnTo>
                    <a:pt x="1209" y="678"/>
                  </a:lnTo>
                  <a:lnTo>
                    <a:pt x="1225" y="752"/>
                  </a:lnTo>
                  <a:lnTo>
                    <a:pt x="1233" y="830"/>
                  </a:lnTo>
                  <a:lnTo>
                    <a:pt x="1230" y="870"/>
                  </a:lnTo>
                  <a:lnTo>
                    <a:pt x="1220" y="907"/>
                  </a:lnTo>
                  <a:lnTo>
                    <a:pt x="1202" y="941"/>
                  </a:lnTo>
                  <a:lnTo>
                    <a:pt x="1180" y="971"/>
                  </a:lnTo>
                  <a:lnTo>
                    <a:pt x="1152" y="997"/>
                  </a:lnTo>
                  <a:lnTo>
                    <a:pt x="1120" y="1016"/>
                  </a:lnTo>
                  <a:lnTo>
                    <a:pt x="1085" y="1029"/>
                  </a:lnTo>
                  <a:lnTo>
                    <a:pt x="1044" y="1034"/>
                  </a:lnTo>
                  <a:lnTo>
                    <a:pt x="1006" y="1029"/>
                  </a:lnTo>
                  <a:lnTo>
                    <a:pt x="970" y="1020"/>
                  </a:lnTo>
                  <a:lnTo>
                    <a:pt x="936" y="1002"/>
                  </a:lnTo>
                  <a:lnTo>
                    <a:pt x="907" y="978"/>
                  </a:lnTo>
                  <a:lnTo>
                    <a:pt x="885" y="949"/>
                  </a:lnTo>
                  <a:lnTo>
                    <a:pt x="867" y="917"/>
                  </a:lnTo>
                  <a:lnTo>
                    <a:pt x="856" y="879"/>
                  </a:lnTo>
                  <a:lnTo>
                    <a:pt x="853" y="841"/>
                  </a:lnTo>
                  <a:lnTo>
                    <a:pt x="851" y="810"/>
                  </a:lnTo>
                  <a:lnTo>
                    <a:pt x="845" y="781"/>
                  </a:lnTo>
                  <a:lnTo>
                    <a:pt x="833" y="752"/>
                  </a:lnTo>
                  <a:lnTo>
                    <a:pt x="817" y="725"/>
                  </a:lnTo>
                  <a:lnTo>
                    <a:pt x="796" y="701"/>
                  </a:lnTo>
                  <a:lnTo>
                    <a:pt x="770" y="680"/>
                  </a:lnTo>
                  <a:lnTo>
                    <a:pt x="741" y="662"/>
                  </a:lnTo>
                  <a:lnTo>
                    <a:pt x="706" y="647"/>
                  </a:lnTo>
                  <a:lnTo>
                    <a:pt x="667" y="639"/>
                  </a:lnTo>
                  <a:lnTo>
                    <a:pt x="625" y="636"/>
                  </a:lnTo>
                  <a:lnTo>
                    <a:pt x="580" y="641"/>
                  </a:lnTo>
                  <a:lnTo>
                    <a:pt x="537" y="652"/>
                  </a:lnTo>
                  <a:lnTo>
                    <a:pt x="498" y="672"/>
                  </a:lnTo>
                  <a:lnTo>
                    <a:pt x="463" y="697"/>
                  </a:lnTo>
                  <a:lnTo>
                    <a:pt x="432" y="728"/>
                  </a:lnTo>
                  <a:lnTo>
                    <a:pt x="408" y="763"/>
                  </a:lnTo>
                  <a:lnTo>
                    <a:pt x="392" y="804"/>
                  </a:lnTo>
                  <a:lnTo>
                    <a:pt x="382" y="846"/>
                  </a:lnTo>
                  <a:lnTo>
                    <a:pt x="380" y="891"/>
                  </a:lnTo>
                  <a:lnTo>
                    <a:pt x="390" y="937"/>
                  </a:lnTo>
                  <a:lnTo>
                    <a:pt x="406" y="979"/>
                  </a:lnTo>
                  <a:lnTo>
                    <a:pt x="430" y="1016"/>
                  </a:lnTo>
                  <a:lnTo>
                    <a:pt x="459" y="1047"/>
                  </a:lnTo>
                  <a:lnTo>
                    <a:pt x="493" y="1073"/>
                  </a:lnTo>
                  <a:lnTo>
                    <a:pt x="534" y="1092"/>
                  </a:lnTo>
                  <a:lnTo>
                    <a:pt x="575" y="1103"/>
                  </a:lnTo>
                  <a:lnTo>
                    <a:pt x="619" y="1108"/>
                  </a:lnTo>
                  <a:lnTo>
                    <a:pt x="698" y="1113"/>
                  </a:lnTo>
                  <a:lnTo>
                    <a:pt x="774" y="1129"/>
                  </a:lnTo>
                  <a:lnTo>
                    <a:pt x="845" y="1153"/>
                  </a:lnTo>
                  <a:lnTo>
                    <a:pt x="914" y="1186"/>
                  </a:lnTo>
                  <a:lnTo>
                    <a:pt x="977" y="1226"/>
                  </a:lnTo>
                  <a:lnTo>
                    <a:pt x="1035" y="1273"/>
                  </a:lnTo>
                  <a:lnTo>
                    <a:pt x="1086" y="1327"/>
                  </a:lnTo>
                  <a:lnTo>
                    <a:pt x="1131" y="1387"/>
                  </a:lnTo>
                  <a:lnTo>
                    <a:pt x="1168" y="1452"/>
                  </a:lnTo>
                  <a:lnTo>
                    <a:pt x="1197" y="1522"/>
                  </a:lnTo>
                  <a:lnTo>
                    <a:pt x="1202" y="1543"/>
                  </a:lnTo>
                  <a:lnTo>
                    <a:pt x="1199" y="1563"/>
                  </a:lnTo>
                  <a:lnTo>
                    <a:pt x="1189" y="1582"/>
                  </a:lnTo>
                  <a:lnTo>
                    <a:pt x="1175" y="1595"/>
                  </a:lnTo>
                  <a:lnTo>
                    <a:pt x="1157" y="1605"/>
                  </a:lnTo>
                  <a:lnTo>
                    <a:pt x="1136" y="1608"/>
                  </a:lnTo>
                  <a:lnTo>
                    <a:pt x="1080" y="1609"/>
                  </a:lnTo>
                  <a:lnTo>
                    <a:pt x="1023" y="1618"/>
                  </a:lnTo>
                  <a:lnTo>
                    <a:pt x="969" y="1634"/>
                  </a:lnTo>
                  <a:lnTo>
                    <a:pt x="917" y="1656"/>
                  </a:lnTo>
                  <a:lnTo>
                    <a:pt x="898" y="1663"/>
                  </a:lnTo>
                  <a:lnTo>
                    <a:pt x="877" y="1663"/>
                  </a:lnTo>
                  <a:lnTo>
                    <a:pt x="859" y="1656"/>
                  </a:lnTo>
                  <a:lnTo>
                    <a:pt x="843" y="1643"/>
                  </a:lnTo>
                  <a:lnTo>
                    <a:pt x="832" y="1627"/>
                  </a:lnTo>
                  <a:lnTo>
                    <a:pt x="809" y="1589"/>
                  </a:lnTo>
                  <a:lnTo>
                    <a:pt x="780" y="1555"/>
                  </a:lnTo>
                  <a:lnTo>
                    <a:pt x="745" y="1527"/>
                  </a:lnTo>
                  <a:lnTo>
                    <a:pt x="706" y="1506"/>
                  </a:lnTo>
                  <a:lnTo>
                    <a:pt x="662" y="1493"/>
                  </a:lnTo>
                  <a:lnTo>
                    <a:pt x="616" y="1489"/>
                  </a:lnTo>
                  <a:lnTo>
                    <a:pt x="540" y="1484"/>
                  </a:lnTo>
                  <a:lnTo>
                    <a:pt x="467" y="1469"/>
                  </a:lnTo>
                  <a:lnTo>
                    <a:pt x="397" y="1448"/>
                  </a:lnTo>
                  <a:lnTo>
                    <a:pt x="331" y="1418"/>
                  </a:lnTo>
                  <a:lnTo>
                    <a:pt x="269" y="1381"/>
                  </a:lnTo>
                  <a:lnTo>
                    <a:pt x="213" y="1336"/>
                  </a:lnTo>
                  <a:lnTo>
                    <a:pt x="161" y="1286"/>
                  </a:lnTo>
                  <a:lnTo>
                    <a:pt x="115" y="1229"/>
                  </a:lnTo>
                  <a:lnTo>
                    <a:pt x="76" y="1168"/>
                  </a:lnTo>
                  <a:lnTo>
                    <a:pt x="45" y="1102"/>
                  </a:lnTo>
                  <a:lnTo>
                    <a:pt x="21" y="1033"/>
                  </a:lnTo>
                  <a:lnTo>
                    <a:pt x="7" y="960"/>
                  </a:lnTo>
                  <a:lnTo>
                    <a:pt x="0" y="884"/>
                  </a:lnTo>
                  <a:lnTo>
                    <a:pt x="3" y="810"/>
                  </a:lnTo>
                  <a:lnTo>
                    <a:pt x="15" y="739"/>
                  </a:lnTo>
                  <a:lnTo>
                    <a:pt x="34" y="670"/>
                  </a:lnTo>
                  <a:lnTo>
                    <a:pt x="61" y="606"/>
                  </a:lnTo>
                  <a:lnTo>
                    <a:pt x="97" y="544"/>
                  </a:lnTo>
                  <a:lnTo>
                    <a:pt x="139" y="488"/>
                  </a:lnTo>
                  <a:lnTo>
                    <a:pt x="185" y="436"/>
                  </a:lnTo>
                  <a:lnTo>
                    <a:pt x="239" y="390"/>
                  </a:lnTo>
                  <a:lnTo>
                    <a:pt x="297" y="349"/>
                  </a:lnTo>
                  <a:lnTo>
                    <a:pt x="360" y="315"/>
                  </a:lnTo>
                  <a:lnTo>
                    <a:pt x="426" y="290"/>
                  </a:lnTo>
                  <a:lnTo>
                    <a:pt x="426" y="190"/>
                  </a:lnTo>
                  <a:lnTo>
                    <a:pt x="430" y="149"/>
                  </a:lnTo>
                  <a:lnTo>
                    <a:pt x="442" y="114"/>
                  </a:lnTo>
                  <a:lnTo>
                    <a:pt x="461" y="80"/>
                  </a:lnTo>
                  <a:lnTo>
                    <a:pt x="485" y="51"/>
                  </a:lnTo>
                  <a:lnTo>
                    <a:pt x="514" y="29"/>
                  </a:lnTo>
                  <a:lnTo>
                    <a:pt x="548" y="12"/>
                  </a:lnTo>
                  <a:lnTo>
                    <a:pt x="585" y="1"/>
                  </a:lnTo>
                  <a:lnTo>
                    <a:pt x="6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Freeform 404"/>
            <p:cNvSpPr/>
            <p:nvPr/>
          </p:nvSpPr>
          <p:spPr bwMode="auto">
            <a:xfrm>
              <a:off x="2779" y="2979"/>
              <a:ext cx="387" cy="518"/>
            </a:xfrm>
            <a:custGeom>
              <a:avLst/>
              <a:gdLst>
                <a:gd name="T0" fmla="*/ 227 w 775"/>
                <a:gd name="T1" fmla="*/ 5 h 1034"/>
                <a:gd name="T2" fmla="*/ 297 w 775"/>
                <a:gd name="T3" fmla="*/ 32 h 1034"/>
                <a:gd name="T4" fmla="*/ 348 w 775"/>
                <a:gd name="T5" fmla="*/ 85 h 1034"/>
                <a:gd name="T6" fmla="*/ 377 w 775"/>
                <a:gd name="T7" fmla="*/ 154 h 1034"/>
                <a:gd name="T8" fmla="*/ 382 w 775"/>
                <a:gd name="T9" fmla="*/ 224 h 1034"/>
                <a:gd name="T10" fmla="*/ 400 w 775"/>
                <a:gd name="T11" fmla="*/ 282 h 1034"/>
                <a:gd name="T12" fmla="*/ 437 w 775"/>
                <a:gd name="T13" fmla="*/ 333 h 1034"/>
                <a:gd name="T14" fmla="*/ 492 w 775"/>
                <a:gd name="T15" fmla="*/ 374 h 1034"/>
                <a:gd name="T16" fmla="*/ 564 w 775"/>
                <a:gd name="T17" fmla="*/ 395 h 1034"/>
                <a:gd name="T18" fmla="*/ 632 w 775"/>
                <a:gd name="T19" fmla="*/ 401 h 1034"/>
                <a:gd name="T20" fmla="*/ 666 w 775"/>
                <a:gd name="T21" fmla="*/ 427 h 1034"/>
                <a:gd name="T22" fmla="*/ 675 w 775"/>
                <a:gd name="T23" fmla="*/ 464 h 1034"/>
                <a:gd name="T24" fmla="*/ 675 w 775"/>
                <a:gd name="T25" fmla="*/ 501 h 1034"/>
                <a:gd name="T26" fmla="*/ 677 w 775"/>
                <a:gd name="T27" fmla="*/ 535 h 1034"/>
                <a:gd name="T28" fmla="*/ 683 w 775"/>
                <a:gd name="T29" fmla="*/ 575 h 1034"/>
                <a:gd name="T30" fmla="*/ 696 w 775"/>
                <a:gd name="T31" fmla="*/ 627 h 1034"/>
                <a:gd name="T32" fmla="*/ 714 w 775"/>
                <a:gd name="T33" fmla="*/ 696 h 1034"/>
                <a:gd name="T34" fmla="*/ 740 w 775"/>
                <a:gd name="T35" fmla="*/ 788 h 1034"/>
                <a:gd name="T36" fmla="*/ 772 w 775"/>
                <a:gd name="T37" fmla="*/ 912 h 1034"/>
                <a:gd name="T38" fmla="*/ 770 w 775"/>
                <a:gd name="T39" fmla="*/ 951 h 1034"/>
                <a:gd name="T40" fmla="*/ 733 w 775"/>
                <a:gd name="T41" fmla="*/ 996 h 1034"/>
                <a:gd name="T42" fmla="*/ 669 w 775"/>
                <a:gd name="T43" fmla="*/ 1028 h 1034"/>
                <a:gd name="T44" fmla="*/ 601 w 775"/>
                <a:gd name="T45" fmla="*/ 1034 h 1034"/>
                <a:gd name="T46" fmla="*/ 535 w 775"/>
                <a:gd name="T47" fmla="*/ 1015 h 1034"/>
                <a:gd name="T48" fmla="*/ 479 w 775"/>
                <a:gd name="T49" fmla="*/ 975 h 1034"/>
                <a:gd name="T50" fmla="*/ 440 w 775"/>
                <a:gd name="T51" fmla="*/ 915 h 1034"/>
                <a:gd name="T52" fmla="*/ 426 w 775"/>
                <a:gd name="T53" fmla="*/ 839 h 1034"/>
                <a:gd name="T54" fmla="*/ 356 w 775"/>
                <a:gd name="T55" fmla="*/ 730 h 1034"/>
                <a:gd name="T56" fmla="*/ 229 w 775"/>
                <a:gd name="T57" fmla="*/ 656 h 1034"/>
                <a:gd name="T58" fmla="*/ 124 w 775"/>
                <a:gd name="T59" fmla="*/ 552 h 1034"/>
                <a:gd name="T60" fmla="*/ 50 w 775"/>
                <a:gd name="T61" fmla="*/ 425 h 1034"/>
                <a:gd name="T62" fmla="*/ 7 w 775"/>
                <a:gd name="T63" fmla="*/ 282 h 1034"/>
                <a:gd name="T64" fmla="*/ 3 w 775"/>
                <a:gd name="T65" fmla="*/ 164 h 1034"/>
                <a:gd name="T66" fmla="*/ 29 w 775"/>
                <a:gd name="T67" fmla="*/ 93 h 1034"/>
                <a:gd name="T68" fmla="*/ 81 w 775"/>
                <a:gd name="T69" fmla="*/ 37 h 1034"/>
                <a:gd name="T70" fmla="*/ 148 w 775"/>
                <a:gd name="T71" fmla="*/ 5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5" h="1034">
                  <a:moveTo>
                    <a:pt x="187" y="0"/>
                  </a:moveTo>
                  <a:lnTo>
                    <a:pt x="227" y="5"/>
                  </a:lnTo>
                  <a:lnTo>
                    <a:pt x="263" y="14"/>
                  </a:lnTo>
                  <a:lnTo>
                    <a:pt x="297" y="32"/>
                  </a:lnTo>
                  <a:lnTo>
                    <a:pt x="324" y="56"/>
                  </a:lnTo>
                  <a:lnTo>
                    <a:pt x="348" y="85"/>
                  </a:lnTo>
                  <a:lnTo>
                    <a:pt x="366" y="117"/>
                  </a:lnTo>
                  <a:lnTo>
                    <a:pt x="377" y="154"/>
                  </a:lnTo>
                  <a:lnTo>
                    <a:pt x="380" y="193"/>
                  </a:lnTo>
                  <a:lnTo>
                    <a:pt x="382" y="224"/>
                  </a:lnTo>
                  <a:lnTo>
                    <a:pt x="389" y="253"/>
                  </a:lnTo>
                  <a:lnTo>
                    <a:pt x="400" y="282"/>
                  </a:lnTo>
                  <a:lnTo>
                    <a:pt x="416" y="309"/>
                  </a:lnTo>
                  <a:lnTo>
                    <a:pt x="437" y="333"/>
                  </a:lnTo>
                  <a:lnTo>
                    <a:pt x="463" y="354"/>
                  </a:lnTo>
                  <a:lnTo>
                    <a:pt x="492" y="374"/>
                  </a:lnTo>
                  <a:lnTo>
                    <a:pt x="525" y="387"/>
                  </a:lnTo>
                  <a:lnTo>
                    <a:pt x="564" y="395"/>
                  </a:lnTo>
                  <a:lnTo>
                    <a:pt x="608" y="398"/>
                  </a:lnTo>
                  <a:lnTo>
                    <a:pt x="632" y="401"/>
                  </a:lnTo>
                  <a:lnTo>
                    <a:pt x="651" y="412"/>
                  </a:lnTo>
                  <a:lnTo>
                    <a:pt x="666" y="427"/>
                  </a:lnTo>
                  <a:lnTo>
                    <a:pt x="674" y="445"/>
                  </a:lnTo>
                  <a:lnTo>
                    <a:pt x="675" y="464"/>
                  </a:lnTo>
                  <a:lnTo>
                    <a:pt x="675" y="483"/>
                  </a:lnTo>
                  <a:lnTo>
                    <a:pt x="675" y="501"/>
                  </a:lnTo>
                  <a:lnTo>
                    <a:pt x="675" y="519"/>
                  </a:lnTo>
                  <a:lnTo>
                    <a:pt x="677" y="535"/>
                  </a:lnTo>
                  <a:lnTo>
                    <a:pt x="679" y="554"/>
                  </a:lnTo>
                  <a:lnTo>
                    <a:pt x="683" y="575"/>
                  </a:lnTo>
                  <a:lnTo>
                    <a:pt x="690" y="599"/>
                  </a:lnTo>
                  <a:lnTo>
                    <a:pt x="696" y="627"/>
                  </a:lnTo>
                  <a:lnTo>
                    <a:pt x="704" y="659"/>
                  </a:lnTo>
                  <a:lnTo>
                    <a:pt x="714" y="696"/>
                  </a:lnTo>
                  <a:lnTo>
                    <a:pt x="725" y="738"/>
                  </a:lnTo>
                  <a:lnTo>
                    <a:pt x="740" y="788"/>
                  </a:lnTo>
                  <a:lnTo>
                    <a:pt x="754" y="846"/>
                  </a:lnTo>
                  <a:lnTo>
                    <a:pt x="772" y="912"/>
                  </a:lnTo>
                  <a:lnTo>
                    <a:pt x="775" y="931"/>
                  </a:lnTo>
                  <a:lnTo>
                    <a:pt x="770" y="951"/>
                  </a:lnTo>
                  <a:lnTo>
                    <a:pt x="761" y="968"/>
                  </a:lnTo>
                  <a:lnTo>
                    <a:pt x="733" y="996"/>
                  </a:lnTo>
                  <a:lnTo>
                    <a:pt x="701" y="1015"/>
                  </a:lnTo>
                  <a:lnTo>
                    <a:pt x="669" y="1028"/>
                  </a:lnTo>
                  <a:lnTo>
                    <a:pt x="635" y="1034"/>
                  </a:lnTo>
                  <a:lnTo>
                    <a:pt x="601" y="1034"/>
                  </a:lnTo>
                  <a:lnTo>
                    <a:pt x="567" y="1028"/>
                  </a:lnTo>
                  <a:lnTo>
                    <a:pt x="535" y="1015"/>
                  </a:lnTo>
                  <a:lnTo>
                    <a:pt x="506" y="997"/>
                  </a:lnTo>
                  <a:lnTo>
                    <a:pt x="479" y="975"/>
                  </a:lnTo>
                  <a:lnTo>
                    <a:pt x="458" y="947"/>
                  </a:lnTo>
                  <a:lnTo>
                    <a:pt x="440" y="915"/>
                  </a:lnTo>
                  <a:lnTo>
                    <a:pt x="430" y="880"/>
                  </a:lnTo>
                  <a:lnTo>
                    <a:pt x="426" y="839"/>
                  </a:lnTo>
                  <a:lnTo>
                    <a:pt x="426" y="756"/>
                  </a:lnTo>
                  <a:lnTo>
                    <a:pt x="356" y="730"/>
                  </a:lnTo>
                  <a:lnTo>
                    <a:pt x="290" y="696"/>
                  </a:lnTo>
                  <a:lnTo>
                    <a:pt x="229" y="656"/>
                  </a:lnTo>
                  <a:lnTo>
                    <a:pt x="174" y="607"/>
                  </a:lnTo>
                  <a:lnTo>
                    <a:pt x="124" y="552"/>
                  </a:lnTo>
                  <a:lnTo>
                    <a:pt x="84" y="491"/>
                  </a:lnTo>
                  <a:lnTo>
                    <a:pt x="50" y="425"/>
                  </a:lnTo>
                  <a:lnTo>
                    <a:pt x="24" y="356"/>
                  </a:lnTo>
                  <a:lnTo>
                    <a:pt x="7" y="282"/>
                  </a:lnTo>
                  <a:lnTo>
                    <a:pt x="0" y="204"/>
                  </a:lnTo>
                  <a:lnTo>
                    <a:pt x="3" y="164"/>
                  </a:lnTo>
                  <a:lnTo>
                    <a:pt x="13" y="127"/>
                  </a:lnTo>
                  <a:lnTo>
                    <a:pt x="29" y="93"/>
                  </a:lnTo>
                  <a:lnTo>
                    <a:pt x="52" y="63"/>
                  </a:lnTo>
                  <a:lnTo>
                    <a:pt x="81" y="37"/>
                  </a:lnTo>
                  <a:lnTo>
                    <a:pt x="113" y="17"/>
                  </a:lnTo>
                  <a:lnTo>
                    <a:pt x="148" y="5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Freeform 405"/>
            <p:cNvSpPr/>
            <p:nvPr/>
          </p:nvSpPr>
          <p:spPr bwMode="auto">
            <a:xfrm>
              <a:off x="3243" y="3128"/>
              <a:ext cx="1142" cy="1143"/>
            </a:xfrm>
            <a:custGeom>
              <a:avLst/>
              <a:gdLst>
                <a:gd name="T0" fmla="*/ 239 w 2285"/>
                <a:gd name="T1" fmla="*/ 6 h 2285"/>
                <a:gd name="T2" fmla="*/ 1870 w 2285"/>
                <a:gd name="T3" fmla="*/ 446 h 2285"/>
                <a:gd name="T4" fmla="*/ 1926 w 2285"/>
                <a:gd name="T5" fmla="*/ 491 h 2285"/>
                <a:gd name="T6" fmla="*/ 1961 w 2285"/>
                <a:gd name="T7" fmla="*/ 551 h 2285"/>
                <a:gd name="T8" fmla="*/ 1974 w 2285"/>
                <a:gd name="T9" fmla="*/ 619 h 2285"/>
                <a:gd name="T10" fmla="*/ 1960 w 2285"/>
                <a:gd name="T11" fmla="*/ 688 h 2285"/>
                <a:gd name="T12" fmla="*/ 1918 w 2285"/>
                <a:gd name="T13" fmla="*/ 751 h 2285"/>
                <a:gd name="T14" fmla="*/ 2229 w 2285"/>
                <a:gd name="T15" fmla="*/ 1499 h 2285"/>
                <a:gd name="T16" fmla="*/ 2271 w 2285"/>
                <a:gd name="T17" fmla="*/ 1561 h 2285"/>
                <a:gd name="T18" fmla="*/ 2285 w 2285"/>
                <a:gd name="T19" fmla="*/ 1632 h 2285"/>
                <a:gd name="T20" fmla="*/ 2271 w 2285"/>
                <a:gd name="T21" fmla="*/ 1705 h 2285"/>
                <a:gd name="T22" fmla="*/ 2229 w 2285"/>
                <a:gd name="T23" fmla="*/ 1768 h 2285"/>
                <a:gd name="T24" fmla="*/ 1737 w 2285"/>
                <a:gd name="T25" fmla="*/ 2254 h 2285"/>
                <a:gd name="T26" fmla="*/ 1670 w 2285"/>
                <a:gd name="T27" fmla="*/ 2282 h 2285"/>
                <a:gd name="T28" fmla="*/ 1633 w 2285"/>
                <a:gd name="T29" fmla="*/ 2285 h 2285"/>
                <a:gd name="T30" fmla="*/ 1562 w 2285"/>
                <a:gd name="T31" fmla="*/ 2270 h 2285"/>
                <a:gd name="T32" fmla="*/ 1499 w 2285"/>
                <a:gd name="T33" fmla="*/ 2229 h 2285"/>
                <a:gd name="T34" fmla="*/ 751 w 2285"/>
                <a:gd name="T35" fmla="*/ 1918 h 2285"/>
                <a:gd name="T36" fmla="*/ 703 w 2285"/>
                <a:gd name="T37" fmla="*/ 1953 h 2285"/>
                <a:gd name="T38" fmla="*/ 648 w 2285"/>
                <a:gd name="T39" fmla="*/ 1971 h 2285"/>
                <a:gd name="T40" fmla="*/ 589 w 2285"/>
                <a:gd name="T41" fmla="*/ 1972 h 2285"/>
                <a:gd name="T42" fmla="*/ 531 w 2285"/>
                <a:gd name="T43" fmla="*/ 1951 h 2285"/>
                <a:gd name="T44" fmla="*/ 481 w 2285"/>
                <a:gd name="T45" fmla="*/ 1911 h 2285"/>
                <a:gd name="T46" fmla="*/ 440 w 2285"/>
                <a:gd name="T47" fmla="*/ 1847 h 2285"/>
                <a:gd name="T48" fmla="*/ 424 w 2285"/>
                <a:gd name="T49" fmla="*/ 1798 h 2285"/>
                <a:gd name="T50" fmla="*/ 414 w 2285"/>
                <a:gd name="T51" fmla="*/ 1758 h 2285"/>
                <a:gd name="T52" fmla="*/ 394 w 2285"/>
                <a:gd name="T53" fmla="*/ 1684 h 2285"/>
                <a:gd name="T54" fmla="*/ 368 w 2285"/>
                <a:gd name="T55" fmla="*/ 1584 h 2285"/>
                <a:gd name="T56" fmla="*/ 334 w 2285"/>
                <a:gd name="T57" fmla="*/ 1462 h 2285"/>
                <a:gd name="T58" fmla="*/ 297 w 2285"/>
                <a:gd name="T59" fmla="*/ 1323 h 2285"/>
                <a:gd name="T60" fmla="*/ 257 w 2285"/>
                <a:gd name="T61" fmla="*/ 1175 h 2285"/>
                <a:gd name="T62" fmla="*/ 216 w 2285"/>
                <a:gd name="T63" fmla="*/ 1020 h 2285"/>
                <a:gd name="T64" fmla="*/ 174 w 2285"/>
                <a:gd name="T65" fmla="*/ 865 h 2285"/>
                <a:gd name="T66" fmla="*/ 134 w 2285"/>
                <a:gd name="T67" fmla="*/ 717 h 2285"/>
                <a:gd name="T68" fmla="*/ 99 w 2285"/>
                <a:gd name="T69" fmla="*/ 580 h 2285"/>
                <a:gd name="T70" fmla="*/ 65 w 2285"/>
                <a:gd name="T71" fmla="*/ 458 h 2285"/>
                <a:gd name="T72" fmla="*/ 39 w 2285"/>
                <a:gd name="T73" fmla="*/ 358 h 2285"/>
                <a:gd name="T74" fmla="*/ 20 w 2285"/>
                <a:gd name="T75" fmla="*/ 285 h 2285"/>
                <a:gd name="T76" fmla="*/ 8 w 2285"/>
                <a:gd name="T77" fmla="*/ 245 h 2285"/>
                <a:gd name="T78" fmla="*/ 0 w 2285"/>
                <a:gd name="T79" fmla="*/ 196 h 2285"/>
                <a:gd name="T80" fmla="*/ 13 w 2285"/>
                <a:gd name="T81" fmla="*/ 119 h 2285"/>
                <a:gd name="T82" fmla="*/ 57 w 2285"/>
                <a:gd name="T83" fmla="*/ 56 h 2285"/>
                <a:gd name="T84" fmla="*/ 120 w 2285"/>
                <a:gd name="T85" fmla="*/ 13 h 2285"/>
                <a:gd name="T86" fmla="*/ 197 w 2285"/>
                <a:gd name="T87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85" h="2285">
                  <a:moveTo>
                    <a:pt x="197" y="0"/>
                  </a:moveTo>
                  <a:lnTo>
                    <a:pt x="239" y="6"/>
                  </a:lnTo>
                  <a:lnTo>
                    <a:pt x="1833" y="433"/>
                  </a:lnTo>
                  <a:lnTo>
                    <a:pt x="1870" y="446"/>
                  </a:lnTo>
                  <a:lnTo>
                    <a:pt x="1900" y="466"/>
                  </a:lnTo>
                  <a:lnTo>
                    <a:pt x="1926" y="491"/>
                  </a:lnTo>
                  <a:lnTo>
                    <a:pt x="1947" y="519"/>
                  </a:lnTo>
                  <a:lnTo>
                    <a:pt x="1961" y="551"/>
                  </a:lnTo>
                  <a:lnTo>
                    <a:pt x="1971" y="585"/>
                  </a:lnTo>
                  <a:lnTo>
                    <a:pt x="1974" y="619"/>
                  </a:lnTo>
                  <a:lnTo>
                    <a:pt x="1970" y="654"/>
                  </a:lnTo>
                  <a:lnTo>
                    <a:pt x="1960" y="688"/>
                  </a:lnTo>
                  <a:lnTo>
                    <a:pt x="1942" y="722"/>
                  </a:lnTo>
                  <a:lnTo>
                    <a:pt x="1918" y="751"/>
                  </a:lnTo>
                  <a:lnTo>
                    <a:pt x="1700" y="968"/>
                  </a:lnTo>
                  <a:lnTo>
                    <a:pt x="2229" y="1499"/>
                  </a:lnTo>
                  <a:lnTo>
                    <a:pt x="2255" y="1529"/>
                  </a:lnTo>
                  <a:lnTo>
                    <a:pt x="2271" y="1561"/>
                  </a:lnTo>
                  <a:lnTo>
                    <a:pt x="2282" y="1597"/>
                  </a:lnTo>
                  <a:lnTo>
                    <a:pt x="2285" y="1632"/>
                  </a:lnTo>
                  <a:lnTo>
                    <a:pt x="2282" y="1669"/>
                  </a:lnTo>
                  <a:lnTo>
                    <a:pt x="2271" y="1705"/>
                  </a:lnTo>
                  <a:lnTo>
                    <a:pt x="2255" y="1737"/>
                  </a:lnTo>
                  <a:lnTo>
                    <a:pt x="2229" y="1768"/>
                  </a:lnTo>
                  <a:lnTo>
                    <a:pt x="1768" y="2229"/>
                  </a:lnTo>
                  <a:lnTo>
                    <a:pt x="1737" y="2254"/>
                  </a:lnTo>
                  <a:lnTo>
                    <a:pt x="1705" y="2270"/>
                  </a:lnTo>
                  <a:lnTo>
                    <a:pt x="1670" y="2282"/>
                  </a:lnTo>
                  <a:lnTo>
                    <a:pt x="1633" y="2285"/>
                  </a:lnTo>
                  <a:lnTo>
                    <a:pt x="1633" y="2285"/>
                  </a:lnTo>
                  <a:lnTo>
                    <a:pt x="1597" y="2282"/>
                  </a:lnTo>
                  <a:lnTo>
                    <a:pt x="1562" y="2270"/>
                  </a:lnTo>
                  <a:lnTo>
                    <a:pt x="1530" y="2254"/>
                  </a:lnTo>
                  <a:lnTo>
                    <a:pt x="1499" y="2229"/>
                  </a:lnTo>
                  <a:lnTo>
                    <a:pt x="969" y="1700"/>
                  </a:lnTo>
                  <a:lnTo>
                    <a:pt x="751" y="1918"/>
                  </a:lnTo>
                  <a:lnTo>
                    <a:pt x="729" y="1937"/>
                  </a:lnTo>
                  <a:lnTo>
                    <a:pt x="703" y="1953"/>
                  </a:lnTo>
                  <a:lnTo>
                    <a:pt x="676" y="1964"/>
                  </a:lnTo>
                  <a:lnTo>
                    <a:pt x="648" y="1971"/>
                  </a:lnTo>
                  <a:lnTo>
                    <a:pt x="618" y="1974"/>
                  </a:lnTo>
                  <a:lnTo>
                    <a:pt x="589" y="1972"/>
                  </a:lnTo>
                  <a:lnTo>
                    <a:pt x="560" y="1964"/>
                  </a:lnTo>
                  <a:lnTo>
                    <a:pt x="531" y="1951"/>
                  </a:lnTo>
                  <a:lnTo>
                    <a:pt x="505" y="1934"/>
                  </a:lnTo>
                  <a:lnTo>
                    <a:pt x="481" y="1911"/>
                  </a:lnTo>
                  <a:lnTo>
                    <a:pt x="458" y="1882"/>
                  </a:lnTo>
                  <a:lnTo>
                    <a:pt x="440" y="1847"/>
                  </a:lnTo>
                  <a:lnTo>
                    <a:pt x="427" y="1806"/>
                  </a:lnTo>
                  <a:lnTo>
                    <a:pt x="424" y="1798"/>
                  </a:lnTo>
                  <a:lnTo>
                    <a:pt x="421" y="1782"/>
                  </a:lnTo>
                  <a:lnTo>
                    <a:pt x="414" y="1758"/>
                  </a:lnTo>
                  <a:lnTo>
                    <a:pt x="405" y="1724"/>
                  </a:lnTo>
                  <a:lnTo>
                    <a:pt x="394" y="1684"/>
                  </a:lnTo>
                  <a:lnTo>
                    <a:pt x="381" y="1637"/>
                  </a:lnTo>
                  <a:lnTo>
                    <a:pt x="368" y="1584"/>
                  </a:lnTo>
                  <a:lnTo>
                    <a:pt x="352" y="1524"/>
                  </a:lnTo>
                  <a:lnTo>
                    <a:pt x="334" y="1462"/>
                  </a:lnTo>
                  <a:lnTo>
                    <a:pt x="316" y="1394"/>
                  </a:lnTo>
                  <a:lnTo>
                    <a:pt x="297" y="1323"/>
                  </a:lnTo>
                  <a:lnTo>
                    <a:pt x="278" y="1250"/>
                  </a:lnTo>
                  <a:lnTo>
                    <a:pt x="257" y="1175"/>
                  </a:lnTo>
                  <a:lnTo>
                    <a:pt x="237" y="1097"/>
                  </a:lnTo>
                  <a:lnTo>
                    <a:pt x="216" y="1020"/>
                  </a:lnTo>
                  <a:lnTo>
                    <a:pt x="195" y="943"/>
                  </a:lnTo>
                  <a:lnTo>
                    <a:pt x="174" y="865"/>
                  </a:lnTo>
                  <a:lnTo>
                    <a:pt x="155" y="791"/>
                  </a:lnTo>
                  <a:lnTo>
                    <a:pt x="134" y="717"/>
                  </a:lnTo>
                  <a:lnTo>
                    <a:pt x="116" y="646"/>
                  </a:lnTo>
                  <a:lnTo>
                    <a:pt x="99" y="580"/>
                  </a:lnTo>
                  <a:lnTo>
                    <a:pt x="81" y="516"/>
                  </a:lnTo>
                  <a:lnTo>
                    <a:pt x="65" y="458"/>
                  </a:lnTo>
                  <a:lnTo>
                    <a:pt x="52" y="404"/>
                  </a:lnTo>
                  <a:lnTo>
                    <a:pt x="39" y="358"/>
                  </a:lnTo>
                  <a:lnTo>
                    <a:pt x="28" y="317"/>
                  </a:lnTo>
                  <a:lnTo>
                    <a:pt x="20" y="285"/>
                  </a:lnTo>
                  <a:lnTo>
                    <a:pt x="13" y="261"/>
                  </a:lnTo>
                  <a:lnTo>
                    <a:pt x="8" y="245"/>
                  </a:lnTo>
                  <a:lnTo>
                    <a:pt x="7" y="238"/>
                  </a:lnTo>
                  <a:lnTo>
                    <a:pt x="0" y="196"/>
                  </a:lnTo>
                  <a:lnTo>
                    <a:pt x="4" y="156"/>
                  </a:lnTo>
                  <a:lnTo>
                    <a:pt x="13" y="119"/>
                  </a:lnTo>
                  <a:lnTo>
                    <a:pt x="31" y="85"/>
                  </a:lnTo>
                  <a:lnTo>
                    <a:pt x="57" y="56"/>
                  </a:lnTo>
                  <a:lnTo>
                    <a:pt x="86" y="30"/>
                  </a:lnTo>
                  <a:lnTo>
                    <a:pt x="120" y="13"/>
                  </a:lnTo>
                  <a:lnTo>
                    <a:pt x="157" y="3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67" grpId="0"/>
      <p:bldP spid="68" grpId="0"/>
      <p:bldP spid="6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" b="55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1275" y="3140075"/>
            <a:ext cx="497332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800" dirty="0">
                <a:solidFill>
                  <a:schemeClr val="bg1"/>
                </a:solidFill>
                <a:latin typeface="华文隶书" panose="02010800040101010101" charset="-122"/>
                <a:ea typeface="华文隶书" panose="02010800040101010101" charset="-122"/>
                <a:cs typeface="+mn-ea"/>
                <a:sym typeface="+mn-lt"/>
              </a:rPr>
              <a:t>感谢您的聆听！</a:t>
            </a:r>
            <a:endParaRPr lang="zh-CN" altLang="en-US" sz="5800" dirty="0">
              <a:solidFill>
                <a:schemeClr val="bg1"/>
              </a:solidFill>
              <a:latin typeface="华文隶书" panose="02010800040101010101" charset="-122"/>
              <a:ea typeface="华文隶书" panose="02010800040101010101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8320" y="5463540"/>
            <a:ext cx="3321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软件</a:t>
            </a:r>
            <a:r>
              <a:rPr lang="en-US" altLang="zh-CN" sz="2800"/>
              <a:t>2001</a:t>
            </a:r>
            <a:r>
              <a:rPr lang="zh-CN" altLang="en-US" sz="2800"/>
              <a:t>班郭芷含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811"/>
          <p:cNvSpPr/>
          <p:nvPr/>
        </p:nvSpPr>
        <p:spPr>
          <a:xfrm>
            <a:off x="2024419" y="3090847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Rectangle 812"/>
          <p:cNvSpPr/>
          <p:nvPr/>
        </p:nvSpPr>
        <p:spPr>
          <a:xfrm>
            <a:off x="2024419" y="4401687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Rectangle 813"/>
          <p:cNvSpPr/>
          <p:nvPr/>
        </p:nvSpPr>
        <p:spPr>
          <a:xfrm>
            <a:off x="6459478" y="3095483"/>
            <a:ext cx="732081" cy="732081"/>
          </a:xfrm>
          <a:prstGeom prst="rect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7" name="Group 499"/>
          <p:cNvGrpSpPr>
            <a:grpSpLocks noChangeAspect="1"/>
          </p:cNvGrpSpPr>
          <p:nvPr/>
        </p:nvGrpSpPr>
        <p:grpSpPr bwMode="auto">
          <a:xfrm>
            <a:off x="2180758" y="4584172"/>
            <a:ext cx="420246" cy="394579"/>
            <a:chOff x="991" y="2209"/>
            <a:chExt cx="2063" cy="1937"/>
          </a:xfrm>
          <a:solidFill>
            <a:schemeClr val="bg1"/>
          </a:solidFill>
        </p:grpSpPr>
        <p:sp>
          <p:nvSpPr>
            <p:cNvPr id="8" name="Freeform 501"/>
            <p:cNvSpPr/>
            <p:nvPr/>
          </p:nvSpPr>
          <p:spPr bwMode="auto">
            <a:xfrm>
              <a:off x="2582" y="3433"/>
              <a:ext cx="472" cy="507"/>
            </a:xfrm>
            <a:custGeom>
              <a:avLst/>
              <a:gdLst>
                <a:gd name="T0" fmla="*/ 439 w 945"/>
                <a:gd name="T1" fmla="*/ 0 h 1014"/>
                <a:gd name="T2" fmla="*/ 463 w 945"/>
                <a:gd name="T3" fmla="*/ 2 h 1014"/>
                <a:gd name="T4" fmla="*/ 485 w 945"/>
                <a:gd name="T5" fmla="*/ 9 h 1014"/>
                <a:gd name="T6" fmla="*/ 507 w 945"/>
                <a:gd name="T7" fmla="*/ 20 h 1014"/>
                <a:gd name="T8" fmla="*/ 526 w 945"/>
                <a:gd name="T9" fmla="*/ 35 h 1014"/>
                <a:gd name="T10" fmla="*/ 910 w 945"/>
                <a:gd name="T11" fmla="*/ 419 h 1014"/>
                <a:gd name="T12" fmla="*/ 927 w 945"/>
                <a:gd name="T13" fmla="*/ 442 h 1014"/>
                <a:gd name="T14" fmla="*/ 940 w 945"/>
                <a:gd name="T15" fmla="*/ 467 h 1014"/>
                <a:gd name="T16" fmla="*/ 945 w 945"/>
                <a:gd name="T17" fmla="*/ 493 h 1014"/>
                <a:gd name="T18" fmla="*/ 945 w 945"/>
                <a:gd name="T19" fmla="*/ 521 h 1014"/>
                <a:gd name="T20" fmla="*/ 940 w 945"/>
                <a:gd name="T21" fmla="*/ 547 h 1014"/>
                <a:gd name="T22" fmla="*/ 927 w 945"/>
                <a:gd name="T23" fmla="*/ 571 h 1014"/>
                <a:gd name="T24" fmla="*/ 910 w 945"/>
                <a:gd name="T25" fmla="*/ 593 h 1014"/>
                <a:gd name="T26" fmla="*/ 526 w 945"/>
                <a:gd name="T27" fmla="*/ 978 h 1014"/>
                <a:gd name="T28" fmla="*/ 507 w 945"/>
                <a:gd name="T29" fmla="*/ 994 h 1014"/>
                <a:gd name="T30" fmla="*/ 485 w 945"/>
                <a:gd name="T31" fmla="*/ 1005 h 1014"/>
                <a:gd name="T32" fmla="*/ 463 w 945"/>
                <a:gd name="T33" fmla="*/ 1011 h 1014"/>
                <a:gd name="T34" fmla="*/ 439 w 945"/>
                <a:gd name="T35" fmla="*/ 1014 h 1014"/>
                <a:gd name="T36" fmla="*/ 415 w 945"/>
                <a:gd name="T37" fmla="*/ 1011 h 1014"/>
                <a:gd name="T38" fmla="*/ 392 w 945"/>
                <a:gd name="T39" fmla="*/ 1005 h 1014"/>
                <a:gd name="T40" fmla="*/ 370 w 945"/>
                <a:gd name="T41" fmla="*/ 993 h 1014"/>
                <a:gd name="T42" fmla="*/ 351 w 945"/>
                <a:gd name="T43" fmla="*/ 978 h 1014"/>
                <a:gd name="T44" fmla="*/ 336 w 945"/>
                <a:gd name="T45" fmla="*/ 960 h 1014"/>
                <a:gd name="T46" fmla="*/ 325 w 945"/>
                <a:gd name="T47" fmla="*/ 939 h 1014"/>
                <a:gd name="T48" fmla="*/ 318 w 945"/>
                <a:gd name="T49" fmla="*/ 915 h 1014"/>
                <a:gd name="T50" fmla="*/ 315 w 945"/>
                <a:gd name="T51" fmla="*/ 891 h 1014"/>
                <a:gd name="T52" fmla="*/ 315 w 945"/>
                <a:gd name="T53" fmla="*/ 645 h 1014"/>
                <a:gd name="T54" fmla="*/ 0 w 945"/>
                <a:gd name="T55" fmla="*/ 645 h 1014"/>
                <a:gd name="T56" fmla="*/ 0 w 945"/>
                <a:gd name="T57" fmla="*/ 369 h 1014"/>
                <a:gd name="T58" fmla="*/ 315 w 945"/>
                <a:gd name="T59" fmla="*/ 369 h 1014"/>
                <a:gd name="T60" fmla="*/ 315 w 945"/>
                <a:gd name="T61" fmla="*/ 123 h 1014"/>
                <a:gd name="T62" fmla="*/ 318 w 945"/>
                <a:gd name="T63" fmla="*/ 98 h 1014"/>
                <a:gd name="T64" fmla="*/ 325 w 945"/>
                <a:gd name="T65" fmla="*/ 75 h 1014"/>
                <a:gd name="T66" fmla="*/ 336 w 945"/>
                <a:gd name="T67" fmla="*/ 54 h 1014"/>
                <a:gd name="T68" fmla="*/ 351 w 945"/>
                <a:gd name="T69" fmla="*/ 36 h 1014"/>
                <a:gd name="T70" fmla="*/ 370 w 945"/>
                <a:gd name="T71" fmla="*/ 20 h 1014"/>
                <a:gd name="T72" fmla="*/ 392 w 945"/>
                <a:gd name="T73" fmla="*/ 9 h 1014"/>
                <a:gd name="T74" fmla="*/ 415 w 945"/>
                <a:gd name="T75" fmla="*/ 2 h 1014"/>
                <a:gd name="T76" fmla="*/ 439 w 945"/>
                <a:gd name="T77" fmla="*/ 0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5" h="1014">
                  <a:moveTo>
                    <a:pt x="439" y="0"/>
                  </a:moveTo>
                  <a:lnTo>
                    <a:pt x="463" y="2"/>
                  </a:lnTo>
                  <a:lnTo>
                    <a:pt x="485" y="9"/>
                  </a:lnTo>
                  <a:lnTo>
                    <a:pt x="507" y="20"/>
                  </a:lnTo>
                  <a:lnTo>
                    <a:pt x="526" y="35"/>
                  </a:lnTo>
                  <a:lnTo>
                    <a:pt x="910" y="419"/>
                  </a:lnTo>
                  <a:lnTo>
                    <a:pt x="927" y="442"/>
                  </a:lnTo>
                  <a:lnTo>
                    <a:pt x="940" y="467"/>
                  </a:lnTo>
                  <a:lnTo>
                    <a:pt x="945" y="493"/>
                  </a:lnTo>
                  <a:lnTo>
                    <a:pt x="945" y="521"/>
                  </a:lnTo>
                  <a:lnTo>
                    <a:pt x="940" y="547"/>
                  </a:lnTo>
                  <a:lnTo>
                    <a:pt x="927" y="571"/>
                  </a:lnTo>
                  <a:lnTo>
                    <a:pt x="910" y="593"/>
                  </a:lnTo>
                  <a:lnTo>
                    <a:pt x="526" y="978"/>
                  </a:lnTo>
                  <a:lnTo>
                    <a:pt x="507" y="994"/>
                  </a:lnTo>
                  <a:lnTo>
                    <a:pt x="485" y="1005"/>
                  </a:lnTo>
                  <a:lnTo>
                    <a:pt x="463" y="1011"/>
                  </a:lnTo>
                  <a:lnTo>
                    <a:pt x="439" y="1014"/>
                  </a:lnTo>
                  <a:lnTo>
                    <a:pt x="415" y="1011"/>
                  </a:lnTo>
                  <a:lnTo>
                    <a:pt x="392" y="1005"/>
                  </a:lnTo>
                  <a:lnTo>
                    <a:pt x="370" y="993"/>
                  </a:lnTo>
                  <a:lnTo>
                    <a:pt x="351" y="978"/>
                  </a:lnTo>
                  <a:lnTo>
                    <a:pt x="336" y="960"/>
                  </a:lnTo>
                  <a:lnTo>
                    <a:pt x="325" y="939"/>
                  </a:lnTo>
                  <a:lnTo>
                    <a:pt x="318" y="915"/>
                  </a:lnTo>
                  <a:lnTo>
                    <a:pt x="315" y="891"/>
                  </a:lnTo>
                  <a:lnTo>
                    <a:pt x="315" y="645"/>
                  </a:lnTo>
                  <a:lnTo>
                    <a:pt x="0" y="645"/>
                  </a:lnTo>
                  <a:lnTo>
                    <a:pt x="0" y="369"/>
                  </a:lnTo>
                  <a:lnTo>
                    <a:pt x="315" y="369"/>
                  </a:lnTo>
                  <a:lnTo>
                    <a:pt x="315" y="123"/>
                  </a:lnTo>
                  <a:lnTo>
                    <a:pt x="318" y="98"/>
                  </a:lnTo>
                  <a:lnTo>
                    <a:pt x="325" y="75"/>
                  </a:lnTo>
                  <a:lnTo>
                    <a:pt x="336" y="54"/>
                  </a:lnTo>
                  <a:lnTo>
                    <a:pt x="351" y="36"/>
                  </a:lnTo>
                  <a:lnTo>
                    <a:pt x="370" y="20"/>
                  </a:lnTo>
                  <a:lnTo>
                    <a:pt x="392" y="9"/>
                  </a:lnTo>
                  <a:lnTo>
                    <a:pt x="415" y="2"/>
                  </a:lnTo>
                  <a:lnTo>
                    <a:pt x="4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502"/>
            <p:cNvSpPr/>
            <p:nvPr/>
          </p:nvSpPr>
          <p:spPr bwMode="auto">
            <a:xfrm>
              <a:off x="992" y="2320"/>
              <a:ext cx="480" cy="508"/>
            </a:xfrm>
            <a:custGeom>
              <a:avLst/>
              <a:gdLst>
                <a:gd name="T0" fmla="*/ 506 w 961"/>
                <a:gd name="T1" fmla="*/ 0 h 1015"/>
                <a:gd name="T2" fmla="*/ 530 w 961"/>
                <a:gd name="T3" fmla="*/ 2 h 1015"/>
                <a:gd name="T4" fmla="*/ 554 w 961"/>
                <a:gd name="T5" fmla="*/ 10 h 1015"/>
                <a:gd name="T6" fmla="*/ 575 w 961"/>
                <a:gd name="T7" fmla="*/ 21 h 1015"/>
                <a:gd name="T8" fmla="*/ 594 w 961"/>
                <a:gd name="T9" fmla="*/ 36 h 1015"/>
                <a:gd name="T10" fmla="*/ 609 w 961"/>
                <a:gd name="T11" fmla="*/ 55 h 1015"/>
                <a:gd name="T12" fmla="*/ 620 w 961"/>
                <a:gd name="T13" fmla="*/ 76 h 1015"/>
                <a:gd name="T14" fmla="*/ 626 w 961"/>
                <a:gd name="T15" fmla="*/ 99 h 1015"/>
                <a:gd name="T16" fmla="*/ 629 w 961"/>
                <a:gd name="T17" fmla="*/ 124 h 1015"/>
                <a:gd name="T18" fmla="*/ 629 w 961"/>
                <a:gd name="T19" fmla="*/ 370 h 1015"/>
                <a:gd name="T20" fmla="*/ 961 w 961"/>
                <a:gd name="T21" fmla="*/ 370 h 1015"/>
                <a:gd name="T22" fmla="*/ 961 w 961"/>
                <a:gd name="T23" fmla="*/ 646 h 1015"/>
                <a:gd name="T24" fmla="*/ 629 w 961"/>
                <a:gd name="T25" fmla="*/ 646 h 1015"/>
                <a:gd name="T26" fmla="*/ 629 w 961"/>
                <a:gd name="T27" fmla="*/ 892 h 1015"/>
                <a:gd name="T28" fmla="*/ 626 w 961"/>
                <a:gd name="T29" fmla="*/ 921 h 1015"/>
                <a:gd name="T30" fmla="*/ 616 w 961"/>
                <a:gd name="T31" fmla="*/ 949 h 1015"/>
                <a:gd name="T32" fmla="*/ 600 w 961"/>
                <a:gd name="T33" fmla="*/ 973 h 1015"/>
                <a:gd name="T34" fmla="*/ 579 w 961"/>
                <a:gd name="T35" fmla="*/ 991 h 1015"/>
                <a:gd name="T36" fmla="*/ 554 w 961"/>
                <a:gd name="T37" fmla="*/ 1006 h 1015"/>
                <a:gd name="T38" fmla="*/ 530 w 961"/>
                <a:gd name="T39" fmla="*/ 1013 h 1015"/>
                <a:gd name="T40" fmla="*/ 506 w 961"/>
                <a:gd name="T41" fmla="*/ 1015 h 1015"/>
                <a:gd name="T42" fmla="*/ 482 w 961"/>
                <a:gd name="T43" fmla="*/ 1013 h 1015"/>
                <a:gd name="T44" fmla="*/ 460 w 961"/>
                <a:gd name="T45" fmla="*/ 1006 h 1015"/>
                <a:gd name="T46" fmla="*/ 438 w 961"/>
                <a:gd name="T47" fmla="*/ 995 h 1015"/>
                <a:gd name="T48" fmla="*/ 420 w 961"/>
                <a:gd name="T49" fmla="*/ 979 h 1015"/>
                <a:gd name="T50" fmla="*/ 35 w 961"/>
                <a:gd name="T51" fmla="*/ 594 h 1015"/>
                <a:gd name="T52" fmla="*/ 18 w 961"/>
                <a:gd name="T53" fmla="*/ 572 h 1015"/>
                <a:gd name="T54" fmla="*/ 5 w 961"/>
                <a:gd name="T55" fmla="*/ 548 h 1015"/>
                <a:gd name="T56" fmla="*/ 0 w 961"/>
                <a:gd name="T57" fmla="*/ 521 h 1015"/>
                <a:gd name="T58" fmla="*/ 0 w 961"/>
                <a:gd name="T59" fmla="*/ 494 h 1015"/>
                <a:gd name="T60" fmla="*/ 5 w 961"/>
                <a:gd name="T61" fmla="*/ 468 h 1015"/>
                <a:gd name="T62" fmla="*/ 18 w 961"/>
                <a:gd name="T63" fmla="*/ 443 h 1015"/>
                <a:gd name="T64" fmla="*/ 35 w 961"/>
                <a:gd name="T65" fmla="*/ 420 h 1015"/>
                <a:gd name="T66" fmla="*/ 420 w 961"/>
                <a:gd name="T67" fmla="*/ 36 h 1015"/>
                <a:gd name="T68" fmla="*/ 438 w 961"/>
                <a:gd name="T69" fmla="*/ 21 h 1015"/>
                <a:gd name="T70" fmla="*/ 460 w 961"/>
                <a:gd name="T71" fmla="*/ 10 h 1015"/>
                <a:gd name="T72" fmla="*/ 482 w 961"/>
                <a:gd name="T73" fmla="*/ 2 h 1015"/>
                <a:gd name="T74" fmla="*/ 506 w 961"/>
                <a:gd name="T75" fmla="*/ 0 h 1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1" h="1015">
                  <a:moveTo>
                    <a:pt x="506" y="0"/>
                  </a:moveTo>
                  <a:lnTo>
                    <a:pt x="530" y="2"/>
                  </a:lnTo>
                  <a:lnTo>
                    <a:pt x="554" y="10"/>
                  </a:lnTo>
                  <a:lnTo>
                    <a:pt x="575" y="21"/>
                  </a:lnTo>
                  <a:lnTo>
                    <a:pt x="594" y="36"/>
                  </a:lnTo>
                  <a:lnTo>
                    <a:pt x="609" y="55"/>
                  </a:lnTo>
                  <a:lnTo>
                    <a:pt x="620" y="76"/>
                  </a:lnTo>
                  <a:lnTo>
                    <a:pt x="626" y="99"/>
                  </a:lnTo>
                  <a:lnTo>
                    <a:pt x="629" y="124"/>
                  </a:lnTo>
                  <a:lnTo>
                    <a:pt x="629" y="370"/>
                  </a:lnTo>
                  <a:lnTo>
                    <a:pt x="961" y="370"/>
                  </a:lnTo>
                  <a:lnTo>
                    <a:pt x="961" y="646"/>
                  </a:lnTo>
                  <a:lnTo>
                    <a:pt x="629" y="646"/>
                  </a:lnTo>
                  <a:lnTo>
                    <a:pt x="629" y="892"/>
                  </a:lnTo>
                  <a:lnTo>
                    <a:pt x="626" y="921"/>
                  </a:lnTo>
                  <a:lnTo>
                    <a:pt x="616" y="949"/>
                  </a:lnTo>
                  <a:lnTo>
                    <a:pt x="600" y="973"/>
                  </a:lnTo>
                  <a:lnTo>
                    <a:pt x="579" y="991"/>
                  </a:lnTo>
                  <a:lnTo>
                    <a:pt x="554" y="1006"/>
                  </a:lnTo>
                  <a:lnTo>
                    <a:pt x="530" y="1013"/>
                  </a:lnTo>
                  <a:lnTo>
                    <a:pt x="506" y="1015"/>
                  </a:lnTo>
                  <a:lnTo>
                    <a:pt x="482" y="1013"/>
                  </a:lnTo>
                  <a:lnTo>
                    <a:pt x="460" y="1006"/>
                  </a:lnTo>
                  <a:lnTo>
                    <a:pt x="438" y="995"/>
                  </a:lnTo>
                  <a:lnTo>
                    <a:pt x="420" y="979"/>
                  </a:lnTo>
                  <a:lnTo>
                    <a:pt x="35" y="594"/>
                  </a:lnTo>
                  <a:lnTo>
                    <a:pt x="18" y="572"/>
                  </a:lnTo>
                  <a:lnTo>
                    <a:pt x="5" y="548"/>
                  </a:lnTo>
                  <a:lnTo>
                    <a:pt x="0" y="521"/>
                  </a:lnTo>
                  <a:lnTo>
                    <a:pt x="0" y="494"/>
                  </a:lnTo>
                  <a:lnTo>
                    <a:pt x="5" y="468"/>
                  </a:lnTo>
                  <a:lnTo>
                    <a:pt x="18" y="443"/>
                  </a:lnTo>
                  <a:lnTo>
                    <a:pt x="35" y="420"/>
                  </a:lnTo>
                  <a:lnTo>
                    <a:pt x="420" y="36"/>
                  </a:lnTo>
                  <a:lnTo>
                    <a:pt x="438" y="21"/>
                  </a:lnTo>
                  <a:lnTo>
                    <a:pt x="460" y="10"/>
                  </a:lnTo>
                  <a:lnTo>
                    <a:pt x="482" y="2"/>
                  </a:lnTo>
                  <a:lnTo>
                    <a:pt x="5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Freeform 503"/>
            <p:cNvSpPr/>
            <p:nvPr/>
          </p:nvSpPr>
          <p:spPr bwMode="auto">
            <a:xfrm>
              <a:off x="1610" y="2209"/>
              <a:ext cx="1237" cy="961"/>
            </a:xfrm>
            <a:custGeom>
              <a:avLst/>
              <a:gdLst>
                <a:gd name="T0" fmla="*/ 163 w 2476"/>
                <a:gd name="T1" fmla="*/ 0 h 1923"/>
                <a:gd name="T2" fmla="*/ 849 w 2476"/>
                <a:gd name="T3" fmla="*/ 0 h 1923"/>
                <a:gd name="T4" fmla="*/ 882 w 2476"/>
                <a:gd name="T5" fmla="*/ 3 h 1923"/>
                <a:gd name="T6" fmla="*/ 912 w 2476"/>
                <a:gd name="T7" fmla="*/ 13 h 1923"/>
                <a:gd name="T8" fmla="*/ 939 w 2476"/>
                <a:gd name="T9" fmla="*/ 28 h 1923"/>
                <a:gd name="T10" fmla="*/ 964 w 2476"/>
                <a:gd name="T11" fmla="*/ 48 h 1923"/>
                <a:gd name="T12" fmla="*/ 984 w 2476"/>
                <a:gd name="T13" fmla="*/ 71 h 1923"/>
                <a:gd name="T14" fmla="*/ 998 w 2476"/>
                <a:gd name="T15" fmla="*/ 99 h 1923"/>
                <a:gd name="T16" fmla="*/ 1008 w 2476"/>
                <a:gd name="T17" fmla="*/ 129 h 1923"/>
                <a:gd name="T18" fmla="*/ 1012 w 2476"/>
                <a:gd name="T19" fmla="*/ 161 h 1923"/>
                <a:gd name="T20" fmla="*/ 1012 w 2476"/>
                <a:gd name="T21" fmla="*/ 363 h 1923"/>
                <a:gd name="T22" fmla="*/ 1014 w 2476"/>
                <a:gd name="T23" fmla="*/ 376 h 1923"/>
                <a:gd name="T24" fmla="*/ 1023 w 2476"/>
                <a:gd name="T25" fmla="*/ 383 h 1923"/>
                <a:gd name="T26" fmla="*/ 1034 w 2476"/>
                <a:gd name="T27" fmla="*/ 387 h 1923"/>
                <a:gd name="T28" fmla="*/ 2314 w 2476"/>
                <a:gd name="T29" fmla="*/ 387 h 1923"/>
                <a:gd name="T30" fmla="*/ 2347 w 2476"/>
                <a:gd name="T31" fmla="*/ 389 h 1923"/>
                <a:gd name="T32" fmla="*/ 2377 w 2476"/>
                <a:gd name="T33" fmla="*/ 399 h 1923"/>
                <a:gd name="T34" fmla="*/ 2404 w 2476"/>
                <a:gd name="T35" fmla="*/ 414 h 1923"/>
                <a:gd name="T36" fmla="*/ 2428 w 2476"/>
                <a:gd name="T37" fmla="*/ 434 h 1923"/>
                <a:gd name="T38" fmla="*/ 2448 w 2476"/>
                <a:gd name="T39" fmla="*/ 458 h 1923"/>
                <a:gd name="T40" fmla="*/ 2463 w 2476"/>
                <a:gd name="T41" fmla="*/ 486 h 1923"/>
                <a:gd name="T42" fmla="*/ 2473 w 2476"/>
                <a:gd name="T43" fmla="*/ 516 h 1923"/>
                <a:gd name="T44" fmla="*/ 2476 w 2476"/>
                <a:gd name="T45" fmla="*/ 548 h 1923"/>
                <a:gd name="T46" fmla="*/ 2476 w 2476"/>
                <a:gd name="T47" fmla="*/ 1760 h 1923"/>
                <a:gd name="T48" fmla="*/ 2473 w 2476"/>
                <a:gd name="T49" fmla="*/ 1793 h 1923"/>
                <a:gd name="T50" fmla="*/ 2463 w 2476"/>
                <a:gd name="T51" fmla="*/ 1824 h 1923"/>
                <a:gd name="T52" fmla="*/ 2448 w 2476"/>
                <a:gd name="T53" fmla="*/ 1851 h 1923"/>
                <a:gd name="T54" fmla="*/ 2428 w 2476"/>
                <a:gd name="T55" fmla="*/ 1875 h 1923"/>
                <a:gd name="T56" fmla="*/ 2404 w 2476"/>
                <a:gd name="T57" fmla="*/ 1895 h 1923"/>
                <a:gd name="T58" fmla="*/ 2377 w 2476"/>
                <a:gd name="T59" fmla="*/ 1910 h 1923"/>
                <a:gd name="T60" fmla="*/ 2347 w 2476"/>
                <a:gd name="T61" fmla="*/ 1919 h 1923"/>
                <a:gd name="T62" fmla="*/ 2314 w 2476"/>
                <a:gd name="T63" fmla="*/ 1923 h 1923"/>
                <a:gd name="T64" fmla="*/ 1794 w 2476"/>
                <a:gd name="T65" fmla="*/ 1923 h 1923"/>
                <a:gd name="T66" fmla="*/ 1757 w 2476"/>
                <a:gd name="T67" fmla="*/ 1892 h 1923"/>
                <a:gd name="T68" fmla="*/ 1717 w 2476"/>
                <a:gd name="T69" fmla="*/ 1864 h 1923"/>
                <a:gd name="T70" fmla="*/ 1673 w 2476"/>
                <a:gd name="T71" fmla="*/ 1840 h 1923"/>
                <a:gd name="T72" fmla="*/ 1628 w 2476"/>
                <a:gd name="T73" fmla="*/ 1821 h 1923"/>
                <a:gd name="T74" fmla="*/ 1579 w 2476"/>
                <a:gd name="T75" fmla="*/ 1808 h 1923"/>
                <a:gd name="T76" fmla="*/ 1529 w 2476"/>
                <a:gd name="T77" fmla="*/ 1800 h 1923"/>
                <a:gd name="T78" fmla="*/ 1478 w 2476"/>
                <a:gd name="T79" fmla="*/ 1796 h 1923"/>
                <a:gd name="T80" fmla="*/ 225 w 2476"/>
                <a:gd name="T81" fmla="*/ 1796 h 1923"/>
                <a:gd name="T82" fmla="*/ 220 w 2476"/>
                <a:gd name="T83" fmla="*/ 1744 h 1923"/>
                <a:gd name="T84" fmla="*/ 210 w 2476"/>
                <a:gd name="T85" fmla="*/ 1691 h 1923"/>
                <a:gd name="T86" fmla="*/ 194 w 2476"/>
                <a:gd name="T87" fmla="*/ 1642 h 1923"/>
                <a:gd name="T88" fmla="*/ 173 w 2476"/>
                <a:gd name="T89" fmla="*/ 1596 h 1923"/>
                <a:gd name="T90" fmla="*/ 147 w 2476"/>
                <a:gd name="T91" fmla="*/ 1552 h 1923"/>
                <a:gd name="T92" fmla="*/ 117 w 2476"/>
                <a:gd name="T93" fmla="*/ 1511 h 1923"/>
                <a:gd name="T94" fmla="*/ 81 w 2476"/>
                <a:gd name="T95" fmla="*/ 1475 h 1923"/>
                <a:gd name="T96" fmla="*/ 43 w 2476"/>
                <a:gd name="T97" fmla="*/ 1441 h 1923"/>
                <a:gd name="T98" fmla="*/ 0 w 2476"/>
                <a:gd name="T99" fmla="*/ 1412 h 1923"/>
                <a:gd name="T100" fmla="*/ 0 w 2476"/>
                <a:gd name="T101" fmla="*/ 161 h 1923"/>
                <a:gd name="T102" fmla="*/ 4 w 2476"/>
                <a:gd name="T103" fmla="*/ 129 h 1923"/>
                <a:gd name="T104" fmla="*/ 14 w 2476"/>
                <a:gd name="T105" fmla="*/ 99 h 1923"/>
                <a:gd name="T106" fmla="*/ 29 w 2476"/>
                <a:gd name="T107" fmla="*/ 71 h 1923"/>
                <a:gd name="T108" fmla="*/ 48 w 2476"/>
                <a:gd name="T109" fmla="*/ 48 h 1923"/>
                <a:gd name="T110" fmla="*/ 73 w 2476"/>
                <a:gd name="T111" fmla="*/ 28 h 1923"/>
                <a:gd name="T112" fmla="*/ 100 w 2476"/>
                <a:gd name="T113" fmla="*/ 13 h 1923"/>
                <a:gd name="T114" fmla="*/ 130 w 2476"/>
                <a:gd name="T115" fmla="*/ 3 h 1923"/>
                <a:gd name="T116" fmla="*/ 163 w 2476"/>
                <a:gd name="T117" fmla="*/ 0 h 1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76" h="1923">
                  <a:moveTo>
                    <a:pt x="163" y="0"/>
                  </a:moveTo>
                  <a:lnTo>
                    <a:pt x="849" y="0"/>
                  </a:lnTo>
                  <a:lnTo>
                    <a:pt x="882" y="3"/>
                  </a:lnTo>
                  <a:lnTo>
                    <a:pt x="912" y="13"/>
                  </a:lnTo>
                  <a:lnTo>
                    <a:pt x="939" y="28"/>
                  </a:lnTo>
                  <a:lnTo>
                    <a:pt x="964" y="48"/>
                  </a:lnTo>
                  <a:lnTo>
                    <a:pt x="984" y="71"/>
                  </a:lnTo>
                  <a:lnTo>
                    <a:pt x="998" y="99"/>
                  </a:lnTo>
                  <a:lnTo>
                    <a:pt x="1008" y="129"/>
                  </a:lnTo>
                  <a:lnTo>
                    <a:pt x="1012" y="161"/>
                  </a:lnTo>
                  <a:lnTo>
                    <a:pt x="1012" y="363"/>
                  </a:lnTo>
                  <a:lnTo>
                    <a:pt x="1014" y="376"/>
                  </a:lnTo>
                  <a:lnTo>
                    <a:pt x="1023" y="383"/>
                  </a:lnTo>
                  <a:lnTo>
                    <a:pt x="1034" y="387"/>
                  </a:lnTo>
                  <a:lnTo>
                    <a:pt x="2314" y="387"/>
                  </a:lnTo>
                  <a:lnTo>
                    <a:pt x="2347" y="389"/>
                  </a:lnTo>
                  <a:lnTo>
                    <a:pt x="2377" y="399"/>
                  </a:lnTo>
                  <a:lnTo>
                    <a:pt x="2404" y="414"/>
                  </a:lnTo>
                  <a:lnTo>
                    <a:pt x="2428" y="434"/>
                  </a:lnTo>
                  <a:lnTo>
                    <a:pt x="2448" y="458"/>
                  </a:lnTo>
                  <a:lnTo>
                    <a:pt x="2463" y="486"/>
                  </a:lnTo>
                  <a:lnTo>
                    <a:pt x="2473" y="516"/>
                  </a:lnTo>
                  <a:lnTo>
                    <a:pt x="2476" y="548"/>
                  </a:lnTo>
                  <a:lnTo>
                    <a:pt x="2476" y="1760"/>
                  </a:lnTo>
                  <a:lnTo>
                    <a:pt x="2473" y="1793"/>
                  </a:lnTo>
                  <a:lnTo>
                    <a:pt x="2463" y="1824"/>
                  </a:lnTo>
                  <a:lnTo>
                    <a:pt x="2448" y="1851"/>
                  </a:lnTo>
                  <a:lnTo>
                    <a:pt x="2428" y="1875"/>
                  </a:lnTo>
                  <a:lnTo>
                    <a:pt x="2404" y="1895"/>
                  </a:lnTo>
                  <a:lnTo>
                    <a:pt x="2377" y="1910"/>
                  </a:lnTo>
                  <a:lnTo>
                    <a:pt x="2347" y="1919"/>
                  </a:lnTo>
                  <a:lnTo>
                    <a:pt x="2314" y="1923"/>
                  </a:lnTo>
                  <a:lnTo>
                    <a:pt x="1794" y="1923"/>
                  </a:lnTo>
                  <a:lnTo>
                    <a:pt x="1757" y="1892"/>
                  </a:lnTo>
                  <a:lnTo>
                    <a:pt x="1717" y="1864"/>
                  </a:lnTo>
                  <a:lnTo>
                    <a:pt x="1673" y="1840"/>
                  </a:lnTo>
                  <a:lnTo>
                    <a:pt x="1628" y="1821"/>
                  </a:lnTo>
                  <a:lnTo>
                    <a:pt x="1579" y="1808"/>
                  </a:lnTo>
                  <a:lnTo>
                    <a:pt x="1529" y="1800"/>
                  </a:lnTo>
                  <a:lnTo>
                    <a:pt x="1478" y="1796"/>
                  </a:lnTo>
                  <a:lnTo>
                    <a:pt x="225" y="1796"/>
                  </a:lnTo>
                  <a:lnTo>
                    <a:pt x="220" y="1744"/>
                  </a:lnTo>
                  <a:lnTo>
                    <a:pt x="210" y="1691"/>
                  </a:lnTo>
                  <a:lnTo>
                    <a:pt x="194" y="1642"/>
                  </a:lnTo>
                  <a:lnTo>
                    <a:pt x="173" y="1596"/>
                  </a:lnTo>
                  <a:lnTo>
                    <a:pt x="147" y="1552"/>
                  </a:lnTo>
                  <a:lnTo>
                    <a:pt x="117" y="1511"/>
                  </a:lnTo>
                  <a:lnTo>
                    <a:pt x="81" y="1475"/>
                  </a:lnTo>
                  <a:lnTo>
                    <a:pt x="43" y="1441"/>
                  </a:lnTo>
                  <a:lnTo>
                    <a:pt x="0" y="1412"/>
                  </a:lnTo>
                  <a:lnTo>
                    <a:pt x="0" y="161"/>
                  </a:lnTo>
                  <a:lnTo>
                    <a:pt x="4" y="129"/>
                  </a:lnTo>
                  <a:lnTo>
                    <a:pt x="14" y="99"/>
                  </a:lnTo>
                  <a:lnTo>
                    <a:pt x="29" y="71"/>
                  </a:lnTo>
                  <a:lnTo>
                    <a:pt x="48" y="48"/>
                  </a:lnTo>
                  <a:lnTo>
                    <a:pt x="73" y="28"/>
                  </a:lnTo>
                  <a:lnTo>
                    <a:pt x="100" y="13"/>
                  </a:lnTo>
                  <a:lnTo>
                    <a:pt x="130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504"/>
            <p:cNvSpPr/>
            <p:nvPr/>
          </p:nvSpPr>
          <p:spPr bwMode="auto">
            <a:xfrm>
              <a:off x="991" y="3018"/>
              <a:ext cx="1452" cy="1128"/>
            </a:xfrm>
            <a:custGeom>
              <a:avLst/>
              <a:gdLst>
                <a:gd name="T0" fmla="*/ 190 w 2905"/>
                <a:gd name="T1" fmla="*/ 0 h 2257"/>
                <a:gd name="T2" fmla="*/ 995 w 2905"/>
                <a:gd name="T3" fmla="*/ 0 h 2257"/>
                <a:gd name="T4" fmla="*/ 1034 w 2905"/>
                <a:gd name="T5" fmla="*/ 3 h 2257"/>
                <a:gd name="T6" fmla="*/ 1069 w 2905"/>
                <a:gd name="T7" fmla="*/ 15 h 2257"/>
                <a:gd name="T8" fmla="*/ 1102 w 2905"/>
                <a:gd name="T9" fmla="*/ 32 h 2257"/>
                <a:gd name="T10" fmla="*/ 1131 w 2905"/>
                <a:gd name="T11" fmla="*/ 56 h 2257"/>
                <a:gd name="T12" fmla="*/ 1153 w 2905"/>
                <a:gd name="T13" fmla="*/ 84 h 2257"/>
                <a:gd name="T14" fmla="*/ 1171 w 2905"/>
                <a:gd name="T15" fmla="*/ 116 h 2257"/>
                <a:gd name="T16" fmla="*/ 1182 w 2905"/>
                <a:gd name="T17" fmla="*/ 152 h 2257"/>
                <a:gd name="T18" fmla="*/ 1186 w 2905"/>
                <a:gd name="T19" fmla="*/ 190 h 2257"/>
                <a:gd name="T20" fmla="*/ 1186 w 2905"/>
                <a:gd name="T21" fmla="*/ 427 h 2257"/>
                <a:gd name="T22" fmla="*/ 1190 w 2905"/>
                <a:gd name="T23" fmla="*/ 440 h 2257"/>
                <a:gd name="T24" fmla="*/ 1200 w 2905"/>
                <a:gd name="T25" fmla="*/ 450 h 2257"/>
                <a:gd name="T26" fmla="*/ 1213 w 2905"/>
                <a:gd name="T27" fmla="*/ 454 h 2257"/>
                <a:gd name="T28" fmla="*/ 2715 w 2905"/>
                <a:gd name="T29" fmla="*/ 454 h 2257"/>
                <a:gd name="T30" fmla="*/ 2753 w 2905"/>
                <a:gd name="T31" fmla="*/ 458 h 2257"/>
                <a:gd name="T32" fmla="*/ 2788 w 2905"/>
                <a:gd name="T33" fmla="*/ 469 h 2257"/>
                <a:gd name="T34" fmla="*/ 2821 w 2905"/>
                <a:gd name="T35" fmla="*/ 487 h 2257"/>
                <a:gd name="T36" fmla="*/ 2850 w 2905"/>
                <a:gd name="T37" fmla="*/ 509 h 2257"/>
                <a:gd name="T38" fmla="*/ 2872 w 2905"/>
                <a:gd name="T39" fmla="*/ 538 h 2257"/>
                <a:gd name="T40" fmla="*/ 2890 w 2905"/>
                <a:gd name="T41" fmla="*/ 570 h 2257"/>
                <a:gd name="T42" fmla="*/ 2901 w 2905"/>
                <a:gd name="T43" fmla="*/ 606 h 2257"/>
                <a:gd name="T44" fmla="*/ 2905 w 2905"/>
                <a:gd name="T45" fmla="*/ 644 h 2257"/>
                <a:gd name="T46" fmla="*/ 2905 w 2905"/>
                <a:gd name="T47" fmla="*/ 2066 h 2257"/>
                <a:gd name="T48" fmla="*/ 2901 w 2905"/>
                <a:gd name="T49" fmla="*/ 2105 h 2257"/>
                <a:gd name="T50" fmla="*/ 2890 w 2905"/>
                <a:gd name="T51" fmla="*/ 2140 h 2257"/>
                <a:gd name="T52" fmla="*/ 2872 w 2905"/>
                <a:gd name="T53" fmla="*/ 2173 h 2257"/>
                <a:gd name="T54" fmla="*/ 2850 w 2905"/>
                <a:gd name="T55" fmla="*/ 2202 h 2257"/>
                <a:gd name="T56" fmla="*/ 2821 w 2905"/>
                <a:gd name="T57" fmla="*/ 2224 h 2257"/>
                <a:gd name="T58" fmla="*/ 2788 w 2905"/>
                <a:gd name="T59" fmla="*/ 2242 h 2257"/>
                <a:gd name="T60" fmla="*/ 2753 w 2905"/>
                <a:gd name="T61" fmla="*/ 2253 h 2257"/>
                <a:gd name="T62" fmla="*/ 2715 w 2905"/>
                <a:gd name="T63" fmla="*/ 2257 h 2257"/>
                <a:gd name="T64" fmla="*/ 190 w 2905"/>
                <a:gd name="T65" fmla="*/ 2257 h 2257"/>
                <a:gd name="T66" fmla="*/ 153 w 2905"/>
                <a:gd name="T67" fmla="*/ 2253 h 2257"/>
                <a:gd name="T68" fmla="*/ 116 w 2905"/>
                <a:gd name="T69" fmla="*/ 2242 h 2257"/>
                <a:gd name="T70" fmla="*/ 84 w 2905"/>
                <a:gd name="T71" fmla="*/ 2224 h 2257"/>
                <a:gd name="T72" fmla="*/ 56 w 2905"/>
                <a:gd name="T73" fmla="*/ 2202 h 2257"/>
                <a:gd name="T74" fmla="*/ 33 w 2905"/>
                <a:gd name="T75" fmla="*/ 2173 h 2257"/>
                <a:gd name="T76" fmla="*/ 15 w 2905"/>
                <a:gd name="T77" fmla="*/ 2140 h 2257"/>
                <a:gd name="T78" fmla="*/ 4 w 2905"/>
                <a:gd name="T79" fmla="*/ 2105 h 2257"/>
                <a:gd name="T80" fmla="*/ 0 w 2905"/>
                <a:gd name="T81" fmla="*/ 2066 h 2257"/>
                <a:gd name="T82" fmla="*/ 0 w 2905"/>
                <a:gd name="T83" fmla="*/ 190 h 2257"/>
                <a:gd name="T84" fmla="*/ 4 w 2905"/>
                <a:gd name="T85" fmla="*/ 152 h 2257"/>
                <a:gd name="T86" fmla="*/ 15 w 2905"/>
                <a:gd name="T87" fmla="*/ 116 h 2257"/>
                <a:gd name="T88" fmla="*/ 33 w 2905"/>
                <a:gd name="T89" fmla="*/ 84 h 2257"/>
                <a:gd name="T90" fmla="*/ 56 w 2905"/>
                <a:gd name="T91" fmla="*/ 56 h 2257"/>
                <a:gd name="T92" fmla="*/ 84 w 2905"/>
                <a:gd name="T93" fmla="*/ 32 h 2257"/>
                <a:gd name="T94" fmla="*/ 116 w 2905"/>
                <a:gd name="T95" fmla="*/ 15 h 2257"/>
                <a:gd name="T96" fmla="*/ 153 w 2905"/>
                <a:gd name="T97" fmla="*/ 3 h 2257"/>
                <a:gd name="T98" fmla="*/ 190 w 2905"/>
                <a:gd name="T99" fmla="*/ 0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5" h="2257">
                  <a:moveTo>
                    <a:pt x="190" y="0"/>
                  </a:moveTo>
                  <a:lnTo>
                    <a:pt x="995" y="0"/>
                  </a:lnTo>
                  <a:lnTo>
                    <a:pt x="1034" y="3"/>
                  </a:lnTo>
                  <a:lnTo>
                    <a:pt x="1069" y="15"/>
                  </a:lnTo>
                  <a:lnTo>
                    <a:pt x="1102" y="32"/>
                  </a:lnTo>
                  <a:lnTo>
                    <a:pt x="1131" y="56"/>
                  </a:lnTo>
                  <a:lnTo>
                    <a:pt x="1153" y="84"/>
                  </a:lnTo>
                  <a:lnTo>
                    <a:pt x="1171" y="116"/>
                  </a:lnTo>
                  <a:lnTo>
                    <a:pt x="1182" y="152"/>
                  </a:lnTo>
                  <a:lnTo>
                    <a:pt x="1186" y="190"/>
                  </a:lnTo>
                  <a:lnTo>
                    <a:pt x="1186" y="427"/>
                  </a:lnTo>
                  <a:lnTo>
                    <a:pt x="1190" y="440"/>
                  </a:lnTo>
                  <a:lnTo>
                    <a:pt x="1200" y="450"/>
                  </a:lnTo>
                  <a:lnTo>
                    <a:pt x="1213" y="454"/>
                  </a:lnTo>
                  <a:lnTo>
                    <a:pt x="2715" y="454"/>
                  </a:lnTo>
                  <a:lnTo>
                    <a:pt x="2753" y="458"/>
                  </a:lnTo>
                  <a:lnTo>
                    <a:pt x="2788" y="469"/>
                  </a:lnTo>
                  <a:lnTo>
                    <a:pt x="2821" y="487"/>
                  </a:lnTo>
                  <a:lnTo>
                    <a:pt x="2850" y="509"/>
                  </a:lnTo>
                  <a:lnTo>
                    <a:pt x="2872" y="538"/>
                  </a:lnTo>
                  <a:lnTo>
                    <a:pt x="2890" y="570"/>
                  </a:lnTo>
                  <a:lnTo>
                    <a:pt x="2901" y="606"/>
                  </a:lnTo>
                  <a:lnTo>
                    <a:pt x="2905" y="644"/>
                  </a:lnTo>
                  <a:lnTo>
                    <a:pt x="2905" y="2066"/>
                  </a:lnTo>
                  <a:lnTo>
                    <a:pt x="2901" y="2105"/>
                  </a:lnTo>
                  <a:lnTo>
                    <a:pt x="2890" y="2140"/>
                  </a:lnTo>
                  <a:lnTo>
                    <a:pt x="2872" y="2173"/>
                  </a:lnTo>
                  <a:lnTo>
                    <a:pt x="2850" y="2202"/>
                  </a:lnTo>
                  <a:lnTo>
                    <a:pt x="2821" y="2224"/>
                  </a:lnTo>
                  <a:lnTo>
                    <a:pt x="2788" y="2242"/>
                  </a:lnTo>
                  <a:lnTo>
                    <a:pt x="2753" y="2253"/>
                  </a:lnTo>
                  <a:lnTo>
                    <a:pt x="2715" y="2257"/>
                  </a:lnTo>
                  <a:lnTo>
                    <a:pt x="190" y="2257"/>
                  </a:lnTo>
                  <a:lnTo>
                    <a:pt x="153" y="2253"/>
                  </a:lnTo>
                  <a:lnTo>
                    <a:pt x="116" y="2242"/>
                  </a:lnTo>
                  <a:lnTo>
                    <a:pt x="84" y="2224"/>
                  </a:lnTo>
                  <a:lnTo>
                    <a:pt x="56" y="2202"/>
                  </a:lnTo>
                  <a:lnTo>
                    <a:pt x="33" y="2173"/>
                  </a:lnTo>
                  <a:lnTo>
                    <a:pt x="15" y="2140"/>
                  </a:lnTo>
                  <a:lnTo>
                    <a:pt x="4" y="2105"/>
                  </a:lnTo>
                  <a:lnTo>
                    <a:pt x="0" y="2066"/>
                  </a:lnTo>
                  <a:lnTo>
                    <a:pt x="0" y="190"/>
                  </a:lnTo>
                  <a:lnTo>
                    <a:pt x="4" y="152"/>
                  </a:lnTo>
                  <a:lnTo>
                    <a:pt x="15" y="116"/>
                  </a:lnTo>
                  <a:lnTo>
                    <a:pt x="33" y="84"/>
                  </a:lnTo>
                  <a:lnTo>
                    <a:pt x="56" y="56"/>
                  </a:lnTo>
                  <a:lnTo>
                    <a:pt x="84" y="32"/>
                  </a:lnTo>
                  <a:lnTo>
                    <a:pt x="116" y="15"/>
                  </a:lnTo>
                  <a:lnTo>
                    <a:pt x="153" y="3"/>
                  </a:lnTo>
                  <a:lnTo>
                    <a:pt x="19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2" name="Group 547"/>
          <p:cNvGrpSpPr>
            <a:grpSpLocks noChangeAspect="1"/>
          </p:cNvGrpSpPr>
          <p:nvPr/>
        </p:nvGrpSpPr>
        <p:grpSpPr bwMode="auto">
          <a:xfrm>
            <a:off x="6599591" y="3209954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13" name="Freeform 549"/>
            <p:cNvSpPr/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4" name="Freeform 550"/>
            <p:cNvSpPr/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5" name="Freeform 551"/>
            <p:cNvSpPr/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6" name="Freeform 552"/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Freeform 553"/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18" name="Freeform 866"/>
          <p:cNvSpPr>
            <a:spLocks noEditPoints="1"/>
          </p:cNvSpPr>
          <p:nvPr/>
        </p:nvSpPr>
        <p:spPr bwMode="auto">
          <a:xfrm>
            <a:off x="2188931" y="3252770"/>
            <a:ext cx="432310" cy="431963"/>
          </a:xfrm>
          <a:custGeom>
            <a:avLst/>
            <a:gdLst>
              <a:gd name="T0" fmla="*/ 2396 w 3738"/>
              <a:gd name="T1" fmla="*/ 982 h 3735"/>
              <a:gd name="T2" fmla="*/ 957 w 3738"/>
              <a:gd name="T3" fmla="*/ 2421 h 3735"/>
              <a:gd name="T4" fmla="*/ 864 w 3738"/>
              <a:gd name="T5" fmla="*/ 2791 h 3735"/>
              <a:gd name="T6" fmla="*/ 872 w 3738"/>
              <a:gd name="T7" fmla="*/ 2842 h 3735"/>
              <a:gd name="T8" fmla="*/ 914 w 3738"/>
              <a:gd name="T9" fmla="*/ 2874 h 3735"/>
              <a:gd name="T10" fmla="*/ 948 w 3738"/>
              <a:gd name="T11" fmla="*/ 2875 h 3735"/>
              <a:gd name="T12" fmla="*/ 1317 w 3738"/>
              <a:gd name="T13" fmla="*/ 2782 h 3735"/>
              <a:gd name="T14" fmla="*/ 1419 w 3738"/>
              <a:gd name="T15" fmla="*/ 2681 h 3735"/>
              <a:gd name="T16" fmla="*/ 1556 w 3738"/>
              <a:gd name="T17" fmla="*/ 2544 h 3735"/>
              <a:gd name="T18" fmla="*/ 2219 w 3738"/>
              <a:gd name="T19" fmla="*/ 1160 h 3735"/>
              <a:gd name="T20" fmla="*/ 2767 w 3738"/>
              <a:gd name="T21" fmla="*/ 1330 h 3735"/>
              <a:gd name="T22" fmla="*/ 2767 w 3738"/>
              <a:gd name="T23" fmla="*/ 1282 h 3735"/>
              <a:gd name="T24" fmla="*/ 2458 w 3738"/>
              <a:gd name="T25" fmla="*/ 973 h 3735"/>
              <a:gd name="T26" fmla="*/ 1868 w 3738"/>
              <a:gd name="T27" fmla="*/ 0 h 3735"/>
              <a:gd name="T28" fmla="*/ 2205 w 3738"/>
              <a:gd name="T29" fmla="*/ 31 h 3735"/>
              <a:gd name="T30" fmla="*/ 2521 w 3738"/>
              <a:gd name="T31" fmla="*/ 117 h 3735"/>
              <a:gd name="T32" fmla="*/ 2813 w 3738"/>
              <a:gd name="T33" fmla="*/ 255 h 3735"/>
              <a:gd name="T34" fmla="*/ 3073 w 3738"/>
              <a:gd name="T35" fmla="*/ 439 h 3735"/>
              <a:gd name="T36" fmla="*/ 3299 w 3738"/>
              <a:gd name="T37" fmla="*/ 664 h 3735"/>
              <a:gd name="T38" fmla="*/ 3483 w 3738"/>
              <a:gd name="T39" fmla="*/ 925 h 3735"/>
              <a:gd name="T40" fmla="*/ 3621 w 3738"/>
              <a:gd name="T41" fmla="*/ 1216 h 3735"/>
              <a:gd name="T42" fmla="*/ 3707 w 3738"/>
              <a:gd name="T43" fmla="*/ 1531 h 3735"/>
              <a:gd name="T44" fmla="*/ 3738 w 3738"/>
              <a:gd name="T45" fmla="*/ 1866 h 3735"/>
              <a:gd name="T46" fmla="*/ 3707 w 3738"/>
              <a:gd name="T47" fmla="*/ 2204 h 3735"/>
              <a:gd name="T48" fmla="*/ 3621 w 3738"/>
              <a:gd name="T49" fmla="*/ 2519 h 3735"/>
              <a:gd name="T50" fmla="*/ 3483 w 3738"/>
              <a:gd name="T51" fmla="*/ 2810 h 3735"/>
              <a:gd name="T52" fmla="*/ 3299 w 3738"/>
              <a:gd name="T53" fmla="*/ 3071 h 3735"/>
              <a:gd name="T54" fmla="*/ 3073 w 3738"/>
              <a:gd name="T55" fmla="*/ 3296 h 3735"/>
              <a:gd name="T56" fmla="*/ 2813 w 3738"/>
              <a:gd name="T57" fmla="*/ 3480 h 3735"/>
              <a:gd name="T58" fmla="*/ 2521 w 3738"/>
              <a:gd name="T59" fmla="*/ 3618 h 3735"/>
              <a:gd name="T60" fmla="*/ 2205 w 3738"/>
              <a:gd name="T61" fmla="*/ 3704 h 3735"/>
              <a:gd name="T62" fmla="*/ 1868 w 3738"/>
              <a:gd name="T63" fmla="*/ 3735 h 3735"/>
              <a:gd name="T64" fmla="*/ 1533 w 3738"/>
              <a:gd name="T65" fmla="*/ 3704 h 3735"/>
              <a:gd name="T66" fmla="*/ 1217 w 3738"/>
              <a:gd name="T67" fmla="*/ 3618 h 3735"/>
              <a:gd name="T68" fmla="*/ 925 w 3738"/>
              <a:gd name="T69" fmla="*/ 3480 h 3735"/>
              <a:gd name="T70" fmla="*/ 665 w 3738"/>
              <a:gd name="T71" fmla="*/ 3296 h 3735"/>
              <a:gd name="T72" fmla="*/ 439 w 3738"/>
              <a:gd name="T73" fmla="*/ 3071 h 3735"/>
              <a:gd name="T74" fmla="*/ 255 w 3738"/>
              <a:gd name="T75" fmla="*/ 2810 h 3735"/>
              <a:gd name="T76" fmla="*/ 117 w 3738"/>
              <a:gd name="T77" fmla="*/ 2519 h 3735"/>
              <a:gd name="T78" fmla="*/ 31 w 3738"/>
              <a:gd name="T79" fmla="*/ 2204 h 3735"/>
              <a:gd name="T80" fmla="*/ 0 w 3738"/>
              <a:gd name="T81" fmla="*/ 1866 h 3735"/>
              <a:gd name="T82" fmla="*/ 31 w 3738"/>
              <a:gd name="T83" fmla="*/ 1531 h 3735"/>
              <a:gd name="T84" fmla="*/ 117 w 3738"/>
              <a:gd name="T85" fmla="*/ 1216 h 3735"/>
              <a:gd name="T86" fmla="*/ 255 w 3738"/>
              <a:gd name="T87" fmla="*/ 925 h 3735"/>
              <a:gd name="T88" fmla="*/ 439 w 3738"/>
              <a:gd name="T89" fmla="*/ 664 h 3735"/>
              <a:gd name="T90" fmla="*/ 665 w 3738"/>
              <a:gd name="T91" fmla="*/ 439 h 3735"/>
              <a:gd name="T92" fmla="*/ 925 w 3738"/>
              <a:gd name="T93" fmla="*/ 255 h 3735"/>
              <a:gd name="T94" fmla="*/ 1217 w 3738"/>
              <a:gd name="T95" fmla="*/ 117 h 3735"/>
              <a:gd name="T96" fmla="*/ 1533 w 3738"/>
              <a:gd name="T97" fmla="*/ 31 h 3735"/>
              <a:gd name="T98" fmla="*/ 1868 w 3738"/>
              <a:gd name="T99" fmla="*/ 0 h 3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38" h="3735">
                <a:moveTo>
                  <a:pt x="2425" y="968"/>
                </a:moveTo>
                <a:lnTo>
                  <a:pt x="2410" y="972"/>
                </a:lnTo>
                <a:lnTo>
                  <a:pt x="2396" y="982"/>
                </a:lnTo>
                <a:lnTo>
                  <a:pt x="970" y="2409"/>
                </a:lnTo>
                <a:lnTo>
                  <a:pt x="972" y="2410"/>
                </a:lnTo>
                <a:lnTo>
                  <a:pt x="957" y="2421"/>
                </a:lnTo>
                <a:lnTo>
                  <a:pt x="946" y="2437"/>
                </a:lnTo>
                <a:lnTo>
                  <a:pt x="939" y="2454"/>
                </a:lnTo>
                <a:lnTo>
                  <a:pt x="864" y="2791"/>
                </a:lnTo>
                <a:lnTo>
                  <a:pt x="862" y="2808"/>
                </a:lnTo>
                <a:lnTo>
                  <a:pt x="865" y="2826"/>
                </a:lnTo>
                <a:lnTo>
                  <a:pt x="872" y="2842"/>
                </a:lnTo>
                <a:lnTo>
                  <a:pt x="884" y="2856"/>
                </a:lnTo>
                <a:lnTo>
                  <a:pt x="898" y="2867"/>
                </a:lnTo>
                <a:lnTo>
                  <a:pt x="914" y="2874"/>
                </a:lnTo>
                <a:lnTo>
                  <a:pt x="932" y="2876"/>
                </a:lnTo>
                <a:lnTo>
                  <a:pt x="940" y="2876"/>
                </a:lnTo>
                <a:lnTo>
                  <a:pt x="948" y="2875"/>
                </a:lnTo>
                <a:lnTo>
                  <a:pt x="1285" y="2799"/>
                </a:lnTo>
                <a:lnTo>
                  <a:pt x="1303" y="2793"/>
                </a:lnTo>
                <a:lnTo>
                  <a:pt x="1317" y="2782"/>
                </a:lnTo>
                <a:lnTo>
                  <a:pt x="1330" y="2767"/>
                </a:lnTo>
                <a:lnTo>
                  <a:pt x="1331" y="2770"/>
                </a:lnTo>
                <a:lnTo>
                  <a:pt x="1419" y="2681"/>
                </a:lnTo>
                <a:lnTo>
                  <a:pt x="1058" y="2320"/>
                </a:lnTo>
                <a:lnTo>
                  <a:pt x="1195" y="2183"/>
                </a:lnTo>
                <a:lnTo>
                  <a:pt x="1556" y="2544"/>
                </a:lnTo>
                <a:lnTo>
                  <a:pt x="2443" y="1658"/>
                </a:lnTo>
                <a:lnTo>
                  <a:pt x="2082" y="1297"/>
                </a:lnTo>
                <a:lnTo>
                  <a:pt x="2219" y="1160"/>
                </a:lnTo>
                <a:lnTo>
                  <a:pt x="2580" y="1521"/>
                </a:lnTo>
                <a:lnTo>
                  <a:pt x="2757" y="1343"/>
                </a:lnTo>
                <a:lnTo>
                  <a:pt x="2767" y="1330"/>
                </a:lnTo>
                <a:lnTo>
                  <a:pt x="2773" y="1314"/>
                </a:lnTo>
                <a:lnTo>
                  <a:pt x="2773" y="1298"/>
                </a:lnTo>
                <a:lnTo>
                  <a:pt x="2767" y="1282"/>
                </a:lnTo>
                <a:lnTo>
                  <a:pt x="2757" y="1269"/>
                </a:lnTo>
                <a:lnTo>
                  <a:pt x="2472" y="982"/>
                </a:lnTo>
                <a:lnTo>
                  <a:pt x="2458" y="973"/>
                </a:lnTo>
                <a:lnTo>
                  <a:pt x="2442" y="968"/>
                </a:lnTo>
                <a:lnTo>
                  <a:pt x="2425" y="968"/>
                </a:lnTo>
                <a:close/>
                <a:moveTo>
                  <a:pt x="1868" y="0"/>
                </a:moveTo>
                <a:lnTo>
                  <a:pt x="1982" y="3"/>
                </a:lnTo>
                <a:lnTo>
                  <a:pt x="2094" y="14"/>
                </a:lnTo>
                <a:lnTo>
                  <a:pt x="2205" y="31"/>
                </a:lnTo>
                <a:lnTo>
                  <a:pt x="2313" y="53"/>
                </a:lnTo>
                <a:lnTo>
                  <a:pt x="2418" y="81"/>
                </a:lnTo>
                <a:lnTo>
                  <a:pt x="2521" y="117"/>
                </a:lnTo>
                <a:lnTo>
                  <a:pt x="2621" y="157"/>
                </a:lnTo>
                <a:lnTo>
                  <a:pt x="2719" y="204"/>
                </a:lnTo>
                <a:lnTo>
                  <a:pt x="2813" y="255"/>
                </a:lnTo>
                <a:lnTo>
                  <a:pt x="2903" y="311"/>
                </a:lnTo>
                <a:lnTo>
                  <a:pt x="2990" y="374"/>
                </a:lnTo>
                <a:lnTo>
                  <a:pt x="3073" y="439"/>
                </a:lnTo>
                <a:lnTo>
                  <a:pt x="3152" y="510"/>
                </a:lnTo>
                <a:lnTo>
                  <a:pt x="3227" y="585"/>
                </a:lnTo>
                <a:lnTo>
                  <a:pt x="3299" y="664"/>
                </a:lnTo>
                <a:lnTo>
                  <a:pt x="3364" y="747"/>
                </a:lnTo>
                <a:lnTo>
                  <a:pt x="3427" y="834"/>
                </a:lnTo>
                <a:lnTo>
                  <a:pt x="3483" y="925"/>
                </a:lnTo>
                <a:lnTo>
                  <a:pt x="3534" y="1019"/>
                </a:lnTo>
                <a:lnTo>
                  <a:pt x="3581" y="1116"/>
                </a:lnTo>
                <a:lnTo>
                  <a:pt x="3621" y="1216"/>
                </a:lnTo>
                <a:lnTo>
                  <a:pt x="3656" y="1319"/>
                </a:lnTo>
                <a:lnTo>
                  <a:pt x="3685" y="1424"/>
                </a:lnTo>
                <a:lnTo>
                  <a:pt x="3707" y="1531"/>
                </a:lnTo>
                <a:lnTo>
                  <a:pt x="3724" y="1642"/>
                </a:lnTo>
                <a:lnTo>
                  <a:pt x="3735" y="1753"/>
                </a:lnTo>
                <a:lnTo>
                  <a:pt x="3738" y="1866"/>
                </a:lnTo>
                <a:lnTo>
                  <a:pt x="3735" y="1981"/>
                </a:lnTo>
                <a:lnTo>
                  <a:pt x="3724" y="2093"/>
                </a:lnTo>
                <a:lnTo>
                  <a:pt x="3707" y="2204"/>
                </a:lnTo>
                <a:lnTo>
                  <a:pt x="3685" y="2311"/>
                </a:lnTo>
                <a:lnTo>
                  <a:pt x="3656" y="2416"/>
                </a:lnTo>
                <a:lnTo>
                  <a:pt x="3621" y="2519"/>
                </a:lnTo>
                <a:lnTo>
                  <a:pt x="3581" y="2619"/>
                </a:lnTo>
                <a:lnTo>
                  <a:pt x="3534" y="2716"/>
                </a:lnTo>
                <a:lnTo>
                  <a:pt x="3483" y="2810"/>
                </a:lnTo>
                <a:lnTo>
                  <a:pt x="3427" y="2901"/>
                </a:lnTo>
                <a:lnTo>
                  <a:pt x="3364" y="2988"/>
                </a:lnTo>
                <a:lnTo>
                  <a:pt x="3299" y="3071"/>
                </a:lnTo>
                <a:lnTo>
                  <a:pt x="3227" y="3150"/>
                </a:lnTo>
                <a:lnTo>
                  <a:pt x="3152" y="3225"/>
                </a:lnTo>
                <a:lnTo>
                  <a:pt x="3073" y="3296"/>
                </a:lnTo>
                <a:lnTo>
                  <a:pt x="2990" y="3362"/>
                </a:lnTo>
                <a:lnTo>
                  <a:pt x="2903" y="3424"/>
                </a:lnTo>
                <a:lnTo>
                  <a:pt x="2813" y="3480"/>
                </a:lnTo>
                <a:lnTo>
                  <a:pt x="2719" y="3531"/>
                </a:lnTo>
                <a:lnTo>
                  <a:pt x="2621" y="3578"/>
                </a:lnTo>
                <a:lnTo>
                  <a:pt x="2521" y="3618"/>
                </a:lnTo>
                <a:lnTo>
                  <a:pt x="2418" y="3654"/>
                </a:lnTo>
                <a:lnTo>
                  <a:pt x="2313" y="3682"/>
                </a:lnTo>
                <a:lnTo>
                  <a:pt x="2205" y="3704"/>
                </a:lnTo>
                <a:lnTo>
                  <a:pt x="2094" y="3721"/>
                </a:lnTo>
                <a:lnTo>
                  <a:pt x="1982" y="3732"/>
                </a:lnTo>
                <a:lnTo>
                  <a:pt x="1868" y="3735"/>
                </a:lnTo>
                <a:lnTo>
                  <a:pt x="1755" y="3732"/>
                </a:lnTo>
                <a:lnTo>
                  <a:pt x="1644" y="3721"/>
                </a:lnTo>
                <a:lnTo>
                  <a:pt x="1533" y="3704"/>
                </a:lnTo>
                <a:lnTo>
                  <a:pt x="1425" y="3682"/>
                </a:lnTo>
                <a:lnTo>
                  <a:pt x="1320" y="3654"/>
                </a:lnTo>
                <a:lnTo>
                  <a:pt x="1217" y="3618"/>
                </a:lnTo>
                <a:lnTo>
                  <a:pt x="1117" y="3578"/>
                </a:lnTo>
                <a:lnTo>
                  <a:pt x="1019" y="3531"/>
                </a:lnTo>
                <a:lnTo>
                  <a:pt x="925" y="3480"/>
                </a:lnTo>
                <a:lnTo>
                  <a:pt x="835" y="3424"/>
                </a:lnTo>
                <a:lnTo>
                  <a:pt x="748" y="3362"/>
                </a:lnTo>
                <a:lnTo>
                  <a:pt x="665" y="3296"/>
                </a:lnTo>
                <a:lnTo>
                  <a:pt x="586" y="3225"/>
                </a:lnTo>
                <a:lnTo>
                  <a:pt x="511" y="3150"/>
                </a:lnTo>
                <a:lnTo>
                  <a:pt x="439" y="3071"/>
                </a:lnTo>
                <a:lnTo>
                  <a:pt x="374" y="2988"/>
                </a:lnTo>
                <a:lnTo>
                  <a:pt x="312" y="2901"/>
                </a:lnTo>
                <a:lnTo>
                  <a:pt x="255" y="2810"/>
                </a:lnTo>
                <a:lnTo>
                  <a:pt x="204" y="2716"/>
                </a:lnTo>
                <a:lnTo>
                  <a:pt x="157" y="2619"/>
                </a:lnTo>
                <a:lnTo>
                  <a:pt x="117" y="2519"/>
                </a:lnTo>
                <a:lnTo>
                  <a:pt x="82" y="2416"/>
                </a:lnTo>
                <a:lnTo>
                  <a:pt x="53" y="2311"/>
                </a:lnTo>
                <a:lnTo>
                  <a:pt x="31" y="2204"/>
                </a:lnTo>
                <a:lnTo>
                  <a:pt x="14" y="2093"/>
                </a:lnTo>
                <a:lnTo>
                  <a:pt x="3" y="1981"/>
                </a:lnTo>
                <a:lnTo>
                  <a:pt x="0" y="1866"/>
                </a:lnTo>
                <a:lnTo>
                  <a:pt x="3" y="1753"/>
                </a:lnTo>
                <a:lnTo>
                  <a:pt x="14" y="1642"/>
                </a:lnTo>
                <a:lnTo>
                  <a:pt x="31" y="1531"/>
                </a:lnTo>
                <a:lnTo>
                  <a:pt x="53" y="1424"/>
                </a:lnTo>
                <a:lnTo>
                  <a:pt x="82" y="1319"/>
                </a:lnTo>
                <a:lnTo>
                  <a:pt x="117" y="1216"/>
                </a:lnTo>
                <a:lnTo>
                  <a:pt x="157" y="1116"/>
                </a:lnTo>
                <a:lnTo>
                  <a:pt x="204" y="1019"/>
                </a:lnTo>
                <a:lnTo>
                  <a:pt x="255" y="925"/>
                </a:lnTo>
                <a:lnTo>
                  <a:pt x="312" y="834"/>
                </a:lnTo>
                <a:lnTo>
                  <a:pt x="374" y="747"/>
                </a:lnTo>
                <a:lnTo>
                  <a:pt x="439" y="664"/>
                </a:lnTo>
                <a:lnTo>
                  <a:pt x="511" y="585"/>
                </a:lnTo>
                <a:lnTo>
                  <a:pt x="586" y="510"/>
                </a:lnTo>
                <a:lnTo>
                  <a:pt x="665" y="439"/>
                </a:lnTo>
                <a:lnTo>
                  <a:pt x="748" y="374"/>
                </a:lnTo>
                <a:lnTo>
                  <a:pt x="835" y="311"/>
                </a:lnTo>
                <a:lnTo>
                  <a:pt x="925" y="255"/>
                </a:lnTo>
                <a:lnTo>
                  <a:pt x="1019" y="204"/>
                </a:lnTo>
                <a:lnTo>
                  <a:pt x="1117" y="157"/>
                </a:lnTo>
                <a:lnTo>
                  <a:pt x="1217" y="117"/>
                </a:lnTo>
                <a:lnTo>
                  <a:pt x="1320" y="81"/>
                </a:lnTo>
                <a:lnTo>
                  <a:pt x="1425" y="53"/>
                </a:lnTo>
                <a:lnTo>
                  <a:pt x="1533" y="31"/>
                </a:lnTo>
                <a:lnTo>
                  <a:pt x="1644" y="14"/>
                </a:lnTo>
                <a:lnTo>
                  <a:pt x="1755" y="3"/>
                </a:lnTo>
                <a:lnTo>
                  <a:pt x="186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21012" y="3161513"/>
            <a:ext cx="3174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01.</a:t>
            </a:r>
            <a:r>
              <a:rPr lang="zh-CN" altLang="en-US" sz="2800" dirty="0">
                <a:cs typeface="+mn-ea"/>
                <a:sym typeface="+mn-lt"/>
              </a:rPr>
              <a:t>为什么？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0" name="Rectangle 813"/>
          <p:cNvSpPr/>
          <p:nvPr/>
        </p:nvSpPr>
        <p:spPr>
          <a:xfrm>
            <a:off x="6459478" y="4397109"/>
            <a:ext cx="732081" cy="732081"/>
          </a:xfrm>
          <a:prstGeom prst="rect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Group 547"/>
          <p:cNvGrpSpPr>
            <a:grpSpLocks noChangeAspect="1"/>
          </p:cNvGrpSpPr>
          <p:nvPr/>
        </p:nvGrpSpPr>
        <p:grpSpPr bwMode="auto">
          <a:xfrm>
            <a:off x="6599591" y="4511580"/>
            <a:ext cx="475243" cy="474779"/>
            <a:chOff x="647" y="1848"/>
            <a:chExt cx="2051" cy="2049"/>
          </a:xfrm>
          <a:solidFill>
            <a:schemeClr val="bg1"/>
          </a:solidFill>
        </p:grpSpPr>
        <p:sp>
          <p:nvSpPr>
            <p:cNvPr id="22" name="Freeform 549"/>
            <p:cNvSpPr/>
            <p:nvPr/>
          </p:nvSpPr>
          <p:spPr bwMode="auto">
            <a:xfrm>
              <a:off x="647" y="1982"/>
              <a:ext cx="1466" cy="1496"/>
            </a:xfrm>
            <a:custGeom>
              <a:avLst/>
              <a:gdLst>
                <a:gd name="T0" fmla="*/ 1428 w 2931"/>
                <a:gd name="T1" fmla="*/ 0 h 2992"/>
                <a:gd name="T2" fmla="*/ 1479 w 2931"/>
                <a:gd name="T3" fmla="*/ 18 h 2992"/>
                <a:gd name="T4" fmla="*/ 1519 w 2931"/>
                <a:gd name="T5" fmla="*/ 54 h 2992"/>
                <a:gd name="T6" fmla="*/ 1542 w 2931"/>
                <a:gd name="T7" fmla="*/ 104 h 2992"/>
                <a:gd name="T8" fmla="*/ 1544 w 2931"/>
                <a:gd name="T9" fmla="*/ 1407 h 2992"/>
                <a:gd name="T10" fmla="*/ 1557 w 2931"/>
                <a:gd name="T11" fmla="*/ 1464 h 2992"/>
                <a:gd name="T12" fmla="*/ 1593 w 2931"/>
                <a:gd name="T13" fmla="*/ 1508 h 2992"/>
                <a:gd name="T14" fmla="*/ 1645 w 2931"/>
                <a:gd name="T15" fmla="*/ 1534 h 2992"/>
                <a:gd name="T16" fmla="*/ 2931 w 2931"/>
                <a:gd name="T17" fmla="*/ 1536 h 2992"/>
                <a:gd name="T18" fmla="*/ 2860 w 2931"/>
                <a:gd name="T19" fmla="*/ 1596 h 2992"/>
                <a:gd name="T20" fmla="*/ 2807 w 2931"/>
                <a:gd name="T21" fmla="*/ 1673 h 2992"/>
                <a:gd name="T22" fmla="*/ 2778 w 2931"/>
                <a:gd name="T23" fmla="*/ 1766 h 2992"/>
                <a:gd name="T24" fmla="*/ 2701 w 2931"/>
                <a:gd name="T25" fmla="*/ 1746 h 2992"/>
                <a:gd name="T26" fmla="*/ 2619 w 2931"/>
                <a:gd name="T27" fmla="*/ 1746 h 2992"/>
                <a:gd name="T28" fmla="*/ 2536 w 2931"/>
                <a:gd name="T29" fmla="*/ 1768 h 2992"/>
                <a:gd name="T30" fmla="*/ 2463 w 2931"/>
                <a:gd name="T31" fmla="*/ 1811 h 2992"/>
                <a:gd name="T32" fmla="*/ 2402 w 2931"/>
                <a:gd name="T33" fmla="*/ 1870 h 2992"/>
                <a:gd name="T34" fmla="*/ 2232 w 2931"/>
                <a:gd name="T35" fmla="*/ 2159 h 2992"/>
                <a:gd name="T36" fmla="*/ 2201 w 2931"/>
                <a:gd name="T37" fmla="*/ 2235 h 2992"/>
                <a:gd name="T38" fmla="*/ 2155 w 2931"/>
                <a:gd name="T39" fmla="*/ 2254 h 2992"/>
                <a:gd name="T40" fmla="*/ 2071 w 2931"/>
                <a:gd name="T41" fmla="*/ 2228 h 2992"/>
                <a:gd name="T42" fmla="*/ 1793 w 2931"/>
                <a:gd name="T43" fmla="*/ 2224 h 2992"/>
                <a:gd name="T44" fmla="*/ 1707 w 2931"/>
                <a:gd name="T45" fmla="*/ 2237 h 2992"/>
                <a:gd name="T46" fmla="*/ 1631 w 2931"/>
                <a:gd name="T47" fmla="*/ 2271 h 2992"/>
                <a:gd name="T48" fmla="*/ 1569 w 2931"/>
                <a:gd name="T49" fmla="*/ 2325 h 2992"/>
                <a:gd name="T50" fmla="*/ 1522 w 2931"/>
                <a:gd name="T51" fmla="*/ 2394 h 2992"/>
                <a:gd name="T52" fmla="*/ 1476 w 2931"/>
                <a:gd name="T53" fmla="*/ 2427 h 2992"/>
                <a:gd name="T54" fmla="*/ 1404 w 2931"/>
                <a:gd name="T55" fmla="*/ 2428 h 2992"/>
                <a:gd name="T56" fmla="*/ 1328 w 2931"/>
                <a:gd name="T57" fmla="*/ 2448 h 2992"/>
                <a:gd name="T58" fmla="*/ 1260 w 2931"/>
                <a:gd name="T59" fmla="*/ 2488 h 2992"/>
                <a:gd name="T60" fmla="*/ 1205 w 2931"/>
                <a:gd name="T61" fmla="*/ 2543 h 2992"/>
                <a:gd name="T62" fmla="*/ 1067 w 2931"/>
                <a:gd name="T63" fmla="*/ 2777 h 2992"/>
                <a:gd name="T64" fmla="*/ 1034 w 2931"/>
                <a:gd name="T65" fmla="*/ 2862 h 2992"/>
                <a:gd name="T66" fmla="*/ 1028 w 2931"/>
                <a:gd name="T67" fmla="*/ 2949 h 2992"/>
                <a:gd name="T68" fmla="*/ 935 w 2931"/>
                <a:gd name="T69" fmla="*/ 2954 h 2992"/>
                <a:gd name="T70" fmla="*/ 748 w 2931"/>
                <a:gd name="T71" fmla="*/ 2858 h 2992"/>
                <a:gd name="T72" fmla="*/ 577 w 2931"/>
                <a:gd name="T73" fmla="*/ 2739 h 2992"/>
                <a:gd name="T74" fmla="*/ 424 w 2931"/>
                <a:gd name="T75" fmla="*/ 2598 h 2992"/>
                <a:gd name="T76" fmla="*/ 291 w 2931"/>
                <a:gd name="T77" fmla="*/ 2438 h 2992"/>
                <a:gd name="T78" fmla="*/ 180 w 2931"/>
                <a:gd name="T79" fmla="*/ 2262 h 2992"/>
                <a:gd name="T80" fmla="*/ 94 w 2931"/>
                <a:gd name="T81" fmla="*/ 2068 h 2992"/>
                <a:gd name="T82" fmla="*/ 35 w 2931"/>
                <a:gd name="T83" fmla="*/ 1864 h 2992"/>
                <a:gd name="T84" fmla="*/ 3 w 2931"/>
                <a:gd name="T85" fmla="*/ 1649 h 2992"/>
                <a:gd name="T86" fmla="*/ 3 w 2931"/>
                <a:gd name="T87" fmla="*/ 1428 h 2992"/>
                <a:gd name="T88" fmla="*/ 33 w 2931"/>
                <a:gd name="T89" fmla="*/ 1218 h 2992"/>
                <a:gd name="T90" fmla="*/ 89 w 2931"/>
                <a:gd name="T91" fmla="*/ 1016 h 2992"/>
                <a:gd name="T92" fmla="*/ 173 w 2931"/>
                <a:gd name="T93" fmla="*/ 828 h 2992"/>
                <a:gd name="T94" fmla="*/ 279 w 2931"/>
                <a:gd name="T95" fmla="*/ 653 h 2992"/>
                <a:gd name="T96" fmla="*/ 406 w 2931"/>
                <a:gd name="T97" fmla="*/ 494 h 2992"/>
                <a:gd name="T98" fmla="*/ 553 w 2931"/>
                <a:gd name="T99" fmla="*/ 354 h 2992"/>
                <a:gd name="T100" fmla="*/ 716 w 2931"/>
                <a:gd name="T101" fmla="*/ 233 h 2992"/>
                <a:gd name="T102" fmla="*/ 897 w 2931"/>
                <a:gd name="T103" fmla="*/ 135 h 2992"/>
                <a:gd name="T104" fmla="*/ 1090 w 2931"/>
                <a:gd name="T105" fmla="*/ 61 h 2992"/>
                <a:gd name="T106" fmla="*/ 1295 w 2931"/>
                <a:gd name="T107" fmla="*/ 14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31" h="2992">
                  <a:moveTo>
                    <a:pt x="1401" y="0"/>
                  </a:moveTo>
                  <a:lnTo>
                    <a:pt x="1428" y="0"/>
                  </a:lnTo>
                  <a:lnTo>
                    <a:pt x="1454" y="7"/>
                  </a:lnTo>
                  <a:lnTo>
                    <a:pt x="1479" y="18"/>
                  </a:lnTo>
                  <a:lnTo>
                    <a:pt x="1502" y="34"/>
                  </a:lnTo>
                  <a:lnTo>
                    <a:pt x="1519" y="54"/>
                  </a:lnTo>
                  <a:lnTo>
                    <a:pt x="1533" y="78"/>
                  </a:lnTo>
                  <a:lnTo>
                    <a:pt x="1542" y="104"/>
                  </a:lnTo>
                  <a:lnTo>
                    <a:pt x="1544" y="130"/>
                  </a:lnTo>
                  <a:lnTo>
                    <a:pt x="1544" y="1407"/>
                  </a:lnTo>
                  <a:lnTo>
                    <a:pt x="1548" y="1437"/>
                  </a:lnTo>
                  <a:lnTo>
                    <a:pt x="1557" y="1464"/>
                  </a:lnTo>
                  <a:lnTo>
                    <a:pt x="1573" y="1488"/>
                  </a:lnTo>
                  <a:lnTo>
                    <a:pt x="1593" y="1508"/>
                  </a:lnTo>
                  <a:lnTo>
                    <a:pt x="1618" y="1524"/>
                  </a:lnTo>
                  <a:lnTo>
                    <a:pt x="1645" y="1534"/>
                  </a:lnTo>
                  <a:lnTo>
                    <a:pt x="1675" y="1536"/>
                  </a:lnTo>
                  <a:lnTo>
                    <a:pt x="2931" y="1536"/>
                  </a:lnTo>
                  <a:lnTo>
                    <a:pt x="2894" y="1564"/>
                  </a:lnTo>
                  <a:lnTo>
                    <a:pt x="2860" y="1596"/>
                  </a:lnTo>
                  <a:lnTo>
                    <a:pt x="2830" y="1634"/>
                  </a:lnTo>
                  <a:lnTo>
                    <a:pt x="2807" y="1673"/>
                  </a:lnTo>
                  <a:lnTo>
                    <a:pt x="2789" y="1718"/>
                  </a:lnTo>
                  <a:lnTo>
                    <a:pt x="2778" y="1766"/>
                  </a:lnTo>
                  <a:lnTo>
                    <a:pt x="2741" y="1753"/>
                  </a:lnTo>
                  <a:lnTo>
                    <a:pt x="2701" y="1746"/>
                  </a:lnTo>
                  <a:lnTo>
                    <a:pt x="2661" y="1743"/>
                  </a:lnTo>
                  <a:lnTo>
                    <a:pt x="2619" y="1746"/>
                  </a:lnTo>
                  <a:lnTo>
                    <a:pt x="2576" y="1754"/>
                  </a:lnTo>
                  <a:lnTo>
                    <a:pt x="2536" y="1768"/>
                  </a:lnTo>
                  <a:lnTo>
                    <a:pt x="2498" y="1787"/>
                  </a:lnTo>
                  <a:lnTo>
                    <a:pt x="2463" y="1811"/>
                  </a:lnTo>
                  <a:lnTo>
                    <a:pt x="2430" y="1839"/>
                  </a:lnTo>
                  <a:lnTo>
                    <a:pt x="2402" y="1870"/>
                  </a:lnTo>
                  <a:lnTo>
                    <a:pt x="2378" y="1906"/>
                  </a:lnTo>
                  <a:lnTo>
                    <a:pt x="2232" y="2159"/>
                  </a:lnTo>
                  <a:lnTo>
                    <a:pt x="2213" y="2197"/>
                  </a:lnTo>
                  <a:lnTo>
                    <a:pt x="2201" y="2235"/>
                  </a:lnTo>
                  <a:lnTo>
                    <a:pt x="2192" y="2275"/>
                  </a:lnTo>
                  <a:lnTo>
                    <a:pt x="2155" y="2254"/>
                  </a:lnTo>
                  <a:lnTo>
                    <a:pt x="2114" y="2238"/>
                  </a:lnTo>
                  <a:lnTo>
                    <a:pt x="2071" y="2228"/>
                  </a:lnTo>
                  <a:lnTo>
                    <a:pt x="2025" y="2224"/>
                  </a:lnTo>
                  <a:lnTo>
                    <a:pt x="1793" y="2224"/>
                  </a:lnTo>
                  <a:lnTo>
                    <a:pt x="1750" y="2228"/>
                  </a:lnTo>
                  <a:lnTo>
                    <a:pt x="1707" y="2237"/>
                  </a:lnTo>
                  <a:lnTo>
                    <a:pt x="1669" y="2252"/>
                  </a:lnTo>
                  <a:lnTo>
                    <a:pt x="1631" y="2271"/>
                  </a:lnTo>
                  <a:lnTo>
                    <a:pt x="1598" y="2296"/>
                  </a:lnTo>
                  <a:lnTo>
                    <a:pt x="1569" y="2325"/>
                  </a:lnTo>
                  <a:lnTo>
                    <a:pt x="1543" y="2357"/>
                  </a:lnTo>
                  <a:lnTo>
                    <a:pt x="1522" y="2394"/>
                  </a:lnTo>
                  <a:lnTo>
                    <a:pt x="1507" y="2432"/>
                  </a:lnTo>
                  <a:lnTo>
                    <a:pt x="1476" y="2427"/>
                  </a:lnTo>
                  <a:lnTo>
                    <a:pt x="1444" y="2426"/>
                  </a:lnTo>
                  <a:lnTo>
                    <a:pt x="1404" y="2428"/>
                  </a:lnTo>
                  <a:lnTo>
                    <a:pt x="1366" y="2436"/>
                  </a:lnTo>
                  <a:lnTo>
                    <a:pt x="1328" y="2448"/>
                  </a:lnTo>
                  <a:lnTo>
                    <a:pt x="1294" y="2466"/>
                  </a:lnTo>
                  <a:lnTo>
                    <a:pt x="1260" y="2488"/>
                  </a:lnTo>
                  <a:lnTo>
                    <a:pt x="1231" y="2513"/>
                  </a:lnTo>
                  <a:lnTo>
                    <a:pt x="1205" y="2543"/>
                  </a:lnTo>
                  <a:lnTo>
                    <a:pt x="1183" y="2577"/>
                  </a:lnTo>
                  <a:lnTo>
                    <a:pt x="1067" y="2777"/>
                  </a:lnTo>
                  <a:lnTo>
                    <a:pt x="1047" y="2818"/>
                  </a:lnTo>
                  <a:lnTo>
                    <a:pt x="1034" y="2862"/>
                  </a:lnTo>
                  <a:lnTo>
                    <a:pt x="1027" y="2906"/>
                  </a:lnTo>
                  <a:lnTo>
                    <a:pt x="1028" y="2949"/>
                  </a:lnTo>
                  <a:lnTo>
                    <a:pt x="1034" y="2992"/>
                  </a:lnTo>
                  <a:lnTo>
                    <a:pt x="935" y="2954"/>
                  </a:lnTo>
                  <a:lnTo>
                    <a:pt x="840" y="2909"/>
                  </a:lnTo>
                  <a:lnTo>
                    <a:pt x="748" y="2858"/>
                  </a:lnTo>
                  <a:lnTo>
                    <a:pt x="660" y="2801"/>
                  </a:lnTo>
                  <a:lnTo>
                    <a:pt x="577" y="2739"/>
                  </a:lnTo>
                  <a:lnTo>
                    <a:pt x="498" y="2671"/>
                  </a:lnTo>
                  <a:lnTo>
                    <a:pt x="424" y="2598"/>
                  </a:lnTo>
                  <a:lnTo>
                    <a:pt x="355" y="2521"/>
                  </a:lnTo>
                  <a:lnTo>
                    <a:pt x="291" y="2438"/>
                  </a:lnTo>
                  <a:lnTo>
                    <a:pt x="233" y="2351"/>
                  </a:lnTo>
                  <a:lnTo>
                    <a:pt x="180" y="2262"/>
                  </a:lnTo>
                  <a:lnTo>
                    <a:pt x="134" y="2167"/>
                  </a:lnTo>
                  <a:lnTo>
                    <a:pt x="94" y="2068"/>
                  </a:lnTo>
                  <a:lnTo>
                    <a:pt x="61" y="1968"/>
                  </a:lnTo>
                  <a:lnTo>
                    <a:pt x="35" y="1864"/>
                  </a:lnTo>
                  <a:lnTo>
                    <a:pt x="16" y="1757"/>
                  </a:lnTo>
                  <a:lnTo>
                    <a:pt x="3" y="1649"/>
                  </a:lnTo>
                  <a:lnTo>
                    <a:pt x="0" y="1536"/>
                  </a:lnTo>
                  <a:lnTo>
                    <a:pt x="3" y="1428"/>
                  </a:lnTo>
                  <a:lnTo>
                    <a:pt x="15" y="1322"/>
                  </a:lnTo>
                  <a:lnTo>
                    <a:pt x="33" y="1218"/>
                  </a:lnTo>
                  <a:lnTo>
                    <a:pt x="58" y="1115"/>
                  </a:lnTo>
                  <a:lnTo>
                    <a:pt x="89" y="1016"/>
                  </a:lnTo>
                  <a:lnTo>
                    <a:pt x="128" y="920"/>
                  </a:lnTo>
                  <a:lnTo>
                    <a:pt x="173" y="828"/>
                  </a:lnTo>
                  <a:lnTo>
                    <a:pt x="223" y="738"/>
                  </a:lnTo>
                  <a:lnTo>
                    <a:pt x="279" y="653"/>
                  </a:lnTo>
                  <a:lnTo>
                    <a:pt x="340" y="571"/>
                  </a:lnTo>
                  <a:lnTo>
                    <a:pt x="406" y="494"/>
                  </a:lnTo>
                  <a:lnTo>
                    <a:pt x="477" y="421"/>
                  </a:lnTo>
                  <a:lnTo>
                    <a:pt x="553" y="354"/>
                  </a:lnTo>
                  <a:lnTo>
                    <a:pt x="633" y="291"/>
                  </a:lnTo>
                  <a:lnTo>
                    <a:pt x="716" y="233"/>
                  </a:lnTo>
                  <a:lnTo>
                    <a:pt x="805" y="182"/>
                  </a:lnTo>
                  <a:lnTo>
                    <a:pt x="897" y="135"/>
                  </a:lnTo>
                  <a:lnTo>
                    <a:pt x="992" y="95"/>
                  </a:lnTo>
                  <a:lnTo>
                    <a:pt x="1090" y="61"/>
                  </a:lnTo>
                  <a:lnTo>
                    <a:pt x="1191" y="34"/>
                  </a:lnTo>
                  <a:lnTo>
                    <a:pt x="1295" y="14"/>
                  </a:lnTo>
                  <a:lnTo>
                    <a:pt x="14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550"/>
            <p:cNvSpPr/>
            <p:nvPr/>
          </p:nvSpPr>
          <p:spPr bwMode="auto">
            <a:xfrm>
              <a:off x="1554" y="1848"/>
              <a:ext cx="769" cy="768"/>
            </a:xfrm>
            <a:custGeom>
              <a:avLst/>
              <a:gdLst>
                <a:gd name="T0" fmla="*/ 143 w 1538"/>
                <a:gd name="T1" fmla="*/ 0 h 1537"/>
                <a:gd name="T2" fmla="*/ 248 w 1538"/>
                <a:gd name="T3" fmla="*/ 13 h 1537"/>
                <a:gd name="T4" fmla="*/ 350 w 1538"/>
                <a:gd name="T5" fmla="*/ 33 h 1537"/>
                <a:gd name="T6" fmla="*/ 449 w 1538"/>
                <a:gd name="T7" fmla="*/ 60 h 1537"/>
                <a:gd name="T8" fmla="*/ 546 w 1538"/>
                <a:gd name="T9" fmla="*/ 93 h 1537"/>
                <a:gd name="T10" fmla="*/ 641 w 1538"/>
                <a:gd name="T11" fmla="*/ 131 h 1537"/>
                <a:gd name="T12" fmla="*/ 730 w 1538"/>
                <a:gd name="T13" fmla="*/ 177 h 1537"/>
                <a:gd name="T14" fmla="*/ 818 w 1538"/>
                <a:gd name="T15" fmla="*/ 227 h 1537"/>
                <a:gd name="T16" fmla="*/ 901 w 1538"/>
                <a:gd name="T17" fmla="*/ 283 h 1537"/>
                <a:gd name="T18" fmla="*/ 981 w 1538"/>
                <a:gd name="T19" fmla="*/ 344 h 1537"/>
                <a:gd name="T20" fmla="*/ 1056 w 1538"/>
                <a:gd name="T21" fmla="*/ 410 h 1537"/>
                <a:gd name="T22" fmla="*/ 1127 w 1538"/>
                <a:gd name="T23" fmla="*/ 481 h 1537"/>
                <a:gd name="T24" fmla="*/ 1193 w 1538"/>
                <a:gd name="T25" fmla="*/ 556 h 1537"/>
                <a:gd name="T26" fmla="*/ 1254 w 1538"/>
                <a:gd name="T27" fmla="*/ 636 h 1537"/>
                <a:gd name="T28" fmla="*/ 1310 w 1538"/>
                <a:gd name="T29" fmla="*/ 719 h 1537"/>
                <a:gd name="T30" fmla="*/ 1361 w 1538"/>
                <a:gd name="T31" fmla="*/ 807 h 1537"/>
                <a:gd name="T32" fmla="*/ 1406 w 1538"/>
                <a:gd name="T33" fmla="*/ 897 h 1537"/>
                <a:gd name="T34" fmla="*/ 1445 w 1538"/>
                <a:gd name="T35" fmla="*/ 991 h 1537"/>
                <a:gd name="T36" fmla="*/ 1478 w 1538"/>
                <a:gd name="T37" fmla="*/ 1088 h 1537"/>
                <a:gd name="T38" fmla="*/ 1505 w 1538"/>
                <a:gd name="T39" fmla="*/ 1188 h 1537"/>
                <a:gd name="T40" fmla="*/ 1524 w 1538"/>
                <a:gd name="T41" fmla="*/ 1289 h 1537"/>
                <a:gd name="T42" fmla="*/ 1538 w 1538"/>
                <a:gd name="T43" fmla="*/ 1393 h 1537"/>
                <a:gd name="T44" fmla="*/ 1537 w 1538"/>
                <a:gd name="T45" fmla="*/ 1421 h 1537"/>
                <a:gd name="T46" fmla="*/ 1532 w 1538"/>
                <a:gd name="T47" fmla="*/ 1447 h 1537"/>
                <a:gd name="T48" fmla="*/ 1521 w 1538"/>
                <a:gd name="T49" fmla="*/ 1472 h 1537"/>
                <a:gd name="T50" fmla="*/ 1505 w 1538"/>
                <a:gd name="T51" fmla="*/ 1494 h 1537"/>
                <a:gd name="T52" fmla="*/ 1483 w 1538"/>
                <a:gd name="T53" fmla="*/ 1512 h 1537"/>
                <a:gd name="T54" fmla="*/ 1461 w 1538"/>
                <a:gd name="T55" fmla="*/ 1525 h 1537"/>
                <a:gd name="T56" fmla="*/ 1435 w 1538"/>
                <a:gd name="T57" fmla="*/ 1534 h 1537"/>
                <a:gd name="T58" fmla="*/ 1407 w 1538"/>
                <a:gd name="T59" fmla="*/ 1537 h 1537"/>
                <a:gd name="T60" fmla="*/ 131 w 1538"/>
                <a:gd name="T61" fmla="*/ 1537 h 1537"/>
                <a:gd name="T62" fmla="*/ 101 w 1538"/>
                <a:gd name="T63" fmla="*/ 1533 h 1537"/>
                <a:gd name="T64" fmla="*/ 74 w 1538"/>
                <a:gd name="T65" fmla="*/ 1523 h 1537"/>
                <a:gd name="T66" fmla="*/ 50 w 1538"/>
                <a:gd name="T67" fmla="*/ 1508 h 1537"/>
                <a:gd name="T68" fmla="*/ 29 w 1538"/>
                <a:gd name="T69" fmla="*/ 1488 h 1537"/>
                <a:gd name="T70" fmla="*/ 14 w 1538"/>
                <a:gd name="T71" fmla="*/ 1463 h 1537"/>
                <a:gd name="T72" fmla="*/ 4 w 1538"/>
                <a:gd name="T73" fmla="*/ 1436 h 1537"/>
                <a:gd name="T74" fmla="*/ 0 w 1538"/>
                <a:gd name="T75" fmla="*/ 1406 h 1537"/>
                <a:gd name="T76" fmla="*/ 0 w 1538"/>
                <a:gd name="T77" fmla="*/ 130 h 1537"/>
                <a:gd name="T78" fmla="*/ 4 w 1538"/>
                <a:gd name="T79" fmla="*/ 103 h 1537"/>
                <a:gd name="T80" fmla="*/ 11 w 1538"/>
                <a:gd name="T81" fmla="*/ 78 h 1537"/>
                <a:gd name="T82" fmla="*/ 25 w 1538"/>
                <a:gd name="T83" fmla="*/ 54 h 1537"/>
                <a:gd name="T84" fmla="*/ 44 w 1538"/>
                <a:gd name="T85" fmla="*/ 34 h 1537"/>
                <a:gd name="T86" fmla="*/ 65 w 1538"/>
                <a:gd name="T87" fmla="*/ 18 h 1537"/>
                <a:gd name="T88" fmla="*/ 90 w 1538"/>
                <a:gd name="T89" fmla="*/ 7 h 1537"/>
                <a:gd name="T90" fmla="*/ 116 w 1538"/>
                <a:gd name="T91" fmla="*/ 0 h 1537"/>
                <a:gd name="T92" fmla="*/ 143 w 1538"/>
                <a:gd name="T93" fmla="*/ 0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8" h="1537">
                  <a:moveTo>
                    <a:pt x="143" y="0"/>
                  </a:moveTo>
                  <a:lnTo>
                    <a:pt x="248" y="13"/>
                  </a:lnTo>
                  <a:lnTo>
                    <a:pt x="350" y="33"/>
                  </a:lnTo>
                  <a:lnTo>
                    <a:pt x="449" y="60"/>
                  </a:lnTo>
                  <a:lnTo>
                    <a:pt x="546" y="93"/>
                  </a:lnTo>
                  <a:lnTo>
                    <a:pt x="641" y="131"/>
                  </a:lnTo>
                  <a:lnTo>
                    <a:pt x="730" y="177"/>
                  </a:lnTo>
                  <a:lnTo>
                    <a:pt x="818" y="227"/>
                  </a:lnTo>
                  <a:lnTo>
                    <a:pt x="901" y="283"/>
                  </a:lnTo>
                  <a:lnTo>
                    <a:pt x="981" y="344"/>
                  </a:lnTo>
                  <a:lnTo>
                    <a:pt x="1056" y="410"/>
                  </a:lnTo>
                  <a:lnTo>
                    <a:pt x="1127" y="481"/>
                  </a:lnTo>
                  <a:lnTo>
                    <a:pt x="1193" y="556"/>
                  </a:lnTo>
                  <a:lnTo>
                    <a:pt x="1254" y="636"/>
                  </a:lnTo>
                  <a:lnTo>
                    <a:pt x="1310" y="719"/>
                  </a:lnTo>
                  <a:lnTo>
                    <a:pt x="1361" y="807"/>
                  </a:lnTo>
                  <a:lnTo>
                    <a:pt x="1406" y="897"/>
                  </a:lnTo>
                  <a:lnTo>
                    <a:pt x="1445" y="991"/>
                  </a:lnTo>
                  <a:lnTo>
                    <a:pt x="1478" y="1088"/>
                  </a:lnTo>
                  <a:lnTo>
                    <a:pt x="1505" y="1188"/>
                  </a:lnTo>
                  <a:lnTo>
                    <a:pt x="1524" y="1289"/>
                  </a:lnTo>
                  <a:lnTo>
                    <a:pt x="1538" y="1393"/>
                  </a:lnTo>
                  <a:lnTo>
                    <a:pt x="1537" y="1421"/>
                  </a:lnTo>
                  <a:lnTo>
                    <a:pt x="1532" y="1447"/>
                  </a:lnTo>
                  <a:lnTo>
                    <a:pt x="1521" y="1472"/>
                  </a:lnTo>
                  <a:lnTo>
                    <a:pt x="1505" y="1494"/>
                  </a:lnTo>
                  <a:lnTo>
                    <a:pt x="1483" y="1512"/>
                  </a:lnTo>
                  <a:lnTo>
                    <a:pt x="1461" y="1525"/>
                  </a:lnTo>
                  <a:lnTo>
                    <a:pt x="1435" y="1534"/>
                  </a:lnTo>
                  <a:lnTo>
                    <a:pt x="1407" y="1537"/>
                  </a:lnTo>
                  <a:lnTo>
                    <a:pt x="131" y="1537"/>
                  </a:lnTo>
                  <a:lnTo>
                    <a:pt x="101" y="1533"/>
                  </a:lnTo>
                  <a:lnTo>
                    <a:pt x="74" y="1523"/>
                  </a:lnTo>
                  <a:lnTo>
                    <a:pt x="50" y="1508"/>
                  </a:lnTo>
                  <a:lnTo>
                    <a:pt x="29" y="1488"/>
                  </a:lnTo>
                  <a:lnTo>
                    <a:pt x="14" y="1463"/>
                  </a:lnTo>
                  <a:lnTo>
                    <a:pt x="4" y="1436"/>
                  </a:lnTo>
                  <a:lnTo>
                    <a:pt x="0" y="1406"/>
                  </a:lnTo>
                  <a:lnTo>
                    <a:pt x="0" y="130"/>
                  </a:lnTo>
                  <a:lnTo>
                    <a:pt x="4" y="103"/>
                  </a:lnTo>
                  <a:lnTo>
                    <a:pt x="11" y="78"/>
                  </a:lnTo>
                  <a:lnTo>
                    <a:pt x="25" y="54"/>
                  </a:lnTo>
                  <a:lnTo>
                    <a:pt x="44" y="34"/>
                  </a:lnTo>
                  <a:lnTo>
                    <a:pt x="65" y="18"/>
                  </a:lnTo>
                  <a:lnTo>
                    <a:pt x="90" y="7"/>
                  </a:lnTo>
                  <a:lnTo>
                    <a:pt x="116" y="0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551"/>
            <p:cNvSpPr/>
            <p:nvPr/>
          </p:nvSpPr>
          <p:spPr bwMode="auto">
            <a:xfrm>
              <a:off x="2118" y="3117"/>
              <a:ext cx="307" cy="307"/>
            </a:xfrm>
            <a:custGeom>
              <a:avLst/>
              <a:gdLst>
                <a:gd name="T0" fmla="*/ 307 w 614"/>
                <a:gd name="T1" fmla="*/ 0 h 613"/>
                <a:gd name="T2" fmla="*/ 352 w 614"/>
                <a:gd name="T3" fmla="*/ 4 h 613"/>
                <a:gd name="T4" fmla="*/ 395 w 614"/>
                <a:gd name="T5" fmla="*/ 14 h 613"/>
                <a:gd name="T6" fmla="*/ 435 w 614"/>
                <a:gd name="T7" fmla="*/ 29 h 613"/>
                <a:gd name="T8" fmla="*/ 473 w 614"/>
                <a:gd name="T9" fmla="*/ 50 h 613"/>
                <a:gd name="T10" fmla="*/ 508 w 614"/>
                <a:gd name="T11" fmla="*/ 76 h 613"/>
                <a:gd name="T12" fmla="*/ 538 w 614"/>
                <a:gd name="T13" fmla="*/ 106 h 613"/>
                <a:gd name="T14" fmla="*/ 564 w 614"/>
                <a:gd name="T15" fmla="*/ 141 h 613"/>
                <a:gd name="T16" fmla="*/ 585 w 614"/>
                <a:gd name="T17" fmla="*/ 178 h 613"/>
                <a:gd name="T18" fmla="*/ 600 w 614"/>
                <a:gd name="T19" fmla="*/ 218 h 613"/>
                <a:gd name="T20" fmla="*/ 610 w 614"/>
                <a:gd name="T21" fmla="*/ 262 h 613"/>
                <a:gd name="T22" fmla="*/ 614 w 614"/>
                <a:gd name="T23" fmla="*/ 307 h 613"/>
                <a:gd name="T24" fmla="*/ 610 w 614"/>
                <a:gd name="T25" fmla="*/ 353 h 613"/>
                <a:gd name="T26" fmla="*/ 600 w 614"/>
                <a:gd name="T27" fmla="*/ 395 h 613"/>
                <a:gd name="T28" fmla="*/ 585 w 614"/>
                <a:gd name="T29" fmla="*/ 436 h 613"/>
                <a:gd name="T30" fmla="*/ 564 w 614"/>
                <a:gd name="T31" fmla="*/ 474 h 613"/>
                <a:gd name="T32" fmla="*/ 538 w 614"/>
                <a:gd name="T33" fmla="*/ 509 h 613"/>
                <a:gd name="T34" fmla="*/ 508 w 614"/>
                <a:gd name="T35" fmla="*/ 538 h 613"/>
                <a:gd name="T36" fmla="*/ 473 w 614"/>
                <a:gd name="T37" fmla="*/ 565 h 613"/>
                <a:gd name="T38" fmla="*/ 435 w 614"/>
                <a:gd name="T39" fmla="*/ 585 h 613"/>
                <a:gd name="T40" fmla="*/ 395 w 614"/>
                <a:gd name="T41" fmla="*/ 601 h 613"/>
                <a:gd name="T42" fmla="*/ 352 w 614"/>
                <a:gd name="T43" fmla="*/ 611 h 613"/>
                <a:gd name="T44" fmla="*/ 307 w 614"/>
                <a:gd name="T45" fmla="*/ 613 h 613"/>
                <a:gd name="T46" fmla="*/ 261 w 614"/>
                <a:gd name="T47" fmla="*/ 611 h 613"/>
                <a:gd name="T48" fmla="*/ 218 w 614"/>
                <a:gd name="T49" fmla="*/ 601 h 613"/>
                <a:gd name="T50" fmla="*/ 177 w 614"/>
                <a:gd name="T51" fmla="*/ 585 h 613"/>
                <a:gd name="T52" fmla="*/ 140 w 614"/>
                <a:gd name="T53" fmla="*/ 565 h 613"/>
                <a:gd name="T54" fmla="*/ 105 w 614"/>
                <a:gd name="T55" fmla="*/ 538 h 613"/>
                <a:gd name="T56" fmla="*/ 75 w 614"/>
                <a:gd name="T57" fmla="*/ 509 h 613"/>
                <a:gd name="T58" fmla="*/ 49 w 614"/>
                <a:gd name="T59" fmla="*/ 474 h 613"/>
                <a:gd name="T60" fmla="*/ 28 w 614"/>
                <a:gd name="T61" fmla="*/ 436 h 613"/>
                <a:gd name="T62" fmla="*/ 13 w 614"/>
                <a:gd name="T63" fmla="*/ 395 h 613"/>
                <a:gd name="T64" fmla="*/ 3 w 614"/>
                <a:gd name="T65" fmla="*/ 353 h 613"/>
                <a:gd name="T66" fmla="*/ 0 w 614"/>
                <a:gd name="T67" fmla="*/ 307 h 613"/>
                <a:gd name="T68" fmla="*/ 3 w 614"/>
                <a:gd name="T69" fmla="*/ 262 h 613"/>
                <a:gd name="T70" fmla="*/ 13 w 614"/>
                <a:gd name="T71" fmla="*/ 218 h 613"/>
                <a:gd name="T72" fmla="*/ 28 w 614"/>
                <a:gd name="T73" fmla="*/ 178 h 613"/>
                <a:gd name="T74" fmla="*/ 49 w 614"/>
                <a:gd name="T75" fmla="*/ 141 h 613"/>
                <a:gd name="T76" fmla="*/ 75 w 614"/>
                <a:gd name="T77" fmla="*/ 106 h 613"/>
                <a:gd name="T78" fmla="*/ 105 w 614"/>
                <a:gd name="T79" fmla="*/ 76 h 613"/>
                <a:gd name="T80" fmla="*/ 140 w 614"/>
                <a:gd name="T81" fmla="*/ 50 h 613"/>
                <a:gd name="T82" fmla="*/ 177 w 614"/>
                <a:gd name="T83" fmla="*/ 29 h 613"/>
                <a:gd name="T84" fmla="*/ 218 w 614"/>
                <a:gd name="T85" fmla="*/ 14 h 613"/>
                <a:gd name="T86" fmla="*/ 261 w 614"/>
                <a:gd name="T87" fmla="*/ 4 h 613"/>
                <a:gd name="T88" fmla="*/ 307 w 614"/>
                <a:gd name="T89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14" h="613">
                  <a:moveTo>
                    <a:pt x="307" y="0"/>
                  </a:moveTo>
                  <a:lnTo>
                    <a:pt x="352" y="4"/>
                  </a:lnTo>
                  <a:lnTo>
                    <a:pt x="395" y="14"/>
                  </a:lnTo>
                  <a:lnTo>
                    <a:pt x="435" y="29"/>
                  </a:lnTo>
                  <a:lnTo>
                    <a:pt x="473" y="50"/>
                  </a:lnTo>
                  <a:lnTo>
                    <a:pt x="508" y="76"/>
                  </a:lnTo>
                  <a:lnTo>
                    <a:pt x="538" y="106"/>
                  </a:lnTo>
                  <a:lnTo>
                    <a:pt x="564" y="141"/>
                  </a:lnTo>
                  <a:lnTo>
                    <a:pt x="585" y="178"/>
                  </a:lnTo>
                  <a:lnTo>
                    <a:pt x="600" y="218"/>
                  </a:lnTo>
                  <a:lnTo>
                    <a:pt x="610" y="262"/>
                  </a:lnTo>
                  <a:lnTo>
                    <a:pt x="614" y="307"/>
                  </a:lnTo>
                  <a:lnTo>
                    <a:pt x="610" y="353"/>
                  </a:lnTo>
                  <a:lnTo>
                    <a:pt x="600" y="395"/>
                  </a:lnTo>
                  <a:lnTo>
                    <a:pt x="585" y="436"/>
                  </a:lnTo>
                  <a:lnTo>
                    <a:pt x="564" y="474"/>
                  </a:lnTo>
                  <a:lnTo>
                    <a:pt x="538" y="509"/>
                  </a:lnTo>
                  <a:lnTo>
                    <a:pt x="508" y="538"/>
                  </a:lnTo>
                  <a:lnTo>
                    <a:pt x="473" y="565"/>
                  </a:lnTo>
                  <a:lnTo>
                    <a:pt x="435" y="585"/>
                  </a:lnTo>
                  <a:lnTo>
                    <a:pt x="395" y="601"/>
                  </a:lnTo>
                  <a:lnTo>
                    <a:pt x="352" y="611"/>
                  </a:lnTo>
                  <a:lnTo>
                    <a:pt x="307" y="613"/>
                  </a:lnTo>
                  <a:lnTo>
                    <a:pt x="261" y="611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40" y="565"/>
                  </a:lnTo>
                  <a:lnTo>
                    <a:pt x="105" y="538"/>
                  </a:lnTo>
                  <a:lnTo>
                    <a:pt x="75" y="509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3" y="353"/>
                  </a:lnTo>
                  <a:lnTo>
                    <a:pt x="0" y="307"/>
                  </a:lnTo>
                  <a:lnTo>
                    <a:pt x="3" y="262"/>
                  </a:lnTo>
                  <a:lnTo>
                    <a:pt x="13" y="218"/>
                  </a:lnTo>
                  <a:lnTo>
                    <a:pt x="28" y="178"/>
                  </a:lnTo>
                  <a:lnTo>
                    <a:pt x="49" y="141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40" y="50"/>
                  </a:lnTo>
                  <a:lnTo>
                    <a:pt x="177" y="29"/>
                  </a:lnTo>
                  <a:lnTo>
                    <a:pt x="218" y="14"/>
                  </a:lnTo>
                  <a:lnTo>
                    <a:pt x="261" y="4"/>
                  </a:lnTo>
                  <a:lnTo>
                    <a:pt x="3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5" name="Freeform 552"/>
            <p:cNvSpPr>
              <a:spLocks noEditPoints="1"/>
            </p:cNvSpPr>
            <p:nvPr/>
          </p:nvSpPr>
          <p:spPr bwMode="auto">
            <a:xfrm>
              <a:off x="1845" y="2830"/>
              <a:ext cx="853" cy="881"/>
            </a:xfrm>
            <a:custGeom>
              <a:avLst/>
              <a:gdLst>
                <a:gd name="T0" fmla="*/ 743 w 1706"/>
                <a:gd name="T1" fmla="*/ 451 h 1763"/>
                <a:gd name="T2" fmla="*/ 599 w 1706"/>
                <a:gd name="T3" fmla="*/ 517 h 1763"/>
                <a:gd name="T4" fmla="*/ 488 w 1706"/>
                <a:gd name="T5" fmla="*/ 628 h 1763"/>
                <a:gd name="T6" fmla="*/ 422 w 1706"/>
                <a:gd name="T7" fmla="*/ 772 h 1763"/>
                <a:gd name="T8" fmla="*/ 412 w 1706"/>
                <a:gd name="T9" fmla="*/ 937 h 1763"/>
                <a:gd name="T10" fmla="*/ 460 w 1706"/>
                <a:gd name="T11" fmla="*/ 1090 h 1763"/>
                <a:gd name="T12" fmla="*/ 558 w 1706"/>
                <a:gd name="T13" fmla="*/ 1213 h 1763"/>
                <a:gd name="T14" fmla="*/ 692 w 1706"/>
                <a:gd name="T15" fmla="*/ 1296 h 1763"/>
                <a:gd name="T16" fmla="*/ 853 w 1706"/>
                <a:gd name="T17" fmla="*/ 1325 h 1763"/>
                <a:gd name="T18" fmla="*/ 1012 w 1706"/>
                <a:gd name="T19" fmla="*/ 1296 h 1763"/>
                <a:gd name="T20" fmla="*/ 1147 w 1706"/>
                <a:gd name="T21" fmla="*/ 1213 h 1763"/>
                <a:gd name="T22" fmla="*/ 1244 w 1706"/>
                <a:gd name="T23" fmla="*/ 1090 h 1763"/>
                <a:gd name="T24" fmla="*/ 1293 w 1706"/>
                <a:gd name="T25" fmla="*/ 937 h 1763"/>
                <a:gd name="T26" fmla="*/ 1283 w 1706"/>
                <a:gd name="T27" fmla="*/ 772 h 1763"/>
                <a:gd name="T28" fmla="*/ 1217 w 1706"/>
                <a:gd name="T29" fmla="*/ 628 h 1763"/>
                <a:gd name="T30" fmla="*/ 1106 w 1706"/>
                <a:gd name="T31" fmla="*/ 517 h 1763"/>
                <a:gd name="T32" fmla="*/ 961 w 1706"/>
                <a:gd name="T33" fmla="*/ 451 h 1763"/>
                <a:gd name="T34" fmla="*/ 706 w 1706"/>
                <a:gd name="T35" fmla="*/ 0 h 1763"/>
                <a:gd name="T36" fmla="*/ 1051 w 1706"/>
                <a:gd name="T37" fmla="*/ 12 h 1763"/>
                <a:gd name="T38" fmla="*/ 1107 w 1706"/>
                <a:gd name="T39" fmla="*/ 67 h 1763"/>
                <a:gd name="T40" fmla="*/ 1120 w 1706"/>
                <a:gd name="T41" fmla="*/ 244 h 1763"/>
                <a:gd name="T42" fmla="*/ 1268 w 1706"/>
                <a:gd name="T43" fmla="*/ 334 h 1763"/>
                <a:gd name="T44" fmla="*/ 1418 w 1706"/>
                <a:gd name="T45" fmla="*/ 255 h 1763"/>
                <a:gd name="T46" fmla="*/ 1486 w 1706"/>
                <a:gd name="T47" fmla="*/ 264 h 1763"/>
                <a:gd name="T48" fmla="*/ 1542 w 1706"/>
                <a:gd name="T49" fmla="*/ 314 h 1763"/>
                <a:gd name="T50" fmla="*/ 1704 w 1706"/>
                <a:gd name="T51" fmla="*/ 612 h 1763"/>
                <a:gd name="T52" fmla="*/ 1693 w 1706"/>
                <a:gd name="T53" fmla="*/ 680 h 1763"/>
                <a:gd name="T54" fmla="*/ 1644 w 1706"/>
                <a:gd name="T55" fmla="*/ 731 h 1763"/>
                <a:gd name="T56" fmla="*/ 1543 w 1706"/>
                <a:gd name="T57" fmla="*/ 881 h 1763"/>
                <a:gd name="T58" fmla="*/ 1644 w 1706"/>
                <a:gd name="T59" fmla="*/ 1030 h 1763"/>
                <a:gd name="T60" fmla="*/ 1697 w 1706"/>
                <a:gd name="T61" fmla="*/ 1091 h 1763"/>
                <a:gd name="T62" fmla="*/ 1701 w 1706"/>
                <a:gd name="T63" fmla="*/ 1170 h 1763"/>
                <a:gd name="T64" fmla="*/ 1529 w 1706"/>
                <a:gd name="T65" fmla="*/ 1468 h 1763"/>
                <a:gd name="T66" fmla="*/ 1470 w 1706"/>
                <a:gd name="T67" fmla="*/ 1505 h 1763"/>
                <a:gd name="T68" fmla="*/ 1398 w 1706"/>
                <a:gd name="T69" fmla="*/ 1501 h 1763"/>
                <a:gd name="T70" fmla="*/ 1222 w 1706"/>
                <a:gd name="T71" fmla="*/ 1463 h 1763"/>
                <a:gd name="T72" fmla="*/ 1120 w 1706"/>
                <a:gd name="T73" fmla="*/ 1642 h 1763"/>
                <a:gd name="T74" fmla="*/ 1092 w 1706"/>
                <a:gd name="T75" fmla="*/ 1718 h 1763"/>
                <a:gd name="T76" fmla="*/ 1026 w 1706"/>
                <a:gd name="T77" fmla="*/ 1759 h 1763"/>
                <a:gd name="T78" fmla="*/ 678 w 1706"/>
                <a:gd name="T79" fmla="*/ 1759 h 1763"/>
                <a:gd name="T80" fmla="*/ 612 w 1706"/>
                <a:gd name="T81" fmla="*/ 1718 h 1763"/>
                <a:gd name="T82" fmla="*/ 586 w 1706"/>
                <a:gd name="T83" fmla="*/ 1642 h 1763"/>
                <a:gd name="T84" fmla="*/ 484 w 1706"/>
                <a:gd name="T85" fmla="*/ 1463 h 1763"/>
                <a:gd name="T86" fmla="*/ 338 w 1706"/>
                <a:gd name="T87" fmla="*/ 1455 h 1763"/>
                <a:gd name="T88" fmla="*/ 361 w 1706"/>
                <a:gd name="T89" fmla="*/ 1377 h 1763"/>
                <a:gd name="T90" fmla="*/ 396 w 1706"/>
                <a:gd name="T91" fmla="*/ 1263 h 1763"/>
                <a:gd name="T92" fmla="*/ 378 w 1706"/>
                <a:gd name="T93" fmla="*/ 1125 h 1763"/>
                <a:gd name="T94" fmla="*/ 221 w 1706"/>
                <a:gd name="T95" fmla="*/ 851 h 1763"/>
                <a:gd name="T96" fmla="*/ 170 w 1706"/>
                <a:gd name="T97" fmla="*/ 795 h 1763"/>
                <a:gd name="T98" fmla="*/ 60 w 1706"/>
                <a:gd name="T99" fmla="*/ 731 h 1763"/>
                <a:gd name="T100" fmla="*/ 8 w 1706"/>
                <a:gd name="T101" fmla="*/ 671 h 1763"/>
                <a:gd name="T102" fmla="*/ 4 w 1706"/>
                <a:gd name="T103" fmla="*/ 593 h 1763"/>
                <a:gd name="T104" fmla="*/ 176 w 1706"/>
                <a:gd name="T105" fmla="*/ 295 h 1763"/>
                <a:gd name="T106" fmla="*/ 235 w 1706"/>
                <a:gd name="T107" fmla="*/ 258 h 1763"/>
                <a:gd name="T108" fmla="*/ 307 w 1706"/>
                <a:gd name="T109" fmla="*/ 262 h 1763"/>
                <a:gd name="T110" fmla="*/ 484 w 1706"/>
                <a:gd name="T111" fmla="*/ 300 h 1763"/>
                <a:gd name="T112" fmla="*/ 586 w 1706"/>
                <a:gd name="T113" fmla="*/ 121 h 1763"/>
                <a:gd name="T114" fmla="*/ 612 w 1706"/>
                <a:gd name="T115" fmla="*/ 45 h 1763"/>
                <a:gd name="T116" fmla="*/ 678 w 1706"/>
                <a:gd name="T117" fmla="*/ 4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" h="1763">
                  <a:moveTo>
                    <a:pt x="853" y="437"/>
                  </a:moveTo>
                  <a:lnTo>
                    <a:pt x="797" y="441"/>
                  </a:lnTo>
                  <a:lnTo>
                    <a:pt x="743" y="451"/>
                  </a:lnTo>
                  <a:lnTo>
                    <a:pt x="692" y="467"/>
                  </a:lnTo>
                  <a:lnTo>
                    <a:pt x="644" y="490"/>
                  </a:lnTo>
                  <a:lnTo>
                    <a:pt x="599" y="517"/>
                  </a:lnTo>
                  <a:lnTo>
                    <a:pt x="558" y="549"/>
                  </a:lnTo>
                  <a:lnTo>
                    <a:pt x="520" y="587"/>
                  </a:lnTo>
                  <a:lnTo>
                    <a:pt x="488" y="628"/>
                  </a:lnTo>
                  <a:lnTo>
                    <a:pt x="460" y="673"/>
                  </a:lnTo>
                  <a:lnTo>
                    <a:pt x="438" y="721"/>
                  </a:lnTo>
                  <a:lnTo>
                    <a:pt x="422" y="772"/>
                  </a:lnTo>
                  <a:lnTo>
                    <a:pt x="412" y="826"/>
                  </a:lnTo>
                  <a:lnTo>
                    <a:pt x="408" y="881"/>
                  </a:lnTo>
                  <a:lnTo>
                    <a:pt x="412" y="937"/>
                  </a:lnTo>
                  <a:lnTo>
                    <a:pt x="422" y="990"/>
                  </a:lnTo>
                  <a:lnTo>
                    <a:pt x="438" y="1041"/>
                  </a:lnTo>
                  <a:lnTo>
                    <a:pt x="460" y="1090"/>
                  </a:lnTo>
                  <a:lnTo>
                    <a:pt x="488" y="1135"/>
                  </a:lnTo>
                  <a:lnTo>
                    <a:pt x="520" y="1176"/>
                  </a:lnTo>
                  <a:lnTo>
                    <a:pt x="558" y="1213"/>
                  </a:lnTo>
                  <a:lnTo>
                    <a:pt x="599" y="1246"/>
                  </a:lnTo>
                  <a:lnTo>
                    <a:pt x="644" y="1273"/>
                  </a:lnTo>
                  <a:lnTo>
                    <a:pt x="692" y="1296"/>
                  </a:lnTo>
                  <a:lnTo>
                    <a:pt x="743" y="1312"/>
                  </a:lnTo>
                  <a:lnTo>
                    <a:pt x="797" y="1322"/>
                  </a:lnTo>
                  <a:lnTo>
                    <a:pt x="853" y="1325"/>
                  </a:lnTo>
                  <a:lnTo>
                    <a:pt x="908" y="1322"/>
                  </a:lnTo>
                  <a:lnTo>
                    <a:pt x="961" y="1312"/>
                  </a:lnTo>
                  <a:lnTo>
                    <a:pt x="1012" y="1296"/>
                  </a:lnTo>
                  <a:lnTo>
                    <a:pt x="1061" y="1273"/>
                  </a:lnTo>
                  <a:lnTo>
                    <a:pt x="1106" y="1246"/>
                  </a:lnTo>
                  <a:lnTo>
                    <a:pt x="1147" y="1213"/>
                  </a:lnTo>
                  <a:lnTo>
                    <a:pt x="1184" y="1176"/>
                  </a:lnTo>
                  <a:lnTo>
                    <a:pt x="1217" y="1135"/>
                  </a:lnTo>
                  <a:lnTo>
                    <a:pt x="1244" y="1090"/>
                  </a:lnTo>
                  <a:lnTo>
                    <a:pt x="1267" y="1041"/>
                  </a:lnTo>
                  <a:lnTo>
                    <a:pt x="1283" y="990"/>
                  </a:lnTo>
                  <a:lnTo>
                    <a:pt x="1293" y="937"/>
                  </a:lnTo>
                  <a:lnTo>
                    <a:pt x="1297" y="881"/>
                  </a:lnTo>
                  <a:lnTo>
                    <a:pt x="1293" y="826"/>
                  </a:lnTo>
                  <a:lnTo>
                    <a:pt x="1283" y="772"/>
                  </a:lnTo>
                  <a:lnTo>
                    <a:pt x="1267" y="721"/>
                  </a:lnTo>
                  <a:lnTo>
                    <a:pt x="1244" y="673"/>
                  </a:lnTo>
                  <a:lnTo>
                    <a:pt x="1217" y="628"/>
                  </a:lnTo>
                  <a:lnTo>
                    <a:pt x="1184" y="587"/>
                  </a:lnTo>
                  <a:lnTo>
                    <a:pt x="1147" y="549"/>
                  </a:lnTo>
                  <a:lnTo>
                    <a:pt x="1106" y="517"/>
                  </a:lnTo>
                  <a:lnTo>
                    <a:pt x="1061" y="490"/>
                  </a:lnTo>
                  <a:lnTo>
                    <a:pt x="1012" y="467"/>
                  </a:lnTo>
                  <a:lnTo>
                    <a:pt x="961" y="451"/>
                  </a:lnTo>
                  <a:lnTo>
                    <a:pt x="908" y="441"/>
                  </a:lnTo>
                  <a:lnTo>
                    <a:pt x="853" y="437"/>
                  </a:lnTo>
                  <a:close/>
                  <a:moveTo>
                    <a:pt x="706" y="0"/>
                  </a:moveTo>
                  <a:lnTo>
                    <a:pt x="999" y="0"/>
                  </a:lnTo>
                  <a:lnTo>
                    <a:pt x="1026" y="4"/>
                  </a:lnTo>
                  <a:lnTo>
                    <a:pt x="1051" y="12"/>
                  </a:lnTo>
                  <a:lnTo>
                    <a:pt x="1074" y="26"/>
                  </a:lnTo>
                  <a:lnTo>
                    <a:pt x="1092" y="45"/>
                  </a:lnTo>
                  <a:lnTo>
                    <a:pt x="1107" y="67"/>
                  </a:lnTo>
                  <a:lnTo>
                    <a:pt x="1116" y="92"/>
                  </a:lnTo>
                  <a:lnTo>
                    <a:pt x="1120" y="121"/>
                  </a:lnTo>
                  <a:lnTo>
                    <a:pt x="1120" y="244"/>
                  </a:lnTo>
                  <a:lnTo>
                    <a:pt x="1172" y="269"/>
                  </a:lnTo>
                  <a:lnTo>
                    <a:pt x="1221" y="300"/>
                  </a:lnTo>
                  <a:lnTo>
                    <a:pt x="1268" y="334"/>
                  </a:lnTo>
                  <a:lnTo>
                    <a:pt x="1379" y="270"/>
                  </a:lnTo>
                  <a:lnTo>
                    <a:pt x="1398" y="260"/>
                  </a:lnTo>
                  <a:lnTo>
                    <a:pt x="1418" y="255"/>
                  </a:lnTo>
                  <a:lnTo>
                    <a:pt x="1439" y="254"/>
                  </a:lnTo>
                  <a:lnTo>
                    <a:pt x="1464" y="257"/>
                  </a:lnTo>
                  <a:lnTo>
                    <a:pt x="1486" y="264"/>
                  </a:lnTo>
                  <a:lnTo>
                    <a:pt x="1509" y="276"/>
                  </a:lnTo>
                  <a:lnTo>
                    <a:pt x="1527" y="293"/>
                  </a:lnTo>
                  <a:lnTo>
                    <a:pt x="1542" y="314"/>
                  </a:lnTo>
                  <a:lnTo>
                    <a:pt x="1689" y="567"/>
                  </a:lnTo>
                  <a:lnTo>
                    <a:pt x="1699" y="589"/>
                  </a:lnTo>
                  <a:lnTo>
                    <a:pt x="1704" y="612"/>
                  </a:lnTo>
                  <a:lnTo>
                    <a:pt x="1706" y="635"/>
                  </a:lnTo>
                  <a:lnTo>
                    <a:pt x="1701" y="659"/>
                  </a:lnTo>
                  <a:lnTo>
                    <a:pt x="1693" y="680"/>
                  </a:lnTo>
                  <a:lnTo>
                    <a:pt x="1681" y="700"/>
                  </a:lnTo>
                  <a:lnTo>
                    <a:pt x="1664" y="718"/>
                  </a:lnTo>
                  <a:lnTo>
                    <a:pt x="1644" y="731"/>
                  </a:lnTo>
                  <a:lnTo>
                    <a:pt x="1535" y="795"/>
                  </a:lnTo>
                  <a:lnTo>
                    <a:pt x="1540" y="838"/>
                  </a:lnTo>
                  <a:lnTo>
                    <a:pt x="1543" y="881"/>
                  </a:lnTo>
                  <a:lnTo>
                    <a:pt x="1540" y="924"/>
                  </a:lnTo>
                  <a:lnTo>
                    <a:pt x="1535" y="967"/>
                  </a:lnTo>
                  <a:lnTo>
                    <a:pt x="1644" y="1030"/>
                  </a:lnTo>
                  <a:lnTo>
                    <a:pt x="1667" y="1048"/>
                  </a:lnTo>
                  <a:lnTo>
                    <a:pt x="1684" y="1068"/>
                  </a:lnTo>
                  <a:lnTo>
                    <a:pt x="1697" y="1091"/>
                  </a:lnTo>
                  <a:lnTo>
                    <a:pt x="1704" y="1117"/>
                  </a:lnTo>
                  <a:lnTo>
                    <a:pt x="1706" y="1144"/>
                  </a:lnTo>
                  <a:lnTo>
                    <a:pt x="1701" y="1170"/>
                  </a:lnTo>
                  <a:lnTo>
                    <a:pt x="1689" y="1195"/>
                  </a:lnTo>
                  <a:lnTo>
                    <a:pt x="1542" y="1449"/>
                  </a:lnTo>
                  <a:lnTo>
                    <a:pt x="1529" y="1468"/>
                  </a:lnTo>
                  <a:lnTo>
                    <a:pt x="1512" y="1484"/>
                  </a:lnTo>
                  <a:lnTo>
                    <a:pt x="1492" y="1496"/>
                  </a:lnTo>
                  <a:lnTo>
                    <a:pt x="1470" y="1505"/>
                  </a:lnTo>
                  <a:lnTo>
                    <a:pt x="1439" y="1509"/>
                  </a:lnTo>
                  <a:lnTo>
                    <a:pt x="1418" y="1507"/>
                  </a:lnTo>
                  <a:lnTo>
                    <a:pt x="1398" y="1501"/>
                  </a:lnTo>
                  <a:lnTo>
                    <a:pt x="1379" y="1492"/>
                  </a:lnTo>
                  <a:lnTo>
                    <a:pt x="1268" y="1429"/>
                  </a:lnTo>
                  <a:lnTo>
                    <a:pt x="1222" y="1463"/>
                  </a:lnTo>
                  <a:lnTo>
                    <a:pt x="1172" y="1492"/>
                  </a:lnTo>
                  <a:lnTo>
                    <a:pt x="1120" y="1519"/>
                  </a:lnTo>
                  <a:lnTo>
                    <a:pt x="1120" y="1642"/>
                  </a:lnTo>
                  <a:lnTo>
                    <a:pt x="1116" y="1669"/>
                  </a:lnTo>
                  <a:lnTo>
                    <a:pt x="1107" y="1696"/>
                  </a:lnTo>
                  <a:lnTo>
                    <a:pt x="1092" y="1718"/>
                  </a:lnTo>
                  <a:lnTo>
                    <a:pt x="1074" y="1737"/>
                  </a:lnTo>
                  <a:lnTo>
                    <a:pt x="1051" y="1750"/>
                  </a:lnTo>
                  <a:lnTo>
                    <a:pt x="1026" y="1759"/>
                  </a:lnTo>
                  <a:lnTo>
                    <a:pt x="999" y="1763"/>
                  </a:lnTo>
                  <a:lnTo>
                    <a:pt x="706" y="1763"/>
                  </a:lnTo>
                  <a:lnTo>
                    <a:pt x="678" y="1759"/>
                  </a:lnTo>
                  <a:lnTo>
                    <a:pt x="654" y="1750"/>
                  </a:lnTo>
                  <a:lnTo>
                    <a:pt x="631" y="1737"/>
                  </a:lnTo>
                  <a:lnTo>
                    <a:pt x="612" y="1718"/>
                  </a:lnTo>
                  <a:lnTo>
                    <a:pt x="597" y="1696"/>
                  </a:lnTo>
                  <a:lnTo>
                    <a:pt x="589" y="1669"/>
                  </a:lnTo>
                  <a:lnTo>
                    <a:pt x="586" y="1642"/>
                  </a:lnTo>
                  <a:lnTo>
                    <a:pt x="586" y="1519"/>
                  </a:lnTo>
                  <a:lnTo>
                    <a:pt x="533" y="1492"/>
                  </a:lnTo>
                  <a:lnTo>
                    <a:pt x="484" y="1463"/>
                  </a:lnTo>
                  <a:lnTo>
                    <a:pt x="437" y="1429"/>
                  </a:lnTo>
                  <a:lnTo>
                    <a:pt x="352" y="1477"/>
                  </a:lnTo>
                  <a:lnTo>
                    <a:pt x="338" y="1455"/>
                  </a:lnTo>
                  <a:lnTo>
                    <a:pt x="321" y="1434"/>
                  </a:lnTo>
                  <a:lnTo>
                    <a:pt x="343" y="1406"/>
                  </a:lnTo>
                  <a:lnTo>
                    <a:pt x="361" y="1377"/>
                  </a:lnTo>
                  <a:lnTo>
                    <a:pt x="376" y="1345"/>
                  </a:lnTo>
                  <a:lnTo>
                    <a:pt x="387" y="1311"/>
                  </a:lnTo>
                  <a:lnTo>
                    <a:pt x="396" y="1263"/>
                  </a:lnTo>
                  <a:lnTo>
                    <a:pt x="397" y="1217"/>
                  </a:lnTo>
                  <a:lnTo>
                    <a:pt x="392" y="1170"/>
                  </a:lnTo>
                  <a:lnTo>
                    <a:pt x="378" y="1125"/>
                  </a:lnTo>
                  <a:lnTo>
                    <a:pt x="358" y="1083"/>
                  </a:lnTo>
                  <a:lnTo>
                    <a:pt x="241" y="881"/>
                  </a:lnTo>
                  <a:lnTo>
                    <a:pt x="221" y="851"/>
                  </a:lnTo>
                  <a:lnTo>
                    <a:pt x="196" y="825"/>
                  </a:lnTo>
                  <a:lnTo>
                    <a:pt x="170" y="800"/>
                  </a:lnTo>
                  <a:lnTo>
                    <a:pt x="170" y="795"/>
                  </a:lnTo>
                  <a:lnTo>
                    <a:pt x="141" y="779"/>
                  </a:lnTo>
                  <a:lnTo>
                    <a:pt x="118" y="765"/>
                  </a:lnTo>
                  <a:lnTo>
                    <a:pt x="60" y="731"/>
                  </a:lnTo>
                  <a:lnTo>
                    <a:pt x="38" y="715"/>
                  </a:lnTo>
                  <a:lnTo>
                    <a:pt x="20" y="695"/>
                  </a:lnTo>
                  <a:lnTo>
                    <a:pt x="8" y="671"/>
                  </a:lnTo>
                  <a:lnTo>
                    <a:pt x="0" y="645"/>
                  </a:lnTo>
                  <a:lnTo>
                    <a:pt x="0" y="619"/>
                  </a:lnTo>
                  <a:lnTo>
                    <a:pt x="4" y="593"/>
                  </a:lnTo>
                  <a:lnTo>
                    <a:pt x="15" y="567"/>
                  </a:lnTo>
                  <a:lnTo>
                    <a:pt x="162" y="314"/>
                  </a:lnTo>
                  <a:lnTo>
                    <a:pt x="176" y="295"/>
                  </a:lnTo>
                  <a:lnTo>
                    <a:pt x="192" y="279"/>
                  </a:lnTo>
                  <a:lnTo>
                    <a:pt x="212" y="267"/>
                  </a:lnTo>
                  <a:lnTo>
                    <a:pt x="235" y="258"/>
                  </a:lnTo>
                  <a:lnTo>
                    <a:pt x="266" y="254"/>
                  </a:lnTo>
                  <a:lnTo>
                    <a:pt x="287" y="255"/>
                  </a:lnTo>
                  <a:lnTo>
                    <a:pt x="307" y="262"/>
                  </a:lnTo>
                  <a:lnTo>
                    <a:pt x="327" y="270"/>
                  </a:lnTo>
                  <a:lnTo>
                    <a:pt x="437" y="334"/>
                  </a:lnTo>
                  <a:lnTo>
                    <a:pt x="484" y="300"/>
                  </a:lnTo>
                  <a:lnTo>
                    <a:pt x="533" y="269"/>
                  </a:lnTo>
                  <a:lnTo>
                    <a:pt x="586" y="244"/>
                  </a:lnTo>
                  <a:lnTo>
                    <a:pt x="586" y="121"/>
                  </a:lnTo>
                  <a:lnTo>
                    <a:pt x="589" y="92"/>
                  </a:lnTo>
                  <a:lnTo>
                    <a:pt x="597" y="67"/>
                  </a:lnTo>
                  <a:lnTo>
                    <a:pt x="612" y="45"/>
                  </a:lnTo>
                  <a:lnTo>
                    <a:pt x="631" y="26"/>
                  </a:lnTo>
                  <a:lnTo>
                    <a:pt x="654" y="12"/>
                  </a:lnTo>
                  <a:lnTo>
                    <a:pt x="678" y="4"/>
                  </a:lnTo>
                  <a:lnTo>
                    <a:pt x="70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6" name="Freeform 553"/>
            <p:cNvSpPr>
              <a:spLocks noEditPoints="1"/>
            </p:cNvSpPr>
            <p:nvPr/>
          </p:nvSpPr>
          <p:spPr bwMode="auto">
            <a:xfrm>
              <a:off x="1264" y="3197"/>
              <a:ext cx="677" cy="700"/>
            </a:xfrm>
            <a:custGeom>
              <a:avLst/>
              <a:gdLst>
                <a:gd name="T0" fmla="*/ 594 w 1354"/>
                <a:gd name="T1" fmla="*/ 448 h 1399"/>
                <a:gd name="T2" fmla="*/ 492 w 1354"/>
                <a:gd name="T3" fmla="*/ 513 h 1399"/>
                <a:gd name="T4" fmla="*/ 427 w 1354"/>
                <a:gd name="T5" fmla="*/ 615 h 1399"/>
                <a:gd name="T6" fmla="*/ 417 w 1354"/>
                <a:gd name="T7" fmla="*/ 741 h 1399"/>
                <a:gd name="T8" fmla="*/ 464 w 1354"/>
                <a:gd name="T9" fmla="*/ 855 h 1399"/>
                <a:gd name="T10" fmla="*/ 556 w 1354"/>
                <a:gd name="T11" fmla="*/ 933 h 1399"/>
                <a:gd name="T12" fmla="*/ 677 w 1354"/>
                <a:gd name="T13" fmla="*/ 963 h 1399"/>
                <a:gd name="T14" fmla="*/ 798 w 1354"/>
                <a:gd name="T15" fmla="*/ 933 h 1399"/>
                <a:gd name="T16" fmla="*/ 890 w 1354"/>
                <a:gd name="T17" fmla="*/ 855 h 1399"/>
                <a:gd name="T18" fmla="*/ 938 w 1354"/>
                <a:gd name="T19" fmla="*/ 741 h 1399"/>
                <a:gd name="T20" fmla="*/ 928 w 1354"/>
                <a:gd name="T21" fmla="*/ 615 h 1399"/>
                <a:gd name="T22" fmla="*/ 864 w 1354"/>
                <a:gd name="T23" fmla="*/ 513 h 1399"/>
                <a:gd name="T24" fmla="*/ 761 w 1354"/>
                <a:gd name="T25" fmla="*/ 448 h 1399"/>
                <a:gd name="T26" fmla="*/ 561 w 1354"/>
                <a:gd name="T27" fmla="*/ 0 h 1399"/>
                <a:gd name="T28" fmla="*/ 842 w 1354"/>
                <a:gd name="T29" fmla="*/ 12 h 1399"/>
                <a:gd name="T30" fmla="*/ 885 w 1354"/>
                <a:gd name="T31" fmla="*/ 70 h 1399"/>
                <a:gd name="T32" fmla="*/ 930 w 1354"/>
                <a:gd name="T33" fmla="*/ 214 h 1399"/>
                <a:gd name="T34" fmla="*/ 1095 w 1354"/>
                <a:gd name="T35" fmla="*/ 214 h 1399"/>
                <a:gd name="T36" fmla="*/ 1162 w 1354"/>
                <a:gd name="T37" fmla="*/ 203 h 1399"/>
                <a:gd name="T38" fmla="*/ 1213 w 1354"/>
                <a:gd name="T39" fmla="*/ 232 h 1399"/>
                <a:gd name="T40" fmla="*/ 1352 w 1354"/>
                <a:gd name="T41" fmla="*/ 473 h 1399"/>
                <a:gd name="T42" fmla="*/ 1342 w 1354"/>
                <a:gd name="T43" fmla="*/ 546 h 1399"/>
                <a:gd name="T44" fmla="*/ 1218 w 1354"/>
                <a:gd name="T45" fmla="*/ 630 h 1399"/>
                <a:gd name="T46" fmla="*/ 1223 w 1354"/>
                <a:gd name="T47" fmla="*/ 734 h 1399"/>
                <a:gd name="T48" fmla="*/ 1324 w 1354"/>
                <a:gd name="T49" fmla="*/ 831 h 1399"/>
                <a:gd name="T50" fmla="*/ 1353 w 1354"/>
                <a:gd name="T51" fmla="*/ 886 h 1399"/>
                <a:gd name="T52" fmla="*/ 1342 w 1354"/>
                <a:gd name="T53" fmla="*/ 948 h 1399"/>
                <a:gd name="T54" fmla="*/ 1191 w 1354"/>
                <a:gd name="T55" fmla="*/ 1185 h 1399"/>
                <a:gd name="T56" fmla="*/ 1119 w 1354"/>
                <a:gd name="T57" fmla="*/ 1193 h 1399"/>
                <a:gd name="T58" fmla="*/ 970 w 1354"/>
                <a:gd name="T59" fmla="*/ 1161 h 1399"/>
                <a:gd name="T60" fmla="*/ 889 w 1354"/>
                <a:gd name="T61" fmla="*/ 1303 h 1399"/>
                <a:gd name="T62" fmla="*/ 861 w 1354"/>
                <a:gd name="T63" fmla="*/ 1370 h 1399"/>
                <a:gd name="T64" fmla="*/ 793 w 1354"/>
                <a:gd name="T65" fmla="*/ 1399 h 1399"/>
                <a:gd name="T66" fmla="*/ 513 w 1354"/>
                <a:gd name="T67" fmla="*/ 1385 h 1399"/>
                <a:gd name="T68" fmla="*/ 469 w 1354"/>
                <a:gd name="T69" fmla="*/ 1328 h 1399"/>
                <a:gd name="T70" fmla="*/ 424 w 1354"/>
                <a:gd name="T71" fmla="*/ 1185 h 1399"/>
                <a:gd name="T72" fmla="*/ 260 w 1354"/>
                <a:gd name="T73" fmla="*/ 1185 h 1399"/>
                <a:gd name="T74" fmla="*/ 187 w 1354"/>
                <a:gd name="T75" fmla="*/ 1193 h 1399"/>
                <a:gd name="T76" fmla="*/ 129 w 1354"/>
                <a:gd name="T77" fmla="*/ 1150 h 1399"/>
                <a:gd name="T78" fmla="*/ 0 w 1354"/>
                <a:gd name="T79" fmla="*/ 907 h 1399"/>
                <a:gd name="T80" fmla="*/ 17 w 1354"/>
                <a:gd name="T81" fmla="*/ 847 h 1399"/>
                <a:gd name="T82" fmla="*/ 136 w 1354"/>
                <a:gd name="T83" fmla="*/ 767 h 1399"/>
                <a:gd name="T84" fmla="*/ 131 w 1354"/>
                <a:gd name="T85" fmla="*/ 665 h 1399"/>
                <a:gd name="T86" fmla="*/ 30 w 1354"/>
                <a:gd name="T87" fmla="*/ 567 h 1399"/>
                <a:gd name="T88" fmla="*/ 2 w 1354"/>
                <a:gd name="T89" fmla="*/ 512 h 1399"/>
                <a:gd name="T90" fmla="*/ 13 w 1354"/>
                <a:gd name="T91" fmla="*/ 450 h 1399"/>
                <a:gd name="T92" fmla="*/ 164 w 1354"/>
                <a:gd name="T93" fmla="*/ 214 h 1399"/>
                <a:gd name="T94" fmla="*/ 237 w 1354"/>
                <a:gd name="T95" fmla="*/ 204 h 1399"/>
                <a:gd name="T96" fmla="*/ 384 w 1354"/>
                <a:gd name="T97" fmla="*/ 238 h 1399"/>
                <a:gd name="T98" fmla="*/ 465 w 1354"/>
                <a:gd name="T99" fmla="*/ 95 h 1399"/>
                <a:gd name="T100" fmla="*/ 494 w 1354"/>
                <a:gd name="T101" fmla="*/ 27 h 1399"/>
                <a:gd name="T102" fmla="*/ 561 w 1354"/>
                <a:gd name="T103" fmla="*/ 0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54" h="1399">
                  <a:moveTo>
                    <a:pt x="677" y="436"/>
                  </a:moveTo>
                  <a:lnTo>
                    <a:pt x="635" y="438"/>
                  </a:lnTo>
                  <a:lnTo>
                    <a:pt x="594" y="448"/>
                  </a:lnTo>
                  <a:lnTo>
                    <a:pt x="556" y="465"/>
                  </a:lnTo>
                  <a:lnTo>
                    <a:pt x="521" y="487"/>
                  </a:lnTo>
                  <a:lnTo>
                    <a:pt x="492" y="513"/>
                  </a:lnTo>
                  <a:lnTo>
                    <a:pt x="464" y="543"/>
                  </a:lnTo>
                  <a:lnTo>
                    <a:pt x="443" y="578"/>
                  </a:lnTo>
                  <a:lnTo>
                    <a:pt x="427" y="615"/>
                  </a:lnTo>
                  <a:lnTo>
                    <a:pt x="417" y="657"/>
                  </a:lnTo>
                  <a:lnTo>
                    <a:pt x="414" y="699"/>
                  </a:lnTo>
                  <a:lnTo>
                    <a:pt x="417" y="741"/>
                  </a:lnTo>
                  <a:lnTo>
                    <a:pt x="427" y="782"/>
                  </a:lnTo>
                  <a:lnTo>
                    <a:pt x="443" y="820"/>
                  </a:lnTo>
                  <a:lnTo>
                    <a:pt x="464" y="855"/>
                  </a:lnTo>
                  <a:lnTo>
                    <a:pt x="492" y="886"/>
                  </a:lnTo>
                  <a:lnTo>
                    <a:pt x="521" y="912"/>
                  </a:lnTo>
                  <a:lnTo>
                    <a:pt x="556" y="933"/>
                  </a:lnTo>
                  <a:lnTo>
                    <a:pt x="594" y="949"/>
                  </a:lnTo>
                  <a:lnTo>
                    <a:pt x="635" y="959"/>
                  </a:lnTo>
                  <a:lnTo>
                    <a:pt x="677" y="963"/>
                  </a:lnTo>
                  <a:lnTo>
                    <a:pt x="720" y="959"/>
                  </a:lnTo>
                  <a:lnTo>
                    <a:pt x="761" y="949"/>
                  </a:lnTo>
                  <a:lnTo>
                    <a:pt x="798" y="933"/>
                  </a:lnTo>
                  <a:lnTo>
                    <a:pt x="833" y="912"/>
                  </a:lnTo>
                  <a:lnTo>
                    <a:pt x="864" y="886"/>
                  </a:lnTo>
                  <a:lnTo>
                    <a:pt x="890" y="855"/>
                  </a:lnTo>
                  <a:lnTo>
                    <a:pt x="912" y="820"/>
                  </a:lnTo>
                  <a:lnTo>
                    <a:pt x="928" y="782"/>
                  </a:lnTo>
                  <a:lnTo>
                    <a:pt x="938" y="741"/>
                  </a:lnTo>
                  <a:lnTo>
                    <a:pt x="942" y="699"/>
                  </a:lnTo>
                  <a:lnTo>
                    <a:pt x="938" y="657"/>
                  </a:lnTo>
                  <a:lnTo>
                    <a:pt x="928" y="615"/>
                  </a:lnTo>
                  <a:lnTo>
                    <a:pt x="912" y="578"/>
                  </a:lnTo>
                  <a:lnTo>
                    <a:pt x="890" y="543"/>
                  </a:lnTo>
                  <a:lnTo>
                    <a:pt x="864" y="513"/>
                  </a:lnTo>
                  <a:lnTo>
                    <a:pt x="833" y="487"/>
                  </a:lnTo>
                  <a:lnTo>
                    <a:pt x="798" y="465"/>
                  </a:lnTo>
                  <a:lnTo>
                    <a:pt x="761" y="448"/>
                  </a:lnTo>
                  <a:lnTo>
                    <a:pt x="720" y="438"/>
                  </a:lnTo>
                  <a:lnTo>
                    <a:pt x="677" y="436"/>
                  </a:lnTo>
                  <a:close/>
                  <a:moveTo>
                    <a:pt x="561" y="0"/>
                  </a:moveTo>
                  <a:lnTo>
                    <a:pt x="793" y="0"/>
                  </a:lnTo>
                  <a:lnTo>
                    <a:pt x="818" y="2"/>
                  </a:lnTo>
                  <a:lnTo>
                    <a:pt x="842" y="12"/>
                  </a:lnTo>
                  <a:lnTo>
                    <a:pt x="861" y="27"/>
                  </a:lnTo>
                  <a:lnTo>
                    <a:pt x="875" y="47"/>
                  </a:lnTo>
                  <a:lnTo>
                    <a:pt x="885" y="70"/>
                  </a:lnTo>
                  <a:lnTo>
                    <a:pt x="889" y="95"/>
                  </a:lnTo>
                  <a:lnTo>
                    <a:pt x="889" y="193"/>
                  </a:lnTo>
                  <a:lnTo>
                    <a:pt x="930" y="214"/>
                  </a:lnTo>
                  <a:lnTo>
                    <a:pt x="970" y="238"/>
                  </a:lnTo>
                  <a:lnTo>
                    <a:pt x="1008" y="264"/>
                  </a:lnTo>
                  <a:lnTo>
                    <a:pt x="1095" y="214"/>
                  </a:lnTo>
                  <a:lnTo>
                    <a:pt x="1119" y="204"/>
                  </a:lnTo>
                  <a:lnTo>
                    <a:pt x="1142" y="201"/>
                  </a:lnTo>
                  <a:lnTo>
                    <a:pt x="1162" y="203"/>
                  </a:lnTo>
                  <a:lnTo>
                    <a:pt x="1181" y="209"/>
                  </a:lnTo>
                  <a:lnTo>
                    <a:pt x="1198" y="219"/>
                  </a:lnTo>
                  <a:lnTo>
                    <a:pt x="1213" y="232"/>
                  </a:lnTo>
                  <a:lnTo>
                    <a:pt x="1226" y="249"/>
                  </a:lnTo>
                  <a:lnTo>
                    <a:pt x="1342" y="450"/>
                  </a:lnTo>
                  <a:lnTo>
                    <a:pt x="1352" y="473"/>
                  </a:lnTo>
                  <a:lnTo>
                    <a:pt x="1354" y="497"/>
                  </a:lnTo>
                  <a:lnTo>
                    <a:pt x="1352" y="522"/>
                  </a:lnTo>
                  <a:lnTo>
                    <a:pt x="1342" y="546"/>
                  </a:lnTo>
                  <a:lnTo>
                    <a:pt x="1327" y="566"/>
                  </a:lnTo>
                  <a:lnTo>
                    <a:pt x="1307" y="581"/>
                  </a:lnTo>
                  <a:lnTo>
                    <a:pt x="1218" y="630"/>
                  </a:lnTo>
                  <a:lnTo>
                    <a:pt x="1223" y="665"/>
                  </a:lnTo>
                  <a:lnTo>
                    <a:pt x="1226" y="699"/>
                  </a:lnTo>
                  <a:lnTo>
                    <a:pt x="1223" y="734"/>
                  </a:lnTo>
                  <a:lnTo>
                    <a:pt x="1218" y="767"/>
                  </a:lnTo>
                  <a:lnTo>
                    <a:pt x="1307" y="818"/>
                  </a:lnTo>
                  <a:lnTo>
                    <a:pt x="1324" y="831"/>
                  </a:lnTo>
                  <a:lnTo>
                    <a:pt x="1338" y="847"/>
                  </a:lnTo>
                  <a:lnTo>
                    <a:pt x="1348" y="866"/>
                  </a:lnTo>
                  <a:lnTo>
                    <a:pt x="1353" y="886"/>
                  </a:lnTo>
                  <a:lnTo>
                    <a:pt x="1354" y="907"/>
                  </a:lnTo>
                  <a:lnTo>
                    <a:pt x="1350" y="928"/>
                  </a:lnTo>
                  <a:lnTo>
                    <a:pt x="1342" y="948"/>
                  </a:lnTo>
                  <a:lnTo>
                    <a:pt x="1226" y="1150"/>
                  </a:lnTo>
                  <a:lnTo>
                    <a:pt x="1210" y="1169"/>
                  </a:lnTo>
                  <a:lnTo>
                    <a:pt x="1191" y="1185"/>
                  </a:lnTo>
                  <a:lnTo>
                    <a:pt x="1167" y="1193"/>
                  </a:lnTo>
                  <a:lnTo>
                    <a:pt x="1142" y="1197"/>
                  </a:lnTo>
                  <a:lnTo>
                    <a:pt x="1119" y="1193"/>
                  </a:lnTo>
                  <a:lnTo>
                    <a:pt x="1095" y="1185"/>
                  </a:lnTo>
                  <a:lnTo>
                    <a:pt x="1008" y="1134"/>
                  </a:lnTo>
                  <a:lnTo>
                    <a:pt x="970" y="1161"/>
                  </a:lnTo>
                  <a:lnTo>
                    <a:pt x="930" y="1185"/>
                  </a:lnTo>
                  <a:lnTo>
                    <a:pt x="889" y="1205"/>
                  </a:lnTo>
                  <a:lnTo>
                    <a:pt x="889" y="1303"/>
                  </a:lnTo>
                  <a:lnTo>
                    <a:pt x="885" y="1328"/>
                  </a:lnTo>
                  <a:lnTo>
                    <a:pt x="875" y="1352"/>
                  </a:lnTo>
                  <a:lnTo>
                    <a:pt x="861" y="1370"/>
                  </a:lnTo>
                  <a:lnTo>
                    <a:pt x="842" y="1385"/>
                  </a:lnTo>
                  <a:lnTo>
                    <a:pt x="818" y="1395"/>
                  </a:lnTo>
                  <a:lnTo>
                    <a:pt x="793" y="1399"/>
                  </a:lnTo>
                  <a:lnTo>
                    <a:pt x="561" y="1399"/>
                  </a:lnTo>
                  <a:lnTo>
                    <a:pt x="535" y="1395"/>
                  </a:lnTo>
                  <a:lnTo>
                    <a:pt x="513" y="1385"/>
                  </a:lnTo>
                  <a:lnTo>
                    <a:pt x="494" y="1370"/>
                  </a:lnTo>
                  <a:lnTo>
                    <a:pt x="479" y="1352"/>
                  </a:lnTo>
                  <a:lnTo>
                    <a:pt x="469" y="1328"/>
                  </a:lnTo>
                  <a:lnTo>
                    <a:pt x="465" y="1303"/>
                  </a:lnTo>
                  <a:lnTo>
                    <a:pt x="465" y="1205"/>
                  </a:lnTo>
                  <a:lnTo>
                    <a:pt x="424" y="1185"/>
                  </a:lnTo>
                  <a:lnTo>
                    <a:pt x="384" y="1161"/>
                  </a:lnTo>
                  <a:lnTo>
                    <a:pt x="347" y="1134"/>
                  </a:lnTo>
                  <a:lnTo>
                    <a:pt x="260" y="1185"/>
                  </a:lnTo>
                  <a:lnTo>
                    <a:pt x="237" y="1193"/>
                  </a:lnTo>
                  <a:lnTo>
                    <a:pt x="212" y="1197"/>
                  </a:lnTo>
                  <a:lnTo>
                    <a:pt x="187" y="1193"/>
                  </a:lnTo>
                  <a:lnTo>
                    <a:pt x="164" y="1185"/>
                  </a:lnTo>
                  <a:lnTo>
                    <a:pt x="145" y="1169"/>
                  </a:lnTo>
                  <a:lnTo>
                    <a:pt x="129" y="1150"/>
                  </a:lnTo>
                  <a:lnTo>
                    <a:pt x="13" y="948"/>
                  </a:lnTo>
                  <a:lnTo>
                    <a:pt x="4" y="928"/>
                  </a:lnTo>
                  <a:lnTo>
                    <a:pt x="0" y="907"/>
                  </a:lnTo>
                  <a:lnTo>
                    <a:pt x="2" y="886"/>
                  </a:lnTo>
                  <a:lnTo>
                    <a:pt x="7" y="866"/>
                  </a:lnTo>
                  <a:lnTo>
                    <a:pt x="17" y="847"/>
                  </a:lnTo>
                  <a:lnTo>
                    <a:pt x="30" y="831"/>
                  </a:lnTo>
                  <a:lnTo>
                    <a:pt x="48" y="817"/>
                  </a:lnTo>
                  <a:lnTo>
                    <a:pt x="136" y="767"/>
                  </a:lnTo>
                  <a:lnTo>
                    <a:pt x="131" y="734"/>
                  </a:lnTo>
                  <a:lnTo>
                    <a:pt x="129" y="699"/>
                  </a:lnTo>
                  <a:lnTo>
                    <a:pt x="131" y="665"/>
                  </a:lnTo>
                  <a:lnTo>
                    <a:pt x="136" y="630"/>
                  </a:lnTo>
                  <a:lnTo>
                    <a:pt x="48" y="581"/>
                  </a:lnTo>
                  <a:lnTo>
                    <a:pt x="30" y="567"/>
                  </a:lnTo>
                  <a:lnTo>
                    <a:pt x="17" y="551"/>
                  </a:lnTo>
                  <a:lnTo>
                    <a:pt x="7" y="532"/>
                  </a:lnTo>
                  <a:lnTo>
                    <a:pt x="2" y="512"/>
                  </a:lnTo>
                  <a:lnTo>
                    <a:pt x="0" y="491"/>
                  </a:lnTo>
                  <a:lnTo>
                    <a:pt x="4" y="470"/>
                  </a:lnTo>
                  <a:lnTo>
                    <a:pt x="13" y="450"/>
                  </a:lnTo>
                  <a:lnTo>
                    <a:pt x="129" y="249"/>
                  </a:lnTo>
                  <a:lnTo>
                    <a:pt x="145" y="229"/>
                  </a:lnTo>
                  <a:lnTo>
                    <a:pt x="164" y="214"/>
                  </a:lnTo>
                  <a:lnTo>
                    <a:pt x="187" y="204"/>
                  </a:lnTo>
                  <a:lnTo>
                    <a:pt x="212" y="201"/>
                  </a:lnTo>
                  <a:lnTo>
                    <a:pt x="237" y="204"/>
                  </a:lnTo>
                  <a:lnTo>
                    <a:pt x="260" y="214"/>
                  </a:lnTo>
                  <a:lnTo>
                    <a:pt x="347" y="264"/>
                  </a:lnTo>
                  <a:lnTo>
                    <a:pt x="384" y="238"/>
                  </a:lnTo>
                  <a:lnTo>
                    <a:pt x="424" y="214"/>
                  </a:lnTo>
                  <a:lnTo>
                    <a:pt x="465" y="193"/>
                  </a:lnTo>
                  <a:lnTo>
                    <a:pt x="465" y="95"/>
                  </a:lnTo>
                  <a:lnTo>
                    <a:pt x="469" y="70"/>
                  </a:lnTo>
                  <a:lnTo>
                    <a:pt x="479" y="47"/>
                  </a:lnTo>
                  <a:lnTo>
                    <a:pt x="494" y="27"/>
                  </a:lnTo>
                  <a:lnTo>
                    <a:pt x="513" y="12"/>
                  </a:lnTo>
                  <a:lnTo>
                    <a:pt x="535" y="2"/>
                  </a:lnTo>
                  <a:lnTo>
                    <a:pt x="5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921012" y="4501539"/>
            <a:ext cx="3174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02.</a:t>
            </a:r>
            <a:r>
              <a:rPr lang="zh-CN" altLang="en-US" sz="2800" dirty="0">
                <a:cs typeface="+mn-ea"/>
                <a:sym typeface="+mn-lt"/>
              </a:rPr>
              <a:t>增加</a:t>
            </a:r>
            <a:r>
              <a:rPr lang="en-US" altLang="zh-CN" sz="2800" dirty="0">
                <a:cs typeface="+mn-ea"/>
                <a:sym typeface="+mn-lt"/>
              </a:rPr>
              <a:t>“</a:t>
            </a:r>
            <a:r>
              <a:rPr lang="zh-CN" altLang="en-US" sz="2800" dirty="0">
                <a:cs typeface="+mn-ea"/>
                <a:sym typeface="+mn-lt"/>
              </a:rPr>
              <a:t>事务</a:t>
            </a:r>
            <a:r>
              <a:rPr lang="en-US" altLang="zh-CN" sz="2800" dirty="0">
                <a:cs typeface="+mn-ea"/>
                <a:sym typeface="+mn-lt"/>
              </a:rPr>
              <a:t>”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29621" y="3147334"/>
            <a:ext cx="3174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03.</a:t>
            </a:r>
            <a:r>
              <a:rPr lang="zh-CN" altLang="en-US" sz="2800" dirty="0">
                <a:cs typeface="+mn-ea"/>
                <a:sym typeface="+mn-lt"/>
              </a:rPr>
              <a:t>设置</a:t>
            </a:r>
            <a:r>
              <a:rPr lang="zh-CN" altLang="en-US" sz="2800" dirty="0">
                <a:cs typeface="+mn-ea"/>
                <a:sym typeface="+mn-lt"/>
              </a:rPr>
              <a:t>检查点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29621" y="4487360"/>
            <a:ext cx="31749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+mn-ea"/>
                <a:sym typeface="+mn-lt"/>
              </a:rPr>
              <a:t>04.</a:t>
            </a:r>
            <a:r>
              <a:rPr lang="zh-CN" altLang="en-US" sz="2800" dirty="0">
                <a:cs typeface="+mn-ea"/>
                <a:sym typeface="+mn-lt"/>
              </a:rPr>
              <a:t>总结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35485" y="1747970"/>
            <a:ext cx="4019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cs typeface="+mn-ea"/>
                <a:sym typeface="+mn-lt"/>
              </a:rPr>
              <a:t>CONTENTS</a:t>
            </a:r>
            <a:endParaRPr lang="zh-CN" altLang="en-US" sz="4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8" grpId="0" animBg="1"/>
      <p:bldP spid="19" grpId="0"/>
      <p:bldP spid="20" grpId="0" animBg="1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9465" y="2308860"/>
            <a:ext cx="35471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cs typeface="+mn-ea"/>
                <a:sym typeface="+mn-lt"/>
              </a:rPr>
              <a:t>01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309" y="3026283"/>
            <a:ext cx="352641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为什么？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595" y="398780"/>
            <a:ext cx="48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为什么要进行脚本</a:t>
            </a:r>
            <a:r>
              <a:rPr lang="zh-CN" altLang="en-US" sz="3200" dirty="0">
                <a:cs typeface="+mn-ea"/>
                <a:sym typeface="+mn-lt"/>
              </a:rPr>
              <a:t>增强？</a:t>
            </a:r>
            <a:endParaRPr lang="zh-CN" altLang="en-US" sz="3200" dirty="0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652272" y="3615611"/>
            <a:ext cx="6306811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 rot="2717343">
            <a:off x="1336781" y="2180091"/>
            <a:ext cx="2836731" cy="2836731"/>
          </a:xfrm>
          <a:prstGeom prst="roundRect">
            <a:avLst>
              <a:gd name="adj" fmla="val 8448"/>
            </a:avLst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17121" y="3515250"/>
            <a:ext cx="2997227" cy="10502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kumimoji="1"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录制的脚本</a:t>
            </a:r>
            <a:endParaRPr kumimoji="1"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”</a:t>
            </a:r>
            <a:r>
              <a:rPr kumimoji="1"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远远不够</a:t>
            </a:r>
            <a:r>
              <a:rPr kumimoji="1"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“</a:t>
            </a:r>
            <a:r>
              <a:rPr kumimoji="1"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！！</a:t>
            </a:r>
            <a:endParaRPr kumimoji="1"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36"/>
          <p:cNvSpPr txBox="1"/>
          <p:nvPr/>
        </p:nvSpPr>
        <p:spPr>
          <a:xfrm>
            <a:off x="1750402" y="2929812"/>
            <a:ext cx="20714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0" spc="-150" dirty="0">
                <a:solidFill>
                  <a:schemeClr val="bg1"/>
                </a:solidFill>
                <a:cs typeface="+mn-ea"/>
                <a:sym typeface="+mn-lt"/>
              </a:rPr>
              <a:t>原因</a:t>
            </a:r>
            <a:endParaRPr lang="zh-CN" altLang="en-US" sz="3200" b="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 rot="2717343">
            <a:off x="5741039" y="3208973"/>
            <a:ext cx="845871" cy="845871"/>
          </a:xfrm>
          <a:prstGeom prst="roundRect">
            <a:avLst>
              <a:gd name="adj" fmla="val 8448"/>
            </a:avLst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 rot="2717343">
            <a:off x="7742134" y="3198138"/>
            <a:ext cx="845871" cy="845871"/>
          </a:xfrm>
          <a:prstGeom prst="roundRect">
            <a:avLst>
              <a:gd name="adj" fmla="val 8448"/>
            </a:avLst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: 圆角 28"/>
          <p:cNvSpPr/>
          <p:nvPr/>
        </p:nvSpPr>
        <p:spPr>
          <a:xfrm rot="2717343">
            <a:off x="9584105" y="3198140"/>
            <a:ext cx="845871" cy="845871"/>
          </a:xfrm>
          <a:prstGeom prst="roundRect">
            <a:avLst>
              <a:gd name="adj" fmla="val 8448"/>
            </a:avLst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36"/>
          <p:cNvSpPr txBox="1"/>
          <p:nvPr/>
        </p:nvSpPr>
        <p:spPr>
          <a:xfrm>
            <a:off x="5267960" y="4244340"/>
            <a:ext cx="1879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0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录制的脚本</a:t>
            </a:r>
            <a:endParaRPr lang="zh-CN" altLang="en-US" sz="2000" b="0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0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达不到预期目标</a:t>
            </a:r>
            <a:endParaRPr lang="zh-CN" altLang="en-US" sz="2000" b="0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文本框 36"/>
          <p:cNvSpPr txBox="1"/>
          <p:nvPr/>
        </p:nvSpPr>
        <p:spPr>
          <a:xfrm>
            <a:off x="7427595" y="4244340"/>
            <a:ext cx="14744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0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脚本缺乏</a:t>
            </a:r>
            <a:endParaRPr lang="zh-CN" altLang="en-US" sz="2000" b="0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0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针对性</a:t>
            </a:r>
            <a:endParaRPr lang="zh-CN" altLang="en-US" sz="2000" b="0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6"/>
          <p:cNvSpPr txBox="1"/>
          <p:nvPr/>
        </p:nvSpPr>
        <p:spPr>
          <a:xfrm>
            <a:off x="9234170" y="4244340"/>
            <a:ext cx="1640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0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录制的脚本</a:t>
            </a:r>
            <a:endParaRPr lang="zh-CN" altLang="en-US" sz="2000" b="0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0" spc="-15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过于简单</a:t>
            </a:r>
            <a:endParaRPr lang="zh-CN" altLang="en-US" sz="2000" b="0" spc="-15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user_158995"/>
          <p:cNvSpPr>
            <a:spLocks noChangeAspect="1"/>
          </p:cNvSpPr>
          <p:nvPr/>
        </p:nvSpPr>
        <p:spPr bwMode="auto">
          <a:xfrm>
            <a:off x="6017227" y="3401042"/>
            <a:ext cx="381007" cy="343578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user_158995"/>
          <p:cNvSpPr>
            <a:spLocks noChangeAspect="1"/>
          </p:cNvSpPr>
          <p:nvPr/>
        </p:nvSpPr>
        <p:spPr bwMode="auto">
          <a:xfrm>
            <a:off x="7974565" y="3382610"/>
            <a:ext cx="381007" cy="380441"/>
          </a:xfrm>
          <a:custGeom>
            <a:avLst/>
            <a:gdLst>
              <a:gd name="connsiteX0" fmla="*/ 482139 w 607624"/>
              <a:gd name="connsiteY0" fmla="*/ 527565 h 606722"/>
              <a:gd name="connsiteX1" fmla="*/ 462292 w 607624"/>
              <a:gd name="connsiteY1" fmla="*/ 547377 h 606722"/>
              <a:gd name="connsiteX2" fmla="*/ 482139 w 607624"/>
              <a:gd name="connsiteY2" fmla="*/ 567099 h 606722"/>
              <a:gd name="connsiteX3" fmla="*/ 501897 w 607624"/>
              <a:gd name="connsiteY3" fmla="*/ 547377 h 606722"/>
              <a:gd name="connsiteX4" fmla="*/ 482139 w 607624"/>
              <a:gd name="connsiteY4" fmla="*/ 527565 h 606722"/>
              <a:gd name="connsiteX5" fmla="*/ 257600 w 607624"/>
              <a:gd name="connsiteY5" fmla="*/ 527565 h 606722"/>
              <a:gd name="connsiteX6" fmla="*/ 237753 w 607624"/>
              <a:gd name="connsiteY6" fmla="*/ 547377 h 606722"/>
              <a:gd name="connsiteX7" fmla="*/ 257600 w 607624"/>
              <a:gd name="connsiteY7" fmla="*/ 567099 h 606722"/>
              <a:gd name="connsiteX8" fmla="*/ 277447 w 607624"/>
              <a:gd name="connsiteY8" fmla="*/ 547377 h 606722"/>
              <a:gd name="connsiteX9" fmla="*/ 257600 w 607624"/>
              <a:gd name="connsiteY9" fmla="*/ 527565 h 606722"/>
              <a:gd name="connsiteX10" fmla="*/ 482139 w 607624"/>
              <a:gd name="connsiteY10" fmla="*/ 488031 h 606722"/>
              <a:gd name="connsiteX11" fmla="*/ 541590 w 607624"/>
              <a:gd name="connsiteY11" fmla="*/ 547377 h 606722"/>
              <a:gd name="connsiteX12" fmla="*/ 482139 w 607624"/>
              <a:gd name="connsiteY12" fmla="*/ 606722 h 606722"/>
              <a:gd name="connsiteX13" fmla="*/ 422687 w 607624"/>
              <a:gd name="connsiteY13" fmla="*/ 547377 h 606722"/>
              <a:gd name="connsiteX14" fmla="*/ 482139 w 607624"/>
              <a:gd name="connsiteY14" fmla="*/ 488031 h 606722"/>
              <a:gd name="connsiteX15" fmla="*/ 257600 w 607624"/>
              <a:gd name="connsiteY15" fmla="*/ 488031 h 606722"/>
              <a:gd name="connsiteX16" fmla="*/ 317051 w 607624"/>
              <a:gd name="connsiteY16" fmla="*/ 547377 h 606722"/>
              <a:gd name="connsiteX17" fmla="*/ 257600 w 607624"/>
              <a:gd name="connsiteY17" fmla="*/ 606722 h 606722"/>
              <a:gd name="connsiteX18" fmla="*/ 198148 w 607624"/>
              <a:gd name="connsiteY18" fmla="*/ 547377 h 606722"/>
              <a:gd name="connsiteX19" fmla="*/ 257600 w 607624"/>
              <a:gd name="connsiteY19" fmla="*/ 488031 h 606722"/>
              <a:gd name="connsiteX20" fmla="*/ 482151 w 607624"/>
              <a:gd name="connsiteY20" fmla="*/ 171433 h 606722"/>
              <a:gd name="connsiteX21" fmla="*/ 462303 w 607624"/>
              <a:gd name="connsiteY21" fmla="*/ 191251 h 606722"/>
              <a:gd name="connsiteX22" fmla="*/ 462303 w 607624"/>
              <a:gd name="connsiteY22" fmla="*/ 270346 h 606722"/>
              <a:gd name="connsiteX23" fmla="*/ 482151 w 607624"/>
              <a:gd name="connsiteY23" fmla="*/ 290165 h 606722"/>
              <a:gd name="connsiteX24" fmla="*/ 501911 w 607624"/>
              <a:gd name="connsiteY24" fmla="*/ 270346 h 606722"/>
              <a:gd name="connsiteX25" fmla="*/ 501911 w 607624"/>
              <a:gd name="connsiteY25" fmla="*/ 191251 h 606722"/>
              <a:gd name="connsiteX26" fmla="*/ 482151 w 607624"/>
              <a:gd name="connsiteY26" fmla="*/ 171433 h 606722"/>
              <a:gd name="connsiteX27" fmla="*/ 363238 w 607624"/>
              <a:gd name="connsiteY27" fmla="*/ 171433 h 606722"/>
              <a:gd name="connsiteX28" fmla="*/ 343478 w 607624"/>
              <a:gd name="connsiteY28" fmla="*/ 191251 h 606722"/>
              <a:gd name="connsiteX29" fmla="*/ 343478 w 607624"/>
              <a:gd name="connsiteY29" fmla="*/ 270346 h 606722"/>
              <a:gd name="connsiteX30" fmla="*/ 363238 w 607624"/>
              <a:gd name="connsiteY30" fmla="*/ 290165 h 606722"/>
              <a:gd name="connsiteX31" fmla="*/ 383086 w 607624"/>
              <a:gd name="connsiteY31" fmla="*/ 270346 h 606722"/>
              <a:gd name="connsiteX32" fmla="*/ 383086 w 607624"/>
              <a:gd name="connsiteY32" fmla="*/ 191251 h 606722"/>
              <a:gd name="connsiteX33" fmla="*/ 363238 w 607624"/>
              <a:gd name="connsiteY33" fmla="*/ 171433 h 606722"/>
              <a:gd name="connsiteX34" fmla="*/ 244325 w 607624"/>
              <a:gd name="connsiteY34" fmla="*/ 171433 h 606722"/>
              <a:gd name="connsiteX35" fmla="*/ 224565 w 607624"/>
              <a:gd name="connsiteY35" fmla="*/ 191251 h 606722"/>
              <a:gd name="connsiteX36" fmla="*/ 224565 w 607624"/>
              <a:gd name="connsiteY36" fmla="*/ 270346 h 606722"/>
              <a:gd name="connsiteX37" fmla="*/ 244325 w 607624"/>
              <a:gd name="connsiteY37" fmla="*/ 290165 h 606722"/>
              <a:gd name="connsiteX38" fmla="*/ 264173 w 607624"/>
              <a:gd name="connsiteY38" fmla="*/ 270346 h 606722"/>
              <a:gd name="connsiteX39" fmla="*/ 264173 w 607624"/>
              <a:gd name="connsiteY39" fmla="*/ 191251 h 606722"/>
              <a:gd name="connsiteX40" fmla="*/ 244325 w 607624"/>
              <a:gd name="connsiteY40" fmla="*/ 171433 h 606722"/>
              <a:gd name="connsiteX41" fmla="*/ 19849 w 607624"/>
              <a:gd name="connsiteY41" fmla="*/ 0 h 606722"/>
              <a:gd name="connsiteX42" fmla="*/ 112238 w 607624"/>
              <a:gd name="connsiteY42" fmla="*/ 0 h 606722"/>
              <a:gd name="connsiteX43" fmla="*/ 131731 w 607624"/>
              <a:gd name="connsiteY43" fmla="*/ 15997 h 606722"/>
              <a:gd name="connsiteX44" fmla="*/ 146506 w 607624"/>
              <a:gd name="connsiteY44" fmla="*/ 92337 h 606722"/>
              <a:gd name="connsiteX45" fmla="*/ 587803 w 607624"/>
              <a:gd name="connsiteY45" fmla="*/ 92337 h 606722"/>
              <a:gd name="connsiteX46" fmla="*/ 602934 w 607624"/>
              <a:gd name="connsiteY46" fmla="*/ 99358 h 606722"/>
              <a:gd name="connsiteX47" fmla="*/ 607384 w 607624"/>
              <a:gd name="connsiteY47" fmla="*/ 115355 h 606722"/>
              <a:gd name="connsiteX48" fmla="*/ 567687 w 607624"/>
              <a:gd name="connsiteY48" fmla="*/ 352730 h 606722"/>
              <a:gd name="connsiteX49" fmla="*/ 548194 w 607624"/>
              <a:gd name="connsiteY49" fmla="*/ 369260 h 606722"/>
              <a:gd name="connsiteX50" fmla="*/ 200177 w 607624"/>
              <a:gd name="connsiteY50" fmla="*/ 369260 h 606722"/>
              <a:gd name="connsiteX51" fmla="*/ 207921 w 607624"/>
              <a:gd name="connsiteY51" fmla="*/ 408897 h 606722"/>
              <a:gd name="connsiteX52" fmla="*/ 548194 w 607624"/>
              <a:gd name="connsiteY52" fmla="*/ 408897 h 606722"/>
              <a:gd name="connsiteX53" fmla="*/ 567954 w 607624"/>
              <a:gd name="connsiteY53" fmla="*/ 428626 h 606722"/>
              <a:gd name="connsiteX54" fmla="*/ 548194 w 607624"/>
              <a:gd name="connsiteY54" fmla="*/ 448444 h 606722"/>
              <a:gd name="connsiteX55" fmla="*/ 191543 w 607624"/>
              <a:gd name="connsiteY55" fmla="*/ 448444 h 606722"/>
              <a:gd name="connsiteX56" fmla="*/ 172051 w 607624"/>
              <a:gd name="connsiteY56" fmla="*/ 432359 h 606722"/>
              <a:gd name="connsiteX57" fmla="*/ 148553 w 607624"/>
              <a:gd name="connsiteY57" fmla="*/ 311138 h 606722"/>
              <a:gd name="connsiteX58" fmla="*/ 110725 w 607624"/>
              <a:gd name="connsiteY58" fmla="*/ 115888 h 606722"/>
              <a:gd name="connsiteX59" fmla="*/ 110725 w 607624"/>
              <a:gd name="connsiteY59" fmla="*/ 115711 h 606722"/>
              <a:gd name="connsiteX60" fmla="*/ 95950 w 607624"/>
              <a:gd name="connsiteY60" fmla="*/ 39548 h 606722"/>
              <a:gd name="connsiteX61" fmla="*/ 19849 w 607624"/>
              <a:gd name="connsiteY61" fmla="*/ 39548 h 606722"/>
              <a:gd name="connsiteX62" fmla="*/ 0 w 607624"/>
              <a:gd name="connsiteY62" fmla="*/ 19819 h 606722"/>
              <a:gd name="connsiteX63" fmla="*/ 19849 w 607624"/>
              <a:gd name="connsiteY63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7624" h="606722">
                <a:moveTo>
                  <a:pt x="482139" y="527565"/>
                </a:moveTo>
                <a:cubicBezTo>
                  <a:pt x="471192" y="527565"/>
                  <a:pt x="462292" y="536449"/>
                  <a:pt x="462292" y="547377"/>
                </a:cubicBezTo>
                <a:cubicBezTo>
                  <a:pt x="462292" y="558304"/>
                  <a:pt x="471192" y="567099"/>
                  <a:pt x="482139" y="567099"/>
                </a:cubicBezTo>
                <a:cubicBezTo>
                  <a:pt x="493086" y="567099"/>
                  <a:pt x="501897" y="558304"/>
                  <a:pt x="501897" y="547377"/>
                </a:cubicBezTo>
                <a:cubicBezTo>
                  <a:pt x="501897" y="536449"/>
                  <a:pt x="493086" y="527565"/>
                  <a:pt x="482139" y="527565"/>
                </a:cubicBezTo>
                <a:close/>
                <a:moveTo>
                  <a:pt x="257600" y="527565"/>
                </a:moveTo>
                <a:cubicBezTo>
                  <a:pt x="246653" y="527565"/>
                  <a:pt x="237753" y="536449"/>
                  <a:pt x="237753" y="547377"/>
                </a:cubicBezTo>
                <a:cubicBezTo>
                  <a:pt x="237753" y="558304"/>
                  <a:pt x="246653" y="567099"/>
                  <a:pt x="257600" y="567099"/>
                </a:cubicBezTo>
                <a:cubicBezTo>
                  <a:pt x="268547" y="567099"/>
                  <a:pt x="277447" y="558304"/>
                  <a:pt x="277447" y="547377"/>
                </a:cubicBezTo>
                <a:cubicBezTo>
                  <a:pt x="277447" y="536449"/>
                  <a:pt x="268547" y="527565"/>
                  <a:pt x="257600" y="527565"/>
                </a:cubicBezTo>
                <a:close/>
                <a:moveTo>
                  <a:pt x="482139" y="488031"/>
                </a:moveTo>
                <a:cubicBezTo>
                  <a:pt x="514890" y="488031"/>
                  <a:pt x="541590" y="514683"/>
                  <a:pt x="541590" y="547377"/>
                </a:cubicBezTo>
                <a:cubicBezTo>
                  <a:pt x="541590" y="580070"/>
                  <a:pt x="514890" y="606722"/>
                  <a:pt x="482139" y="606722"/>
                </a:cubicBezTo>
                <a:cubicBezTo>
                  <a:pt x="449387" y="606722"/>
                  <a:pt x="422687" y="580070"/>
                  <a:pt x="422687" y="547377"/>
                </a:cubicBezTo>
                <a:cubicBezTo>
                  <a:pt x="422687" y="514683"/>
                  <a:pt x="449387" y="488031"/>
                  <a:pt x="482139" y="488031"/>
                </a:cubicBezTo>
                <a:close/>
                <a:moveTo>
                  <a:pt x="257600" y="488031"/>
                </a:moveTo>
                <a:cubicBezTo>
                  <a:pt x="290351" y="488031"/>
                  <a:pt x="317051" y="514683"/>
                  <a:pt x="317051" y="547377"/>
                </a:cubicBezTo>
                <a:cubicBezTo>
                  <a:pt x="317051" y="580070"/>
                  <a:pt x="290351" y="606722"/>
                  <a:pt x="257600" y="606722"/>
                </a:cubicBezTo>
                <a:cubicBezTo>
                  <a:pt x="224848" y="606722"/>
                  <a:pt x="198148" y="580070"/>
                  <a:pt x="198148" y="547377"/>
                </a:cubicBezTo>
                <a:cubicBezTo>
                  <a:pt x="198148" y="514683"/>
                  <a:pt x="224848" y="488031"/>
                  <a:pt x="257600" y="488031"/>
                </a:cubicBezTo>
                <a:close/>
                <a:moveTo>
                  <a:pt x="482151" y="171433"/>
                </a:moveTo>
                <a:cubicBezTo>
                  <a:pt x="471203" y="171433"/>
                  <a:pt x="462303" y="180320"/>
                  <a:pt x="462303" y="191251"/>
                </a:cubicBezTo>
                <a:lnTo>
                  <a:pt x="462303" y="270346"/>
                </a:lnTo>
                <a:cubicBezTo>
                  <a:pt x="462303" y="281278"/>
                  <a:pt x="471203" y="290165"/>
                  <a:pt x="482151" y="290165"/>
                </a:cubicBezTo>
                <a:cubicBezTo>
                  <a:pt x="493099" y="290165"/>
                  <a:pt x="501911" y="281278"/>
                  <a:pt x="501911" y="270346"/>
                </a:cubicBezTo>
                <a:lnTo>
                  <a:pt x="501911" y="191251"/>
                </a:lnTo>
                <a:cubicBezTo>
                  <a:pt x="501911" y="180320"/>
                  <a:pt x="493099" y="171433"/>
                  <a:pt x="482151" y="171433"/>
                </a:cubicBezTo>
                <a:close/>
                <a:moveTo>
                  <a:pt x="363238" y="171433"/>
                </a:moveTo>
                <a:cubicBezTo>
                  <a:pt x="352290" y="171433"/>
                  <a:pt x="343478" y="180320"/>
                  <a:pt x="343478" y="191251"/>
                </a:cubicBezTo>
                <a:lnTo>
                  <a:pt x="343478" y="270346"/>
                </a:lnTo>
                <a:cubicBezTo>
                  <a:pt x="343478" y="281278"/>
                  <a:pt x="352290" y="290165"/>
                  <a:pt x="363238" y="290165"/>
                </a:cubicBezTo>
                <a:cubicBezTo>
                  <a:pt x="374186" y="290165"/>
                  <a:pt x="383086" y="281278"/>
                  <a:pt x="383086" y="270346"/>
                </a:cubicBezTo>
                <a:lnTo>
                  <a:pt x="383086" y="191251"/>
                </a:lnTo>
                <a:cubicBezTo>
                  <a:pt x="383086" y="180320"/>
                  <a:pt x="374186" y="171433"/>
                  <a:pt x="363238" y="171433"/>
                </a:cubicBezTo>
                <a:close/>
                <a:moveTo>
                  <a:pt x="244325" y="171433"/>
                </a:moveTo>
                <a:cubicBezTo>
                  <a:pt x="233466" y="171433"/>
                  <a:pt x="224565" y="180320"/>
                  <a:pt x="224565" y="191251"/>
                </a:cubicBezTo>
                <a:lnTo>
                  <a:pt x="224565" y="270346"/>
                </a:lnTo>
                <a:cubicBezTo>
                  <a:pt x="224565" y="281278"/>
                  <a:pt x="233466" y="290165"/>
                  <a:pt x="244325" y="290165"/>
                </a:cubicBezTo>
                <a:cubicBezTo>
                  <a:pt x="255272" y="290165"/>
                  <a:pt x="264173" y="281278"/>
                  <a:pt x="264173" y="270346"/>
                </a:cubicBezTo>
                <a:lnTo>
                  <a:pt x="264173" y="191251"/>
                </a:lnTo>
                <a:cubicBezTo>
                  <a:pt x="264173" y="180320"/>
                  <a:pt x="255272" y="171433"/>
                  <a:pt x="244325" y="171433"/>
                </a:cubicBezTo>
                <a:close/>
                <a:moveTo>
                  <a:pt x="19849" y="0"/>
                </a:moveTo>
                <a:lnTo>
                  <a:pt x="112238" y="0"/>
                </a:lnTo>
                <a:cubicBezTo>
                  <a:pt x="121762" y="0"/>
                  <a:pt x="129951" y="6754"/>
                  <a:pt x="131731" y="15997"/>
                </a:cubicBezTo>
                <a:lnTo>
                  <a:pt x="146506" y="92337"/>
                </a:lnTo>
                <a:lnTo>
                  <a:pt x="587803" y="92337"/>
                </a:lnTo>
                <a:cubicBezTo>
                  <a:pt x="593677" y="92337"/>
                  <a:pt x="599196" y="94915"/>
                  <a:pt x="602934" y="99358"/>
                </a:cubicBezTo>
                <a:cubicBezTo>
                  <a:pt x="606672" y="103802"/>
                  <a:pt x="608274" y="109578"/>
                  <a:pt x="607384" y="115355"/>
                </a:cubicBezTo>
                <a:lnTo>
                  <a:pt x="567687" y="352730"/>
                </a:lnTo>
                <a:cubicBezTo>
                  <a:pt x="566174" y="362328"/>
                  <a:pt x="557896" y="369260"/>
                  <a:pt x="548194" y="369260"/>
                </a:cubicBezTo>
                <a:lnTo>
                  <a:pt x="200177" y="369260"/>
                </a:lnTo>
                <a:lnTo>
                  <a:pt x="207921" y="408897"/>
                </a:lnTo>
                <a:lnTo>
                  <a:pt x="548194" y="408897"/>
                </a:lnTo>
                <a:cubicBezTo>
                  <a:pt x="559142" y="408897"/>
                  <a:pt x="567954" y="417695"/>
                  <a:pt x="567954" y="428626"/>
                </a:cubicBezTo>
                <a:cubicBezTo>
                  <a:pt x="567954" y="439557"/>
                  <a:pt x="559142" y="448444"/>
                  <a:pt x="548194" y="448444"/>
                </a:cubicBezTo>
                <a:lnTo>
                  <a:pt x="191543" y="448444"/>
                </a:lnTo>
                <a:cubicBezTo>
                  <a:pt x="182020" y="448444"/>
                  <a:pt x="173920" y="441690"/>
                  <a:pt x="172051" y="432359"/>
                </a:cubicBezTo>
                <a:lnTo>
                  <a:pt x="148553" y="311138"/>
                </a:lnTo>
                <a:lnTo>
                  <a:pt x="110725" y="115888"/>
                </a:lnTo>
                <a:cubicBezTo>
                  <a:pt x="110725" y="115799"/>
                  <a:pt x="110725" y="115799"/>
                  <a:pt x="110725" y="115711"/>
                </a:cubicBezTo>
                <a:lnTo>
                  <a:pt x="95950" y="39548"/>
                </a:lnTo>
                <a:lnTo>
                  <a:pt x="19849" y="39548"/>
                </a:lnTo>
                <a:cubicBezTo>
                  <a:pt x="8901" y="39548"/>
                  <a:pt x="0" y="30750"/>
                  <a:pt x="0" y="19819"/>
                </a:cubicBezTo>
                <a:cubicBezTo>
                  <a:pt x="0" y="8887"/>
                  <a:pt x="8901" y="0"/>
                  <a:pt x="198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user_158995"/>
          <p:cNvSpPr>
            <a:spLocks noChangeAspect="1"/>
          </p:cNvSpPr>
          <p:nvPr/>
        </p:nvSpPr>
        <p:spPr bwMode="auto">
          <a:xfrm>
            <a:off x="9864318" y="3382327"/>
            <a:ext cx="380919" cy="381007"/>
          </a:xfrm>
          <a:custGeom>
            <a:avLst/>
            <a:gdLst>
              <a:gd name="connsiteX0" fmla="*/ 180553 w 577502"/>
              <a:gd name="connsiteY0" fmla="*/ 192679 h 577634"/>
              <a:gd name="connsiteX1" fmla="*/ 253429 w 577502"/>
              <a:gd name="connsiteY1" fmla="*/ 218460 h 577634"/>
              <a:gd name="connsiteX2" fmla="*/ 229445 w 577502"/>
              <a:gd name="connsiteY2" fmla="*/ 301325 h 577634"/>
              <a:gd name="connsiteX3" fmla="*/ 242359 w 577502"/>
              <a:gd name="connsiteY3" fmla="*/ 334471 h 577634"/>
              <a:gd name="connsiteX4" fmla="*/ 275569 w 577502"/>
              <a:gd name="connsiteY4" fmla="*/ 347361 h 577634"/>
              <a:gd name="connsiteX5" fmla="*/ 359516 w 577502"/>
              <a:gd name="connsiteY5" fmla="*/ 323422 h 577634"/>
              <a:gd name="connsiteX6" fmla="*/ 374276 w 577502"/>
              <a:gd name="connsiteY6" fmla="*/ 351044 h 577634"/>
              <a:gd name="connsiteX7" fmla="*/ 369663 w 577502"/>
              <a:gd name="connsiteY7" fmla="*/ 437593 h 577634"/>
              <a:gd name="connsiteX8" fmla="*/ 329074 w 577502"/>
              <a:gd name="connsiteY8" fmla="*/ 452324 h 577634"/>
              <a:gd name="connsiteX9" fmla="*/ 197158 w 577502"/>
              <a:gd name="connsiteY9" fmla="*/ 379587 h 577634"/>
              <a:gd name="connsiteX10" fmla="*/ 135351 w 577502"/>
              <a:gd name="connsiteY10" fmla="*/ 293959 h 577634"/>
              <a:gd name="connsiteX11" fmla="*/ 139963 w 577502"/>
              <a:gd name="connsiteY11" fmla="*/ 207411 h 577634"/>
              <a:gd name="connsiteX12" fmla="*/ 180553 w 577502"/>
              <a:gd name="connsiteY12" fmla="*/ 192679 h 577634"/>
              <a:gd name="connsiteX13" fmla="*/ 130721 w 577502"/>
              <a:gd name="connsiteY13" fmla="*/ 88673 h 577634"/>
              <a:gd name="connsiteX14" fmla="*/ 302304 w 577502"/>
              <a:gd name="connsiteY14" fmla="*/ 151290 h 577634"/>
              <a:gd name="connsiteX15" fmla="*/ 299536 w 577502"/>
              <a:gd name="connsiteY15" fmla="*/ 154973 h 577634"/>
              <a:gd name="connsiteX16" fmla="*/ 265404 w 577502"/>
              <a:gd name="connsiteY16" fmla="*/ 197331 h 577634"/>
              <a:gd name="connsiteX17" fmla="*/ 130721 w 577502"/>
              <a:gd name="connsiteY17" fmla="*/ 147606 h 577634"/>
              <a:gd name="connsiteX18" fmla="*/ 77217 w 577502"/>
              <a:gd name="connsiteY18" fmla="*/ 166023 h 577634"/>
              <a:gd name="connsiteX19" fmla="*/ 161163 w 577502"/>
              <a:gd name="connsiteY19" fmla="*/ 416489 h 577634"/>
              <a:gd name="connsiteX20" fmla="*/ 358575 w 577502"/>
              <a:gd name="connsiteY20" fmla="*/ 518701 h 577634"/>
              <a:gd name="connsiteX21" fmla="*/ 411157 w 577502"/>
              <a:gd name="connsiteY21" fmla="*/ 500284 h 577634"/>
              <a:gd name="connsiteX22" fmla="*/ 423149 w 577502"/>
              <a:gd name="connsiteY22" fmla="*/ 399914 h 577634"/>
              <a:gd name="connsiteX23" fmla="*/ 379793 w 577502"/>
              <a:gd name="connsiteY23" fmla="*/ 312435 h 577634"/>
              <a:gd name="connsiteX24" fmla="*/ 423149 w 577502"/>
              <a:gd name="connsiteY24" fmla="*/ 278364 h 577634"/>
              <a:gd name="connsiteX25" fmla="*/ 425917 w 577502"/>
              <a:gd name="connsiteY25" fmla="*/ 274681 h 577634"/>
              <a:gd name="connsiteX26" fmla="*/ 479421 w 577502"/>
              <a:gd name="connsiteY26" fmla="*/ 384260 h 577634"/>
              <a:gd name="connsiteX27" fmla="*/ 453591 w 577502"/>
              <a:gd name="connsiteY27" fmla="*/ 541722 h 577634"/>
              <a:gd name="connsiteX28" fmla="*/ 358575 w 577502"/>
              <a:gd name="connsiteY28" fmla="*/ 577634 h 577634"/>
              <a:gd name="connsiteX29" fmla="*/ 118728 w 577502"/>
              <a:gd name="connsiteY29" fmla="*/ 457926 h 577634"/>
              <a:gd name="connsiteX30" fmla="*/ 35705 w 577502"/>
              <a:gd name="connsiteY30" fmla="*/ 124586 h 577634"/>
              <a:gd name="connsiteX31" fmla="*/ 130721 w 577502"/>
              <a:gd name="connsiteY31" fmla="*/ 88673 h 577634"/>
              <a:gd name="connsiteX32" fmla="*/ 483094 w 577502"/>
              <a:gd name="connsiteY32" fmla="*/ 235 h 577634"/>
              <a:gd name="connsiteX33" fmla="*/ 493240 w 577502"/>
              <a:gd name="connsiteY33" fmla="*/ 10361 h 577634"/>
              <a:gd name="connsiteX34" fmla="*/ 510764 w 577502"/>
              <a:gd name="connsiteY34" fmla="*/ 66518 h 577634"/>
              <a:gd name="connsiteX35" fmla="*/ 567025 w 577502"/>
              <a:gd name="connsiteY35" fmla="*/ 84009 h 577634"/>
              <a:gd name="connsiteX36" fmla="*/ 577170 w 577502"/>
              <a:gd name="connsiteY36" fmla="*/ 95056 h 577634"/>
              <a:gd name="connsiteX37" fmla="*/ 573481 w 577502"/>
              <a:gd name="connsiteY37" fmla="*/ 108865 h 577634"/>
              <a:gd name="connsiteX38" fmla="*/ 521831 w 577502"/>
              <a:gd name="connsiteY38" fmla="*/ 160419 h 577634"/>
              <a:gd name="connsiteX39" fmla="*/ 508919 w 577502"/>
              <a:gd name="connsiteY39" fmla="*/ 164101 h 577634"/>
              <a:gd name="connsiteX40" fmla="*/ 476638 w 577502"/>
              <a:gd name="connsiteY40" fmla="*/ 157657 h 577634"/>
              <a:gd name="connsiteX41" fmla="*/ 401931 w 577502"/>
              <a:gd name="connsiteY41" fmla="*/ 257082 h 577634"/>
              <a:gd name="connsiteX42" fmla="*/ 274653 w 577502"/>
              <a:gd name="connsiteY42" fmla="*/ 317841 h 577634"/>
              <a:gd name="connsiteX43" fmla="*/ 263585 w 577502"/>
              <a:gd name="connsiteY43" fmla="*/ 314159 h 577634"/>
              <a:gd name="connsiteX44" fmla="*/ 258973 w 577502"/>
              <a:gd name="connsiteY44" fmla="*/ 303112 h 577634"/>
              <a:gd name="connsiteX45" fmla="*/ 319846 w 577502"/>
              <a:gd name="connsiteY45" fmla="*/ 176069 h 577634"/>
              <a:gd name="connsiteX46" fmla="*/ 420377 w 577502"/>
              <a:gd name="connsiteY46" fmla="*/ 101501 h 577634"/>
              <a:gd name="connsiteX47" fmla="*/ 413921 w 577502"/>
              <a:gd name="connsiteY47" fmla="*/ 69280 h 577634"/>
              <a:gd name="connsiteX48" fmla="*/ 417610 w 577502"/>
              <a:gd name="connsiteY48" fmla="*/ 55471 h 577634"/>
              <a:gd name="connsiteX49" fmla="*/ 469260 w 577502"/>
              <a:gd name="connsiteY49" fmla="*/ 4838 h 577634"/>
              <a:gd name="connsiteX50" fmla="*/ 483094 w 577502"/>
              <a:gd name="connsiteY50" fmla="*/ 235 h 57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77502" h="577634">
                <a:moveTo>
                  <a:pt x="180553" y="192679"/>
                </a:moveTo>
                <a:cubicBezTo>
                  <a:pt x="201770" y="192679"/>
                  <a:pt x="226677" y="201887"/>
                  <a:pt x="253429" y="218460"/>
                </a:cubicBezTo>
                <a:cubicBezTo>
                  <a:pt x="231290" y="262654"/>
                  <a:pt x="229445" y="299484"/>
                  <a:pt x="229445" y="301325"/>
                </a:cubicBezTo>
                <a:cubicBezTo>
                  <a:pt x="229445" y="314215"/>
                  <a:pt x="234057" y="326185"/>
                  <a:pt x="242359" y="334471"/>
                </a:cubicBezTo>
                <a:cubicBezTo>
                  <a:pt x="251584" y="343678"/>
                  <a:pt x="263577" y="348282"/>
                  <a:pt x="275569" y="347361"/>
                </a:cubicBezTo>
                <a:cubicBezTo>
                  <a:pt x="278337" y="347361"/>
                  <a:pt x="315236" y="345520"/>
                  <a:pt x="359516" y="323422"/>
                </a:cubicBezTo>
                <a:cubicBezTo>
                  <a:pt x="365051" y="332630"/>
                  <a:pt x="370586" y="341837"/>
                  <a:pt x="374276" y="351044"/>
                </a:cubicBezTo>
                <a:cubicBezTo>
                  <a:pt x="396415" y="400764"/>
                  <a:pt x="380733" y="426544"/>
                  <a:pt x="369663" y="437593"/>
                </a:cubicBezTo>
                <a:cubicBezTo>
                  <a:pt x="362283" y="444038"/>
                  <a:pt x="350291" y="452324"/>
                  <a:pt x="329074" y="452324"/>
                </a:cubicBezTo>
                <a:cubicBezTo>
                  <a:pt x="293097" y="452324"/>
                  <a:pt x="242359" y="424702"/>
                  <a:pt x="197158" y="379587"/>
                </a:cubicBezTo>
                <a:cubicBezTo>
                  <a:pt x="169483" y="351965"/>
                  <a:pt x="147343" y="321581"/>
                  <a:pt x="135351" y="293959"/>
                </a:cubicBezTo>
                <a:cubicBezTo>
                  <a:pt x="114134" y="244240"/>
                  <a:pt x="128894" y="218460"/>
                  <a:pt x="139963" y="207411"/>
                </a:cubicBezTo>
                <a:cubicBezTo>
                  <a:pt x="147343" y="200966"/>
                  <a:pt x="160258" y="192679"/>
                  <a:pt x="180553" y="192679"/>
                </a:cubicBezTo>
                <a:close/>
                <a:moveTo>
                  <a:pt x="130721" y="88673"/>
                </a:moveTo>
                <a:cubicBezTo>
                  <a:pt x="184225" y="88673"/>
                  <a:pt x="245109" y="111694"/>
                  <a:pt x="302304" y="151290"/>
                </a:cubicBezTo>
                <a:cubicBezTo>
                  <a:pt x="301381" y="153131"/>
                  <a:pt x="300459" y="154052"/>
                  <a:pt x="299536" y="154973"/>
                </a:cubicBezTo>
                <a:cubicBezTo>
                  <a:pt x="284776" y="168786"/>
                  <a:pt x="274629" y="183519"/>
                  <a:pt x="265404" y="197331"/>
                </a:cubicBezTo>
                <a:cubicBezTo>
                  <a:pt x="218357" y="166023"/>
                  <a:pt x="170388" y="147606"/>
                  <a:pt x="130721" y="147606"/>
                </a:cubicBezTo>
                <a:cubicBezTo>
                  <a:pt x="107659" y="147606"/>
                  <a:pt x="89209" y="154052"/>
                  <a:pt x="77217" y="166023"/>
                </a:cubicBezTo>
                <a:cubicBezTo>
                  <a:pt x="37550" y="205619"/>
                  <a:pt x="62457" y="317960"/>
                  <a:pt x="161163" y="416489"/>
                </a:cubicBezTo>
                <a:cubicBezTo>
                  <a:pt x="223892" y="479105"/>
                  <a:pt x="299536" y="518701"/>
                  <a:pt x="358575" y="518701"/>
                </a:cubicBezTo>
                <a:cubicBezTo>
                  <a:pt x="381637" y="518701"/>
                  <a:pt x="399165" y="512255"/>
                  <a:pt x="411157" y="500284"/>
                </a:cubicBezTo>
                <a:cubicBezTo>
                  <a:pt x="431452" y="480026"/>
                  <a:pt x="435142" y="444114"/>
                  <a:pt x="423149" y="399914"/>
                </a:cubicBezTo>
                <a:cubicBezTo>
                  <a:pt x="414847" y="371368"/>
                  <a:pt x="400087" y="340981"/>
                  <a:pt x="379793" y="312435"/>
                </a:cubicBezTo>
                <a:cubicBezTo>
                  <a:pt x="394552" y="303227"/>
                  <a:pt x="408390" y="292177"/>
                  <a:pt x="423149" y="278364"/>
                </a:cubicBezTo>
                <a:cubicBezTo>
                  <a:pt x="424072" y="277443"/>
                  <a:pt x="424994" y="276523"/>
                  <a:pt x="425917" y="274681"/>
                </a:cubicBezTo>
                <a:cubicBezTo>
                  <a:pt x="450824" y="310593"/>
                  <a:pt x="469274" y="347427"/>
                  <a:pt x="479421" y="384260"/>
                </a:cubicBezTo>
                <a:cubicBezTo>
                  <a:pt x="498793" y="449639"/>
                  <a:pt x="489568" y="505809"/>
                  <a:pt x="453591" y="541722"/>
                </a:cubicBezTo>
                <a:cubicBezTo>
                  <a:pt x="429607" y="564743"/>
                  <a:pt x="397320" y="577634"/>
                  <a:pt x="358575" y="577634"/>
                </a:cubicBezTo>
                <a:cubicBezTo>
                  <a:pt x="282931" y="577634"/>
                  <a:pt x="193450" y="532514"/>
                  <a:pt x="118728" y="457926"/>
                </a:cubicBezTo>
                <a:cubicBezTo>
                  <a:pt x="1573" y="340981"/>
                  <a:pt x="-34404" y="194569"/>
                  <a:pt x="35705" y="124586"/>
                </a:cubicBezTo>
                <a:cubicBezTo>
                  <a:pt x="58767" y="101565"/>
                  <a:pt x="91976" y="88673"/>
                  <a:pt x="130721" y="88673"/>
                </a:cubicBezTo>
                <a:close/>
                <a:moveTo>
                  <a:pt x="483094" y="235"/>
                </a:moveTo>
                <a:cubicBezTo>
                  <a:pt x="487706" y="2076"/>
                  <a:pt x="492317" y="5758"/>
                  <a:pt x="493240" y="10361"/>
                </a:cubicBezTo>
                <a:lnTo>
                  <a:pt x="510764" y="66518"/>
                </a:lnTo>
                <a:lnTo>
                  <a:pt x="567025" y="84009"/>
                </a:lnTo>
                <a:cubicBezTo>
                  <a:pt x="572558" y="85850"/>
                  <a:pt x="576248" y="89533"/>
                  <a:pt x="577170" y="95056"/>
                </a:cubicBezTo>
                <a:cubicBezTo>
                  <a:pt x="578092" y="99659"/>
                  <a:pt x="577170" y="105183"/>
                  <a:pt x="573481" y="108865"/>
                </a:cubicBezTo>
                <a:lnTo>
                  <a:pt x="521831" y="160419"/>
                </a:lnTo>
                <a:cubicBezTo>
                  <a:pt x="519064" y="163181"/>
                  <a:pt x="513531" y="165022"/>
                  <a:pt x="508919" y="164101"/>
                </a:cubicBezTo>
                <a:lnTo>
                  <a:pt x="476638" y="157657"/>
                </a:lnTo>
                <a:cubicBezTo>
                  <a:pt x="461881" y="187116"/>
                  <a:pt x="434212" y="224861"/>
                  <a:pt x="401931" y="257082"/>
                </a:cubicBezTo>
                <a:cubicBezTo>
                  <a:pt x="344748" y="314159"/>
                  <a:pt x="277419" y="317841"/>
                  <a:pt x="274653" y="317841"/>
                </a:cubicBezTo>
                <a:cubicBezTo>
                  <a:pt x="270041" y="317841"/>
                  <a:pt x="266352" y="316921"/>
                  <a:pt x="263585" y="314159"/>
                </a:cubicBezTo>
                <a:cubicBezTo>
                  <a:pt x="260818" y="310476"/>
                  <a:pt x="258973" y="306794"/>
                  <a:pt x="258973" y="303112"/>
                </a:cubicBezTo>
                <a:cubicBezTo>
                  <a:pt x="258973" y="300350"/>
                  <a:pt x="262662" y="233146"/>
                  <a:pt x="319846" y="176069"/>
                </a:cubicBezTo>
                <a:cubicBezTo>
                  <a:pt x="352126" y="143848"/>
                  <a:pt x="389941" y="115310"/>
                  <a:pt x="420377" y="101501"/>
                </a:cubicBezTo>
                <a:lnTo>
                  <a:pt x="413921" y="69280"/>
                </a:lnTo>
                <a:cubicBezTo>
                  <a:pt x="412999" y="63756"/>
                  <a:pt x="413921" y="59153"/>
                  <a:pt x="417610" y="55471"/>
                </a:cubicBezTo>
                <a:lnTo>
                  <a:pt x="469260" y="4838"/>
                </a:lnTo>
                <a:cubicBezTo>
                  <a:pt x="472949" y="1155"/>
                  <a:pt x="477561" y="-686"/>
                  <a:pt x="483094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/>
      <p:bldP spid="26" grpId="0"/>
      <p:bldP spid="27" grpId="0" bldLvl="0" animBg="1"/>
      <p:bldP spid="28" grpId="0" bldLvl="0" animBg="1"/>
      <p:bldP spid="29" grpId="0" bldLvl="0" animBg="1"/>
      <p:bldP spid="30" grpId="0"/>
      <p:bldP spid="32" grpId="0"/>
      <p:bldP spid="34" grpId="0"/>
      <p:bldP spid="36" grpId="0" bldLvl="0" animBg="1"/>
      <p:bldP spid="37" grpId="0" bldLvl="0" animBg="1"/>
      <p:bldP spid="3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9465" y="2308860"/>
            <a:ext cx="35471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cs typeface="+mn-ea"/>
                <a:sym typeface="+mn-lt"/>
              </a:rPr>
              <a:t>02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550" y="3026410"/>
            <a:ext cx="4458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增加</a:t>
            </a:r>
            <a:r>
              <a:rPr lang="en-US" altLang="zh-CN" sz="6000" dirty="0">
                <a:cs typeface="+mn-ea"/>
                <a:sym typeface="+mn-lt"/>
              </a:rPr>
              <a:t>“</a:t>
            </a:r>
            <a:r>
              <a:rPr lang="zh-CN" altLang="en-US" sz="6000" dirty="0">
                <a:cs typeface="+mn-ea"/>
                <a:sym typeface="+mn-lt"/>
              </a:rPr>
              <a:t>事务</a:t>
            </a:r>
            <a:r>
              <a:rPr lang="en-US" altLang="zh-CN" sz="6000" dirty="0">
                <a:cs typeface="+mn-ea"/>
                <a:sym typeface="+mn-lt"/>
              </a:rPr>
              <a:t>”</a:t>
            </a:r>
            <a:endParaRPr lang="en-US" altLang="zh-CN" sz="60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796" y="399066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什么是</a:t>
            </a:r>
            <a:r>
              <a:rPr lang="en-US" altLang="zh-CN" sz="3200" dirty="0">
                <a:cs typeface="+mn-ea"/>
                <a:sym typeface="+mn-lt"/>
              </a:rPr>
              <a:t>”</a:t>
            </a:r>
            <a:r>
              <a:rPr lang="zh-CN" altLang="en-US" sz="3200" dirty="0">
                <a:cs typeface="+mn-ea"/>
                <a:sym typeface="+mn-lt"/>
              </a:rPr>
              <a:t>事务</a:t>
            </a:r>
            <a:r>
              <a:rPr lang="en-US" altLang="zh-CN" sz="3200" dirty="0">
                <a:cs typeface="+mn-ea"/>
                <a:sym typeface="+mn-lt"/>
              </a:rPr>
              <a:t>“</a:t>
            </a:r>
            <a:r>
              <a:rPr lang="zh-CN" altLang="en-US" sz="3200" dirty="0">
                <a:cs typeface="+mn-ea"/>
                <a:sym typeface="+mn-lt"/>
              </a:rPr>
              <a:t>？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5" name="Oval 132"/>
          <p:cNvSpPr/>
          <p:nvPr/>
        </p:nvSpPr>
        <p:spPr>
          <a:xfrm>
            <a:off x="4994031" y="2099287"/>
            <a:ext cx="752053" cy="752053"/>
          </a:xfrm>
          <a:prstGeom prst="ellipse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grpSp>
        <p:nvGrpSpPr>
          <p:cNvPr id="6" name="Group 983"/>
          <p:cNvGrpSpPr>
            <a:grpSpLocks noChangeAspect="1"/>
          </p:cNvGrpSpPr>
          <p:nvPr/>
        </p:nvGrpSpPr>
        <p:grpSpPr bwMode="auto">
          <a:xfrm>
            <a:off x="5168902" y="2259133"/>
            <a:ext cx="402312" cy="421505"/>
            <a:chOff x="-2695" y="580"/>
            <a:chExt cx="2138" cy="2240"/>
          </a:xfrm>
          <a:solidFill>
            <a:schemeClr val="bg1"/>
          </a:solidFill>
        </p:grpSpPr>
        <p:sp>
          <p:nvSpPr>
            <p:cNvPr id="7" name="Freeform 985"/>
            <p:cNvSpPr>
              <a:spLocks noEditPoints="1"/>
            </p:cNvSpPr>
            <p:nvPr/>
          </p:nvSpPr>
          <p:spPr bwMode="auto">
            <a:xfrm>
              <a:off x="-2252" y="580"/>
              <a:ext cx="1034" cy="1263"/>
            </a:xfrm>
            <a:custGeom>
              <a:avLst/>
              <a:gdLst>
                <a:gd name="T0" fmla="*/ 528 w 2068"/>
                <a:gd name="T1" fmla="*/ 773 h 2527"/>
                <a:gd name="T2" fmla="*/ 339 w 2068"/>
                <a:gd name="T3" fmla="*/ 850 h 2527"/>
                <a:gd name="T4" fmla="*/ 214 w 2068"/>
                <a:gd name="T5" fmla="*/ 961 h 2527"/>
                <a:gd name="T6" fmla="*/ 151 w 2068"/>
                <a:gd name="T7" fmla="*/ 1158 h 2527"/>
                <a:gd name="T8" fmla="*/ 172 w 2068"/>
                <a:gd name="T9" fmla="*/ 1506 h 2527"/>
                <a:gd name="T10" fmla="*/ 253 w 2068"/>
                <a:gd name="T11" fmla="*/ 1770 h 2527"/>
                <a:gd name="T12" fmla="*/ 372 w 2068"/>
                <a:gd name="T13" fmla="*/ 1972 h 2527"/>
                <a:gd name="T14" fmla="*/ 504 w 2068"/>
                <a:gd name="T15" fmla="*/ 2119 h 2527"/>
                <a:gd name="T16" fmla="*/ 727 w 2068"/>
                <a:gd name="T17" fmla="*/ 2280 h 2527"/>
                <a:gd name="T18" fmla="*/ 926 w 2068"/>
                <a:gd name="T19" fmla="*/ 2359 h 2527"/>
                <a:gd name="T20" fmla="*/ 1065 w 2068"/>
                <a:gd name="T21" fmla="*/ 2374 h 2527"/>
                <a:gd name="T22" fmla="*/ 1235 w 2068"/>
                <a:gd name="T23" fmla="*/ 2329 h 2527"/>
                <a:gd name="T24" fmla="*/ 1451 w 2068"/>
                <a:gd name="T25" fmla="*/ 2211 h 2527"/>
                <a:gd name="T26" fmla="*/ 1630 w 2068"/>
                <a:gd name="T27" fmla="*/ 2052 h 2527"/>
                <a:gd name="T28" fmla="*/ 1758 w 2068"/>
                <a:gd name="T29" fmla="*/ 1879 h 2527"/>
                <a:gd name="T30" fmla="*/ 1861 w 2068"/>
                <a:gd name="T31" fmla="*/ 1646 h 2527"/>
                <a:gd name="T32" fmla="*/ 1914 w 2068"/>
                <a:gd name="T33" fmla="*/ 1349 h 2527"/>
                <a:gd name="T34" fmla="*/ 1812 w 2068"/>
                <a:gd name="T35" fmla="*/ 1046 h 2527"/>
                <a:gd name="T36" fmla="*/ 1468 w 2068"/>
                <a:gd name="T37" fmla="*/ 1083 h 2527"/>
                <a:gd name="T38" fmla="*/ 1201 w 2068"/>
                <a:gd name="T39" fmla="*/ 1061 h 2527"/>
                <a:gd name="T40" fmla="*/ 1003 w 2068"/>
                <a:gd name="T41" fmla="*/ 1002 h 2527"/>
                <a:gd name="T42" fmla="*/ 867 w 2068"/>
                <a:gd name="T43" fmla="*/ 923 h 2527"/>
                <a:gd name="T44" fmla="*/ 780 w 2068"/>
                <a:gd name="T45" fmla="*/ 843 h 2527"/>
                <a:gd name="T46" fmla="*/ 735 w 2068"/>
                <a:gd name="T47" fmla="*/ 781 h 2527"/>
                <a:gd name="T48" fmla="*/ 722 w 2068"/>
                <a:gd name="T49" fmla="*/ 757 h 2527"/>
                <a:gd name="T50" fmla="*/ 1307 w 2068"/>
                <a:gd name="T51" fmla="*/ 19 h 2527"/>
                <a:gd name="T52" fmla="*/ 1592 w 2068"/>
                <a:gd name="T53" fmla="*/ 100 h 2527"/>
                <a:gd name="T54" fmla="*/ 1796 w 2068"/>
                <a:gd name="T55" fmla="*/ 236 h 2527"/>
                <a:gd name="T56" fmla="*/ 1932 w 2068"/>
                <a:gd name="T57" fmla="*/ 420 h 2527"/>
                <a:gd name="T58" fmla="*/ 2014 w 2068"/>
                <a:gd name="T59" fmla="*/ 646 h 2527"/>
                <a:gd name="T60" fmla="*/ 2054 w 2068"/>
                <a:gd name="T61" fmla="*/ 904 h 2527"/>
                <a:gd name="T62" fmla="*/ 2067 w 2068"/>
                <a:gd name="T63" fmla="*/ 1189 h 2527"/>
                <a:gd name="T64" fmla="*/ 2042 w 2068"/>
                <a:gd name="T65" fmla="*/ 1541 h 2527"/>
                <a:gd name="T66" fmla="*/ 1941 w 2068"/>
                <a:gd name="T67" fmla="*/ 1855 h 2527"/>
                <a:gd name="T68" fmla="*/ 1784 w 2068"/>
                <a:gd name="T69" fmla="*/ 2104 h 2527"/>
                <a:gd name="T70" fmla="*/ 1592 w 2068"/>
                <a:gd name="T71" fmla="*/ 2294 h 2527"/>
                <a:gd name="T72" fmla="*/ 1387 w 2068"/>
                <a:gd name="T73" fmla="*/ 2425 h 2527"/>
                <a:gd name="T74" fmla="*/ 1194 w 2068"/>
                <a:gd name="T75" fmla="*/ 2502 h 2527"/>
                <a:gd name="T76" fmla="*/ 1033 w 2068"/>
                <a:gd name="T77" fmla="*/ 2527 h 2527"/>
                <a:gd name="T78" fmla="*/ 873 w 2068"/>
                <a:gd name="T79" fmla="*/ 2502 h 2527"/>
                <a:gd name="T80" fmla="*/ 679 w 2068"/>
                <a:gd name="T81" fmla="*/ 2425 h 2527"/>
                <a:gd name="T82" fmla="*/ 475 w 2068"/>
                <a:gd name="T83" fmla="*/ 2294 h 2527"/>
                <a:gd name="T84" fmla="*/ 283 w 2068"/>
                <a:gd name="T85" fmla="*/ 2104 h 2527"/>
                <a:gd name="T86" fmla="*/ 125 w 2068"/>
                <a:gd name="T87" fmla="*/ 1855 h 2527"/>
                <a:gd name="T88" fmla="*/ 25 w 2068"/>
                <a:gd name="T89" fmla="*/ 1541 h 2527"/>
                <a:gd name="T90" fmla="*/ 0 w 2068"/>
                <a:gd name="T91" fmla="*/ 1189 h 2527"/>
                <a:gd name="T92" fmla="*/ 12 w 2068"/>
                <a:gd name="T93" fmla="*/ 904 h 2527"/>
                <a:gd name="T94" fmla="*/ 53 w 2068"/>
                <a:gd name="T95" fmla="*/ 646 h 2527"/>
                <a:gd name="T96" fmla="*/ 136 w 2068"/>
                <a:gd name="T97" fmla="*/ 420 h 2527"/>
                <a:gd name="T98" fmla="*/ 272 w 2068"/>
                <a:gd name="T99" fmla="*/ 236 h 2527"/>
                <a:gd name="T100" fmla="*/ 475 w 2068"/>
                <a:gd name="T101" fmla="*/ 100 h 2527"/>
                <a:gd name="T102" fmla="*/ 760 w 2068"/>
                <a:gd name="T103" fmla="*/ 19 h 2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8" h="2527">
                  <a:moveTo>
                    <a:pt x="722" y="757"/>
                  </a:moveTo>
                  <a:lnTo>
                    <a:pt x="652" y="757"/>
                  </a:lnTo>
                  <a:lnTo>
                    <a:pt x="588" y="764"/>
                  </a:lnTo>
                  <a:lnTo>
                    <a:pt x="528" y="773"/>
                  </a:lnTo>
                  <a:lnTo>
                    <a:pt x="474" y="787"/>
                  </a:lnTo>
                  <a:lnTo>
                    <a:pt x="425" y="805"/>
                  </a:lnTo>
                  <a:lnTo>
                    <a:pt x="380" y="825"/>
                  </a:lnTo>
                  <a:lnTo>
                    <a:pt x="339" y="850"/>
                  </a:lnTo>
                  <a:lnTo>
                    <a:pt x="301" y="874"/>
                  </a:lnTo>
                  <a:lnTo>
                    <a:pt x="268" y="903"/>
                  </a:lnTo>
                  <a:lnTo>
                    <a:pt x="240" y="931"/>
                  </a:lnTo>
                  <a:lnTo>
                    <a:pt x="214" y="961"/>
                  </a:lnTo>
                  <a:lnTo>
                    <a:pt x="191" y="991"/>
                  </a:lnTo>
                  <a:lnTo>
                    <a:pt x="172" y="1023"/>
                  </a:lnTo>
                  <a:lnTo>
                    <a:pt x="154" y="1053"/>
                  </a:lnTo>
                  <a:lnTo>
                    <a:pt x="151" y="1158"/>
                  </a:lnTo>
                  <a:lnTo>
                    <a:pt x="150" y="1263"/>
                  </a:lnTo>
                  <a:lnTo>
                    <a:pt x="153" y="1349"/>
                  </a:lnTo>
                  <a:lnTo>
                    <a:pt x="159" y="1429"/>
                  </a:lnTo>
                  <a:lnTo>
                    <a:pt x="172" y="1506"/>
                  </a:lnTo>
                  <a:lnTo>
                    <a:pt x="187" y="1578"/>
                  </a:lnTo>
                  <a:lnTo>
                    <a:pt x="206" y="1646"/>
                  </a:lnTo>
                  <a:lnTo>
                    <a:pt x="228" y="1710"/>
                  </a:lnTo>
                  <a:lnTo>
                    <a:pt x="253" y="1770"/>
                  </a:lnTo>
                  <a:lnTo>
                    <a:pt x="281" y="1826"/>
                  </a:lnTo>
                  <a:lnTo>
                    <a:pt x="309" y="1879"/>
                  </a:lnTo>
                  <a:lnTo>
                    <a:pt x="341" y="1927"/>
                  </a:lnTo>
                  <a:lnTo>
                    <a:pt x="372" y="1972"/>
                  </a:lnTo>
                  <a:lnTo>
                    <a:pt x="405" y="2014"/>
                  </a:lnTo>
                  <a:lnTo>
                    <a:pt x="437" y="2052"/>
                  </a:lnTo>
                  <a:lnTo>
                    <a:pt x="471" y="2088"/>
                  </a:lnTo>
                  <a:lnTo>
                    <a:pt x="504" y="2119"/>
                  </a:lnTo>
                  <a:lnTo>
                    <a:pt x="560" y="2167"/>
                  </a:lnTo>
                  <a:lnTo>
                    <a:pt x="616" y="2211"/>
                  </a:lnTo>
                  <a:lnTo>
                    <a:pt x="671" y="2247"/>
                  </a:lnTo>
                  <a:lnTo>
                    <a:pt x="727" y="2280"/>
                  </a:lnTo>
                  <a:lnTo>
                    <a:pt x="780" y="2306"/>
                  </a:lnTo>
                  <a:lnTo>
                    <a:pt x="832" y="2329"/>
                  </a:lnTo>
                  <a:lnTo>
                    <a:pt x="881" y="2347"/>
                  </a:lnTo>
                  <a:lnTo>
                    <a:pt x="926" y="2359"/>
                  </a:lnTo>
                  <a:lnTo>
                    <a:pt x="967" y="2369"/>
                  </a:lnTo>
                  <a:lnTo>
                    <a:pt x="1003" y="2374"/>
                  </a:lnTo>
                  <a:lnTo>
                    <a:pt x="1033" y="2376"/>
                  </a:lnTo>
                  <a:lnTo>
                    <a:pt x="1065" y="2374"/>
                  </a:lnTo>
                  <a:lnTo>
                    <a:pt x="1100" y="2369"/>
                  </a:lnTo>
                  <a:lnTo>
                    <a:pt x="1141" y="2359"/>
                  </a:lnTo>
                  <a:lnTo>
                    <a:pt x="1187" y="2347"/>
                  </a:lnTo>
                  <a:lnTo>
                    <a:pt x="1235" y="2329"/>
                  </a:lnTo>
                  <a:lnTo>
                    <a:pt x="1287" y="2306"/>
                  </a:lnTo>
                  <a:lnTo>
                    <a:pt x="1341" y="2280"/>
                  </a:lnTo>
                  <a:lnTo>
                    <a:pt x="1396" y="2247"/>
                  </a:lnTo>
                  <a:lnTo>
                    <a:pt x="1451" y="2211"/>
                  </a:lnTo>
                  <a:lnTo>
                    <a:pt x="1509" y="2167"/>
                  </a:lnTo>
                  <a:lnTo>
                    <a:pt x="1564" y="2119"/>
                  </a:lnTo>
                  <a:lnTo>
                    <a:pt x="1597" y="2088"/>
                  </a:lnTo>
                  <a:lnTo>
                    <a:pt x="1630" y="2052"/>
                  </a:lnTo>
                  <a:lnTo>
                    <a:pt x="1662" y="2014"/>
                  </a:lnTo>
                  <a:lnTo>
                    <a:pt x="1695" y="1972"/>
                  </a:lnTo>
                  <a:lnTo>
                    <a:pt x="1728" y="1927"/>
                  </a:lnTo>
                  <a:lnTo>
                    <a:pt x="1758" y="1879"/>
                  </a:lnTo>
                  <a:lnTo>
                    <a:pt x="1788" y="1826"/>
                  </a:lnTo>
                  <a:lnTo>
                    <a:pt x="1815" y="1770"/>
                  </a:lnTo>
                  <a:lnTo>
                    <a:pt x="1839" y="1710"/>
                  </a:lnTo>
                  <a:lnTo>
                    <a:pt x="1861" y="1646"/>
                  </a:lnTo>
                  <a:lnTo>
                    <a:pt x="1880" y="1578"/>
                  </a:lnTo>
                  <a:lnTo>
                    <a:pt x="1896" y="1506"/>
                  </a:lnTo>
                  <a:lnTo>
                    <a:pt x="1907" y="1429"/>
                  </a:lnTo>
                  <a:lnTo>
                    <a:pt x="1914" y="1349"/>
                  </a:lnTo>
                  <a:lnTo>
                    <a:pt x="1917" y="1263"/>
                  </a:lnTo>
                  <a:lnTo>
                    <a:pt x="1916" y="1144"/>
                  </a:lnTo>
                  <a:lnTo>
                    <a:pt x="1911" y="1026"/>
                  </a:lnTo>
                  <a:lnTo>
                    <a:pt x="1812" y="1046"/>
                  </a:lnTo>
                  <a:lnTo>
                    <a:pt x="1718" y="1062"/>
                  </a:lnTo>
                  <a:lnTo>
                    <a:pt x="1630" y="1073"/>
                  </a:lnTo>
                  <a:lnTo>
                    <a:pt x="1547" y="1080"/>
                  </a:lnTo>
                  <a:lnTo>
                    <a:pt x="1468" y="1083"/>
                  </a:lnTo>
                  <a:lnTo>
                    <a:pt x="1394" y="1081"/>
                  </a:lnTo>
                  <a:lnTo>
                    <a:pt x="1325" y="1079"/>
                  </a:lnTo>
                  <a:lnTo>
                    <a:pt x="1261" y="1072"/>
                  </a:lnTo>
                  <a:lnTo>
                    <a:pt x="1201" y="1061"/>
                  </a:lnTo>
                  <a:lnTo>
                    <a:pt x="1146" y="1050"/>
                  </a:lnTo>
                  <a:lnTo>
                    <a:pt x="1095" y="1035"/>
                  </a:lnTo>
                  <a:lnTo>
                    <a:pt x="1047" y="1020"/>
                  </a:lnTo>
                  <a:lnTo>
                    <a:pt x="1003" y="1002"/>
                  </a:lnTo>
                  <a:lnTo>
                    <a:pt x="964" y="983"/>
                  </a:lnTo>
                  <a:lnTo>
                    <a:pt x="929" y="964"/>
                  </a:lnTo>
                  <a:lnTo>
                    <a:pt x="896" y="944"/>
                  </a:lnTo>
                  <a:lnTo>
                    <a:pt x="867" y="923"/>
                  </a:lnTo>
                  <a:lnTo>
                    <a:pt x="840" y="903"/>
                  </a:lnTo>
                  <a:lnTo>
                    <a:pt x="817" y="882"/>
                  </a:lnTo>
                  <a:lnTo>
                    <a:pt x="798" y="862"/>
                  </a:lnTo>
                  <a:lnTo>
                    <a:pt x="780" y="843"/>
                  </a:lnTo>
                  <a:lnTo>
                    <a:pt x="765" y="825"/>
                  </a:lnTo>
                  <a:lnTo>
                    <a:pt x="753" y="809"/>
                  </a:lnTo>
                  <a:lnTo>
                    <a:pt x="742" y="794"/>
                  </a:lnTo>
                  <a:lnTo>
                    <a:pt x="735" y="781"/>
                  </a:lnTo>
                  <a:lnTo>
                    <a:pt x="728" y="771"/>
                  </a:lnTo>
                  <a:lnTo>
                    <a:pt x="724" y="764"/>
                  </a:lnTo>
                  <a:lnTo>
                    <a:pt x="723" y="758"/>
                  </a:lnTo>
                  <a:lnTo>
                    <a:pt x="722" y="757"/>
                  </a:lnTo>
                  <a:close/>
                  <a:moveTo>
                    <a:pt x="1033" y="0"/>
                  </a:moveTo>
                  <a:lnTo>
                    <a:pt x="1131" y="3"/>
                  </a:lnTo>
                  <a:lnTo>
                    <a:pt x="1223" y="8"/>
                  </a:lnTo>
                  <a:lnTo>
                    <a:pt x="1307" y="19"/>
                  </a:lnTo>
                  <a:lnTo>
                    <a:pt x="1387" y="34"/>
                  </a:lnTo>
                  <a:lnTo>
                    <a:pt x="1461" y="52"/>
                  </a:lnTo>
                  <a:lnTo>
                    <a:pt x="1529" y="74"/>
                  </a:lnTo>
                  <a:lnTo>
                    <a:pt x="1592" y="100"/>
                  </a:lnTo>
                  <a:lnTo>
                    <a:pt x="1650" y="128"/>
                  </a:lnTo>
                  <a:lnTo>
                    <a:pt x="1703" y="161"/>
                  </a:lnTo>
                  <a:lnTo>
                    <a:pt x="1751" y="196"/>
                  </a:lnTo>
                  <a:lnTo>
                    <a:pt x="1796" y="236"/>
                  </a:lnTo>
                  <a:lnTo>
                    <a:pt x="1835" y="278"/>
                  </a:lnTo>
                  <a:lnTo>
                    <a:pt x="1871" y="323"/>
                  </a:lnTo>
                  <a:lnTo>
                    <a:pt x="1903" y="370"/>
                  </a:lnTo>
                  <a:lnTo>
                    <a:pt x="1932" y="420"/>
                  </a:lnTo>
                  <a:lnTo>
                    <a:pt x="1956" y="473"/>
                  </a:lnTo>
                  <a:lnTo>
                    <a:pt x="1978" y="529"/>
                  </a:lnTo>
                  <a:lnTo>
                    <a:pt x="1997" y="586"/>
                  </a:lnTo>
                  <a:lnTo>
                    <a:pt x="2014" y="646"/>
                  </a:lnTo>
                  <a:lnTo>
                    <a:pt x="2027" y="708"/>
                  </a:lnTo>
                  <a:lnTo>
                    <a:pt x="2038" y="772"/>
                  </a:lnTo>
                  <a:lnTo>
                    <a:pt x="2048" y="837"/>
                  </a:lnTo>
                  <a:lnTo>
                    <a:pt x="2054" y="904"/>
                  </a:lnTo>
                  <a:lnTo>
                    <a:pt x="2060" y="974"/>
                  </a:lnTo>
                  <a:lnTo>
                    <a:pt x="2064" y="1045"/>
                  </a:lnTo>
                  <a:lnTo>
                    <a:pt x="2065" y="1116"/>
                  </a:lnTo>
                  <a:lnTo>
                    <a:pt x="2067" y="1189"/>
                  </a:lnTo>
                  <a:lnTo>
                    <a:pt x="2068" y="1263"/>
                  </a:lnTo>
                  <a:lnTo>
                    <a:pt x="2065" y="1361"/>
                  </a:lnTo>
                  <a:lnTo>
                    <a:pt x="2056" y="1454"/>
                  </a:lnTo>
                  <a:lnTo>
                    <a:pt x="2042" y="1541"/>
                  </a:lnTo>
                  <a:lnTo>
                    <a:pt x="2023" y="1626"/>
                  </a:lnTo>
                  <a:lnTo>
                    <a:pt x="2000" y="1706"/>
                  </a:lnTo>
                  <a:lnTo>
                    <a:pt x="1973" y="1782"/>
                  </a:lnTo>
                  <a:lnTo>
                    <a:pt x="1941" y="1855"/>
                  </a:lnTo>
                  <a:lnTo>
                    <a:pt x="1906" y="1923"/>
                  </a:lnTo>
                  <a:lnTo>
                    <a:pt x="1868" y="1987"/>
                  </a:lnTo>
                  <a:lnTo>
                    <a:pt x="1827" y="2047"/>
                  </a:lnTo>
                  <a:lnTo>
                    <a:pt x="1784" y="2104"/>
                  </a:lnTo>
                  <a:lnTo>
                    <a:pt x="1739" y="2157"/>
                  </a:lnTo>
                  <a:lnTo>
                    <a:pt x="1691" y="2206"/>
                  </a:lnTo>
                  <a:lnTo>
                    <a:pt x="1642" y="2251"/>
                  </a:lnTo>
                  <a:lnTo>
                    <a:pt x="1592" y="2294"/>
                  </a:lnTo>
                  <a:lnTo>
                    <a:pt x="1541" y="2332"/>
                  </a:lnTo>
                  <a:lnTo>
                    <a:pt x="1489" y="2366"/>
                  </a:lnTo>
                  <a:lnTo>
                    <a:pt x="1439" y="2397"/>
                  </a:lnTo>
                  <a:lnTo>
                    <a:pt x="1387" y="2425"/>
                  </a:lnTo>
                  <a:lnTo>
                    <a:pt x="1338" y="2449"/>
                  </a:lnTo>
                  <a:lnTo>
                    <a:pt x="1288" y="2470"/>
                  </a:lnTo>
                  <a:lnTo>
                    <a:pt x="1240" y="2487"/>
                  </a:lnTo>
                  <a:lnTo>
                    <a:pt x="1194" y="2502"/>
                  </a:lnTo>
                  <a:lnTo>
                    <a:pt x="1150" y="2513"/>
                  </a:lnTo>
                  <a:lnTo>
                    <a:pt x="1108" y="2520"/>
                  </a:lnTo>
                  <a:lnTo>
                    <a:pt x="1070" y="2526"/>
                  </a:lnTo>
                  <a:lnTo>
                    <a:pt x="1033" y="2527"/>
                  </a:lnTo>
                  <a:lnTo>
                    <a:pt x="998" y="2526"/>
                  </a:lnTo>
                  <a:lnTo>
                    <a:pt x="959" y="2520"/>
                  </a:lnTo>
                  <a:lnTo>
                    <a:pt x="916" y="2513"/>
                  </a:lnTo>
                  <a:lnTo>
                    <a:pt x="873" y="2502"/>
                  </a:lnTo>
                  <a:lnTo>
                    <a:pt x="827" y="2487"/>
                  </a:lnTo>
                  <a:lnTo>
                    <a:pt x="779" y="2470"/>
                  </a:lnTo>
                  <a:lnTo>
                    <a:pt x="730" y="2449"/>
                  </a:lnTo>
                  <a:lnTo>
                    <a:pt x="679" y="2425"/>
                  </a:lnTo>
                  <a:lnTo>
                    <a:pt x="628" y="2397"/>
                  </a:lnTo>
                  <a:lnTo>
                    <a:pt x="577" y="2366"/>
                  </a:lnTo>
                  <a:lnTo>
                    <a:pt x="526" y="2332"/>
                  </a:lnTo>
                  <a:lnTo>
                    <a:pt x="475" y="2294"/>
                  </a:lnTo>
                  <a:lnTo>
                    <a:pt x="425" y="2251"/>
                  </a:lnTo>
                  <a:lnTo>
                    <a:pt x="377" y="2206"/>
                  </a:lnTo>
                  <a:lnTo>
                    <a:pt x="330" y="2157"/>
                  </a:lnTo>
                  <a:lnTo>
                    <a:pt x="283" y="2104"/>
                  </a:lnTo>
                  <a:lnTo>
                    <a:pt x="240" y="2047"/>
                  </a:lnTo>
                  <a:lnTo>
                    <a:pt x="199" y="1987"/>
                  </a:lnTo>
                  <a:lnTo>
                    <a:pt x="161" y="1923"/>
                  </a:lnTo>
                  <a:lnTo>
                    <a:pt x="125" y="1855"/>
                  </a:lnTo>
                  <a:lnTo>
                    <a:pt x="94" y="1782"/>
                  </a:lnTo>
                  <a:lnTo>
                    <a:pt x="67" y="1706"/>
                  </a:lnTo>
                  <a:lnTo>
                    <a:pt x="44" y="1626"/>
                  </a:lnTo>
                  <a:lnTo>
                    <a:pt x="25" y="1541"/>
                  </a:lnTo>
                  <a:lnTo>
                    <a:pt x="11" y="1454"/>
                  </a:lnTo>
                  <a:lnTo>
                    <a:pt x="3" y="1361"/>
                  </a:lnTo>
                  <a:lnTo>
                    <a:pt x="0" y="1263"/>
                  </a:lnTo>
                  <a:lnTo>
                    <a:pt x="0" y="1189"/>
                  </a:lnTo>
                  <a:lnTo>
                    <a:pt x="2" y="1116"/>
                  </a:lnTo>
                  <a:lnTo>
                    <a:pt x="4" y="1045"/>
                  </a:lnTo>
                  <a:lnTo>
                    <a:pt x="7" y="974"/>
                  </a:lnTo>
                  <a:lnTo>
                    <a:pt x="12" y="904"/>
                  </a:lnTo>
                  <a:lnTo>
                    <a:pt x="21" y="837"/>
                  </a:lnTo>
                  <a:lnTo>
                    <a:pt x="29" y="772"/>
                  </a:lnTo>
                  <a:lnTo>
                    <a:pt x="40" y="708"/>
                  </a:lnTo>
                  <a:lnTo>
                    <a:pt x="53" y="646"/>
                  </a:lnTo>
                  <a:lnTo>
                    <a:pt x="70" y="586"/>
                  </a:lnTo>
                  <a:lnTo>
                    <a:pt x="89" y="529"/>
                  </a:lnTo>
                  <a:lnTo>
                    <a:pt x="110" y="473"/>
                  </a:lnTo>
                  <a:lnTo>
                    <a:pt x="136" y="420"/>
                  </a:lnTo>
                  <a:lnTo>
                    <a:pt x="164" y="370"/>
                  </a:lnTo>
                  <a:lnTo>
                    <a:pt x="196" y="323"/>
                  </a:lnTo>
                  <a:lnTo>
                    <a:pt x="232" y="278"/>
                  </a:lnTo>
                  <a:lnTo>
                    <a:pt x="272" y="236"/>
                  </a:lnTo>
                  <a:lnTo>
                    <a:pt x="316" y="196"/>
                  </a:lnTo>
                  <a:lnTo>
                    <a:pt x="365" y="161"/>
                  </a:lnTo>
                  <a:lnTo>
                    <a:pt x="418" y="128"/>
                  </a:lnTo>
                  <a:lnTo>
                    <a:pt x="475" y="100"/>
                  </a:lnTo>
                  <a:lnTo>
                    <a:pt x="538" y="74"/>
                  </a:lnTo>
                  <a:lnTo>
                    <a:pt x="607" y="52"/>
                  </a:lnTo>
                  <a:lnTo>
                    <a:pt x="681" y="34"/>
                  </a:lnTo>
                  <a:lnTo>
                    <a:pt x="760" y="19"/>
                  </a:lnTo>
                  <a:lnTo>
                    <a:pt x="844" y="8"/>
                  </a:lnTo>
                  <a:lnTo>
                    <a:pt x="937" y="3"/>
                  </a:lnTo>
                  <a:lnTo>
                    <a:pt x="10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8" name="Freeform 986"/>
            <p:cNvSpPr>
              <a:spLocks noEditPoints="1"/>
            </p:cNvSpPr>
            <p:nvPr/>
          </p:nvSpPr>
          <p:spPr bwMode="auto">
            <a:xfrm>
              <a:off x="-2132" y="1143"/>
              <a:ext cx="794" cy="269"/>
            </a:xfrm>
            <a:custGeom>
              <a:avLst/>
              <a:gdLst>
                <a:gd name="T0" fmla="*/ 1078 w 1587"/>
                <a:gd name="T1" fmla="*/ 96 h 538"/>
                <a:gd name="T2" fmla="*/ 955 w 1587"/>
                <a:gd name="T3" fmla="*/ 129 h 538"/>
                <a:gd name="T4" fmla="*/ 930 w 1587"/>
                <a:gd name="T5" fmla="*/ 150 h 538"/>
                <a:gd name="T6" fmla="*/ 925 w 1587"/>
                <a:gd name="T7" fmla="*/ 206 h 538"/>
                <a:gd name="T8" fmla="*/ 983 w 1587"/>
                <a:gd name="T9" fmla="*/ 363 h 538"/>
                <a:gd name="T10" fmla="*/ 1130 w 1587"/>
                <a:gd name="T11" fmla="*/ 455 h 538"/>
                <a:gd name="T12" fmla="*/ 1342 w 1587"/>
                <a:gd name="T13" fmla="*/ 445 h 538"/>
                <a:gd name="T14" fmla="*/ 1447 w 1587"/>
                <a:gd name="T15" fmla="*/ 351 h 538"/>
                <a:gd name="T16" fmla="*/ 1467 w 1587"/>
                <a:gd name="T17" fmla="*/ 227 h 538"/>
                <a:gd name="T18" fmla="*/ 1436 w 1587"/>
                <a:gd name="T19" fmla="*/ 126 h 538"/>
                <a:gd name="T20" fmla="*/ 1342 w 1587"/>
                <a:gd name="T21" fmla="*/ 88 h 538"/>
                <a:gd name="T22" fmla="*/ 245 w 1587"/>
                <a:gd name="T23" fmla="*/ 88 h 538"/>
                <a:gd name="T24" fmla="*/ 151 w 1587"/>
                <a:gd name="T25" fmla="*/ 126 h 538"/>
                <a:gd name="T26" fmla="*/ 120 w 1587"/>
                <a:gd name="T27" fmla="*/ 227 h 538"/>
                <a:gd name="T28" fmla="*/ 140 w 1587"/>
                <a:gd name="T29" fmla="*/ 351 h 538"/>
                <a:gd name="T30" fmla="*/ 245 w 1587"/>
                <a:gd name="T31" fmla="*/ 445 h 538"/>
                <a:gd name="T32" fmla="*/ 457 w 1587"/>
                <a:gd name="T33" fmla="*/ 455 h 538"/>
                <a:gd name="T34" fmla="*/ 606 w 1587"/>
                <a:gd name="T35" fmla="*/ 363 h 538"/>
                <a:gd name="T36" fmla="*/ 661 w 1587"/>
                <a:gd name="T37" fmla="*/ 208 h 538"/>
                <a:gd name="T38" fmla="*/ 659 w 1587"/>
                <a:gd name="T39" fmla="*/ 152 h 538"/>
                <a:gd name="T40" fmla="*/ 623 w 1587"/>
                <a:gd name="T41" fmla="*/ 125 h 538"/>
                <a:gd name="T42" fmla="*/ 469 w 1587"/>
                <a:gd name="T43" fmla="*/ 92 h 538"/>
                <a:gd name="T44" fmla="*/ 390 w 1587"/>
                <a:gd name="T45" fmla="*/ 2 h 538"/>
                <a:gd name="T46" fmla="*/ 587 w 1587"/>
                <a:gd name="T47" fmla="*/ 20 h 538"/>
                <a:gd name="T48" fmla="*/ 712 w 1587"/>
                <a:gd name="T49" fmla="*/ 69 h 538"/>
                <a:gd name="T50" fmla="*/ 804 w 1587"/>
                <a:gd name="T51" fmla="*/ 89 h 538"/>
                <a:gd name="T52" fmla="*/ 893 w 1587"/>
                <a:gd name="T53" fmla="*/ 60 h 538"/>
                <a:gd name="T54" fmla="*/ 1037 w 1587"/>
                <a:gd name="T55" fmla="*/ 13 h 538"/>
                <a:gd name="T56" fmla="*/ 1260 w 1587"/>
                <a:gd name="T57" fmla="*/ 0 h 538"/>
                <a:gd name="T58" fmla="*/ 1533 w 1587"/>
                <a:gd name="T59" fmla="*/ 28 h 538"/>
                <a:gd name="T60" fmla="*/ 1584 w 1587"/>
                <a:gd name="T61" fmla="*/ 75 h 538"/>
                <a:gd name="T62" fmla="*/ 1587 w 1587"/>
                <a:gd name="T63" fmla="*/ 141 h 538"/>
                <a:gd name="T64" fmla="*/ 1578 w 1587"/>
                <a:gd name="T65" fmla="*/ 193 h 538"/>
                <a:gd name="T66" fmla="*/ 1560 w 1587"/>
                <a:gd name="T67" fmla="*/ 217 h 538"/>
                <a:gd name="T68" fmla="*/ 1534 w 1587"/>
                <a:gd name="T69" fmla="*/ 355 h 538"/>
                <a:gd name="T70" fmla="*/ 1485 w 1587"/>
                <a:gd name="T71" fmla="*/ 464 h 538"/>
                <a:gd name="T72" fmla="*/ 1376 w 1587"/>
                <a:gd name="T73" fmla="*/ 520 h 538"/>
                <a:gd name="T74" fmla="*/ 1191 w 1587"/>
                <a:gd name="T75" fmla="*/ 536 h 538"/>
                <a:gd name="T76" fmla="*/ 992 w 1587"/>
                <a:gd name="T77" fmla="*/ 489 h 538"/>
                <a:gd name="T78" fmla="*/ 885 w 1587"/>
                <a:gd name="T79" fmla="*/ 365 h 538"/>
                <a:gd name="T80" fmla="*/ 838 w 1587"/>
                <a:gd name="T81" fmla="*/ 238 h 538"/>
                <a:gd name="T82" fmla="*/ 814 w 1587"/>
                <a:gd name="T83" fmla="*/ 204 h 538"/>
                <a:gd name="T84" fmla="*/ 759 w 1587"/>
                <a:gd name="T85" fmla="*/ 209 h 538"/>
                <a:gd name="T86" fmla="*/ 749 w 1587"/>
                <a:gd name="T87" fmla="*/ 235 h 538"/>
                <a:gd name="T88" fmla="*/ 704 w 1587"/>
                <a:gd name="T89" fmla="*/ 363 h 538"/>
                <a:gd name="T90" fmla="*/ 595 w 1587"/>
                <a:gd name="T91" fmla="*/ 489 h 538"/>
                <a:gd name="T92" fmla="*/ 396 w 1587"/>
                <a:gd name="T93" fmla="*/ 536 h 538"/>
                <a:gd name="T94" fmla="*/ 211 w 1587"/>
                <a:gd name="T95" fmla="*/ 520 h 538"/>
                <a:gd name="T96" fmla="*/ 102 w 1587"/>
                <a:gd name="T97" fmla="*/ 464 h 538"/>
                <a:gd name="T98" fmla="*/ 54 w 1587"/>
                <a:gd name="T99" fmla="*/ 355 h 538"/>
                <a:gd name="T100" fmla="*/ 27 w 1587"/>
                <a:gd name="T101" fmla="*/ 217 h 538"/>
                <a:gd name="T102" fmla="*/ 9 w 1587"/>
                <a:gd name="T103" fmla="*/ 193 h 538"/>
                <a:gd name="T104" fmla="*/ 0 w 1587"/>
                <a:gd name="T105" fmla="*/ 142 h 538"/>
                <a:gd name="T106" fmla="*/ 0 w 1587"/>
                <a:gd name="T107" fmla="*/ 95 h 538"/>
                <a:gd name="T108" fmla="*/ 43 w 1587"/>
                <a:gd name="T109" fmla="*/ 32 h 538"/>
                <a:gd name="T110" fmla="*/ 257 w 1587"/>
                <a:gd name="T111" fmla="*/ 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7" h="538">
                  <a:moveTo>
                    <a:pt x="1267" y="84"/>
                  </a:moveTo>
                  <a:lnTo>
                    <a:pt x="1222" y="85"/>
                  </a:lnTo>
                  <a:lnTo>
                    <a:pt x="1171" y="88"/>
                  </a:lnTo>
                  <a:lnTo>
                    <a:pt x="1122" y="90"/>
                  </a:lnTo>
                  <a:lnTo>
                    <a:pt x="1078" y="96"/>
                  </a:lnTo>
                  <a:lnTo>
                    <a:pt x="1043" y="101"/>
                  </a:lnTo>
                  <a:lnTo>
                    <a:pt x="1013" y="108"/>
                  </a:lnTo>
                  <a:lnTo>
                    <a:pt x="989" y="115"/>
                  </a:lnTo>
                  <a:lnTo>
                    <a:pt x="970" y="122"/>
                  </a:lnTo>
                  <a:lnTo>
                    <a:pt x="955" y="129"/>
                  </a:lnTo>
                  <a:lnTo>
                    <a:pt x="945" y="134"/>
                  </a:lnTo>
                  <a:lnTo>
                    <a:pt x="938" y="140"/>
                  </a:lnTo>
                  <a:lnTo>
                    <a:pt x="932" y="145"/>
                  </a:lnTo>
                  <a:lnTo>
                    <a:pt x="930" y="148"/>
                  </a:lnTo>
                  <a:lnTo>
                    <a:pt x="930" y="150"/>
                  </a:lnTo>
                  <a:lnTo>
                    <a:pt x="928" y="153"/>
                  </a:lnTo>
                  <a:lnTo>
                    <a:pt x="927" y="160"/>
                  </a:lnTo>
                  <a:lnTo>
                    <a:pt x="925" y="171"/>
                  </a:lnTo>
                  <a:lnTo>
                    <a:pt x="924" y="187"/>
                  </a:lnTo>
                  <a:lnTo>
                    <a:pt x="925" y="206"/>
                  </a:lnTo>
                  <a:lnTo>
                    <a:pt x="928" y="231"/>
                  </a:lnTo>
                  <a:lnTo>
                    <a:pt x="935" y="258"/>
                  </a:lnTo>
                  <a:lnTo>
                    <a:pt x="946" y="290"/>
                  </a:lnTo>
                  <a:lnTo>
                    <a:pt x="961" y="325"/>
                  </a:lnTo>
                  <a:lnTo>
                    <a:pt x="983" y="363"/>
                  </a:lnTo>
                  <a:lnTo>
                    <a:pt x="1000" y="389"/>
                  </a:lnTo>
                  <a:lnTo>
                    <a:pt x="1026" y="411"/>
                  </a:lnTo>
                  <a:lnTo>
                    <a:pt x="1056" y="429"/>
                  </a:lnTo>
                  <a:lnTo>
                    <a:pt x="1090" y="444"/>
                  </a:lnTo>
                  <a:lnTo>
                    <a:pt x="1130" y="455"/>
                  </a:lnTo>
                  <a:lnTo>
                    <a:pt x="1173" y="460"/>
                  </a:lnTo>
                  <a:lnTo>
                    <a:pt x="1220" y="463"/>
                  </a:lnTo>
                  <a:lnTo>
                    <a:pt x="1263" y="461"/>
                  </a:lnTo>
                  <a:lnTo>
                    <a:pt x="1305" y="455"/>
                  </a:lnTo>
                  <a:lnTo>
                    <a:pt x="1342" y="445"/>
                  </a:lnTo>
                  <a:lnTo>
                    <a:pt x="1375" y="433"/>
                  </a:lnTo>
                  <a:lnTo>
                    <a:pt x="1399" y="418"/>
                  </a:lnTo>
                  <a:lnTo>
                    <a:pt x="1420" y="399"/>
                  </a:lnTo>
                  <a:lnTo>
                    <a:pt x="1435" y="375"/>
                  </a:lnTo>
                  <a:lnTo>
                    <a:pt x="1447" y="351"/>
                  </a:lnTo>
                  <a:lnTo>
                    <a:pt x="1455" y="325"/>
                  </a:lnTo>
                  <a:lnTo>
                    <a:pt x="1462" y="298"/>
                  </a:lnTo>
                  <a:lnTo>
                    <a:pt x="1465" y="272"/>
                  </a:lnTo>
                  <a:lnTo>
                    <a:pt x="1467" y="249"/>
                  </a:lnTo>
                  <a:lnTo>
                    <a:pt x="1467" y="227"/>
                  </a:lnTo>
                  <a:lnTo>
                    <a:pt x="1466" y="204"/>
                  </a:lnTo>
                  <a:lnTo>
                    <a:pt x="1462" y="179"/>
                  </a:lnTo>
                  <a:lnTo>
                    <a:pt x="1454" y="156"/>
                  </a:lnTo>
                  <a:lnTo>
                    <a:pt x="1445" y="137"/>
                  </a:lnTo>
                  <a:lnTo>
                    <a:pt x="1436" y="126"/>
                  </a:lnTo>
                  <a:lnTo>
                    <a:pt x="1425" y="115"/>
                  </a:lnTo>
                  <a:lnTo>
                    <a:pt x="1411" y="105"/>
                  </a:lnTo>
                  <a:lnTo>
                    <a:pt x="1392" y="99"/>
                  </a:lnTo>
                  <a:lnTo>
                    <a:pt x="1371" y="92"/>
                  </a:lnTo>
                  <a:lnTo>
                    <a:pt x="1342" y="88"/>
                  </a:lnTo>
                  <a:lnTo>
                    <a:pt x="1308" y="85"/>
                  </a:lnTo>
                  <a:lnTo>
                    <a:pt x="1267" y="84"/>
                  </a:lnTo>
                  <a:close/>
                  <a:moveTo>
                    <a:pt x="320" y="84"/>
                  </a:moveTo>
                  <a:lnTo>
                    <a:pt x="279" y="85"/>
                  </a:lnTo>
                  <a:lnTo>
                    <a:pt x="245" y="88"/>
                  </a:lnTo>
                  <a:lnTo>
                    <a:pt x="216" y="92"/>
                  </a:lnTo>
                  <a:lnTo>
                    <a:pt x="194" y="99"/>
                  </a:lnTo>
                  <a:lnTo>
                    <a:pt x="175" y="105"/>
                  </a:lnTo>
                  <a:lnTo>
                    <a:pt x="162" y="115"/>
                  </a:lnTo>
                  <a:lnTo>
                    <a:pt x="151" y="126"/>
                  </a:lnTo>
                  <a:lnTo>
                    <a:pt x="141" y="137"/>
                  </a:lnTo>
                  <a:lnTo>
                    <a:pt x="133" y="156"/>
                  </a:lnTo>
                  <a:lnTo>
                    <a:pt x="126" y="179"/>
                  </a:lnTo>
                  <a:lnTo>
                    <a:pt x="121" y="204"/>
                  </a:lnTo>
                  <a:lnTo>
                    <a:pt x="120" y="227"/>
                  </a:lnTo>
                  <a:lnTo>
                    <a:pt x="120" y="249"/>
                  </a:lnTo>
                  <a:lnTo>
                    <a:pt x="122" y="273"/>
                  </a:lnTo>
                  <a:lnTo>
                    <a:pt x="125" y="298"/>
                  </a:lnTo>
                  <a:lnTo>
                    <a:pt x="132" y="325"/>
                  </a:lnTo>
                  <a:lnTo>
                    <a:pt x="140" y="351"/>
                  </a:lnTo>
                  <a:lnTo>
                    <a:pt x="152" y="375"/>
                  </a:lnTo>
                  <a:lnTo>
                    <a:pt x="169" y="399"/>
                  </a:lnTo>
                  <a:lnTo>
                    <a:pt x="188" y="418"/>
                  </a:lnTo>
                  <a:lnTo>
                    <a:pt x="212" y="433"/>
                  </a:lnTo>
                  <a:lnTo>
                    <a:pt x="245" y="445"/>
                  </a:lnTo>
                  <a:lnTo>
                    <a:pt x="283" y="455"/>
                  </a:lnTo>
                  <a:lnTo>
                    <a:pt x="324" y="461"/>
                  </a:lnTo>
                  <a:lnTo>
                    <a:pt x="367" y="463"/>
                  </a:lnTo>
                  <a:lnTo>
                    <a:pt x="414" y="460"/>
                  </a:lnTo>
                  <a:lnTo>
                    <a:pt x="457" y="455"/>
                  </a:lnTo>
                  <a:lnTo>
                    <a:pt x="497" y="444"/>
                  </a:lnTo>
                  <a:lnTo>
                    <a:pt x="531" y="429"/>
                  </a:lnTo>
                  <a:lnTo>
                    <a:pt x="562" y="411"/>
                  </a:lnTo>
                  <a:lnTo>
                    <a:pt x="587" y="389"/>
                  </a:lnTo>
                  <a:lnTo>
                    <a:pt x="606" y="363"/>
                  </a:lnTo>
                  <a:lnTo>
                    <a:pt x="626" y="325"/>
                  </a:lnTo>
                  <a:lnTo>
                    <a:pt x="641" y="291"/>
                  </a:lnTo>
                  <a:lnTo>
                    <a:pt x="652" y="260"/>
                  </a:lnTo>
                  <a:lnTo>
                    <a:pt x="659" y="232"/>
                  </a:lnTo>
                  <a:lnTo>
                    <a:pt x="661" y="208"/>
                  </a:lnTo>
                  <a:lnTo>
                    <a:pt x="663" y="189"/>
                  </a:lnTo>
                  <a:lnTo>
                    <a:pt x="661" y="172"/>
                  </a:lnTo>
                  <a:lnTo>
                    <a:pt x="660" y="161"/>
                  </a:lnTo>
                  <a:lnTo>
                    <a:pt x="659" y="155"/>
                  </a:lnTo>
                  <a:lnTo>
                    <a:pt x="659" y="152"/>
                  </a:lnTo>
                  <a:lnTo>
                    <a:pt x="657" y="148"/>
                  </a:lnTo>
                  <a:lnTo>
                    <a:pt x="653" y="144"/>
                  </a:lnTo>
                  <a:lnTo>
                    <a:pt x="648" y="138"/>
                  </a:lnTo>
                  <a:lnTo>
                    <a:pt x="637" y="131"/>
                  </a:lnTo>
                  <a:lnTo>
                    <a:pt x="623" y="125"/>
                  </a:lnTo>
                  <a:lnTo>
                    <a:pt x="606" y="118"/>
                  </a:lnTo>
                  <a:lnTo>
                    <a:pt x="581" y="110"/>
                  </a:lnTo>
                  <a:lnTo>
                    <a:pt x="551" y="103"/>
                  </a:lnTo>
                  <a:lnTo>
                    <a:pt x="514" y="97"/>
                  </a:lnTo>
                  <a:lnTo>
                    <a:pt x="469" y="92"/>
                  </a:lnTo>
                  <a:lnTo>
                    <a:pt x="416" y="88"/>
                  </a:lnTo>
                  <a:lnTo>
                    <a:pt x="365" y="85"/>
                  </a:lnTo>
                  <a:lnTo>
                    <a:pt x="320" y="84"/>
                  </a:lnTo>
                  <a:close/>
                  <a:moveTo>
                    <a:pt x="327" y="0"/>
                  </a:moveTo>
                  <a:lnTo>
                    <a:pt x="390" y="2"/>
                  </a:lnTo>
                  <a:lnTo>
                    <a:pt x="454" y="5"/>
                  </a:lnTo>
                  <a:lnTo>
                    <a:pt x="461" y="6"/>
                  </a:lnTo>
                  <a:lnTo>
                    <a:pt x="509" y="9"/>
                  </a:lnTo>
                  <a:lnTo>
                    <a:pt x="551" y="13"/>
                  </a:lnTo>
                  <a:lnTo>
                    <a:pt x="587" y="20"/>
                  </a:lnTo>
                  <a:lnTo>
                    <a:pt x="622" y="28"/>
                  </a:lnTo>
                  <a:lnTo>
                    <a:pt x="656" y="41"/>
                  </a:lnTo>
                  <a:lnTo>
                    <a:pt x="675" y="50"/>
                  </a:lnTo>
                  <a:lnTo>
                    <a:pt x="695" y="60"/>
                  </a:lnTo>
                  <a:lnTo>
                    <a:pt x="712" y="69"/>
                  </a:lnTo>
                  <a:lnTo>
                    <a:pt x="729" y="75"/>
                  </a:lnTo>
                  <a:lnTo>
                    <a:pt x="746" y="82"/>
                  </a:lnTo>
                  <a:lnTo>
                    <a:pt x="761" y="86"/>
                  </a:lnTo>
                  <a:lnTo>
                    <a:pt x="784" y="89"/>
                  </a:lnTo>
                  <a:lnTo>
                    <a:pt x="804" y="89"/>
                  </a:lnTo>
                  <a:lnTo>
                    <a:pt x="827" y="86"/>
                  </a:lnTo>
                  <a:lnTo>
                    <a:pt x="841" y="82"/>
                  </a:lnTo>
                  <a:lnTo>
                    <a:pt x="857" y="75"/>
                  </a:lnTo>
                  <a:lnTo>
                    <a:pt x="876" y="69"/>
                  </a:lnTo>
                  <a:lnTo>
                    <a:pt x="893" y="60"/>
                  </a:lnTo>
                  <a:lnTo>
                    <a:pt x="913" y="50"/>
                  </a:lnTo>
                  <a:lnTo>
                    <a:pt x="931" y="41"/>
                  </a:lnTo>
                  <a:lnTo>
                    <a:pt x="966" y="28"/>
                  </a:lnTo>
                  <a:lnTo>
                    <a:pt x="1000" y="20"/>
                  </a:lnTo>
                  <a:lnTo>
                    <a:pt x="1037" y="13"/>
                  </a:lnTo>
                  <a:lnTo>
                    <a:pt x="1078" y="9"/>
                  </a:lnTo>
                  <a:lnTo>
                    <a:pt x="1126" y="6"/>
                  </a:lnTo>
                  <a:lnTo>
                    <a:pt x="1134" y="5"/>
                  </a:lnTo>
                  <a:lnTo>
                    <a:pt x="1198" y="2"/>
                  </a:lnTo>
                  <a:lnTo>
                    <a:pt x="1260" y="0"/>
                  </a:lnTo>
                  <a:lnTo>
                    <a:pt x="1331" y="2"/>
                  </a:lnTo>
                  <a:lnTo>
                    <a:pt x="1398" y="6"/>
                  </a:lnTo>
                  <a:lnTo>
                    <a:pt x="1462" y="14"/>
                  </a:lnTo>
                  <a:lnTo>
                    <a:pt x="1523" y="25"/>
                  </a:lnTo>
                  <a:lnTo>
                    <a:pt x="1533" y="28"/>
                  </a:lnTo>
                  <a:lnTo>
                    <a:pt x="1545" y="32"/>
                  </a:lnTo>
                  <a:lnTo>
                    <a:pt x="1556" y="39"/>
                  </a:lnTo>
                  <a:lnTo>
                    <a:pt x="1568" y="48"/>
                  </a:lnTo>
                  <a:lnTo>
                    <a:pt x="1578" y="60"/>
                  </a:lnTo>
                  <a:lnTo>
                    <a:pt x="1584" y="75"/>
                  </a:lnTo>
                  <a:lnTo>
                    <a:pt x="1587" y="95"/>
                  </a:lnTo>
                  <a:lnTo>
                    <a:pt x="1587" y="111"/>
                  </a:lnTo>
                  <a:lnTo>
                    <a:pt x="1587" y="131"/>
                  </a:lnTo>
                  <a:lnTo>
                    <a:pt x="1587" y="133"/>
                  </a:lnTo>
                  <a:lnTo>
                    <a:pt x="1587" y="141"/>
                  </a:lnTo>
                  <a:lnTo>
                    <a:pt x="1587" y="146"/>
                  </a:lnTo>
                  <a:lnTo>
                    <a:pt x="1587" y="152"/>
                  </a:lnTo>
                  <a:lnTo>
                    <a:pt x="1586" y="168"/>
                  </a:lnTo>
                  <a:lnTo>
                    <a:pt x="1583" y="182"/>
                  </a:lnTo>
                  <a:lnTo>
                    <a:pt x="1578" y="193"/>
                  </a:lnTo>
                  <a:lnTo>
                    <a:pt x="1572" y="200"/>
                  </a:lnTo>
                  <a:lnTo>
                    <a:pt x="1567" y="206"/>
                  </a:lnTo>
                  <a:lnTo>
                    <a:pt x="1564" y="209"/>
                  </a:lnTo>
                  <a:lnTo>
                    <a:pt x="1563" y="212"/>
                  </a:lnTo>
                  <a:lnTo>
                    <a:pt x="1560" y="217"/>
                  </a:lnTo>
                  <a:lnTo>
                    <a:pt x="1557" y="223"/>
                  </a:lnTo>
                  <a:lnTo>
                    <a:pt x="1556" y="230"/>
                  </a:lnTo>
                  <a:lnTo>
                    <a:pt x="1548" y="279"/>
                  </a:lnTo>
                  <a:lnTo>
                    <a:pt x="1541" y="320"/>
                  </a:lnTo>
                  <a:lnTo>
                    <a:pt x="1534" y="355"/>
                  </a:lnTo>
                  <a:lnTo>
                    <a:pt x="1526" y="385"/>
                  </a:lnTo>
                  <a:lnTo>
                    <a:pt x="1518" y="410"/>
                  </a:lnTo>
                  <a:lnTo>
                    <a:pt x="1509" y="431"/>
                  </a:lnTo>
                  <a:lnTo>
                    <a:pt x="1499" y="449"/>
                  </a:lnTo>
                  <a:lnTo>
                    <a:pt x="1485" y="464"/>
                  </a:lnTo>
                  <a:lnTo>
                    <a:pt x="1470" y="478"/>
                  </a:lnTo>
                  <a:lnTo>
                    <a:pt x="1451" y="490"/>
                  </a:lnTo>
                  <a:lnTo>
                    <a:pt x="1429" y="502"/>
                  </a:lnTo>
                  <a:lnTo>
                    <a:pt x="1406" y="512"/>
                  </a:lnTo>
                  <a:lnTo>
                    <a:pt x="1376" y="520"/>
                  </a:lnTo>
                  <a:lnTo>
                    <a:pt x="1343" y="528"/>
                  </a:lnTo>
                  <a:lnTo>
                    <a:pt x="1305" y="534"/>
                  </a:lnTo>
                  <a:lnTo>
                    <a:pt x="1266" y="536"/>
                  </a:lnTo>
                  <a:lnTo>
                    <a:pt x="1225" y="538"/>
                  </a:lnTo>
                  <a:lnTo>
                    <a:pt x="1191" y="536"/>
                  </a:lnTo>
                  <a:lnTo>
                    <a:pt x="1154" y="534"/>
                  </a:lnTo>
                  <a:lnTo>
                    <a:pt x="1113" y="528"/>
                  </a:lnTo>
                  <a:lnTo>
                    <a:pt x="1072" y="520"/>
                  </a:lnTo>
                  <a:lnTo>
                    <a:pt x="1032" y="506"/>
                  </a:lnTo>
                  <a:lnTo>
                    <a:pt x="992" y="489"/>
                  </a:lnTo>
                  <a:lnTo>
                    <a:pt x="965" y="471"/>
                  </a:lnTo>
                  <a:lnTo>
                    <a:pt x="942" y="449"/>
                  </a:lnTo>
                  <a:lnTo>
                    <a:pt x="920" y="423"/>
                  </a:lnTo>
                  <a:lnTo>
                    <a:pt x="901" y="395"/>
                  </a:lnTo>
                  <a:lnTo>
                    <a:pt x="885" y="365"/>
                  </a:lnTo>
                  <a:lnTo>
                    <a:pt x="871" y="335"/>
                  </a:lnTo>
                  <a:lnTo>
                    <a:pt x="860" y="306"/>
                  </a:lnTo>
                  <a:lnTo>
                    <a:pt x="851" y="279"/>
                  </a:lnTo>
                  <a:lnTo>
                    <a:pt x="844" y="255"/>
                  </a:lnTo>
                  <a:lnTo>
                    <a:pt x="838" y="238"/>
                  </a:lnTo>
                  <a:lnTo>
                    <a:pt x="836" y="224"/>
                  </a:lnTo>
                  <a:lnTo>
                    <a:pt x="834" y="219"/>
                  </a:lnTo>
                  <a:lnTo>
                    <a:pt x="833" y="213"/>
                  </a:lnTo>
                  <a:lnTo>
                    <a:pt x="826" y="208"/>
                  </a:lnTo>
                  <a:lnTo>
                    <a:pt x="814" y="204"/>
                  </a:lnTo>
                  <a:lnTo>
                    <a:pt x="796" y="202"/>
                  </a:lnTo>
                  <a:lnTo>
                    <a:pt x="793" y="202"/>
                  </a:lnTo>
                  <a:lnTo>
                    <a:pt x="777" y="204"/>
                  </a:lnTo>
                  <a:lnTo>
                    <a:pt x="766" y="206"/>
                  </a:lnTo>
                  <a:lnTo>
                    <a:pt x="759" y="209"/>
                  </a:lnTo>
                  <a:lnTo>
                    <a:pt x="755" y="213"/>
                  </a:lnTo>
                  <a:lnTo>
                    <a:pt x="754" y="215"/>
                  </a:lnTo>
                  <a:lnTo>
                    <a:pt x="753" y="216"/>
                  </a:lnTo>
                  <a:lnTo>
                    <a:pt x="751" y="223"/>
                  </a:lnTo>
                  <a:lnTo>
                    <a:pt x="749" y="235"/>
                  </a:lnTo>
                  <a:lnTo>
                    <a:pt x="744" y="254"/>
                  </a:lnTo>
                  <a:lnTo>
                    <a:pt x="738" y="277"/>
                  </a:lnTo>
                  <a:lnTo>
                    <a:pt x="728" y="305"/>
                  </a:lnTo>
                  <a:lnTo>
                    <a:pt x="717" y="333"/>
                  </a:lnTo>
                  <a:lnTo>
                    <a:pt x="704" y="363"/>
                  </a:lnTo>
                  <a:lnTo>
                    <a:pt x="687" y="393"/>
                  </a:lnTo>
                  <a:lnTo>
                    <a:pt x="668" y="422"/>
                  </a:lnTo>
                  <a:lnTo>
                    <a:pt x="646" y="448"/>
                  </a:lnTo>
                  <a:lnTo>
                    <a:pt x="622" y="471"/>
                  </a:lnTo>
                  <a:lnTo>
                    <a:pt x="595" y="489"/>
                  </a:lnTo>
                  <a:lnTo>
                    <a:pt x="555" y="506"/>
                  </a:lnTo>
                  <a:lnTo>
                    <a:pt x="514" y="520"/>
                  </a:lnTo>
                  <a:lnTo>
                    <a:pt x="474" y="528"/>
                  </a:lnTo>
                  <a:lnTo>
                    <a:pt x="434" y="534"/>
                  </a:lnTo>
                  <a:lnTo>
                    <a:pt x="396" y="536"/>
                  </a:lnTo>
                  <a:lnTo>
                    <a:pt x="362" y="538"/>
                  </a:lnTo>
                  <a:lnTo>
                    <a:pt x="321" y="536"/>
                  </a:lnTo>
                  <a:lnTo>
                    <a:pt x="282" y="534"/>
                  </a:lnTo>
                  <a:lnTo>
                    <a:pt x="245" y="528"/>
                  </a:lnTo>
                  <a:lnTo>
                    <a:pt x="211" y="520"/>
                  </a:lnTo>
                  <a:lnTo>
                    <a:pt x="181" y="512"/>
                  </a:lnTo>
                  <a:lnTo>
                    <a:pt x="158" y="502"/>
                  </a:lnTo>
                  <a:lnTo>
                    <a:pt x="136" y="490"/>
                  </a:lnTo>
                  <a:lnTo>
                    <a:pt x="117" y="478"/>
                  </a:lnTo>
                  <a:lnTo>
                    <a:pt x="102" y="464"/>
                  </a:lnTo>
                  <a:lnTo>
                    <a:pt x="90" y="449"/>
                  </a:lnTo>
                  <a:lnTo>
                    <a:pt x="79" y="431"/>
                  </a:lnTo>
                  <a:lnTo>
                    <a:pt x="69" y="410"/>
                  </a:lnTo>
                  <a:lnTo>
                    <a:pt x="61" y="385"/>
                  </a:lnTo>
                  <a:lnTo>
                    <a:pt x="54" y="355"/>
                  </a:lnTo>
                  <a:lnTo>
                    <a:pt x="46" y="321"/>
                  </a:lnTo>
                  <a:lnTo>
                    <a:pt x="39" y="279"/>
                  </a:lnTo>
                  <a:lnTo>
                    <a:pt x="31" y="230"/>
                  </a:lnTo>
                  <a:lnTo>
                    <a:pt x="30" y="223"/>
                  </a:lnTo>
                  <a:lnTo>
                    <a:pt x="27" y="217"/>
                  </a:lnTo>
                  <a:lnTo>
                    <a:pt x="26" y="212"/>
                  </a:lnTo>
                  <a:lnTo>
                    <a:pt x="23" y="209"/>
                  </a:lnTo>
                  <a:lnTo>
                    <a:pt x="20" y="206"/>
                  </a:lnTo>
                  <a:lnTo>
                    <a:pt x="15" y="200"/>
                  </a:lnTo>
                  <a:lnTo>
                    <a:pt x="9" y="193"/>
                  </a:lnTo>
                  <a:lnTo>
                    <a:pt x="5" y="182"/>
                  </a:lnTo>
                  <a:lnTo>
                    <a:pt x="1" y="168"/>
                  </a:lnTo>
                  <a:lnTo>
                    <a:pt x="0" y="152"/>
                  </a:lnTo>
                  <a:lnTo>
                    <a:pt x="0" y="148"/>
                  </a:lnTo>
                  <a:lnTo>
                    <a:pt x="0" y="142"/>
                  </a:lnTo>
                  <a:lnTo>
                    <a:pt x="0" y="137"/>
                  </a:lnTo>
                  <a:lnTo>
                    <a:pt x="0" y="131"/>
                  </a:lnTo>
                  <a:lnTo>
                    <a:pt x="0" y="118"/>
                  </a:lnTo>
                  <a:lnTo>
                    <a:pt x="0" y="105"/>
                  </a:lnTo>
                  <a:lnTo>
                    <a:pt x="0" y="95"/>
                  </a:lnTo>
                  <a:lnTo>
                    <a:pt x="4" y="75"/>
                  </a:lnTo>
                  <a:lnTo>
                    <a:pt x="11" y="60"/>
                  </a:lnTo>
                  <a:lnTo>
                    <a:pt x="20" y="48"/>
                  </a:lnTo>
                  <a:lnTo>
                    <a:pt x="31" y="39"/>
                  </a:lnTo>
                  <a:lnTo>
                    <a:pt x="43" y="32"/>
                  </a:lnTo>
                  <a:lnTo>
                    <a:pt x="56" y="26"/>
                  </a:lnTo>
                  <a:lnTo>
                    <a:pt x="65" y="25"/>
                  </a:lnTo>
                  <a:lnTo>
                    <a:pt x="125" y="14"/>
                  </a:lnTo>
                  <a:lnTo>
                    <a:pt x="189" y="6"/>
                  </a:lnTo>
                  <a:lnTo>
                    <a:pt x="257" y="2"/>
                  </a:lnTo>
                  <a:lnTo>
                    <a:pt x="3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9" name="Freeform 987"/>
            <p:cNvSpPr>
              <a:spLocks noEditPoints="1"/>
            </p:cNvSpPr>
            <p:nvPr/>
          </p:nvSpPr>
          <p:spPr bwMode="auto">
            <a:xfrm>
              <a:off x="-1366" y="1785"/>
              <a:ext cx="809" cy="999"/>
            </a:xfrm>
            <a:custGeom>
              <a:avLst/>
              <a:gdLst>
                <a:gd name="T0" fmla="*/ 737 w 1617"/>
                <a:gd name="T1" fmla="*/ 1508 h 1997"/>
                <a:gd name="T2" fmla="*/ 710 w 1617"/>
                <a:gd name="T3" fmla="*/ 1535 h 1997"/>
                <a:gd name="T4" fmla="*/ 710 w 1617"/>
                <a:gd name="T5" fmla="*/ 1575 h 1997"/>
                <a:gd name="T6" fmla="*/ 737 w 1617"/>
                <a:gd name="T7" fmla="*/ 1602 h 1997"/>
                <a:gd name="T8" fmla="*/ 777 w 1617"/>
                <a:gd name="T9" fmla="*/ 1602 h 1997"/>
                <a:gd name="T10" fmla="*/ 804 w 1617"/>
                <a:gd name="T11" fmla="*/ 1575 h 1997"/>
                <a:gd name="T12" fmla="*/ 804 w 1617"/>
                <a:gd name="T13" fmla="*/ 1535 h 1997"/>
                <a:gd name="T14" fmla="*/ 777 w 1617"/>
                <a:gd name="T15" fmla="*/ 1508 h 1997"/>
                <a:gd name="T16" fmla="*/ 1087 w 1617"/>
                <a:gd name="T17" fmla="*/ 1403 h 1997"/>
                <a:gd name="T18" fmla="*/ 1041 w 1617"/>
                <a:gd name="T19" fmla="*/ 1415 h 1997"/>
                <a:gd name="T20" fmla="*/ 1008 w 1617"/>
                <a:gd name="T21" fmla="*/ 1448 h 1997"/>
                <a:gd name="T22" fmla="*/ 996 w 1617"/>
                <a:gd name="T23" fmla="*/ 1494 h 1997"/>
                <a:gd name="T24" fmla="*/ 1008 w 1617"/>
                <a:gd name="T25" fmla="*/ 1539 h 1997"/>
                <a:gd name="T26" fmla="*/ 1041 w 1617"/>
                <a:gd name="T27" fmla="*/ 1573 h 1997"/>
                <a:gd name="T28" fmla="*/ 1087 w 1617"/>
                <a:gd name="T29" fmla="*/ 1586 h 1997"/>
                <a:gd name="T30" fmla="*/ 1134 w 1617"/>
                <a:gd name="T31" fmla="*/ 1573 h 1997"/>
                <a:gd name="T32" fmla="*/ 1166 w 1617"/>
                <a:gd name="T33" fmla="*/ 1539 h 1997"/>
                <a:gd name="T34" fmla="*/ 1178 w 1617"/>
                <a:gd name="T35" fmla="*/ 1494 h 1997"/>
                <a:gd name="T36" fmla="*/ 1166 w 1617"/>
                <a:gd name="T37" fmla="*/ 1448 h 1997"/>
                <a:gd name="T38" fmla="*/ 1134 w 1617"/>
                <a:gd name="T39" fmla="*/ 1415 h 1997"/>
                <a:gd name="T40" fmla="*/ 1087 w 1617"/>
                <a:gd name="T41" fmla="*/ 1403 h 1997"/>
                <a:gd name="T42" fmla="*/ 735 w 1617"/>
                <a:gd name="T43" fmla="*/ 1208 h 1997"/>
                <a:gd name="T44" fmla="*/ 701 w 1617"/>
                <a:gd name="T45" fmla="*/ 1232 h 1997"/>
                <a:gd name="T46" fmla="*/ 686 w 1617"/>
                <a:gd name="T47" fmla="*/ 1275 h 1997"/>
                <a:gd name="T48" fmla="*/ 701 w 1617"/>
                <a:gd name="T49" fmla="*/ 1317 h 1997"/>
                <a:gd name="T50" fmla="*/ 735 w 1617"/>
                <a:gd name="T51" fmla="*/ 1343 h 1997"/>
                <a:gd name="T52" fmla="*/ 780 w 1617"/>
                <a:gd name="T53" fmla="*/ 1343 h 1997"/>
                <a:gd name="T54" fmla="*/ 815 w 1617"/>
                <a:gd name="T55" fmla="*/ 1317 h 1997"/>
                <a:gd name="T56" fmla="*/ 829 w 1617"/>
                <a:gd name="T57" fmla="*/ 1275 h 1997"/>
                <a:gd name="T58" fmla="*/ 815 w 1617"/>
                <a:gd name="T59" fmla="*/ 1232 h 1997"/>
                <a:gd name="T60" fmla="*/ 780 w 1617"/>
                <a:gd name="T61" fmla="*/ 1208 h 1997"/>
                <a:gd name="T62" fmla="*/ 644 w 1617"/>
                <a:gd name="T63" fmla="*/ 364 h 1997"/>
                <a:gd name="T64" fmla="*/ 642 w 1617"/>
                <a:gd name="T65" fmla="*/ 950 h 1997"/>
                <a:gd name="T66" fmla="*/ 601 w 1617"/>
                <a:gd name="T67" fmla="*/ 1040 h 1997"/>
                <a:gd name="T68" fmla="*/ 981 w 1617"/>
                <a:gd name="T69" fmla="*/ 968 h 1997"/>
                <a:gd name="T70" fmla="*/ 972 w 1617"/>
                <a:gd name="T71" fmla="*/ 931 h 1997"/>
                <a:gd name="T72" fmla="*/ 644 w 1617"/>
                <a:gd name="T73" fmla="*/ 364 h 1997"/>
                <a:gd name="T74" fmla="*/ 1164 w 1617"/>
                <a:gd name="T75" fmla="*/ 0 h 1997"/>
                <a:gd name="T76" fmla="*/ 1208 w 1617"/>
                <a:gd name="T77" fmla="*/ 15 h 1997"/>
                <a:gd name="T78" fmla="*/ 1236 w 1617"/>
                <a:gd name="T79" fmla="*/ 51 h 1997"/>
                <a:gd name="T80" fmla="*/ 1238 w 1617"/>
                <a:gd name="T81" fmla="*/ 289 h 1997"/>
                <a:gd name="T82" fmla="*/ 1225 w 1617"/>
                <a:gd name="T83" fmla="*/ 334 h 1997"/>
                <a:gd name="T84" fmla="*/ 1187 w 1617"/>
                <a:gd name="T85" fmla="*/ 361 h 1997"/>
                <a:gd name="T86" fmla="*/ 1144 w 1617"/>
                <a:gd name="T87" fmla="*/ 364 h 1997"/>
                <a:gd name="T88" fmla="*/ 1609 w 1617"/>
                <a:gd name="T89" fmla="*/ 1873 h 1997"/>
                <a:gd name="T90" fmla="*/ 1617 w 1617"/>
                <a:gd name="T91" fmla="*/ 1916 h 1997"/>
                <a:gd name="T92" fmla="*/ 1603 w 1617"/>
                <a:gd name="T93" fmla="*/ 1956 h 1997"/>
                <a:gd name="T94" fmla="*/ 1572 w 1617"/>
                <a:gd name="T95" fmla="*/ 1986 h 1997"/>
                <a:gd name="T96" fmla="*/ 1531 w 1617"/>
                <a:gd name="T97" fmla="*/ 1997 h 1997"/>
                <a:gd name="T98" fmla="*/ 64 w 1617"/>
                <a:gd name="T99" fmla="*/ 1995 h 1997"/>
                <a:gd name="T100" fmla="*/ 27 w 1617"/>
                <a:gd name="T101" fmla="*/ 1973 h 1997"/>
                <a:gd name="T102" fmla="*/ 4 w 1617"/>
                <a:gd name="T103" fmla="*/ 1936 h 1997"/>
                <a:gd name="T104" fmla="*/ 1 w 1617"/>
                <a:gd name="T105" fmla="*/ 1894 h 1997"/>
                <a:gd name="T106" fmla="*/ 472 w 1617"/>
                <a:gd name="T107" fmla="*/ 911 h 1997"/>
                <a:gd name="T108" fmla="*/ 453 w 1617"/>
                <a:gd name="T109" fmla="*/ 364 h 1997"/>
                <a:gd name="T110" fmla="*/ 408 w 1617"/>
                <a:gd name="T111" fmla="*/ 350 h 1997"/>
                <a:gd name="T112" fmla="*/ 381 w 1617"/>
                <a:gd name="T113" fmla="*/ 313 h 1997"/>
                <a:gd name="T114" fmla="*/ 378 w 1617"/>
                <a:gd name="T115" fmla="*/ 75 h 1997"/>
                <a:gd name="T116" fmla="*/ 392 w 1617"/>
                <a:gd name="T117" fmla="*/ 31 h 1997"/>
                <a:gd name="T118" fmla="*/ 428 w 1617"/>
                <a:gd name="T119" fmla="*/ 4 h 1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17" h="1997">
                  <a:moveTo>
                    <a:pt x="758" y="1504"/>
                  </a:moveTo>
                  <a:lnTo>
                    <a:pt x="737" y="1508"/>
                  </a:lnTo>
                  <a:lnTo>
                    <a:pt x="721" y="1519"/>
                  </a:lnTo>
                  <a:lnTo>
                    <a:pt x="710" y="1535"/>
                  </a:lnTo>
                  <a:lnTo>
                    <a:pt x="706" y="1554"/>
                  </a:lnTo>
                  <a:lnTo>
                    <a:pt x="710" y="1575"/>
                  </a:lnTo>
                  <a:lnTo>
                    <a:pt x="721" y="1591"/>
                  </a:lnTo>
                  <a:lnTo>
                    <a:pt x="737" y="1602"/>
                  </a:lnTo>
                  <a:lnTo>
                    <a:pt x="758" y="1606"/>
                  </a:lnTo>
                  <a:lnTo>
                    <a:pt x="777" y="1602"/>
                  </a:lnTo>
                  <a:lnTo>
                    <a:pt x="793" y="1591"/>
                  </a:lnTo>
                  <a:lnTo>
                    <a:pt x="804" y="1575"/>
                  </a:lnTo>
                  <a:lnTo>
                    <a:pt x="808" y="1554"/>
                  </a:lnTo>
                  <a:lnTo>
                    <a:pt x="804" y="1535"/>
                  </a:lnTo>
                  <a:lnTo>
                    <a:pt x="793" y="1519"/>
                  </a:lnTo>
                  <a:lnTo>
                    <a:pt x="777" y="1508"/>
                  </a:lnTo>
                  <a:lnTo>
                    <a:pt x="758" y="1504"/>
                  </a:lnTo>
                  <a:close/>
                  <a:moveTo>
                    <a:pt x="1087" y="1403"/>
                  </a:moveTo>
                  <a:lnTo>
                    <a:pt x="1063" y="1406"/>
                  </a:lnTo>
                  <a:lnTo>
                    <a:pt x="1041" y="1415"/>
                  </a:lnTo>
                  <a:lnTo>
                    <a:pt x="1023" y="1429"/>
                  </a:lnTo>
                  <a:lnTo>
                    <a:pt x="1008" y="1448"/>
                  </a:lnTo>
                  <a:lnTo>
                    <a:pt x="999" y="1470"/>
                  </a:lnTo>
                  <a:lnTo>
                    <a:pt x="996" y="1494"/>
                  </a:lnTo>
                  <a:lnTo>
                    <a:pt x="999" y="1517"/>
                  </a:lnTo>
                  <a:lnTo>
                    <a:pt x="1008" y="1539"/>
                  </a:lnTo>
                  <a:lnTo>
                    <a:pt x="1023" y="1558"/>
                  </a:lnTo>
                  <a:lnTo>
                    <a:pt x="1041" y="1573"/>
                  </a:lnTo>
                  <a:lnTo>
                    <a:pt x="1063" y="1581"/>
                  </a:lnTo>
                  <a:lnTo>
                    <a:pt x="1087" y="1586"/>
                  </a:lnTo>
                  <a:lnTo>
                    <a:pt x="1112" y="1581"/>
                  </a:lnTo>
                  <a:lnTo>
                    <a:pt x="1134" y="1573"/>
                  </a:lnTo>
                  <a:lnTo>
                    <a:pt x="1151" y="1558"/>
                  </a:lnTo>
                  <a:lnTo>
                    <a:pt x="1166" y="1539"/>
                  </a:lnTo>
                  <a:lnTo>
                    <a:pt x="1176" y="1517"/>
                  </a:lnTo>
                  <a:lnTo>
                    <a:pt x="1178" y="1494"/>
                  </a:lnTo>
                  <a:lnTo>
                    <a:pt x="1176" y="1470"/>
                  </a:lnTo>
                  <a:lnTo>
                    <a:pt x="1166" y="1448"/>
                  </a:lnTo>
                  <a:lnTo>
                    <a:pt x="1151" y="1429"/>
                  </a:lnTo>
                  <a:lnTo>
                    <a:pt x="1134" y="1415"/>
                  </a:lnTo>
                  <a:lnTo>
                    <a:pt x="1112" y="1406"/>
                  </a:lnTo>
                  <a:lnTo>
                    <a:pt x="1087" y="1403"/>
                  </a:lnTo>
                  <a:close/>
                  <a:moveTo>
                    <a:pt x="758" y="1204"/>
                  </a:moveTo>
                  <a:lnTo>
                    <a:pt x="735" y="1208"/>
                  </a:lnTo>
                  <a:lnTo>
                    <a:pt x="716" y="1217"/>
                  </a:lnTo>
                  <a:lnTo>
                    <a:pt x="701" y="1232"/>
                  </a:lnTo>
                  <a:lnTo>
                    <a:pt x="690" y="1253"/>
                  </a:lnTo>
                  <a:lnTo>
                    <a:pt x="686" y="1275"/>
                  </a:lnTo>
                  <a:lnTo>
                    <a:pt x="690" y="1298"/>
                  </a:lnTo>
                  <a:lnTo>
                    <a:pt x="701" y="1317"/>
                  </a:lnTo>
                  <a:lnTo>
                    <a:pt x="716" y="1332"/>
                  </a:lnTo>
                  <a:lnTo>
                    <a:pt x="735" y="1343"/>
                  </a:lnTo>
                  <a:lnTo>
                    <a:pt x="758" y="1346"/>
                  </a:lnTo>
                  <a:lnTo>
                    <a:pt x="780" y="1343"/>
                  </a:lnTo>
                  <a:lnTo>
                    <a:pt x="799" y="1332"/>
                  </a:lnTo>
                  <a:lnTo>
                    <a:pt x="815" y="1317"/>
                  </a:lnTo>
                  <a:lnTo>
                    <a:pt x="825" y="1298"/>
                  </a:lnTo>
                  <a:lnTo>
                    <a:pt x="829" y="1275"/>
                  </a:lnTo>
                  <a:lnTo>
                    <a:pt x="825" y="1253"/>
                  </a:lnTo>
                  <a:lnTo>
                    <a:pt x="815" y="1232"/>
                  </a:lnTo>
                  <a:lnTo>
                    <a:pt x="799" y="1217"/>
                  </a:lnTo>
                  <a:lnTo>
                    <a:pt x="780" y="1208"/>
                  </a:lnTo>
                  <a:lnTo>
                    <a:pt x="758" y="1204"/>
                  </a:lnTo>
                  <a:close/>
                  <a:moveTo>
                    <a:pt x="644" y="364"/>
                  </a:moveTo>
                  <a:lnTo>
                    <a:pt x="644" y="931"/>
                  </a:lnTo>
                  <a:lnTo>
                    <a:pt x="642" y="950"/>
                  </a:lnTo>
                  <a:lnTo>
                    <a:pt x="635" y="968"/>
                  </a:lnTo>
                  <a:lnTo>
                    <a:pt x="601" y="1040"/>
                  </a:lnTo>
                  <a:lnTo>
                    <a:pt x="1015" y="1040"/>
                  </a:lnTo>
                  <a:lnTo>
                    <a:pt x="981" y="968"/>
                  </a:lnTo>
                  <a:lnTo>
                    <a:pt x="974" y="950"/>
                  </a:lnTo>
                  <a:lnTo>
                    <a:pt x="972" y="931"/>
                  </a:lnTo>
                  <a:lnTo>
                    <a:pt x="972" y="364"/>
                  </a:lnTo>
                  <a:lnTo>
                    <a:pt x="644" y="364"/>
                  </a:lnTo>
                  <a:close/>
                  <a:moveTo>
                    <a:pt x="453" y="0"/>
                  </a:moveTo>
                  <a:lnTo>
                    <a:pt x="1164" y="0"/>
                  </a:lnTo>
                  <a:lnTo>
                    <a:pt x="1187" y="4"/>
                  </a:lnTo>
                  <a:lnTo>
                    <a:pt x="1208" y="15"/>
                  </a:lnTo>
                  <a:lnTo>
                    <a:pt x="1225" y="31"/>
                  </a:lnTo>
                  <a:lnTo>
                    <a:pt x="1236" y="51"/>
                  </a:lnTo>
                  <a:lnTo>
                    <a:pt x="1238" y="75"/>
                  </a:lnTo>
                  <a:lnTo>
                    <a:pt x="1238" y="289"/>
                  </a:lnTo>
                  <a:lnTo>
                    <a:pt x="1236" y="313"/>
                  </a:lnTo>
                  <a:lnTo>
                    <a:pt x="1225" y="334"/>
                  </a:lnTo>
                  <a:lnTo>
                    <a:pt x="1208" y="350"/>
                  </a:lnTo>
                  <a:lnTo>
                    <a:pt x="1187" y="361"/>
                  </a:lnTo>
                  <a:lnTo>
                    <a:pt x="1164" y="364"/>
                  </a:lnTo>
                  <a:lnTo>
                    <a:pt x="1144" y="364"/>
                  </a:lnTo>
                  <a:lnTo>
                    <a:pt x="1144" y="911"/>
                  </a:lnTo>
                  <a:lnTo>
                    <a:pt x="1609" y="1873"/>
                  </a:lnTo>
                  <a:lnTo>
                    <a:pt x="1615" y="1894"/>
                  </a:lnTo>
                  <a:lnTo>
                    <a:pt x="1617" y="1916"/>
                  </a:lnTo>
                  <a:lnTo>
                    <a:pt x="1613" y="1936"/>
                  </a:lnTo>
                  <a:lnTo>
                    <a:pt x="1603" y="1956"/>
                  </a:lnTo>
                  <a:lnTo>
                    <a:pt x="1590" y="1973"/>
                  </a:lnTo>
                  <a:lnTo>
                    <a:pt x="1572" y="1986"/>
                  </a:lnTo>
                  <a:lnTo>
                    <a:pt x="1553" y="1995"/>
                  </a:lnTo>
                  <a:lnTo>
                    <a:pt x="1531" y="1997"/>
                  </a:lnTo>
                  <a:lnTo>
                    <a:pt x="85" y="1997"/>
                  </a:lnTo>
                  <a:lnTo>
                    <a:pt x="64" y="1995"/>
                  </a:lnTo>
                  <a:lnTo>
                    <a:pt x="45" y="1986"/>
                  </a:lnTo>
                  <a:lnTo>
                    <a:pt x="27" y="1973"/>
                  </a:lnTo>
                  <a:lnTo>
                    <a:pt x="13" y="1956"/>
                  </a:lnTo>
                  <a:lnTo>
                    <a:pt x="4" y="1936"/>
                  </a:lnTo>
                  <a:lnTo>
                    <a:pt x="0" y="1916"/>
                  </a:lnTo>
                  <a:lnTo>
                    <a:pt x="1" y="1894"/>
                  </a:lnTo>
                  <a:lnTo>
                    <a:pt x="8" y="1873"/>
                  </a:lnTo>
                  <a:lnTo>
                    <a:pt x="472" y="911"/>
                  </a:lnTo>
                  <a:lnTo>
                    <a:pt x="472" y="364"/>
                  </a:lnTo>
                  <a:lnTo>
                    <a:pt x="453" y="364"/>
                  </a:lnTo>
                  <a:lnTo>
                    <a:pt x="428" y="361"/>
                  </a:lnTo>
                  <a:lnTo>
                    <a:pt x="408" y="350"/>
                  </a:lnTo>
                  <a:lnTo>
                    <a:pt x="392" y="334"/>
                  </a:lnTo>
                  <a:lnTo>
                    <a:pt x="381" y="313"/>
                  </a:lnTo>
                  <a:lnTo>
                    <a:pt x="378" y="289"/>
                  </a:lnTo>
                  <a:lnTo>
                    <a:pt x="378" y="75"/>
                  </a:lnTo>
                  <a:lnTo>
                    <a:pt x="381" y="51"/>
                  </a:lnTo>
                  <a:lnTo>
                    <a:pt x="392" y="31"/>
                  </a:lnTo>
                  <a:lnTo>
                    <a:pt x="408" y="15"/>
                  </a:lnTo>
                  <a:lnTo>
                    <a:pt x="428" y="4"/>
                  </a:lnTo>
                  <a:lnTo>
                    <a:pt x="4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0" name="Freeform 988"/>
            <p:cNvSpPr>
              <a:spLocks noEditPoints="1"/>
            </p:cNvSpPr>
            <p:nvPr/>
          </p:nvSpPr>
          <p:spPr bwMode="auto">
            <a:xfrm>
              <a:off x="-2695" y="1785"/>
              <a:ext cx="1495" cy="1035"/>
            </a:xfrm>
            <a:custGeom>
              <a:avLst/>
              <a:gdLst>
                <a:gd name="T0" fmla="*/ 1105 w 2989"/>
                <a:gd name="T1" fmla="*/ 808 h 2070"/>
                <a:gd name="T2" fmla="*/ 1093 w 2989"/>
                <a:gd name="T3" fmla="*/ 851 h 2070"/>
                <a:gd name="T4" fmla="*/ 655 w 2989"/>
                <a:gd name="T5" fmla="*/ 983 h 2070"/>
                <a:gd name="T6" fmla="*/ 1311 w 2989"/>
                <a:gd name="T7" fmla="*/ 983 h 2070"/>
                <a:gd name="T8" fmla="*/ 1252 w 2989"/>
                <a:gd name="T9" fmla="*/ 897 h 2070"/>
                <a:gd name="T10" fmla="*/ 1218 w 2989"/>
                <a:gd name="T11" fmla="*/ 863 h 2070"/>
                <a:gd name="T12" fmla="*/ 1197 w 2989"/>
                <a:gd name="T13" fmla="*/ 851 h 2070"/>
                <a:gd name="T14" fmla="*/ 1176 w 2989"/>
                <a:gd name="T15" fmla="*/ 823 h 2070"/>
                <a:gd name="T16" fmla="*/ 1137 w 2989"/>
                <a:gd name="T17" fmla="*/ 796 h 2070"/>
                <a:gd name="T18" fmla="*/ 1352 w 2989"/>
                <a:gd name="T19" fmla="*/ 15 h 2070"/>
                <a:gd name="T20" fmla="*/ 1572 w 2989"/>
                <a:gd name="T21" fmla="*/ 147 h 2070"/>
                <a:gd name="T22" fmla="*/ 1752 w 2989"/>
                <a:gd name="T23" fmla="*/ 207 h 2070"/>
                <a:gd name="T24" fmla="*/ 1919 w 2989"/>
                <a:gd name="T25" fmla="*/ 576 h 2070"/>
                <a:gd name="T26" fmla="*/ 2087 w 2989"/>
                <a:gd name="T27" fmla="*/ 207 h 2070"/>
                <a:gd name="T28" fmla="*/ 2267 w 2989"/>
                <a:gd name="T29" fmla="*/ 147 h 2070"/>
                <a:gd name="T30" fmla="*/ 2487 w 2989"/>
                <a:gd name="T31" fmla="*/ 15 h 2070"/>
                <a:gd name="T32" fmla="*/ 2546 w 2989"/>
                <a:gd name="T33" fmla="*/ 1 h 2070"/>
                <a:gd name="T34" fmla="*/ 2614 w 2989"/>
                <a:gd name="T35" fmla="*/ 34 h 2070"/>
                <a:gd name="T36" fmla="*/ 2773 w 2989"/>
                <a:gd name="T37" fmla="*/ 120 h 2070"/>
                <a:gd name="T38" fmla="*/ 2895 w 2989"/>
                <a:gd name="T39" fmla="*/ 289 h 2070"/>
                <a:gd name="T40" fmla="*/ 2921 w 2989"/>
                <a:gd name="T41" fmla="*/ 391 h 2070"/>
                <a:gd name="T42" fmla="*/ 2989 w 2989"/>
                <a:gd name="T43" fmla="*/ 467 h 2070"/>
                <a:gd name="T44" fmla="*/ 2527 w 2989"/>
                <a:gd name="T45" fmla="*/ 1847 h 2070"/>
                <a:gd name="T46" fmla="*/ 2522 w 2989"/>
                <a:gd name="T47" fmla="*/ 1961 h 2070"/>
                <a:gd name="T48" fmla="*/ 2557 w 2989"/>
                <a:gd name="T49" fmla="*/ 2037 h 2070"/>
                <a:gd name="T50" fmla="*/ 2194 w 2989"/>
                <a:gd name="T51" fmla="*/ 2064 h 2070"/>
                <a:gd name="T52" fmla="*/ 1775 w 2989"/>
                <a:gd name="T53" fmla="*/ 2068 h 2070"/>
                <a:gd name="T54" fmla="*/ 1386 w 2989"/>
                <a:gd name="T55" fmla="*/ 2046 h 2070"/>
                <a:gd name="T56" fmla="*/ 1058 w 2989"/>
                <a:gd name="T57" fmla="*/ 2004 h 2070"/>
                <a:gd name="T58" fmla="*/ 784 w 2989"/>
                <a:gd name="T59" fmla="*/ 1946 h 2070"/>
                <a:gd name="T60" fmla="*/ 562 w 2989"/>
                <a:gd name="T61" fmla="*/ 1873 h 2070"/>
                <a:gd name="T62" fmla="*/ 385 w 2989"/>
                <a:gd name="T63" fmla="*/ 1796 h 2070"/>
                <a:gd name="T64" fmla="*/ 249 w 2989"/>
                <a:gd name="T65" fmla="*/ 1715 h 2070"/>
                <a:gd name="T66" fmla="*/ 150 w 2989"/>
                <a:gd name="T67" fmla="*/ 1637 h 2070"/>
                <a:gd name="T68" fmla="*/ 79 w 2989"/>
                <a:gd name="T69" fmla="*/ 1566 h 2070"/>
                <a:gd name="T70" fmla="*/ 35 w 2989"/>
                <a:gd name="T71" fmla="*/ 1508 h 2070"/>
                <a:gd name="T72" fmla="*/ 12 w 2989"/>
                <a:gd name="T73" fmla="*/ 1467 h 2070"/>
                <a:gd name="T74" fmla="*/ 3 w 2989"/>
                <a:gd name="T75" fmla="*/ 1448 h 2070"/>
                <a:gd name="T76" fmla="*/ 4 w 2989"/>
                <a:gd name="T77" fmla="*/ 1388 h 2070"/>
                <a:gd name="T78" fmla="*/ 27 w 2989"/>
                <a:gd name="T79" fmla="*/ 1269 h 2070"/>
                <a:gd name="T80" fmla="*/ 67 w 2989"/>
                <a:gd name="T81" fmla="*/ 1103 h 2070"/>
                <a:gd name="T82" fmla="*/ 125 w 2989"/>
                <a:gd name="T83" fmla="*/ 916 h 2070"/>
                <a:gd name="T84" fmla="*/ 203 w 2989"/>
                <a:gd name="T85" fmla="*/ 733 h 2070"/>
                <a:gd name="T86" fmla="*/ 302 w 2989"/>
                <a:gd name="T87" fmla="*/ 581 h 2070"/>
                <a:gd name="T88" fmla="*/ 408 w 2989"/>
                <a:gd name="T89" fmla="*/ 491 h 2070"/>
                <a:gd name="T90" fmla="*/ 527 w 2989"/>
                <a:gd name="T91" fmla="*/ 418 h 2070"/>
                <a:gd name="T92" fmla="*/ 683 w 2989"/>
                <a:gd name="T93" fmla="*/ 330 h 2070"/>
                <a:gd name="T94" fmla="*/ 859 w 2989"/>
                <a:gd name="T95" fmla="*/ 233 h 2070"/>
                <a:gd name="T96" fmla="*/ 1035 w 2989"/>
                <a:gd name="T97" fmla="*/ 137 h 2070"/>
                <a:gd name="T98" fmla="*/ 1190 w 2989"/>
                <a:gd name="T99" fmla="*/ 53 h 2070"/>
                <a:gd name="T100" fmla="*/ 1293 w 2989"/>
                <a:gd name="T101" fmla="*/ 1 h 2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89" h="2070">
                  <a:moveTo>
                    <a:pt x="1137" y="796"/>
                  </a:moveTo>
                  <a:lnTo>
                    <a:pt x="1119" y="800"/>
                  </a:lnTo>
                  <a:lnTo>
                    <a:pt x="1105" y="808"/>
                  </a:lnTo>
                  <a:lnTo>
                    <a:pt x="1096" y="823"/>
                  </a:lnTo>
                  <a:lnTo>
                    <a:pt x="1093" y="840"/>
                  </a:lnTo>
                  <a:lnTo>
                    <a:pt x="1093" y="851"/>
                  </a:lnTo>
                  <a:lnTo>
                    <a:pt x="1075" y="851"/>
                  </a:lnTo>
                  <a:lnTo>
                    <a:pt x="1075" y="983"/>
                  </a:lnTo>
                  <a:lnTo>
                    <a:pt x="655" y="983"/>
                  </a:lnTo>
                  <a:lnTo>
                    <a:pt x="655" y="1122"/>
                  </a:lnTo>
                  <a:lnTo>
                    <a:pt x="1311" y="1122"/>
                  </a:lnTo>
                  <a:lnTo>
                    <a:pt x="1311" y="983"/>
                  </a:lnTo>
                  <a:lnTo>
                    <a:pt x="1255" y="983"/>
                  </a:lnTo>
                  <a:lnTo>
                    <a:pt x="1255" y="913"/>
                  </a:lnTo>
                  <a:lnTo>
                    <a:pt x="1252" y="897"/>
                  </a:lnTo>
                  <a:lnTo>
                    <a:pt x="1244" y="882"/>
                  </a:lnTo>
                  <a:lnTo>
                    <a:pt x="1233" y="871"/>
                  </a:lnTo>
                  <a:lnTo>
                    <a:pt x="1218" y="863"/>
                  </a:lnTo>
                  <a:lnTo>
                    <a:pt x="1202" y="860"/>
                  </a:lnTo>
                  <a:lnTo>
                    <a:pt x="1197" y="860"/>
                  </a:lnTo>
                  <a:lnTo>
                    <a:pt x="1197" y="851"/>
                  </a:lnTo>
                  <a:lnTo>
                    <a:pt x="1180" y="851"/>
                  </a:lnTo>
                  <a:lnTo>
                    <a:pt x="1180" y="840"/>
                  </a:lnTo>
                  <a:lnTo>
                    <a:pt x="1176" y="823"/>
                  </a:lnTo>
                  <a:lnTo>
                    <a:pt x="1167" y="808"/>
                  </a:lnTo>
                  <a:lnTo>
                    <a:pt x="1153" y="800"/>
                  </a:lnTo>
                  <a:lnTo>
                    <a:pt x="1137" y="796"/>
                  </a:lnTo>
                  <a:close/>
                  <a:moveTo>
                    <a:pt x="1314" y="0"/>
                  </a:moveTo>
                  <a:lnTo>
                    <a:pt x="1334" y="4"/>
                  </a:lnTo>
                  <a:lnTo>
                    <a:pt x="1352" y="15"/>
                  </a:lnTo>
                  <a:lnTo>
                    <a:pt x="1423" y="66"/>
                  </a:lnTo>
                  <a:lnTo>
                    <a:pt x="1496" y="110"/>
                  </a:lnTo>
                  <a:lnTo>
                    <a:pt x="1572" y="147"/>
                  </a:lnTo>
                  <a:lnTo>
                    <a:pt x="1650" y="176"/>
                  </a:lnTo>
                  <a:lnTo>
                    <a:pt x="1730" y="197"/>
                  </a:lnTo>
                  <a:lnTo>
                    <a:pt x="1752" y="207"/>
                  </a:lnTo>
                  <a:lnTo>
                    <a:pt x="1770" y="222"/>
                  </a:lnTo>
                  <a:lnTo>
                    <a:pt x="1782" y="241"/>
                  </a:lnTo>
                  <a:lnTo>
                    <a:pt x="1919" y="576"/>
                  </a:lnTo>
                  <a:lnTo>
                    <a:pt x="2058" y="241"/>
                  </a:lnTo>
                  <a:lnTo>
                    <a:pt x="2069" y="222"/>
                  </a:lnTo>
                  <a:lnTo>
                    <a:pt x="2087" y="207"/>
                  </a:lnTo>
                  <a:lnTo>
                    <a:pt x="2109" y="197"/>
                  </a:lnTo>
                  <a:lnTo>
                    <a:pt x="2189" y="176"/>
                  </a:lnTo>
                  <a:lnTo>
                    <a:pt x="2267" y="147"/>
                  </a:lnTo>
                  <a:lnTo>
                    <a:pt x="2343" y="110"/>
                  </a:lnTo>
                  <a:lnTo>
                    <a:pt x="2416" y="66"/>
                  </a:lnTo>
                  <a:lnTo>
                    <a:pt x="2487" y="15"/>
                  </a:lnTo>
                  <a:lnTo>
                    <a:pt x="2505" y="4"/>
                  </a:lnTo>
                  <a:lnTo>
                    <a:pt x="2525" y="0"/>
                  </a:lnTo>
                  <a:lnTo>
                    <a:pt x="2546" y="1"/>
                  </a:lnTo>
                  <a:lnTo>
                    <a:pt x="2566" y="8"/>
                  </a:lnTo>
                  <a:lnTo>
                    <a:pt x="2570" y="11"/>
                  </a:lnTo>
                  <a:lnTo>
                    <a:pt x="2614" y="34"/>
                  </a:lnTo>
                  <a:lnTo>
                    <a:pt x="2661" y="60"/>
                  </a:lnTo>
                  <a:lnTo>
                    <a:pt x="2716" y="88"/>
                  </a:lnTo>
                  <a:lnTo>
                    <a:pt x="2773" y="120"/>
                  </a:lnTo>
                  <a:lnTo>
                    <a:pt x="2833" y="151"/>
                  </a:lnTo>
                  <a:lnTo>
                    <a:pt x="2895" y="185"/>
                  </a:lnTo>
                  <a:lnTo>
                    <a:pt x="2895" y="289"/>
                  </a:lnTo>
                  <a:lnTo>
                    <a:pt x="2898" y="326"/>
                  </a:lnTo>
                  <a:lnTo>
                    <a:pt x="2908" y="360"/>
                  </a:lnTo>
                  <a:lnTo>
                    <a:pt x="2921" y="391"/>
                  </a:lnTo>
                  <a:lnTo>
                    <a:pt x="2940" y="420"/>
                  </a:lnTo>
                  <a:lnTo>
                    <a:pt x="2964" y="446"/>
                  </a:lnTo>
                  <a:lnTo>
                    <a:pt x="2989" y="467"/>
                  </a:lnTo>
                  <a:lnTo>
                    <a:pt x="2989" y="879"/>
                  </a:lnTo>
                  <a:lnTo>
                    <a:pt x="2540" y="1812"/>
                  </a:lnTo>
                  <a:lnTo>
                    <a:pt x="2527" y="1847"/>
                  </a:lnTo>
                  <a:lnTo>
                    <a:pt x="2518" y="1886"/>
                  </a:lnTo>
                  <a:lnTo>
                    <a:pt x="2518" y="1924"/>
                  </a:lnTo>
                  <a:lnTo>
                    <a:pt x="2522" y="1961"/>
                  </a:lnTo>
                  <a:lnTo>
                    <a:pt x="2535" y="1997"/>
                  </a:lnTo>
                  <a:lnTo>
                    <a:pt x="2552" y="2031"/>
                  </a:lnTo>
                  <a:lnTo>
                    <a:pt x="2557" y="2037"/>
                  </a:lnTo>
                  <a:lnTo>
                    <a:pt x="2442" y="2048"/>
                  </a:lnTo>
                  <a:lnTo>
                    <a:pt x="2321" y="2057"/>
                  </a:lnTo>
                  <a:lnTo>
                    <a:pt x="2194" y="2064"/>
                  </a:lnTo>
                  <a:lnTo>
                    <a:pt x="2061" y="2068"/>
                  </a:lnTo>
                  <a:lnTo>
                    <a:pt x="1919" y="2070"/>
                  </a:lnTo>
                  <a:lnTo>
                    <a:pt x="1775" y="2068"/>
                  </a:lnTo>
                  <a:lnTo>
                    <a:pt x="1639" y="2064"/>
                  </a:lnTo>
                  <a:lnTo>
                    <a:pt x="1508" y="2057"/>
                  </a:lnTo>
                  <a:lnTo>
                    <a:pt x="1386" y="2046"/>
                  </a:lnTo>
                  <a:lnTo>
                    <a:pt x="1270" y="2036"/>
                  </a:lnTo>
                  <a:lnTo>
                    <a:pt x="1160" y="2021"/>
                  </a:lnTo>
                  <a:lnTo>
                    <a:pt x="1058" y="2004"/>
                  </a:lnTo>
                  <a:lnTo>
                    <a:pt x="960" y="1986"/>
                  </a:lnTo>
                  <a:lnTo>
                    <a:pt x="870" y="1966"/>
                  </a:lnTo>
                  <a:lnTo>
                    <a:pt x="784" y="1946"/>
                  </a:lnTo>
                  <a:lnTo>
                    <a:pt x="705" y="1922"/>
                  </a:lnTo>
                  <a:lnTo>
                    <a:pt x="630" y="1898"/>
                  </a:lnTo>
                  <a:lnTo>
                    <a:pt x="562" y="1873"/>
                  </a:lnTo>
                  <a:lnTo>
                    <a:pt x="498" y="1849"/>
                  </a:lnTo>
                  <a:lnTo>
                    <a:pt x="440" y="1821"/>
                  </a:lnTo>
                  <a:lnTo>
                    <a:pt x="385" y="1796"/>
                  </a:lnTo>
                  <a:lnTo>
                    <a:pt x="336" y="1768"/>
                  </a:lnTo>
                  <a:lnTo>
                    <a:pt x="291" y="1741"/>
                  </a:lnTo>
                  <a:lnTo>
                    <a:pt x="249" y="1715"/>
                  </a:lnTo>
                  <a:lnTo>
                    <a:pt x="212" y="1688"/>
                  </a:lnTo>
                  <a:lnTo>
                    <a:pt x="180" y="1662"/>
                  </a:lnTo>
                  <a:lnTo>
                    <a:pt x="150" y="1637"/>
                  </a:lnTo>
                  <a:lnTo>
                    <a:pt x="123" y="1613"/>
                  </a:lnTo>
                  <a:lnTo>
                    <a:pt x="99" y="1588"/>
                  </a:lnTo>
                  <a:lnTo>
                    <a:pt x="79" y="1566"/>
                  </a:lnTo>
                  <a:lnTo>
                    <a:pt x="63" y="1546"/>
                  </a:lnTo>
                  <a:lnTo>
                    <a:pt x="48" y="1526"/>
                  </a:lnTo>
                  <a:lnTo>
                    <a:pt x="35" y="1508"/>
                  </a:lnTo>
                  <a:lnTo>
                    <a:pt x="26" y="1493"/>
                  </a:lnTo>
                  <a:lnTo>
                    <a:pt x="18" y="1479"/>
                  </a:lnTo>
                  <a:lnTo>
                    <a:pt x="12" y="1467"/>
                  </a:lnTo>
                  <a:lnTo>
                    <a:pt x="7" y="1459"/>
                  </a:lnTo>
                  <a:lnTo>
                    <a:pt x="4" y="1452"/>
                  </a:lnTo>
                  <a:lnTo>
                    <a:pt x="3" y="1448"/>
                  </a:lnTo>
                  <a:lnTo>
                    <a:pt x="0" y="1430"/>
                  </a:lnTo>
                  <a:lnTo>
                    <a:pt x="0" y="1412"/>
                  </a:lnTo>
                  <a:lnTo>
                    <a:pt x="4" y="1388"/>
                  </a:lnTo>
                  <a:lnTo>
                    <a:pt x="10" y="1355"/>
                  </a:lnTo>
                  <a:lnTo>
                    <a:pt x="18" y="1316"/>
                  </a:lnTo>
                  <a:lnTo>
                    <a:pt x="27" y="1269"/>
                  </a:lnTo>
                  <a:lnTo>
                    <a:pt x="38" y="1217"/>
                  </a:lnTo>
                  <a:lnTo>
                    <a:pt x="52" y="1161"/>
                  </a:lnTo>
                  <a:lnTo>
                    <a:pt x="67" y="1103"/>
                  </a:lnTo>
                  <a:lnTo>
                    <a:pt x="84" y="1041"/>
                  </a:lnTo>
                  <a:lnTo>
                    <a:pt x="103" y="979"/>
                  </a:lnTo>
                  <a:lnTo>
                    <a:pt x="125" y="916"/>
                  </a:lnTo>
                  <a:lnTo>
                    <a:pt x="148" y="853"/>
                  </a:lnTo>
                  <a:lnTo>
                    <a:pt x="174" y="792"/>
                  </a:lnTo>
                  <a:lnTo>
                    <a:pt x="203" y="733"/>
                  </a:lnTo>
                  <a:lnTo>
                    <a:pt x="233" y="677"/>
                  </a:lnTo>
                  <a:lnTo>
                    <a:pt x="267" y="627"/>
                  </a:lnTo>
                  <a:lnTo>
                    <a:pt x="302" y="581"/>
                  </a:lnTo>
                  <a:lnTo>
                    <a:pt x="339" y="541"/>
                  </a:lnTo>
                  <a:lnTo>
                    <a:pt x="380" y="510"/>
                  </a:lnTo>
                  <a:lnTo>
                    <a:pt x="408" y="491"/>
                  </a:lnTo>
                  <a:lnTo>
                    <a:pt x="442" y="469"/>
                  </a:lnTo>
                  <a:lnTo>
                    <a:pt x="482" y="446"/>
                  </a:lnTo>
                  <a:lnTo>
                    <a:pt x="527" y="418"/>
                  </a:lnTo>
                  <a:lnTo>
                    <a:pt x="576" y="391"/>
                  </a:lnTo>
                  <a:lnTo>
                    <a:pt x="629" y="361"/>
                  </a:lnTo>
                  <a:lnTo>
                    <a:pt x="683" y="330"/>
                  </a:lnTo>
                  <a:lnTo>
                    <a:pt x="742" y="297"/>
                  </a:lnTo>
                  <a:lnTo>
                    <a:pt x="800" y="266"/>
                  </a:lnTo>
                  <a:lnTo>
                    <a:pt x="859" y="233"/>
                  </a:lnTo>
                  <a:lnTo>
                    <a:pt x="919" y="200"/>
                  </a:lnTo>
                  <a:lnTo>
                    <a:pt x="977" y="167"/>
                  </a:lnTo>
                  <a:lnTo>
                    <a:pt x="1035" y="137"/>
                  </a:lnTo>
                  <a:lnTo>
                    <a:pt x="1089" y="107"/>
                  </a:lnTo>
                  <a:lnTo>
                    <a:pt x="1141" y="79"/>
                  </a:lnTo>
                  <a:lnTo>
                    <a:pt x="1190" y="53"/>
                  </a:lnTo>
                  <a:lnTo>
                    <a:pt x="1233" y="30"/>
                  </a:lnTo>
                  <a:lnTo>
                    <a:pt x="1273" y="8"/>
                  </a:lnTo>
                  <a:lnTo>
                    <a:pt x="1293" y="1"/>
                  </a:lnTo>
                  <a:lnTo>
                    <a:pt x="1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" name="Freeform 989"/>
            <p:cNvSpPr/>
            <p:nvPr/>
          </p:nvSpPr>
          <p:spPr bwMode="auto">
            <a:xfrm>
              <a:off x="-2097" y="2231"/>
              <a:ext cx="13" cy="45"/>
            </a:xfrm>
            <a:custGeom>
              <a:avLst/>
              <a:gdLst>
                <a:gd name="T0" fmla="*/ 5 w 25"/>
                <a:gd name="T1" fmla="*/ 0 h 90"/>
                <a:gd name="T2" fmla="*/ 10 w 25"/>
                <a:gd name="T3" fmla="*/ 1 h 90"/>
                <a:gd name="T4" fmla="*/ 16 w 25"/>
                <a:gd name="T5" fmla="*/ 4 h 90"/>
                <a:gd name="T6" fmla="*/ 21 w 25"/>
                <a:gd name="T7" fmla="*/ 9 h 90"/>
                <a:gd name="T8" fmla="*/ 24 w 25"/>
                <a:gd name="T9" fmla="*/ 15 h 90"/>
                <a:gd name="T10" fmla="*/ 25 w 25"/>
                <a:gd name="T11" fmla="*/ 20 h 90"/>
                <a:gd name="T12" fmla="*/ 25 w 25"/>
                <a:gd name="T13" fmla="*/ 90 h 90"/>
                <a:gd name="T14" fmla="*/ 0 w 25"/>
                <a:gd name="T15" fmla="*/ 90 h 90"/>
                <a:gd name="T16" fmla="*/ 0 w 25"/>
                <a:gd name="T17" fmla="*/ 1 h 90"/>
                <a:gd name="T18" fmla="*/ 5 w 2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90">
                  <a:moveTo>
                    <a:pt x="5" y="0"/>
                  </a:moveTo>
                  <a:lnTo>
                    <a:pt x="10" y="1"/>
                  </a:lnTo>
                  <a:lnTo>
                    <a:pt x="16" y="4"/>
                  </a:lnTo>
                  <a:lnTo>
                    <a:pt x="21" y="9"/>
                  </a:lnTo>
                  <a:lnTo>
                    <a:pt x="24" y="15"/>
                  </a:lnTo>
                  <a:lnTo>
                    <a:pt x="25" y="20"/>
                  </a:lnTo>
                  <a:lnTo>
                    <a:pt x="25" y="90"/>
                  </a:lnTo>
                  <a:lnTo>
                    <a:pt x="0" y="90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12" name="Oval 194"/>
          <p:cNvSpPr/>
          <p:nvPr/>
        </p:nvSpPr>
        <p:spPr>
          <a:xfrm>
            <a:off x="4980357" y="3441837"/>
            <a:ext cx="752053" cy="752053"/>
          </a:xfrm>
          <a:prstGeom prst="ellipse">
            <a:avLst/>
          </a:prstGeom>
          <a:solidFill>
            <a:srgbClr val="EC6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3" name="Freeform 1171"/>
          <p:cNvSpPr/>
          <p:nvPr/>
        </p:nvSpPr>
        <p:spPr bwMode="auto">
          <a:xfrm>
            <a:off x="5163311" y="3692999"/>
            <a:ext cx="384167" cy="288094"/>
          </a:xfrm>
          <a:custGeom>
            <a:avLst/>
            <a:gdLst>
              <a:gd name="T0" fmla="*/ 6189 w 6231"/>
              <a:gd name="T1" fmla="*/ 0 h 4673"/>
              <a:gd name="T2" fmla="*/ 6206 w 6231"/>
              <a:gd name="T3" fmla="*/ 6 h 4673"/>
              <a:gd name="T4" fmla="*/ 6219 w 6231"/>
              <a:gd name="T5" fmla="*/ 17 h 4673"/>
              <a:gd name="T6" fmla="*/ 6229 w 6231"/>
              <a:gd name="T7" fmla="*/ 34 h 4673"/>
              <a:gd name="T8" fmla="*/ 6231 w 6231"/>
              <a:gd name="T9" fmla="*/ 53 h 4673"/>
              <a:gd name="T10" fmla="*/ 6223 w 6231"/>
              <a:gd name="T11" fmla="*/ 72 h 4673"/>
              <a:gd name="T12" fmla="*/ 3477 w 6231"/>
              <a:gd name="T13" fmla="*/ 4603 h 4673"/>
              <a:gd name="T14" fmla="*/ 3455 w 6231"/>
              <a:gd name="T15" fmla="*/ 4631 h 4673"/>
              <a:gd name="T16" fmla="*/ 3428 w 6231"/>
              <a:gd name="T17" fmla="*/ 4652 h 4673"/>
              <a:gd name="T18" fmla="*/ 3398 w 6231"/>
              <a:gd name="T19" fmla="*/ 4665 h 4673"/>
              <a:gd name="T20" fmla="*/ 3366 w 6231"/>
              <a:gd name="T21" fmla="*/ 4673 h 4673"/>
              <a:gd name="T22" fmla="*/ 3332 w 6231"/>
              <a:gd name="T23" fmla="*/ 4673 h 4673"/>
              <a:gd name="T24" fmla="*/ 3300 w 6231"/>
              <a:gd name="T25" fmla="*/ 4664 h 4673"/>
              <a:gd name="T26" fmla="*/ 3269 w 6231"/>
              <a:gd name="T27" fmla="*/ 4648 h 4673"/>
              <a:gd name="T28" fmla="*/ 2513 w 6231"/>
              <a:gd name="T29" fmla="*/ 4132 h 4673"/>
              <a:gd name="T30" fmla="*/ 1745 w 6231"/>
              <a:gd name="T31" fmla="*/ 4641 h 4673"/>
              <a:gd name="T32" fmla="*/ 1717 w 6231"/>
              <a:gd name="T33" fmla="*/ 4654 h 4673"/>
              <a:gd name="T34" fmla="*/ 1690 w 6231"/>
              <a:gd name="T35" fmla="*/ 4656 h 4673"/>
              <a:gd name="T36" fmla="*/ 1664 w 6231"/>
              <a:gd name="T37" fmla="*/ 4650 h 4673"/>
              <a:gd name="T38" fmla="*/ 1639 w 6231"/>
              <a:gd name="T39" fmla="*/ 4639 h 4673"/>
              <a:gd name="T40" fmla="*/ 1621 w 6231"/>
              <a:gd name="T41" fmla="*/ 4618 h 4673"/>
              <a:gd name="T42" fmla="*/ 1609 w 6231"/>
              <a:gd name="T43" fmla="*/ 4595 h 4673"/>
              <a:gd name="T44" fmla="*/ 1603 w 6231"/>
              <a:gd name="T45" fmla="*/ 4565 h 4673"/>
              <a:gd name="T46" fmla="*/ 1603 w 6231"/>
              <a:gd name="T47" fmla="*/ 3511 h 4673"/>
              <a:gd name="T48" fmla="*/ 5090 w 6231"/>
              <a:gd name="T49" fmla="*/ 905 h 4673"/>
              <a:gd name="T50" fmla="*/ 972 w 6231"/>
              <a:gd name="T51" fmla="*/ 3077 h 4673"/>
              <a:gd name="T52" fmla="*/ 64 w 6231"/>
              <a:gd name="T53" fmla="*/ 2459 h 4673"/>
              <a:gd name="T54" fmla="*/ 36 w 6231"/>
              <a:gd name="T55" fmla="*/ 2434 h 4673"/>
              <a:gd name="T56" fmla="*/ 15 w 6231"/>
              <a:gd name="T57" fmla="*/ 2404 h 4673"/>
              <a:gd name="T58" fmla="*/ 4 w 6231"/>
              <a:gd name="T59" fmla="*/ 2370 h 4673"/>
              <a:gd name="T60" fmla="*/ 0 w 6231"/>
              <a:gd name="T61" fmla="*/ 2335 h 4673"/>
              <a:gd name="T62" fmla="*/ 0 w 6231"/>
              <a:gd name="T63" fmla="*/ 2335 h 4673"/>
              <a:gd name="T64" fmla="*/ 4 w 6231"/>
              <a:gd name="T65" fmla="*/ 2301 h 4673"/>
              <a:gd name="T66" fmla="*/ 17 w 6231"/>
              <a:gd name="T67" fmla="*/ 2269 h 4673"/>
              <a:gd name="T68" fmla="*/ 36 w 6231"/>
              <a:gd name="T69" fmla="*/ 2241 h 4673"/>
              <a:gd name="T70" fmla="*/ 62 w 6231"/>
              <a:gd name="T71" fmla="*/ 2216 h 4673"/>
              <a:gd name="T72" fmla="*/ 96 w 6231"/>
              <a:gd name="T73" fmla="*/ 2199 h 4673"/>
              <a:gd name="T74" fmla="*/ 6168 w 6231"/>
              <a:gd name="T75" fmla="*/ 4 h 4673"/>
              <a:gd name="T76" fmla="*/ 6189 w 6231"/>
              <a:gd name="T77" fmla="*/ 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31" h="4673">
                <a:moveTo>
                  <a:pt x="6189" y="0"/>
                </a:moveTo>
                <a:lnTo>
                  <a:pt x="6206" y="6"/>
                </a:lnTo>
                <a:lnTo>
                  <a:pt x="6219" y="17"/>
                </a:lnTo>
                <a:lnTo>
                  <a:pt x="6229" y="34"/>
                </a:lnTo>
                <a:lnTo>
                  <a:pt x="6231" y="53"/>
                </a:lnTo>
                <a:lnTo>
                  <a:pt x="6223" y="72"/>
                </a:lnTo>
                <a:lnTo>
                  <a:pt x="3477" y="4603"/>
                </a:lnTo>
                <a:lnTo>
                  <a:pt x="3455" y="4631"/>
                </a:lnTo>
                <a:lnTo>
                  <a:pt x="3428" y="4652"/>
                </a:lnTo>
                <a:lnTo>
                  <a:pt x="3398" y="4665"/>
                </a:lnTo>
                <a:lnTo>
                  <a:pt x="3366" y="4673"/>
                </a:lnTo>
                <a:lnTo>
                  <a:pt x="3332" y="4673"/>
                </a:lnTo>
                <a:lnTo>
                  <a:pt x="3300" y="4664"/>
                </a:lnTo>
                <a:lnTo>
                  <a:pt x="3269" y="4648"/>
                </a:lnTo>
                <a:lnTo>
                  <a:pt x="2513" y="4132"/>
                </a:lnTo>
                <a:lnTo>
                  <a:pt x="1745" y="4641"/>
                </a:lnTo>
                <a:lnTo>
                  <a:pt x="1717" y="4654"/>
                </a:lnTo>
                <a:lnTo>
                  <a:pt x="1690" y="4656"/>
                </a:lnTo>
                <a:lnTo>
                  <a:pt x="1664" y="4650"/>
                </a:lnTo>
                <a:lnTo>
                  <a:pt x="1639" y="4639"/>
                </a:lnTo>
                <a:lnTo>
                  <a:pt x="1621" y="4618"/>
                </a:lnTo>
                <a:lnTo>
                  <a:pt x="1609" y="4595"/>
                </a:lnTo>
                <a:lnTo>
                  <a:pt x="1603" y="4565"/>
                </a:lnTo>
                <a:lnTo>
                  <a:pt x="1603" y="3511"/>
                </a:lnTo>
                <a:lnTo>
                  <a:pt x="5090" y="905"/>
                </a:lnTo>
                <a:lnTo>
                  <a:pt x="972" y="3077"/>
                </a:lnTo>
                <a:lnTo>
                  <a:pt x="64" y="2459"/>
                </a:lnTo>
                <a:lnTo>
                  <a:pt x="36" y="2434"/>
                </a:lnTo>
                <a:lnTo>
                  <a:pt x="15" y="2404"/>
                </a:lnTo>
                <a:lnTo>
                  <a:pt x="4" y="2370"/>
                </a:lnTo>
                <a:lnTo>
                  <a:pt x="0" y="2335"/>
                </a:lnTo>
                <a:lnTo>
                  <a:pt x="0" y="2335"/>
                </a:lnTo>
                <a:lnTo>
                  <a:pt x="4" y="2301"/>
                </a:lnTo>
                <a:lnTo>
                  <a:pt x="17" y="2269"/>
                </a:lnTo>
                <a:lnTo>
                  <a:pt x="36" y="2241"/>
                </a:lnTo>
                <a:lnTo>
                  <a:pt x="62" y="2216"/>
                </a:lnTo>
                <a:lnTo>
                  <a:pt x="96" y="2199"/>
                </a:lnTo>
                <a:lnTo>
                  <a:pt x="6168" y="4"/>
                </a:lnTo>
                <a:lnTo>
                  <a:pt x="61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4" name="Oval 196"/>
          <p:cNvSpPr/>
          <p:nvPr/>
        </p:nvSpPr>
        <p:spPr>
          <a:xfrm>
            <a:off x="4987194" y="4789416"/>
            <a:ext cx="752053" cy="752053"/>
          </a:xfrm>
          <a:prstGeom prst="ellipse">
            <a:avLst/>
          </a:prstGeom>
          <a:solidFill>
            <a:srgbClr val="9E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5" name="Freeform 1233"/>
          <p:cNvSpPr>
            <a:spLocks noEditPoints="1"/>
          </p:cNvSpPr>
          <p:nvPr/>
        </p:nvSpPr>
        <p:spPr bwMode="auto">
          <a:xfrm>
            <a:off x="5206154" y="4981457"/>
            <a:ext cx="368195" cy="367970"/>
          </a:xfrm>
          <a:custGeom>
            <a:avLst/>
            <a:gdLst>
              <a:gd name="T0" fmla="*/ 4899 w 6560"/>
              <a:gd name="T1" fmla="*/ 4212 h 6556"/>
              <a:gd name="T2" fmla="*/ 5625 w 6560"/>
              <a:gd name="T3" fmla="*/ 4937 h 6556"/>
              <a:gd name="T4" fmla="*/ 5734 w 6560"/>
              <a:gd name="T5" fmla="*/ 5169 h 6556"/>
              <a:gd name="T6" fmla="*/ 5535 w 6560"/>
              <a:gd name="T7" fmla="*/ 5326 h 6556"/>
              <a:gd name="T8" fmla="*/ 4530 w 6560"/>
              <a:gd name="T9" fmla="*/ 5213 h 6556"/>
              <a:gd name="T10" fmla="*/ 4556 w 6560"/>
              <a:gd name="T11" fmla="*/ 4174 h 6556"/>
              <a:gd name="T12" fmla="*/ 4795 w 6560"/>
              <a:gd name="T13" fmla="*/ 3694 h 6556"/>
              <a:gd name="T14" fmla="*/ 4139 w 6560"/>
              <a:gd name="T15" fmla="*/ 3969 h 6556"/>
              <a:gd name="T16" fmla="*/ 3746 w 6560"/>
              <a:gd name="T17" fmla="*/ 4553 h 6556"/>
              <a:gd name="T18" fmla="*/ 3746 w 6560"/>
              <a:gd name="T19" fmla="*/ 5282 h 6556"/>
              <a:gd name="T20" fmla="*/ 4139 w 6560"/>
              <a:gd name="T21" fmla="*/ 5864 h 6556"/>
              <a:gd name="T22" fmla="*/ 4795 w 6560"/>
              <a:gd name="T23" fmla="*/ 6139 h 6556"/>
              <a:gd name="T24" fmla="*/ 5505 w 6560"/>
              <a:gd name="T25" fmla="*/ 5998 h 6556"/>
              <a:gd name="T26" fmla="*/ 6002 w 6560"/>
              <a:gd name="T27" fmla="*/ 5502 h 6556"/>
              <a:gd name="T28" fmla="*/ 6143 w 6560"/>
              <a:gd name="T29" fmla="*/ 4792 h 6556"/>
              <a:gd name="T30" fmla="*/ 5868 w 6560"/>
              <a:gd name="T31" fmla="*/ 4136 h 6556"/>
              <a:gd name="T32" fmla="*/ 5286 w 6560"/>
              <a:gd name="T33" fmla="*/ 3743 h 6556"/>
              <a:gd name="T34" fmla="*/ 2870 w 6560"/>
              <a:gd name="T35" fmla="*/ 4507 h 6556"/>
              <a:gd name="T36" fmla="*/ 820 w 6560"/>
              <a:gd name="T37" fmla="*/ 4507 h 6556"/>
              <a:gd name="T38" fmla="*/ 5463 w 6560"/>
              <a:gd name="T39" fmla="*/ 3371 h 6556"/>
              <a:gd name="T40" fmla="*/ 6125 w 6560"/>
              <a:gd name="T41" fmla="*/ 3805 h 6556"/>
              <a:gd name="T42" fmla="*/ 6506 w 6560"/>
              <a:gd name="T43" fmla="*/ 4503 h 6556"/>
              <a:gd name="T44" fmla="*/ 6506 w 6560"/>
              <a:gd name="T45" fmla="*/ 5330 h 6556"/>
              <a:gd name="T46" fmla="*/ 6125 w 6560"/>
              <a:gd name="T47" fmla="*/ 6028 h 6556"/>
              <a:gd name="T48" fmla="*/ 5463 w 6560"/>
              <a:gd name="T49" fmla="*/ 6464 h 6556"/>
              <a:gd name="T50" fmla="*/ 4639 w 6560"/>
              <a:gd name="T51" fmla="*/ 6532 h 6556"/>
              <a:gd name="T52" fmla="*/ 3909 w 6560"/>
              <a:gd name="T53" fmla="*/ 6207 h 6556"/>
              <a:gd name="T54" fmla="*/ 3423 w 6560"/>
              <a:gd name="T55" fmla="*/ 5585 h 6556"/>
              <a:gd name="T56" fmla="*/ 3285 w 6560"/>
              <a:gd name="T57" fmla="*/ 4776 h 6556"/>
              <a:gd name="T58" fmla="*/ 3550 w 6560"/>
              <a:gd name="T59" fmla="*/ 4015 h 6556"/>
              <a:gd name="T60" fmla="*/ 4131 w 6560"/>
              <a:gd name="T61" fmla="*/ 3480 h 6556"/>
              <a:gd name="T62" fmla="*/ 4921 w 6560"/>
              <a:gd name="T63" fmla="*/ 3279 h 6556"/>
              <a:gd name="T64" fmla="*/ 2050 w 6560"/>
              <a:gd name="T65" fmla="*/ 2460 h 6556"/>
              <a:gd name="T66" fmla="*/ 1640 w 6560"/>
              <a:gd name="T67" fmla="*/ 2460 h 6556"/>
              <a:gd name="T68" fmla="*/ 614 w 6560"/>
              <a:gd name="T69" fmla="*/ 1025 h 6556"/>
              <a:gd name="T70" fmla="*/ 784 w 6560"/>
              <a:gd name="T71" fmla="*/ 1355 h 6556"/>
              <a:gd name="T72" fmla="*/ 1155 w 6560"/>
              <a:gd name="T73" fmla="*/ 1413 h 6556"/>
              <a:gd name="T74" fmla="*/ 1414 w 6560"/>
              <a:gd name="T75" fmla="*/ 1154 h 6556"/>
              <a:gd name="T76" fmla="*/ 3899 w 6560"/>
              <a:gd name="T77" fmla="*/ 1090 h 6556"/>
              <a:gd name="T78" fmla="*/ 4117 w 6560"/>
              <a:gd name="T79" fmla="*/ 1389 h 6556"/>
              <a:gd name="T80" fmla="*/ 4494 w 6560"/>
              <a:gd name="T81" fmla="*/ 1389 h 6556"/>
              <a:gd name="T82" fmla="*/ 4709 w 6560"/>
              <a:gd name="T83" fmla="*/ 1090 h 6556"/>
              <a:gd name="T84" fmla="*/ 5090 w 6560"/>
              <a:gd name="T85" fmla="*/ 871 h 6556"/>
              <a:gd name="T86" fmla="*/ 5323 w 6560"/>
              <a:gd name="T87" fmla="*/ 1198 h 6556"/>
              <a:gd name="T88" fmla="*/ 411 w 6560"/>
              <a:gd name="T89" fmla="*/ 4876 h 6556"/>
              <a:gd name="T90" fmla="*/ 445 w 6560"/>
              <a:gd name="T91" fmla="*/ 5326 h 6556"/>
              <a:gd name="T92" fmla="*/ 86 w 6560"/>
              <a:gd name="T93" fmla="*/ 5143 h 6556"/>
              <a:gd name="T94" fmla="*/ 6 w 6560"/>
              <a:gd name="T95" fmla="*/ 1198 h 6556"/>
              <a:gd name="T96" fmla="*/ 239 w 6560"/>
              <a:gd name="T97" fmla="*/ 871 h 6556"/>
              <a:gd name="T98" fmla="*/ 4394 w 6560"/>
              <a:gd name="T99" fmla="*/ 22 h 6556"/>
              <a:gd name="T100" fmla="*/ 4510 w 6560"/>
              <a:gd name="T101" fmla="*/ 1025 h 6556"/>
              <a:gd name="T102" fmla="*/ 4352 w 6560"/>
              <a:gd name="T103" fmla="*/ 1224 h 6556"/>
              <a:gd name="T104" fmla="*/ 4121 w 6560"/>
              <a:gd name="T105" fmla="*/ 1114 h 6556"/>
              <a:gd name="T106" fmla="*/ 4145 w 6560"/>
              <a:gd name="T107" fmla="*/ 78 h 6556"/>
              <a:gd name="T108" fmla="*/ 1071 w 6560"/>
              <a:gd name="T109" fmla="*/ 6 h 6556"/>
              <a:gd name="T110" fmla="*/ 1231 w 6560"/>
              <a:gd name="T111" fmla="*/ 205 h 6556"/>
              <a:gd name="T112" fmla="*/ 1115 w 6560"/>
              <a:gd name="T113" fmla="*/ 1208 h 6556"/>
              <a:gd name="T114" fmla="*/ 866 w 6560"/>
              <a:gd name="T115" fmla="*/ 1152 h 6556"/>
              <a:gd name="T116" fmla="*/ 842 w 6560"/>
              <a:gd name="T117" fmla="*/ 116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560" h="6556">
                <a:moveTo>
                  <a:pt x="4715" y="4098"/>
                </a:moveTo>
                <a:lnTo>
                  <a:pt x="4761" y="4102"/>
                </a:lnTo>
                <a:lnTo>
                  <a:pt x="4805" y="4118"/>
                </a:lnTo>
                <a:lnTo>
                  <a:pt x="4843" y="4142"/>
                </a:lnTo>
                <a:lnTo>
                  <a:pt x="4875" y="4174"/>
                </a:lnTo>
                <a:lnTo>
                  <a:pt x="4899" y="4212"/>
                </a:lnTo>
                <a:lnTo>
                  <a:pt x="4915" y="4256"/>
                </a:lnTo>
                <a:lnTo>
                  <a:pt x="4921" y="4302"/>
                </a:lnTo>
                <a:lnTo>
                  <a:pt x="4921" y="4918"/>
                </a:lnTo>
                <a:lnTo>
                  <a:pt x="5535" y="4918"/>
                </a:lnTo>
                <a:lnTo>
                  <a:pt x="5581" y="4922"/>
                </a:lnTo>
                <a:lnTo>
                  <a:pt x="5625" y="4937"/>
                </a:lnTo>
                <a:lnTo>
                  <a:pt x="5662" y="4961"/>
                </a:lnTo>
                <a:lnTo>
                  <a:pt x="5694" y="4993"/>
                </a:lnTo>
                <a:lnTo>
                  <a:pt x="5718" y="5031"/>
                </a:lnTo>
                <a:lnTo>
                  <a:pt x="5734" y="5075"/>
                </a:lnTo>
                <a:lnTo>
                  <a:pt x="5740" y="5123"/>
                </a:lnTo>
                <a:lnTo>
                  <a:pt x="5734" y="5169"/>
                </a:lnTo>
                <a:lnTo>
                  <a:pt x="5718" y="5213"/>
                </a:lnTo>
                <a:lnTo>
                  <a:pt x="5694" y="5250"/>
                </a:lnTo>
                <a:lnTo>
                  <a:pt x="5662" y="5282"/>
                </a:lnTo>
                <a:lnTo>
                  <a:pt x="5625" y="5306"/>
                </a:lnTo>
                <a:lnTo>
                  <a:pt x="5581" y="5322"/>
                </a:lnTo>
                <a:lnTo>
                  <a:pt x="5535" y="5326"/>
                </a:lnTo>
                <a:lnTo>
                  <a:pt x="4715" y="5326"/>
                </a:lnTo>
                <a:lnTo>
                  <a:pt x="4667" y="5322"/>
                </a:lnTo>
                <a:lnTo>
                  <a:pt x="4625" y="5306"/>
                </a:lnTo>
                <a:lnTo>
                  <a:pt x="4587" y="5282"/>
                </a:lnTo>
                <a:lnTo>
                  <a:pt x="4556" y="5250"/>
                </a:lnTo>
                <a:lnTo>
                  <a:pt x="4530" y="5213"/>
                </a:lnTo>
                <a:lnTo>
                  <a:pt x="4516" y="5169"/>
                </a:lnTo>
                <a:lnTo>
                  <a:pt x="4510" y="5123"/>
                </a:lnTo>
                <a:lnTo>
                  <a:pt x="4510" y="4302"/>
                </a:lnTo>
                <a:lnTo>
                  <a:pt x="4516" y="4256"/>
                </a:lnTo>
                <a:lnTo>
                  <a:pt x="4530" y="4212"/>
                </a:lnTo>
                <a:lnTo>
                  <a:pt x="4556" y="4174"/>
                </a:lnTo>
                <a:lnTo>
                  <a:pt x="4587" y="4142"/>
                </a:lnTo>
                <a:lnTo>
                  <a:pt x="4625" y="4118"/>
                </a:lnTo>
                <a:lnTo>
                  <a:pt x="4667" y="4102"/>
                </a:lnTo>
                <a:lnTo>
                  <a:pt x="4715" y="4098"/>
                </a:lnTo>
                <a:close/>
                <a:moveTo>
                  <a:pt x="4921" y="3688"/>
                </a:moveTo>
                <a:lnTo>
                  <a:pt x="4795" y="3694"/>
                </a:lnTo>
                <a:lnTo>
                  <a:pt x="4671" y="3714"/>
                </a:lnTo>
                <a:lnTo>
                  <a:pt x="4554" y="3743"/>
                </a:lnTo>
                <a:lnTo>
                  <a:pt x="4442" y="3785"/>
                </a:lnTo>
                <a:lnTo>
                  <a:pt x="4334" y="3837"/>
                </a:lnTo>
                <a:lnTo>
                  <a:pt x="4232" y="3899"/>
                </a:lnTo>
                <a:lnTo>
                  <a:pt x="4139" y="3969"/>
                </a:lnTo>
                <a:lnTo>
                  <a:pt x="4051" y="4048"/>
                </a:lnTo>
                <a:lnTo>
                  <a:pt x="3971" y="4136"/>
                </a:lnTo>
                <a:lnTo>
                  <a:pt x="3899" y="4230"/>
                </a:lnTo>
                <a:lnTo>
                  <a:pt x="3837" y="4331"/>
                </a:lnTo>
                <a:lnTo>
                  <a:pt x="3786" y="4439"/>
                </a:lnTo>
                <a:lnTo>
                  <a:pt x="3746" y="4553"/>
                </a:lnTo>
                <a:lnTo>
                  <a:pt x="3714" y="4670"/>
                </a:lnTo>
                <a:lnTo>
                  <a:pt x="3696" y="4792"/>
                </a:lnTo>
                <a:lnTo>
                  <a:pt x="3690" y="4918"/>
                </a:lnTo>
                <a:lnTo>
                  <a:pt x="3696" y="5043"/>
                </a:lnTo>
                <a:lnTo>
                  <a:pt x="3714" y="5165"/>
                </a:lnTo>
                <a:lnTo>
                  <a:pt x="3746" y="5282"/>
                </a:lnTo>
                <a:lnTo>
                  <a:pt x="3786" y="5396"/>
                </a:lnTo>
                <a:lnTo>
                  <a:pt x="3837" y="5502"/>
                </a:lnTo>
                <a:lnTo>
                  <a:pt x="3899" y="5603"/>
                </a:lnTo>
                <a:lnTo>
                  <a:pt x="3971" y="5699"/>
                </a:lnTo>
                <a:lnTo>
                  <a:pt x="4051" y="5787"/>
                </a:lnTo>
                <a:lnTo>
                  <a:pt x="4139" y="5864"/>
                </a:lnTo>
                <a:lnTo>
                  <a:pt x="4232" y="5936"/>
                </a:lnTo>
                <a:lnTo>
                  <a:pt x="4334" y="5998"/>
                </a:lnTo>
                <a:lnTo>
                  <a:pt x="4442" y="6050"/>
                </a:lnTo>
                <a:lnTo>
                  <a:pt x="4554" y="6092"/>
                </a:lnTo>
                <a:lnTo>
                  <a:pt x="4671" y="6122"/>
                </a:lnTo>
                <a:lnTo>
                  <a:pt x="4795" y="6139"/>
                </a:lnTo>
                <a:lnTo>
                  <a:pt x="4921" y="6145"/>
                </a:lnTo>
                <a:lnTo>
                  <a:pt x="5046" y="6139"/>
                </a:lnTo>
                <a:lnTo>
                  <a:pt x="5168" y="6122"/>
                </a:lnTo>
                <a:lnTo>
                  <a:pt x="5286" y="6092"/>
                </a:lnTo>
                <a:lnTo>
                  <a:pt x="5397" y="6050"/>
                </a:lnTo>
                <a:lnTo>
                  <a:pt x="5505" y="5998"/>
                </a:lnTo>
                <a:lnTo>
                  <a:pt x="5607" y="5936"/>
                </a:lnTo>
                <a:lnTo>
                  <a:pt x="5702" y="5864"/>
                </a:lnTo>
                <a:lnTo>
                  <a:pt x="5788" y="5787"/>
                </a:lnTo>
                <a:lnTo>
                  <a:pt x="5868" y="5699"/>
                </a:lnTo>
                <a:lnTo>
                  <a:pt x="5940" y="5603"/>
                </a:lnTo>
                <a:lnTo>
                  <a:pt x="6002" y="5502"/>
                </a:lnTo>
                <a:lnTo>
                  <a:pt x="6053" y="5396"/>
                </a:lnTo>
                <a:lnTo>
                  <a:pt x="6093" y="5282"/>
                </a:lnTo>
                <a:lnTo>
                  <a:pt x="6125" y="5165"/>
                </a:lnTo>
                <a:lnTo>
                  <a:pt x="6143" y="5043"/>
                </a:lnTo>
                <a:lnTo>
                  <a:pt x="6149" y="4918"/>
                </a:lnTo>
                <a:lnTo>
                  <a:pt x="6143" y="4792"/>
                </a:lnTo>
                <a:lnTo>
                  <a:pt x="6125" y="4670"/>
                </a:lnTo>
                <a:lnTo>
                  <a:pt x="6093" y="4553"/>
                </a:lnTo>
                <a:lnTo>
                  <a:pt x="6053" y="4439"/>
                </a:lnTo>
                <a:lnTo>
                  <a:pt x="6002" y="4331"/>
                </a:lnTo>
                <a:lnTo>
                  <a:pt x="5940" y="4230"/>
                </a:lnTo>
                <a:lnTo>
                  <a:pt x="5868" y="4136"/>
                </a:lnTo>
                <a:lnTo>
                  <a:pt x="5788" y="4048"/>
                </a:lnTo>
                <a:lnTo>
                  <a:pt x="5702" y="3969"/>
                </a:lnTo>
                <a:lnTo>
                  <a:pt x="5607" y="3899"/>
                </a:lnTo>
                <a:lnTo>
                  <a:pt x="5505" y="3837"/>
                </a:lnTo>
                <a:lnTo>
                  <a:pt x="5397" y="3785"/>
                </a:lnTo>
                <a:lnTo>
                  <a:pt x="5286" y="3743"/>
                </a:lnTo>
                <a:lnTo>
                  <a:pt x="5168" y="3714"/>
                </a:lnTo>
                <a:lnTo>
                  <a:pt x="5046" y="3694"/>
                </a:lnTo>
                <a:lnTo>
                  <a:pt x="4921" y="3688"/>
                </a:lnTo>
                <a:close/>
                <a:moveTo>
                  <a:pt x="2050" y="3688"/>
                </a:moveTo>
                <a:lnTo>
                  <a:pt x="2870" y="3688"/>
                </a:lnTo>
                <a:lnTo>
                  <a:pt x="2870" y="4507"/>
                </a:lnTo>
                <a:lnTo>
                  <a:pt x="2050" y="4507"/>
                </a:lnTo>
                <a:lnTo>
                  <a:pt x="2050" y="3688"/>
                </a:lnTo>
                <a:close/>
                <a:moveTo>
                  <a:pt x="820" y="3688"/>
                </a:moveTo>
                <a:lnTo>
                  <a:pt x="1640" y="3688"/>
                </a:lnTo>
                <a:lnTo>
                  <a:pt x="1640" y="4507"/>
                </a:lnTo>
                <a:lnTo>
                  <a:pt x="820" y="4507"/>
                </a:lnTo>
                <a:lnTo>
                  <a:pt x="820" y="3688"/>
                </a:lnTo>
                <a:close/>
                <a:moveTo>
                  <a:pt x="4921" y="3279"/>
                </a:moveTo>
                <a:lnTo>
                  <a:pt x="5062" y="3285"/>
                </a:lnTo>
                <a:lnTo>
                  <a:pt x="5200" y="3303"/>
                </a:lnTo>
                <a:lnTo>
                  <a:pt x="5333" y="3331"/>
                </a:lnTo>
                <a:lnTo>
                  <a:pt x="5463" y="3371"/>
                </a:lnTo>
                <a:lnTo>
                  <a:pt x="5589" y="3421"/>
                </a:lnTo>
                <a:lnTo>
                  <a:pt x="5708" y="3480"/>
                </a:lnTo>
                <a:lnTo>
                  <a:pt x="5822" y="3548"/>
                </a:lnTo>
                <a:lnTo>
                  <a:pt x="5930" y="3626"/>
                </a:lnTo>
                <a:lnTo>
                  <a:pt x="6031" y="3712"/>
                </a:lnTo>
                <a:lnTo>
                  <a:pt x="6125" y="3805"/>
                </a:lnTo>
                <a:lnTo>
                  <a:pt x="6211" y="3907"/>
                </a:lnTo>
                <a:lnTo>
                  <a:pt x="6289" y="4015"/>
                </a:lnTo>
                <a:lnTo>
                  <a:pt x="6359" y="4128"/>
                </a:lnTo>
                <a:lnTo>
                  <a:pt x="6416" y="4248"/>
                </a:lnTo>
                <a:lnTo>
                  <a:pt x="6466" y="4373"/>
                </a:lnTo>
                <a:lnTo>
                  <a:pt x="6506" y="4503"/>
                </a:lnTo>
                <a:lnTo>
                  <a:pt x="6536" y="4638"/>
                </a:lnTo>
                <a:lnTo>
                  <a:pt x="6554" y="4776"/>
                </a:lnTo>
                <a:lnTo>
                  <a:pt x="6560" y="4918"/>
                </a:lnTo>
                <a:lnTo>
                  <a:pt x="6554" y="5059"/>
                </a:lnTo>
                <a:lnTo>
                  <a:pt x="6536" y="5197"/>
                </a:lnTo>
                <a:lnTo>
                  <a:pt x="6506" y="5330"/>
                </a:lnTo>
                <a:lnTo>
                  <a:pt x="6466" y="5460"/>
                </a:lnTo>
                <a:lnTo>
                  <a:pt x="6416" y="5585"/>
                </a:lnTo>
                <a:lnTo>
                  <a:pt x="6359" y="5705"/>
                </a:lnTo>
                <a:lnTo>
                  <a:pt x="6289" y="5821"/>
                </a:lnTo>
                <a:lnTo>
                  <a:pt x="6211" y="5928"/>
                </a:lnTo>
                <a:lnTo>
                  <a:pt x="6125" y="6028"/>
                </a:lnTo>
                <a:lnTo>
                  <a:pt x="6031" y="6122"/>
                </a:lnTo>
                <a:lnTo>
                  <a:pt x="5930" y="6207"/>
                </a:lnTo>
                <a:lnTo>
                  <a:pt x="5822" y="6285"/>
                </a:lnTo>
                <a:lnTo>
                  <a:pt x="5708" y="6355"/>
                </a:lnTo>
                <a:lnTo>
                  <a:pt x="5589" y="6415"/>
                </a:lnTo>
                <a:lnTo>
                  <a:pt x="5463" y="6464"/>
                </a:lnTo>
                <a:lnTo>
                  <a:pt x="5333" y="6504"/>
                </a:lnTo>
                <a:lnTo>
                  <a:pt x="5200" y="6532"/>
                </a:lnTo>
                <a:lnTo>
                  <a:pt x="5062" y="6550"/>
                </a:lnTo>
                <a:lnTo>
                  <a:pt x="4921" y="6556"/>
                </a:lnTo>
                <a:lnTo>
                  <a:pt x="4779" y="6550"/>
                </a:lnTo>
                <a:lnTo>
                  <a:pt x="4639" y="6532"/>
                </a:lnTo>
                <a:lnTo>
                  <a:pt x="4506" y="6504"/>
                </a:lnTo>
                <a:lnTo>
                  <a:pt x="4376" y="6464"/>
                </a:lnTo>
                <a:lnTo>
                  <a:pt x="4250" y="6415"/>
                </a:lnTo>
                <a:lnTo>
                  <a:pt x="4131" y="6355"/>
                </a:lnTo>
                <a:lnTo>
                  <a:pt x="4017" y="6285"/>
                </a:lnTo>
                <a:lnTo>
                  <a:pt x="3909" y="6207"/>
                </a:lnTo>
                <a:lnTo>
                  <a:pt x="3808" y="6122"/>
                </a:lnTo>
                <a:lnTo>
                  <a:pt x="3714" y="6028"/>
                </a:lnTo>
                <a:lnTo>
                  <a:pt x="3628" y="5928"/>
                </a:lnTo>
                <a:lnTo>
                  <a:pt x="3550" y="5821"/>
                </a:lnTo>
                <a:lnTo>
                  <a:pt x="3482" y="5705"/>
                </a:lnTo>
                <a:lnTo>
                  <a:pt x="3423" y="5585"/>
                </a:lnTo>
                <a:lnTo>
                  <a:pt x="3373" y="5460"/>
                </a:lnTo>
                <a:lnTo>
                  <a:pt x="3333" y="5330"/>
                </a:lnTo>
                <a:lnTo>
                  <a:pt x="3303" y="5197"/>
                </a:lnTo>
                <a:lnTo>
                  <a:pt x="3285" y="5059"/>
                </a:lnTo>
                <a:lnTo>
                  <a:pt x="3279" y="4918"/>
                </a:lnTo>
                <a:lnTo>
                  <a:pt x="3285" y="4776"/>
                </a:lnTo>
                <a:lnTo>
                  <a:pt x="3303" y="4638"/>
                </a:lnTo>
                <a:lnTo>
                  <a:pt x="3333" y="4503"/>
                </a:lnTo>
                <a:lnTo>
                  <a:pt x="3373" y="4373"/>
                </a:lnTo>
                <a:lnTo>
                  <a:pt x="3423" y="4248"/>
                </a:lnTo>
                <a:lnTo>
                  <a:pt x="3482" y="4128"/>
                </a:lnTo>
                <a:lnTo>
                  <a:pt x="3550" y="4015"/>
                </a:lnTo>
                <a:lnTo>
                  <a:pt x="3628" y="3907"/>
                </a:lnTo>
                <a:lnTo>
                  <a:pt x="3714" y="3805"/>
                </a:lnTo>
                <a:lnTo>
                  <a:pt x="3808" y="3712"/>
                </a:lnTo>
                <a:lnTo>
                  <a:pt x="3909" y="3626"/>
                </a:lnTo>
                <a:lnTo>
                  <a:pt x="4017" y="3548"/>
                </a:lnTo>
                <a:lnTo>
                  <a:pt x="4131" y="3480"/>
                </a:lnTo>
                <a:lnTo>
                  <a:pt x="4250" y="3421"/>
                </a:lnTo>
                <a:lnTo>
                  <a:pt x="4376" y="3371"/>
                </a:lnTo>
                <a:lnTo>
                  <a:pt x="4506" y="3331"/>
                </a:lnTo>
                <a:lnTo>
                  <a:pt x="4639" y="3303"/>
                </a:lnTo>
                <a:lnTo>
                  <a:pt x="4779" y="3285"/>
                </a:lnTo>
                <a:lnTo>
                  <a:pt x="4921" y="3279"/>
                </a:lnTo>
                <a:close/>
                <a:moveTo>
                  <a:pt x="3279" y="2460"/>
                </a:moveTo>
                <a:lnTo>
                  <a:pt x="4099" y="2460"/>
                </a:lnTo>
                <a:lnTo>
                  <a:pt x="4099" y="3279"/>
                </a:lnTo>
                <a:lnTo>
                  <a:pt x="3279" y="3279"/>
                </a:lnTo>
                <a:lnTo>
                  <a:pt x="3279" y="2460"/>
                </a:lnTo>
                <a:close/>
                <a:moveTo>
                  <a:pt x="2050" y="2460"/>
                </a:moveTo>
                <a:lnTo>
                  <a:pt x="2870" y="2460"/>
                </a:lnTo>
                <a:lnTo>
                  <a:pt x="2870" y="3279"/>
                </a:lnTo>
                <a:lnTo>
                  <a:pt x="2050" y="3279"/>
                </a:lnTo>
                <a:lnTo>
                  <a:pt x="2050" y="2460"/>
                </a:lnTo>
                <a:close/>
                <a:moveTo>
                  <a:pt x="820" y="2460"/>
                </a:moveTo>
                <a:lnTo>
                  <a:pt x="1640" y="2460"/>
                </a:lnTo>
                <a:lnTo>
                  <a:pt x="1640" y="3279"/>
                </a:lnTo>
                <a:lnTo>
                  <a:pt x="820" y="3279"/>
                </a:lnTo>
                <a:lnTo>
                  <a:pt x="820" y="2460"/>
                </a:lnTo>
                <a:close/>
                <a:moveTo>
                  <a:pt x="445" y="819"/>
                </a:moveTo>
                <a:lnTo>
                  <a:pt x="614" y="819"/>
                </a:lnTo>
                <a:lnTo>
                  <a:pt x="614" y="1025"/>
                </a:lnTo>
                <a:lnTo>
                  <a:pt x="620" y="1090"/>
                </a:lnTo>
                <a:lnTo>
                  <a:pt x="636" y="1154"/>
                </a:lnTo>
                <a:lnTo>
                  <a:pt x="660" y="1212"/>
                </a:lnTo>
                <a:lnTo>
                  <a:pt x="694" y="1266"/>
                </a:lnTo>
                <a:lnTo>
                  <a:pt x="736" y="1314"/>
                </a:lnTo>
                <a:lnTo>
                  <a:pt x="784" y="1355"/>
                </a:lnTo>
                <a:lnTo>
                  <a:pt x="836" y="1389"/>
                </a:lnTo>
                <a:lnTo>
                  <a:pt x="896" y="1413"/>
                </a:lnTo>
                <a:lnTo>
                  <a:pt x="959" y="1429"/>
                </a:lnTo>
                <a:lnTo>
                  <a:pt x="1025" y="1435"/>
                </a:lnTo>
                <a:lnTo>
                  <a:pt x="1091" y="1429"/>
                </a:lnTo>
                <a:lnTo>
                  <a:pt x="1155" y="1413"/>
                </a:lnTo>
                <a:lnTo>
                  <a:pt x="1213" y="1389"/>
                </a:lnTo>
                <a:lnTo>
                  <a:pt x="1267" y="1355"/>
                </a:lnTo>
                <a:lnTo>
                  <a:pt x="1314" y="1314"/>
                </a:lnTo>
                <a:lnTo>
                  <a:pt x="1356" y="1266"/>
                </a:lnTo>
                <a:lnTo>
                  <a:pt x="1388" y="1212"/>
                </a:lnTo>
                <a:lnTo>
                  <a:pt x="1414" y="1154"/>
                </a:lnTo>
                <a:lnTo>
                  <a:pt x="1430" y="1090"/>
                </a:lnTo>
                <a:lnTo>
                  <a:pt x="1434" y="1025"/>
                </a:lnTo>
                <a:lnTo>
                  <a:pt x="1434" y="819"/>
                </a:lnTo>
                <a:lnTo>
                  <a:pt x="3895" y="819"/>
                </a:lnTo>
                <a:lnTo>
                  <a:pt x="3895" y="1025"/>
                </a:lnTo>
                <a:lnTo>
                  <a:pt x="3899" y="1090"/>
                </a:lnTo>
                <a:lnTo>
                  <a:pt x="3915" y="1154"/>
                </a:lnTo>
                <a:lnTo>
                  <a:pt x="3941" y="1212"/>
                </a:lnTo>
                <a:lnTo>
                  <a:pt x="3973" y="1266"/>
                </a:lnTo>
                <a:lnTo>
                  <a:pt x="4015" y="1314"/>
                </a:lnTo>
                <a:lnTo>
                  <a:pt x="4063" y="1355"/>
                </a:lnTo>
                <a:lnTo>
                  <a:pt x="4117" y="1389"/>
                </a:lnTo>
                <a:lnTo>
                  <a:pt x="4175" y="1413"/>
                </a:lnTo>
                <a:lnTo>
                  <a:pt x="4238" y="1429"/>
                </a:lnTo>
                <a:lnTo>
                  <a:pt x="4304" y="1435"/>
                </a:lnTo>
                <a:lnTo>
                  <a:pt x="4372" y="1429"/>
                </a:lnTo>
                <a:lnTo>
                  <a:pt x="4434" y="1413"/>
                </a:lnTo>
                <a:lnTo>
                  <a:pt x="4494" y="1389"/>
                </a:lnTo>
                <a:lnTo>
                  <a:pt x="4548" y="1355"/>
                </a:lnTo>
                <a:lnTo>
                  <a:pt x="4595" y="1314"/>
                </a:lnTo>
                <a:lnTo>
                  <a:pt x="4635" y="1266"/>
                </a:lnTo>
                <a:lnTo>
                  <a:pt x="4669" y="1212"/>
                </a:lnTo>
                <a:lnTo>
                  <a:pt x="4693" y="1154"/>
                </a:lnTo>
                <a:lnTo>
                  <a:pt x="4709" y="1090"/>
                </a:lnTo>
                <a:lnTo>
                  <a:pt x="4715" y="1025"/>
                </a:lnTo>
                <a:lnTo>
                  <a:pt x="4715" y="819"/>
                </a:lnTo>
                <a:lnTo>
                  <a:pt x="4887" y="819"/>
                </a:lnTo>
                <a:lnTo>
                  <a:pt x="4958" y="825"/>
                </a:lnTo>
                <a:lnTo>
                  <a:pt x="5026" y="843"/>
                </a:lnTo>
                <a:lnTo>
                  <a:pt x="5090" y="871"/>
                </a:lnTo>
                <a:lnTo>
                  <a:pt x="5148" y="907"/>
                </a:lnTo>
                <a:lnTo>
                  <a:pt x="5200" y="951"/>
                </a:lnTo>
                <a:lnTo>
                  <a:pt x="5244" y="1005"/>
                </a:lnTo>
                <a:lnTo>
                  <a:pt x="5280" y="1062"/>
                </a:lnTo>
                <a:lnTo>
                  <a:pt x="5307" y="1128"/>
                </a:lnTo>
                <a:lnTo>
                  <a:pt x="5323" y="1198"/>
                </a:lnTo>
                <a:lnTo>
                  <a:pt x="5329" y="1270"/>
                </a:lnTo>
                <a:lnTo>
                  <a:pt x="5329" y="2868"/>
                </a:lnTo>
                <a:lnTo>
                  <a:pt x="4921" y="2868"/>
                </a:lnTo>
                <a:lnTo>
                  <a:pt x="4921" y="2049"/>
                </a:lnTo>
                <a:lnTo>
                  <a:pt x="411" y="2049"/>
                </a:lnTo>
                <a:lnTo>
                  <a:pt x="411" y="4876"/>
                </a:lnTo>
                <a:lnTo>
                  <a:pt x="415" y="4896"/>
                </a:lnTo>
                <a:lnTo>
                  <a:pt x="427" y="4912"/>
                </a:lnTo>
                <a:lnTo>
                  <a:pt x="445" y="4918"/>
                </a:lnTo>
                <a:lnTo>
                  <a:pt x="2870" y="4918"/>
                </a:lnTo>
                <a:lnTo>
                  <a:pt x="2870" y="5326"/>
                </a:lnTo>
                <a:lnTo>
                  <a:pt x="445" y="5326"/>
                </a:lnTo>
                <a:lnTo>
                  <a:pt x="373" y="5320"/>
                </a:lnTo>
                <a:lnTo>
                  <a:pt x="303" y="5304"/>
                </a:lnTo>
                <a:lnTo>
                  <a:pt x="239" y="5276"/>
                </a:lnTo>
                <a:lnTo>
                  <a:pt x="182" y="5240"/>
                </a:lnTo>
                <a:lnTo>
                  <a:pt x="130" y="5195"/>
                </a:lnTo>
                <a:lnTo>
                  <a:pt x="86" y="5143"/>
                </a:lnTo>
                <a:lnTo>
                  <a:pt x="50" y="5083"/>
                </a:lnTo>
                <a:lnTo>
                  <a:pt x="22" y="5019"/>
                </a:lnTo>
                <a:lnTo>
                  <a:pt x="6" y="4949"/>
                </a:lnTo>
                <a:lnTo>
                  <a:pt x="0" y="4876"/>
                </a:lnTo>
                <a:lnTo>
                  <a:pt x="0" y="1270"/>
                </a:lnTo>
                <a:lnTo>
                  <a:pt x="6" y="1198"/>
                </a:lnTo>
                <a:lnTo>
                  <a:pt x="22" y="1128"/>
                </a:lnTo>
                <a:lnTo>
                  <a:pt x="50" y="1062"/>
                </a:lnTo>
                <a:lnTo>
                  <a:pt x="86" y="1005"/>
                </a:lnTo>
                <a:lnTo>
                  <a:pt x="130" y="951"/>
                </a:lnTo>
                <a:lnTo>
                  <a:pt x="182" y="907"/>
                </a:lnTo>
                <a:lnTo>
                  <a:pt x="239" y="871"/>
                </a:lnTo>
                <a:lnTo>
                  <a:pt x="303" y="843"/>
                </a:lnTo>
                <a:lnTo>
                  <a:pt x="373" y="825"/>
                </a:lnTo>
                <a:lnTo>
                  <a:pt x="445" y="819"/>
                </a:lnTo>
                <a:close/>
                <a:moveTo>
                  <a:pt x="4304" y="0"/>
                </a:moveTo>
                <a:lnTo>
                  <a:pt x="4352" y="6"/>
                </a:lnTo>
                <a:lnTo>
                  <a:pt x="4394" y="22"/>
                </a:lnTo>
                <a:lnTo>
                  <a:pt x="4434" y="46"/>
                </a:lnTo>
                <a:lnTo>
                  <a:pt x="4464" y="78"/>
                </a:lnTo>
                <a:lnTo>
                  <a:pt x="4490" y="116"/>
                </a:lnTo>
                <a:lnTo>
                  <a:pt x="4504" y="157"/>
                </a:lnTo>
                <a:lnTo>
                  <a:pt x="4510" y="205"/>
                </a:lnTo>
                <a:lnTo>
                  <a:pt x="4510" y="1025"/>
                </a:lnTo>
                <a:lnTo>
                  <a:pt x="4504" y="1072"/>
                </a:lnTo>
                <a:lnTo>
                  <a:pt x="4490" y="1114"/>
                </a:lnTo>
                <a:lnTo>
                  <a:pt x="4464" y="1152"/>
                </a:lnTo>
                <a:lnTo>
                  <a:pt x="4434" y="1184"/>
                </a:lnTo>
                <a:lnTo>
                  <a:pt x="4394" y="1208"/>
                </a:lnTo>
                <a:lnTo>
                  <a:pt x="4352" y="1224"/>
                </a:lnTo>
                <a:lnTo>
                  <a:pt x="4304" y="1230"/>
                </a:lnTo>
                <a:lnTo>
                  <a:pt x="4258" y="1224"/>
                </a:lnTo>
                <a:lnTo>
                  <a:pt x="4214" y="1208"/>
                </a:lnTo>
                <a:lnTo>
                  <a:pt x="4177" y="1184"/>
                </a:lnTo>
                <a:lnTo>
                  <a:pt x="4145" y="1152"/>
                </a:lnTo>
                <a:lnTo>
                  <a:pt x="4121" y="1114"/>
                </a:lnTo>
                <a:lnTo>
                  <a:pt x="4105" y="1072"/>
                </a:lnTo>
                <a:lnTo>
                  <a:pt x="4099" y="1025"/>
                </a:lnTo>
                <a:lnTo>
                  <a:pt x="4099" y="205"/>
                </a:lnTo>
                <a:lnTo>
                  <a:pt x="4105" y="157"/>
                </a:lnTo>
                <a:lnTo>
                  <a:pt x="4121" y="116"/>
                </a:lnTo>
                <a:lnTo>
                  <a:pt x="4145" y="78"/>
                </a:lnTo>
                <a:lnTo>
                  <a:pt x="4177" y="46"/>
                </a:lnTo>
                <a:lnTo>
                  <a:pt x="4214" y="22"/>
                </a:lnTo>
                <a:lnTo>
                  <a:pt x="4258" y="6"/>
                </a:lnTo>
                <a:lnTo>
                  <a:pt x="4304" y="0"/>
                </a:lnTo>
                <a:close/>
                <a:moveTo>
                  <a:pt x="1025" y="0"/>
                </a:moveTo>
                <a:lnTo>
                  <a:pt x="1071" y="6"/>
                </a:lnTo>
                <a:lnTo>
                  <a:pt x="1115" y="22"/>
                </a:lnTo>
                <a:lnTo>
                  <a:pt x="1153" y="46"/>
                </a:lnTo>
                <a:lnTo>
                  <a:pt x="1185" y="78"/>
                </a:lnTo>
                <a:lnTo>
                  <a:pt x="1209" y="116"/>
                </a:lnTo>
                <a:lnTo>
                  <a:pt x="1225" y="157"/>
                </a:lnTo>
                <a:lnTo>
                  <a:pt x="1231" y="205"/>
                </a:lnTo>
                <a:lnTo>
                  <a:pt x="1231" y="1025"/>
                </a:lnTo>
                <a:lnTo>
                  <a:pt x="1225" y="1072"/>
                </a:lnTo>
                <a:lnTo>
                  <a:pt x="1209" y="1114"/>
                </a:lnTo>
                <a:lnTo>
                  <a:pt x="1185" y="1152"/>
                </a:lnTo>
                <a:lnTo>
                  <a:pt x="1153" y="1184"/>
                </a:lnTo>
                <a:lnTo>
                  <a:pt x="1115" y="1208"/>
                </a:lnTo>
                <a:lnTo>
                  <a:pt x="1071" y="1224"/>
                </a:lnTo>
                <a:lnTo>
                  <a:pt x="1025" y="1230"/>
                </a:lnTo>
                <a:lnTo>
                  <a:pt x="977" y="1224"/>
                </a:lnTo>
                <a:lnTo>
                  <a:pt x="935" y="1208"/>
                </a:lnTo>
                <a:lnTo>
                  <a:pt x="898" y="1184"/>
                </a:lnTo>
                <a:lnTo>
                  <a:pt x="866" y="1152"/>
                </a:lnTo>
                <a:lnTo>
                  <a:pt x="842" y="1114"/>
                </a:lnTo>
                <a:lnTo>
                  <a:pt x="826" y="1072"/>
                </a:lnTo>
                <a:lnTo>
                  <a:pt x="820" y="1025"/>
                </a:lnTo>
                <a:lnTo>
                  <a:pt x="820" y="205"/>
                </a:lnTo>
                <a:lnTo>
                  <a:pt x="826" y="157"/>
                </a:lnTo>
                <a:lnTo>
                  <a:pt x="842" y="116"/>
                </a:lnTo>
                <a:lnTo>
                  <a:pt x="866" y="78"/>
                </a:lnTo>
                <a:lnTo>
                  <a:pt x="898" y="46"/>
                </a:lnTo>
                <a:lnTo>
                  <a:pt x="935" y="22"/>
                </a:lnTo>
                <a:lnTo>
                  <a:pt x="977" y="6"/>
                </a:lnTo>
                <a:lnTo>
                  <a:pt x="102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Rectangle 203"/>
          <p:cNvSpPr/>
          <p:nvPr/>
        </p:nvSpPr>
        <p:spPr>
          <a:xfrm>
            <a:off x="756285" y="2058670"/>
            <a:ext cx="410591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事务是一系列操作的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集合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插入事务可以便于商家今后的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205"/>
          <p:cNvSpPr/>
          <p:nvPr/>
        </p:nvSpPr>
        <p:spPr>
          <a:xfrm>
            <a:off x="636270" y="3746500"/>
            <a:ext cx="4358640" cy="106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针对我们做的一些项目，哪些接口会有较大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的并发呢？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电商管理系统：登录、购物、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查询；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问卷系统：登录、填写问卷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......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06"/>
          <p:cNvSpPr/>
          <p:nvPr/>
        </p:nvSpPr>
        <p:spPr>
          <a:xfrm>
            <a:off x="2419445" y="3401191"/>
            <a:ext cx="244307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并发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09"/>
          <p:cNvSpPr/>
          <p:nvPr/>
        </p:nvSpPr>
        <p:spPr>
          <a:xfrm>
            <a:off x="2419445" y="4988800"/>
            <a:ext cx="2443073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  <a:hlinkClick r:id="rId2" tooltip="" action="ppaction://hlinkfile"/>
              </a:rPr>
              <a:t>具体操作流程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 descr="图片包含 户外, 人员, 男士, 建筑物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18" y="2223808"/>
            <a:ext cx="4971089" cy="33176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4221" y="653936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9465" y="2308860"/>
            <a:ext cx="35471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cs typeface="+mn-ea"/>
                <a:sym typeface="+mn-lt"/>
              </a:rPr>
              <a:t>03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550" y="3026410"/>
            <a:ext cx="4966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设置检查点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335279" y="200700"/>
            <a:ext cx="929641" cy="9815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8796" y="399066"/>
            <a:ext cx="3749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cs typeface="+mn-ea"/>
                <a:sym typeface="+mn-lt"/>
              </a:rPr>
              <a:t>设计检查点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89" name="Oval 1"/>
          <p:cNvSpPr/>
          <p:nvPr/>
        </p:nvSpPr>
        <p:spPr>
          <a:xfrm>
            <a:off x="3025040" y="1846541"/>
            <a:ext cx="1599329" cy="1599330"/>
          </a:xfrm>
          <a:prstGeom prst="ellipse">
            <a:avLst/>
          </a:prstGeom>
          <a:solidFill>
            <a:srgbClr val="EC6D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Oval 103"/>
          <p:cNvSpPr/>
          <p:nvPr/>
        </p:nvSpPr>
        <p:spPr>
          <a:xfrm>
            <a:off x="2341025" y="3062151"/>
            <a:ext cx="1599329" cy="1599330"/>
          </a:xfrm>
          <a:prstGeom prst="ellipse">
            <a:avLst/>
          </a:prstGeom>
          <a:solidFill>
            <a:srgbClr val="0D66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Oval 104"/>
          <p:cNvSpPr/>
          <p:nvPr/>
        </p:nvSpPr>
        <p:spPr>
          <a:xfrm>
            <a:off x="3758613" y="2927086"/>
            <a:ext cx="1599329" cy="1599330"/>
          </a:xfrm>
          <a:prstGeom prst="ellipse">
            <a:avLst/>
          </a:prstGeom>
          <a:solidFill>
            <a:srgbClr val="9ED7E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TextBox 109"/>
          <p:cNvSpPr txBox="1"/>
          <p:nvPr/>
        </p:nvSpPr>
        <p:spPr>
          <a:xfrm>
            <a:off x="1775839" y="4928187"/>
            <a:ext cx="4094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本质：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断言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“</a:t>
            </a:r>
            <a:endParaRPr kumimoji="0" lang="en-US" altLang="zh-CN" sz="4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Rectangle 111"/>
          <p:cNvSpPr/>
          <p:nvPr/>
        </p:nvSpPr>
        <p:spPr>
          <a:xfrm>
            <a:off x="5746750" y="1556385"/>
            <a:ext cx="61487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1.检查点的功能主要验证某个界面上是否存在指定的Text对象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2.主要用于检查服务器在压力较大时，能否准确的返回指定的测试对象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。通过代码（脚本）对服务器的响应做出做出预期检测，从而判断代码（脚本）功能的准确性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  <a:hlinkClick r:id="rId2" tooltip="" action="ppaction://hlinkfile"/>
              </a:rPr>
              <a:t>核心操作流程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  <a:hlinkClick r:id="rId2" tooltip="" action="ppaction://hlinkfile"/>
            </a:endParaRPr>
          </a:p>
        </p:txBody>
      </p:sp>
      <p:sp>
        <p:nvSpPr>
          <p:cNvPr id="97" name="TextBox 115"/>
          <p:cNvSpPr txBox="1"/>
          <p:nvPr/>
        </p:nvSpPr>
        <p:spPr>
          <a:xfrm>
            <a:off x="2552044" y="3619824"/>
            <a:ext cx="11772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L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oad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TextBox 116"/>
          <p:cNvSpPr txBox="1"/>
          <p:nvPr/>
        </p:nvSpPr>
        <p:spPr>
          <a:xfrm>
            <a:off x="3721791" y="3443833"/>
            <a:ext cx="1666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R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unner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9" name="TextBox 117"/>
          <p:cNvSpPr txBox="1"/>
          <p:nvPr/>
        </p:nvSpPr>
        <p:spPr>
          <a:xfrm>
            <a:off x="3122038" y="2353818"/>
            <a:ext cx="1402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检查点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ldLvl="0" animBg="1"/>
      <p:bldP spid="90" grpId="0" bldLvl="0" animBg="1"/>
      <p:bldP spid="91" grpId="0" bldLvl="0" animBg="1"/>
      <p:bldP spid="92" grpId="0"/>
      <p:bldP spid="94" grpId="0"/>
      <p:bldP spid="97" grpId="0"/>
      <p:bldP spid="98" grpId="0"/>
      <p:bldP spid="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3" t="23778" r="35736" b="21555"/>
          <a:stretch>
            <a:fillRect/>
          </a:stretch>
        </p:blipFill>
        <p:spPr>
          <a:xfrm>
            <a:off x="1199714" y="945906"/>
            <a:ext cx="4896286" cy="516946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69465" y="2308860"/>
            <a:ext cx="354711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cs typeface="+mn-ea"/>
                <a:sym typeface="+mn-lt"/>
              </a:rPr>
              <a:t>04</a:t>
            </a:r>
            <a:endParaRPr lang="zh-CN" altLang="en-US" sz="138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86550" y="3026410"/>
            <a:ext cx="44583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cs typeface="+mn-ea"/>
                <a:sym typeface="+mn-lt"/>
              </a:rPr>
              <a:t>总结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31352" y="2689881"/>
            <a:ext cx="119605" cy="18128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COMMONDATA" val="eyJoZGlkIjoiNzg1ODIxM2U5YmYzYzZlZjM2MDliMTdkMDhmZDI4N2YifQ==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xy0eskd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演示</Application>
  <PresentationFormat>自定义</PresentationFormat>
  <Paragraphs>91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仓耳玄三M W05</vt:lpstr>
      <vt:lpstr>义启小魏楷</vt:lpstr>
      <vt:lpstr>微软雅黑</vt:lpstr>
      <vt:lpstr>Arial Unicode MS</vt:lpstr>
      <vt:lpstr>Gill Sans</vt:lpstr>
      <vt:lpstr>汉仪中圆简</vt:lpstr>
      <vt:lpstr>Arial</vt:lpstr>
      <vt:lpstr>Calibri</vt:lpstr>
      <vt:lpstr>Gill Sans MT</vt:lpstr>
      <vt:lpstr>华文新魏</vt:lpstr>
      <vt:lpstr>华文隶书</vt:lpstr>
      <vt:lpstr>华文行楷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彩色孟菲斯</dc:title>
  <dc:creator>第一PPT</dc:creator>
  <cp:keywords>www.1ppt.com</cp:keywords>
  <dc:description>www.1ppt.com</dc:description>
  <cp:lastModifiedBy>.</cp:lastModifiedBy>
  <cp:revision>56</cp:revision>
  <dcterms:created xsi:type="dcterms:W3CDTF">2019-06-28T04:44:00Z</dcterms:created>
  <dcterms:modified xsi:type="dcterms:W3CDTF">2022-06-15T14:46:48Z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F373AAA4275E4D79B2D186D840591D1B</vt:lpwstr>
  </property>
  <property fmtid="{D5CDD505-2E9C-101B-9397-08002B2CF9AE}" pid="3" name="KSOProductBuildVer">
    <vt:lpwstr>2052-11.1.0.11744</vt:lpwstr>
  </property>
</Properties>
</file>