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FCFA2-FD36-4B66-978B-DE6205643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731324-8FB3-4C8E-845B-037528FA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EE331-0A07-48C8-9D07-0ED1A4A5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AFE36-32D6-4559-BB9E-452BD737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7267D-DBF9-473B-A56E-B5E315F9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6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EE7C4-7D57-4875-9767-B9748D2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ADE4D-FD2E-4848-A15F-D2773FE31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23AFB-4B47-4532-8D1A-9084A6CE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31973-DD20-461D-B00D-954BF433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F685E-EC44-4AFF-8F9D-B3B3AE7D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3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3B8D36-8137-4994-A99C-5C74AE36E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05D5E-F96A-4879-AE50-150B984B5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3348D-1B23-4C35-9A90-6B2B136D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FAD18-E4C5-4A72-8FF1-5D58E099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E7C5E-8A92-4838-BA3D-0F14A61F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62391-DA63-4BEF-8DF5-2D12F128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059DB-0BF1-4E09-B359-A4FBB60D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ED91B-753B-4B09-8DCD-C35A242B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6518C-927C-44B4-9CE6-B9FB7606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4A7FF-08B7-4A6E-BBC7-047C0443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B31D9-8D6E-4324-BCD1-322DE24A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ABADE-2585-4444-8EA6-9EF822B7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1362B-AFE4-4B0B-9FB4-15DF9A4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11C06-99FF-4A14-9EA0-D7A5955E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A41CA-658F-467B-86E6-30758072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CCD5-A88A-4C63-B9A5-3AC2178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53B2C-B514-4F21-8C2F-BA5E7D736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AC2F4B-21D2-450C-893F-DE7CA47A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ABD94-4667-4B25-B931-E10B6CA2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EBD5D-E3C9-491D-B3CA-522005B1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7E679-D96C-4209-A99A-C34DEF0F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0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0086D-773F-41DA-83C5-9E263F37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A2C6E-D0B6-4903-A473-AAF0CED4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FAA00-73D4-4607-B89A-71DFB03D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0F62AA-D4F3-4225-83F7-EFAAA66C3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D05C32-51E8-46B2-886A-2A41ACA7F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4E354-0511-449D-A3CE-C61A7551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268FE4-8946-48F6-9B55-63EA9528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FB0AA5-1BF7-41CE-8B85-04C0CFC8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707BA-CC3A-44A9-8B2E-F458FD04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4FCAAE-F79A-4570-BAB0-B5B67B3E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BEE8F5-A319-40DF-9DFA-E7117C64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F6DB42-1841-478C-B824-43166A08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B1C8A-6AB6-4DE9-A0C7-28B03CB0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011D76-4C44-497C-A96A-0EF4625A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B81C52-8514-4E14-A585-E6FA2F76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14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BF73-61FA-4F86-B553-0949242A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AA12F-E27B-43FB-966C-69635C155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31BE5A-4E26-4759-8188-54B14F6A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FCA66-BBE9-4E33-8028-87F4ECC5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1992F-4BA2-44C2-BB27-3A64EBB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5BE70-1CC0-4D23-B111-A079F811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0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C6D2D-8ECA-4040-A6CF-1D0730F8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BCAD96-E35E-47C5-93D7-AD3B245F5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1E195-18D4-4AF6-9AD3-A7BF38633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076E2-62C7-40C2-B38E-96902E6A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5F46A-5B9A-46AD-AFE4-322FFD31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28315-327A-42C7-B15D-AAEE56D0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13449-F5F5-4B58-AE31-4E6C775A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77FA5-3E5C-484A-B290-9328B004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3FC7F-87C6-43F3-AF61-AC6961A50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ADB6-E501-40E2-8A79-24B4903B451C}" type="datetimeFigureOut">
              <a:rPr lang="zh-CN" altLang="en-US" smtClean="0"/>
              <a:t>2021-10-23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39A69-475D-492E-8677-92A2DADB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5D3CE-4BC8-4A9A-8A7B-F1C2C245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FC2E-1C2C-4EA7-A88B-59F037A40A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2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0F13E86-EDEE-44FC-A572-DE0E1F8C2EA9}"/>
              </a:ext>
            </a:extLst>
          </p:cNvPr>
          <p:cNvSpPr/>
          <p:nvPr/>
        </p:nvSpPr>
        <p:spPr>
          <a:xfrm>
            <a:off x="2450924" y="3681402"/>
            <a:ext cx="5539740" cy="259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806F1FB-53A7-4C39-B692-CB12C598BB31}"/>
              </a:ext>
            </a:extLst>
          </p:cNvPr>
          <p:cNvSpPr/>
          <p:nvPr/>
        </p:nvSpPr>
        <p:spPr>
          <a:xfrm>
            <a:off x="336175" y="39541"/>
            <a:ext cx="5136778" cy="259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D1C8F6-42CB-4139-8234-1B878834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11" y="748827"/>
            <a:ext cx="1366623" cy="13615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4166B1-DF73-467E-82B2-895EEF0E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70" y="769531"/>
            <a:ext cx="1361562" cy="1361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7E4518-2C45-465A-9527-63FBD7D43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113" y="3944478"/>
            <a:ext cx="1359406" cy="13594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74080F-CC5D-45A5-BDD2-404F88A0FDF9}"/>
              </a:ext>
            </a:extLst>
          </p:cNvPr>
          <p:cNvSpPr txBox="1"/>
          <p:nvPr/>
        </p:nvSpPr>
        <p:spPr>
          <a:xfrm>
            <a:off x="2486935" y="1197731"/>
            <a:ext cx="1361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VS</a:t>
            </a:r>
            <a:endParaRPr lang="zh-CN" altLang="en-US" sz="3200" b="1" dirty="0">
              <a:latin typeface="Adobe Gothic Std B" panose="020B0800000000000000" pitchFamily="34" charset="-128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6DD27D-CF5E-4960-B5F1-B21BB9201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880" y="4113506"/>
            <a:ext cx="1147248" cy="11903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6ACA014-ABCB-4C60-ADC1-77D00B7420B4}"/>
              </a:ext>
            </a:extLst>
          </p:cNvPr>
          <p:cNvSpPr txBox="1"/>
          <p:nvPr/>
        </p:nvSpPr>
        <p:spPr>
          <a:xfrm>
            <a:off x="1311566" y="153165"/>
            <a:ext cx="3474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正在进行的棋局</a:t>
            </a:r>
            <a:endParaRPr lang="zh-CN" altLang="en-US" sz="3200" b="1" dirty="0">
              <a:latin typeface="Adobe Gothic Std B" panose="020B0800000000000000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458B70-FE63-480C-BE15-B4C157696B43}"/>
              </a:ext>
            </a:extLst>
          </p:cNvPr>
          <p:cNvSpPr txBox="1"/>
          <p:nvPr/>
        </p:nvSpPr>
        <p:spPr>
          <a:xfrm>
            <a:off x="3652499" y="2112382"/>
            <a:ext cx="1361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P2</a:t>
            </a:r>
            <a:endParaRPr lang="zh-CN" altLang="en-US" sz="3200" b="1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024580-9AF6-40D0-A5C1-A159563F2031}"/>
              </a:ext>
            </a:extLst>
          </p:cNvPr>
          <p:cNvSpPr txBox="1"/>
          <p:nvPr/>
        </p:nvSpPr>
        <p:spPr>
          <a:xfrm>
            <a:off x="1465734" y="2081529"/>
            <a:ext cx="1361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P1</a:t>
            </a:r>
            <a:endParaRPr lang="zh-CN" altLang="en-US" sz="3200" b="1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472FB1-D741-470E-B5BC-A0DB59F0B802}"/>
              </a:ext>
            </a:extLst>
          </p:cNvPr>
          <p:cNvSpPr txBox="1"/>
          <p:nvPr/>
        </p:nvSpPr>
        <p:spPr>
          <a:xfrm>
            <a:off x="2824711" y="5429436"/>
            <a:ext cx="227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棋局记录人员</a:t>
            </a:r>
            <a:endParaRPr lang="zh-CN" altLang="en-US" sz="2400" b="1" dirty="0">
              <a:latin typeface="Adobe Gothic Std B" panose="020B0800000000000000" pitchFamily="34" charset="-128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54FE2E-25DD-4304-BE51-D214519CC6B0}"/>
              </a:ext>
            </a:extLst>
          </p:cNvPr>
          <p:cNvCxnSpPr>
            <a:cxnSpLocks/>
          </p:cNvCxnSpPr>
          <p:nvPr/>
        </p:nvCxnSpPr>
        <p:spPr>
          <a:xfrm flipH="1" flipV="1">
            <a:off x="2450924" y="2682462"/>
            <a:ext cx="1080000" cy="1348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C87466A-3E47-49B2-881E-76F046CC8605}"/>
              </a:ext>
            </a:extLst>
          </p:cNvPr>
          <p:cNvSpPr txBox="1"/>
          <p:nvPr/>
        </p:nvSpPr>
        <p:spPr>
          <a:xfrm>
            <a:off x="2933365" y="2958447"/>
            <a:ext cx="90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观察</a:t>
            </a:r>
            <a:endParaRPr lang="zh-CN" altLang="en-US" sz="2400" b="1" dirty="0">
              <a:latin typeface="Adobe Gothic Std B" panose="020B0800000000000000" pitchFamily="34" charset="-128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46A396-6F77-41DB-A3C2-9F00BC9EF4BD}"/>
              </a:ext>
            </a:extLst>
          </p:cNvPr>
          <p:cNvSpPr txBox="1"/>
          <p:nvPr/>
        </p:nvSpPr>
        <p:spPr>
          <a:xfrm>
            <a:off x="6425221" y="5406074"/>
            <a:ext cx="90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系统</a:t>
            </a:r>
            <a:endParaRPr lang="zh-CN" altLang="en-US" sz="2400" b="1" dirty="0">
              <a:latin typeface="Adobe Gothic Std B" panose="020B0800000000000000" pitchFamily="34" charset="-128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D0AF07C-7259-40B9-9334-30CF8B20FD8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421519" y="4624181"/>
            <a:ext cx="1764361" cy="84514"/>
          </a:xfrm>
          <a:prstGeom prst="straightConnector1">
            <a:avLst/>
          </a:prstGeom>
          <a:ln cmpd="sng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F15A936-DB2F-4998-B28E-CA73125CA7CB}"/>
              </a:ext>
            </a:extLst>
          </p:cNvPr>
          <p:cNvSpPr txBox="1"/>
          <p:nvPr/>
        </p:nvSpPr>
        <p:spPr>
          <a:xfrm>
            <a:off x="4513028" y="4244816"/>
            <a:ext cx="2151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记录棋局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1B9E2BB-01FE-4860-9578-98E37DEBC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336" y="39541"/>
            <a:ext cx="2081963" cy="2081963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A9DEFC-2576-44F2-870B-D004C0D7DEE7}"/>
              </a:ext>
            </a:extLst>
          </p:cNvPr>
          <p:cNvCxnSpPr>
            <a:cxnSpLocks/>
          </p:cNvCxnSpPr>
          <p:nvPr/>
        </p:nvCxnSpPr>
        <p:spPr>
          <a:xfrm flipH="1">
            <a:off x="6879174" y="2081529"/>
            <a:ext cx="2068897" cy="1758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4F81D05-F084-4166-B89A-58F7842B900A}"/>
              </a:ext>
            </a:extLst>
          </p:cNvPr>
          <p:cNvSpPr txBox="1"/>
          <p:nvPr/>
        </p:nvSpPr>
        <p:spPr>
          <a:xfrm>
            <a:off x="10613253" y="2756516"/>
            <a:ext cx="1577340" cy="461665"/>
          </a:xfrm>
          <a:prstGeom prst="rect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</a:t>
            </a:r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3ECA593-2DDA-4262-B096-3E518264D192}"/>
              </a:ext>
            </a:extLst>
          </p:cNvPr>
          <p:cNvSpPr txBox="1"/>
          <p:nvPr/>
        </p:nvSpPr>
        <p:spPr>
          <a:xfrm>
            <a:off x="8544978" y="2105846"/>
            <a:ext cx="305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棋局记录监督人员</a:t>
            </a:r>
            <a:endParaRPr lang="zh-CN" altLang="en-US" sz="2400" b="1" dirty="0">
              <a:latin typeface="Adobe Gothic Std B" panose="020B0800000000000000" pitchFamily="34" charset="-128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37B260-A2BA-4693-A632-C3B745736A4C}"/>
              </a:ext>
            </a:extLst>
          </p:cNvPr>
          <p:cNvCxnSpPr>
            <a:cxnSpLocks/>
          </p:cNvCxnSpPr>
          <p:nvPr/>
        </p:nvCxnSpPr>
        <p:spPr>
          <a:xfrm flipV="1">
            <a:off x="7333128" y="4736387"/>
            <a:ext cx="2809092" cy="10874"/>
          </a:xfrm>
          <a:prstGeom prst="straightConnector1">
            <a:avLst/>
          </a:prstGeom>
          <a:ln w="34925" cap="flat" cmpd="sng" algn="ctr">
            <a:solidFill>
              <a:schemeClr val="accent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2C0AD369-2DAC-4EAD-A865-750D81AEB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675" y="4301277"/>
            <a:ext cx="1147248" cy="1190378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8E5F08DD-9732-43A0-AFC0-2C23AFDBE3D1}"/>
              </a:ext>
            </a:extLst>
          </p:cNvPr>
          <p:cNvSpPr txBox="1"/>
          <p:nvPr/>
        </p:nvSpPr>
        <p:spPr>
          <a:xfrm>
            <a:off x="10399518" y="5533249"/>
            <a:ext cx="90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系统</a:t>
            </a:r>
            <a:endParaRPr lang="zh-CN" altLang="en-US" sz="2400" b="1" dirty="0">
              <a:latin typeface="Adobe Gothic Std B" panose="020B0800000000000000" pitchFamily="34" charset="-128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7E4AE51C-52ED-4E0A-8863-A1411ED6DC03}"/>
              </a:ext>
            </a:extLst>
          </p:cNvPr>
          <p:cNvCxnSpPr>
            <a:cxnSpLocks/>
            <a:stCxn id="29" idx="3"/>
            <a:endCxn id="40" idx="3"/>
          </p:cNvCxnSpPr>
          <p:nvPr/>
        </p:nvCxnSpPr>
        <p:spPr>
          <a:xfrm>
            <a:off x="10828299" y="1080523"/>
            <a:ext cx="573624" cy="3815943"/>
          </a:xfrm>
          <a:prstGeom prst="curvedConnector3">
            <a:avLst>
              <a:gd name="adj1" fmla="val 223541"/>
            </a:avLst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62B6057-8FD8-4800-B0CB-88FEF2729B94}"/>
              </a:ext>
            </a:extLst>
          </p:cNvPr>
          <p:cNvSpPr txBox="1"/>
          <p:nvPr/>
        </p:nvSpPr>
        <p:spPr>
          <a:xfrm>
            <a:off x="6806611" y="2809277"/>
            <a:ext cx="2141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监督记录过程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5F32DE-74B0-4861-9113-8C45C001A05E}"/>
              </a:ext>
            </a:extLst>
          </p:cNvPr>
          <p:cNvCxnSpPr>
            <a:stCxn id="10" idx="3"/>
          </p:cNvCxnSpPr>
          <p:nvPr/>
        </p:nvCxnSpPr>
        <p:spPr>
          <a:xfrm>
            <a:off x="5472953" y="1335073"/>
            <a:ext cx="1095487" cy="2778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E80E32A-5491-4E84-BE4B-EE08EBD5FCF7}"/>
              </a:ext>
            </a:extLst>
          </p:cNvPr>
          <p:cNvSpPr txBox="1"/>
          <p:nvPr/>
        </p:nvSpPr>
        <p:spPr>
          <a:xfrm>
            <a:off x="5566742" y="1551673"/>
            <a:ext cx="907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录像</a:t>
            </a:r>
            <a:endParaRPr lang="zh-CN" altLang="en-US" sz="2400" b="1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692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Adobe Gothic Std B</vt:lpstr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柳 成林</dc:creator>
  <cp:lastModifiedBy>柳 成林</cp:lastModifiedBy>
  <cp:revision>1</cp:revision>
  <dcterms:created xsi:type="dcterms:W3CDTF">2021-10-23T07:21:53Z</dcterms:created>
  <dcterms:modified xsi:type="dcterms:W3CDTF">2021-10-23T11:35:16Z</dcterms:modified>
</cp:coreProperties>
</file>