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4_C493F93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46C6CA-7B8B-BAEB-6941-9D465D1955E4}" name="Ulrike Jehle" initials="UJ" userId="S::ulrike.jehle@plan4better.de::bf35aae1-2f2e-4812-a670-825b64b3049b" providerId="AD"/>
  <p188:author id="{7C67DAF3-60F9-C342-D456-5478E3687E4D}" name="Majk Shkurti" initials="MS" userId="S::majk.shkurti@plan4better.de::4c0aa061-4769-4568-b2df-ecea1a5abb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DDC"/>
    <a:srgbClr val="2EC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EBDCF-B423-CE5D-DD77-17AE2E58DB2D}" v="21" dt="2021-12-16T09:02:35.756"/>
    <p1510:client id="{3595C8C5-852F-4671-A5EF-C36C2A03D2D0}" v="3" dt="2021-12-20T22:02:49.556"/>
    <p1510:client id="{3DDC46F5-4FC7-49B7-AFC5-45FC453973F8}" v="123" dt="2021-12-16T08:09:21.498"/>
    <p1510:client id="{7B52B607-8D32-5035-78BA-31A3C7C3D914}" v="52" dt="2021-12-20T21:02:38.509"/>
    <p1510:client id="{886DC8DC-02A5-2C43-D636-A16FA533B652}" v="267" dt="2021-12-16T08:43:39.955"/>
    <p1510:client id="{E94B5F48-B1E8-BF35-00A5-A80574019BF9}" v="2" dt="2021-12-21T08:34:41.632"/>
    <p1510:client id="{F1B0C5CA-83AE-E4F5-E20D-BBDE24C99F28}" v="572" dt="2021-12-16T09:53:22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ke Jehle" userId="S::ulrike.jehle@plan4better.de::bf35aae1-2f2e-4812-a670-825b64b3049b" providerId="AD" clId="Web-{7B52B607-8D32-5035-78BA-31A3C7C3D914}"/>
    <pc:docChg chg="addSld delSld modSld">
      <pc:chgData name="Ulrike Jehle" userId="S::ulrike.jehle@plan4better.de::bf35aae1-2f2e-4812-a670-825b64b3049b" providerId="AD" clId="Web-{7B52B607-8D32-5035-78BA-31A3C7C3D914}" dt="2021-12-20T21:02:38.509" v="42" actId="1076"/>
      <pc:docMkLst>
        <pc:docMk/>
      </pc:docMkLst>
      <pc:sldChg chg="addCm modCm">
        <pc:chgData name="Ulrike Jehle" userId="S::ulrike.jehle@plan4better.de::bf35aae1-2f2e-4812-a670-825b64b3049b" providerId="AD" clId="Web-{7B52B607-8D32-5035-78BA-31A3C7C3D914}" dt="2021-12-20T20:56:07.459" v="5"/>
        <pc:sldMkLst>
          <pc:docMk/>
          <pc:sldMk cId="1159059912" sldId="257"/>
        </pc:sldMkLst>
      </pc:sldChg>
      <pc:sldChg chg="addSp modSp modCm">
        <pc:chgData name="Ulrike Jehle" userId="S::ulrike.jehle@plan4better.de::bf35aae1-2f2e-4812-a670-825b64b3049b" providerId="AD" clId="Web-{7B52B607-8D32-5035-78BA-31A3C7C3D914}" dt="2021-12-20T21:02:38.509" v="42" actId="1076"/>
        <pc:sldMkLst>
          <pc:docMk/>
          <pc:sldMk cId="1807232316" sldId="259"/>
        </pc:sldMkLst>
        <pc:spChg chg="add mod">
          <ac:chgData name="Ulrike Jehle" userId="S::ulrike.jehle@plan4better.de::bf35aae1-2f2e-4812-a670-825b64b3049b" providerId="AD" clId="Web-{7B52B607-8D32-5035-78BA-31A3C7C3D914}" dt="2021-12-20T21:02:38.509" v="42" actId="1076"/>
          <ac:spMkLst>
            <pc:docMk/>
            <pc:sldMk cId="1807232316" sldId="259"/>
            <ac:spMk id="4" creationId="{2F333224-81C1-4D43-9948-BBE967D1F82A}"/>
          </ac:spMkLst>
        </pc:spChg>
        <pc:spChg chg="mod">
          <ac:chgData name="Ulrike Jehle" userId="S::ulrike.jehle@plan4better.de::bf35aae1-2f2e-4812-a670-825b64b3049b" providerId="AD" clId="Web-{7B52B607-8D32-5035-78BA-31A3C7C3D914}" dt="2021-12-20T21:02:34.994" v="40" actId="1076"/>
          <ac:spMkLst>
            <pc:docMk/>
            <pc:sldMk cId="1807232316" sldId="259"/>
            <ac:spMk id="8" creationId="{DA4A5958-E339-495D-8D21-D852361FE896}"/>
          </ac:spMkLst>
        </pc:spChg>
        <pc:spChg chg="mod">
          <ac:chgData name="Ulrike Jehle" userId="S::ulrike.jehle@plan4better.de::bf35aae1-2f2e-4812-a670-825b64b3049b" providerId="AD" clId="Web-{7B52B607-8D32-5035-78BA-31A3C7C3D914}" dt="2021-12-20T21:02:35.009" v="41" actId="1076"/>
          <ac:spMkLst>
            <pc:docMk/>
            <pc:sldMk cId="1807232316" sldId="259"/>
            <ac:spMk id="9" creationId="{806CB9E6-18E4-44F2-87B4-6C940EBFEF20}"/>
          </ac:spMkLst>
        </pc:spChg>
      </pc:sldChg>
      <pc:sldChg chg="add del addCm modCm">
        <pc:chgData name="Ulrike Jehle" userId="S::ulrike.jehle@plan4better.de::bf35aae1-2f2e-4812-a670-825b64b3049b" providerId="AD" clId="Web-{7B52B607-8D32-5035-78BA-31A3C7C3D914}" dt="2021-12-20T20:55:10.255" v="3"/>
        <pc:sldMkLst>
          <pc:docMk/>
          <pc:sldMk cId="3298031920" sldId="260"/>
        </pc:sldMkLst>
      </pc:sldChg>
      <pc:sldChg chg="mod modShow">
        <pc:chgData name="Ulrike Jehle" userId="S::ulrike.jehle@plan4better.de::bf35aae1-2f2e-4812-a670-825b64b3049b" providerId="AD" clId="Web-{7B52B607-8D32-5035-78BA-31A3C7C3D914}" dt="2021-12-20T20:56:27.178" v="8"/>
        <pc:sldMkLst>
          <pc:docMk/>
          <pc:sldMk cId="3136146782" sldId="262"/>
        </pc:sldMkLst>
      </pc:sldChg>
      <pc:sldChg chg="mod modShow">
        <pc:chgData name="Ulrike Jehle" userId="S::ulrike.jehle@plan4better.de::bf35aae1-2f2e-4812-a670-825b64b3049b" providerId="AD" clId="Web-{7B52B607-8D32-5035-78BA-31A3C7C3D914}" dt="2021-12-20T20:56:27.084" v="6"/>
        <pc:sldMkLst>
          <pc:docMk/>
          <pc:sldMk cId="1179913960" sldId="263"/>
        </pc:sldMkLst>
      </pc:sldChg>
      <pc:sldChg chg="mod modShow">
        <pc:chgData name="Ulrike Jehle" userId="S::ulrike.jehle@plan4better.de::bf35aae1-2f2e-4812-a670-825b64b3049b" providerId="AD" clId="Web-{7B52B607-8D32-5035-78BA-31A3C7C3D914}" dt="2021-12-20T20:56:27.131" v="7"/>
        <pc:sldMkLst>
          <pc:docMk/>
          <pc:sldMk cId="3028590844" sldId="264"/>
        </pc:sldMkLst>
      </pc:sldChg>
      <pc:sldChg chg="addSp modSp new addAnim addCm">
        <pc:chgData name="Ulrike Jehle" userId="S::ulrike.jehle@plan4better.de::bf35aae1-2f2e-4812-a670-825b64b3049b" providerId="AD" clId="Web-{7B52B607-8D32-5035-78BA-31A3C7C3D914}" dt="2021-12-20T21:01:04.790" v="39"/>
        <pc:sldMkLst>
          <pc:docMk/>
          <pc:sldMk cId="546839377" sldId="265"/>
        </pc:sldMkLst>
        <pc:spChg chg="add mod">
          <ac:chgData name="Ulrike Jehle" userId="S::ulrike.jehle@plan4better.de::bf35aae1-2f2e-4812-a670-825b64b3049b" providerId="AD" clId="Web-{7B52B607-8D32-5035-78BA-31A3C7C3D914}" dt="2021-12-20T20:57:45.929" v="28" actId="20577"/>
          <ac:spMkLst>
            <pc:docMk/>
            <pc:sldMk cId="546839377" sldId="265"/>
            <ac:spMk id="3" creationId="{6247FC1B-9401-4741-BD0C-961A7E53147A}"/>
          </ac:spMkLst>
        </pc:spChg>
        <pc:spChg chg="add mod">
          <ac:chgData name="Ulrike Jehle" userId="S::ulrike.jehle@plan4better.de::bf35aae1-2f2e-4812-a670-825b64b3049b" providerId="AD" clId="Web-{7B52B607-8D32-5035-78BA-31A3C7C3D914}" dt="2021-12-20T21:00:05.336" v="38"/>
          <ac:spMkLst>
            <pc:docMk/>
            <pc:sldMk cId="546839377" sldId="265"/>
            <ac:spMk id="6" creationId="{C78BE336-5438-47EE-BC12-36DEEFF7D36C}"/>
          </ac:spMkLst>
        </pc:spChg>
        <pc:picChg chg="add mod">
          <ac:chgData name="Ulrike Jehle" userId="S::ulrike.jehle@plan4better.de::bf35aae1-2f2e-4812-a670-825b64b3049b" providerId="AD" clId="Web-{7B52B607-8D32-5035-78BA-31A3C7C3D914}" dt="2021-12-20T20:58:50.117" v="31" actId="14100"/>
          <ac:picMkLst>
            <pc:docMk/>
            <pc:sldMk cId="546839377" sldId="265"/>
            <ac:picMk id="4" creationId="{8EE2F526-D05C-4DB0-A15C-C29769EAFF68}"/>
          </ac:picMkLst>
        </pc:picChg>
        <pc:picChg chg="add mod">
          <ac:chgData name="Ulrike Jehle" userId="S::ulrike.jehle@plan4better.de::bf35aae1-2f2e-4812-a670-825b64b3049b" providerId="AD" clId="Web-{7B52B607-8D32-5035-78BA-31A3C7C3D914}" dt="2021-12-20T20:59:36.320" v="34" actId="14100"/>
          <ac:picMkLst>
            <pc:docMk/>
            <pc:sldMk cId="546839377" sldId="265"/>
            <ac:picMk id="5" creationId="{FB62F2C5-3BC5-490F-B20F-C1826C18B73E}"/>
          </ac:picMkLst>
        </pc:picChg>
      </pc:sldChg>
    </pc:docChg>
  </pc:docChgLst>
  <pc:docChgLst>
    <pc:chgData name="Majk Shkurti" userId="S::majk.shkurti@plan4better.de::4c0aa061-4769-4568-b2df-ecea1a5abb6e" providerId="AD" clId="Web-{3595C8C5-852F-4671-A5EF-C36C2A03D2D0}"/>
    <pc:docChg chg="mod">
      <pc:chgData name="Majk Shkurti" userId="S::majk.shkurti@plan4better.de::4c0aa061-4769-4568-b2df-ecea1a5abb6e" providerId="AD" clId="Web-{3595C8C5-852F-4671-A5EF-C36C2A03D2D0}" dt="2021-12-20T22:02:49.556" v="2"/>
      <pc:docMkLst>
        <pc:docMk/>
      </pc:docMkLst>
      <pc:sldChg chg="modCm">
        <pc:chgData name="Majk Shkurti" userId="S::majk.shkurti@plan4better.de::4c0aa061-4769-4568-b2df-ecea1a5abb6e" providerId="AD" clId="Web-{3595C8C5-852F-4671-A5EF-C36C2A03D2D0}" dt="2021-12-20T22:01:16.158" v="1"/>
        <pc:sldMkLst>
          <pc:docMk/>
          <pc:sldMk cId="1159059912" sldId="257"/>
        </pc:sldMkLst>
      </pc:sldChg>
      <pc:sldChg chg="modCm">
        <pc:chgData name="Majk Shkurti" userId="S::majk.shkurti@plan4better.de::4c0aa061-4769-4568-b2df-ecea1a5abb6e" providerId="AD" clId="Web-{3595C8C5-852F-4671-A5EF-C36C2A03D2D0}" dt="2021-12-20T22:02:49.556" v="2"/>
        <pc:sldMkLst>
          <pc:docMk/>
          <pc:sldMk cId="546839377" sldId="265"/>
        </pc:sldMkLst>
      </pc:sldChg>
    </pc:docChg>
  </pc:docChgLst>
  <pc:docChgLst>
    <pc:chgData name="Elias Pajares" userId="S::elias.pajares@plan4better.de::1dd28d3a-d4d5-4dfe-8832-84098f88290c" providerId="AD" clId="Web-{F1B0C5CA-83AE-E4F5-E20D-BBDE24C99F28}"/>
    <pc:docChg chg="addSld delSld modSld">
      <pc:chgData name="Elias Pajares" userId="S::elias.pajares@plan4better.de::1dd28d3a-d4d5-4dfe-8832-84098f88290c" providerId="AD" clId="Web-{F1B0C5CA-83AE-E4F5-E20D-BBDE24C99F28}" dt="2021-12-16T09:53:22.192" v="498" actId="20577"/>
      <pc:docMkLst>
        <pc:docMk/>
      </pc:docMkLst>
      <pc:sldChg chg="del">
        <pc:chgData name="Elias Pajares" userId="S::elias.pajares@plan4better.de::1dd28d3a-d4d5-4dfe-8832-84098f88290c" providerId="AD" clId="Web-{F1B0C5CA-83AE-E4F5-E20D-BBDE24C99F28}" dt="2021-12-16T08:46:46.270" v="0"/>
        <pc:sldMkLst>
          <pc:docMk/>
          <pc:sldMk cId="1577499883" sldId="256"/>
        </pc:sldMkLst>
      </pc:sldChg>
      <pc:sldChg chg="addSp modSp addAnim modAnim">
        <pc:chgData name="Elias Pajares" userId="S::elias.pajares@plan4better.de::1dd28d3a-d4d5-4dfe-8832-84098f88290c" providerId="AD" clId="Web-{F1B0C5CA-83AE-E4F5-E20D-BBDE24C99F28}" dt="2021-12-16T09:00:22.428" v="205"/>
        <pc:sldMkLst>
          <pc:docMk/>
          <pc:sldMk cId="1159059912" sldId="257"/>
        </pc:sldMkLst>
        <pc:spChg chg="add mod">
          <ac:chgData name="Elias Pajares" userId="S::elias.pajares@plan4better.de::1dd28d3a-d4d5-4dfe-8832-84098f88290c" providerId="AD" clId="Web-{F1B0C5CA-83AE-E4F5-E20D-BBDE24C99F28}" dt="2021-12-16T09:00:19.334" v="203" actId="1076"/>
          <ac:spMkLst>
            <pc:docMk/>
            <pc:sldMk cId="1159059912" sldId="257"/>
            <ac:spMk id="7" creationId="{BCEDE2B1-23E3-4573-AB54-456F1C5CDF30}"/>
          </ac:spMkLst>
        </pc:spChg>
      </pc:sldChg>
      <pc:sldChg chg="addSp modSp addAnim modAnim">
        <pc:chgData name="Elias Pajares" userId="S::elias.pajares@plan4better.de::1dd28d3a-d4d5-4dfe-8832-84098f88290c" providerId="AD" clId="Web-{F1B0C5CA-83AE-E4F5-E20D-BBDE24C99F28}" dt="2021-12-16T09:01:28.149" v="273" actId="1076"/>
        <pc:sldMkLst>
          <pc:docMk/>
          <pc:sldMk cId="3553295276" sldId="258"/>
        </pc:sldMkLst>
        <pc:spChg chg="add mod">
          <ac:chgData name="Elias Pajares" userId="S::elias.pajares@plan4better.de::1dd28d3a-d4d5-4dfe-8832-84098f88290c" providerId="AD" clId="Web-{F1B0C5CA-83AE-E4F5-E20D-BBDE24C99F28}" dt="2021-12-16T09:01:28.149" v="273" actId="1076"/>
          <ac:spMkLst>
            <pc:docMk/>
            <pc:sldMk cId="3553295276" sldId="258"/>
            <ac:spMk id="5" creationId="{1B0BF442-F23D-4590-96B4-00AEF0EE0C71}"/>
          </ac:spMkLst>
        </pc:spChg>
      </pc:sldChg>
      <pc:sldChg chg="modSp">
        <pc:chgData name="Elias Pajares" userId="S::elias.pajares@plan4better.de::1dd28d3a-d4d5-4dfe-8832-84098f88290c" providerId="AD" clId="Web-{F1B0C5CA-83AE-E4F5-E20D-BBDE24C99F28}" dt="2021-12-16T09:01:44.994" v="275"/>
        <pc:sldMkLst>
          <pc:docMk/>
          <pc:sldMk cId="1807232316" sldId="259"/>
        </pc:sldMkLst>
        <pc:picChg chg="mod modCrop">
          <ac:chgData name="Elias Pajares" userId="S::elias.pajares@plan4better.de::1dd28d3a-d4d5-4dfe-8832-84098f88290c" providerId="AD" clId="Web-{F1B0C5CA-83AE-E4F5-E20D-BBDE24C99F28}" dt="2021-12-16T09:01:44.994" v="275"/>
          <ac:picMkLst>
            <pc:docMk/>
            <pc:sldMk cId="1807232316" sldId="259"/>
            <ac:picMk id="3" creationId="{F7DB4664-F42F-4C15-B557-D4D6E83C3C56}"/>
          </ac:picMkLst>
        </pc:picChg>
      </pc:sldChg>
      <pc:sldChg chg="modSp new del">
        <pc:chgData name="Elias Pajares" userId="S::elias.pajares@plan4better.de::1dd28d3a-d4d5-4dfe-8832-84098f88290c" providerId="AD" clId="Web-{F1B0C5CA-83AE-E4F5-E20D-BBDE24C99F28}" dt="2021-12-16T09:05:10.830" v="364"/>
        <pc:sldMkLst>
          <pc:docMk/>
          <pc:sldMk cId="1677078859" sldId="261"/>
        </pc:sldMkLst>
        <pc:spChg chg="mod">
          <ac:chgData name="Elias Pajares" userId="S::elias.pajares@plan4better.de::1dd28d3a-d4d5-4dfe-8832-84098f88290c" providerId="AD" clId="Web-{F1B0C5CA-83AE-E4F5-E20D-BBDE24C99F28}" dt="2021-12-16T08:51:18.015" v="148" actId="20577"/>
          <ac:spMkLst>
            <pc:docMk/>
            <pc:sldMk cId="1677078859" sldId="261"/>
            <ac:spMk id="2" creationId="{CA8B2FD3-7BE4-4AD5-81D8-15DBE7D43987}"/>
          </ac:spMkLst>
        </pc:spChg>
        <pc:spChg chg="mod">
          <ac:chgData name="Elias Pajares" userId="S::elias.pajares@plan4better.de::1dd28d3a-d4d5-4dfe-8832-84098f88290c" providerId="AD" clId="Web-{F1B0C5CA-83AE-E4F5-E20D-BBDE24C99F28}" dt="2021-12-16T09:03:40.264" v="300" actId="20577"/>
          <ac:spMkLst>
            <pc:docMk/>
            <pc:sldMk cId="1677078859" sldId="261"/>
            <ac:spMk id="3" creationId="{3AC3F659-85B1-441F-A40D-3E8FBA68840A}"/>
          </ac:spMkLst>
        </pc:spChg>
      </pc:sldChg>
      <pc:sldChg chg="modSp add replId">
        <pc:chgData name="Elias Pajares" userId="S::elias.pajares@plan4better.de::1dd28d3a-d4d5-4dfe-8832-84098f88290c" providerId="AD" clId="Web-{F1B0C5CA-83AE-E4F5-E20D-BBDE24C99F28}" dt="2021-12-16T09:07:18.757" v="464" actId="20577"/>
        <pc:sldMkLst>
          <pc:docMk/>
          <pc:sldMk cId="3136146782" sldId="262"/>
        </pc:sldMkLst>
        <pc:spChg chg="mod">
          <ac:chgData name="Elias Pajares" userId="S::elias.pajares@plan4better.de::1dd28d3a-d4d5-4dfe-8832-84098f88290c" providerId="AD" clId="Web-{F1B0C5CA-83AE-E4F5-E20D-BBDE24C99F28}" dt="2021-12-16T09:07:18.757" v="464" actId="20577"/>
          <ac:spMkLst>
            <pc:docMk/>
            <pc:sldMk cId="3136146782" sldId="262"/>
            <ac:spMk id="3" creationId="{3AC3F659-85B1-441F-A40D-3E8FBA68840A}"/>
          </ac:spMkLst>
        </pc:spChg>
      </pc:sldChg>
      <pc:sldChg chg="addSp delSp modSp new">
        <pc:chgData name="Elias Pajares" userId="S::elias.pajares@plan4better.de::1dd28d3a-d4d5-4dfe-8832-84098f88290c" providerId="AD" clId="Web-{F1B0C5CA-83AE-E4F5-E20D-BBDE24C99F28}" dt="2021-12-16T09:06:20.427" v="383" actId="1076"/>
        <pc:sldMkLst>
          <pc:docMk/>
          <pc:sldMk cId="1179913960" sldId="263"/>
        </pc:sldMkLst>
        <pc:spChg chg="mod">
          <ac:chgData name="Elias Pajares" userId="S::elias.pajares@plan4better.de::1dd28d3a-d4d5-4dfe-8832-84098f88290c" providerId="AD" clId="Web-{F1B0C5CA-83AE-E4F5-E20D-BBDE24C99F28}" dt="2021-12-16T09:06:09.801" v="377" actId="20577"/>
          <ac:spMkLst>
            <pc:docMk/>
            <pc:sldMk cId="1179913960" sldId="263"/>
            <ac:spMk id="2" creationId="{0E127774-CBDF-4BDF-8BF4-67010C057DF5}"/>
          </ac:spMkLst>
        </pc:spChg>
        <pc:spChg chg="del">
          <ac:chgData name="Elias Pajares" userId="S::elias.pajares@plan4better.de::1dd28d3a-d4d5-4dfe-8832-84098f88290c" providerId="AD" clId="Web-{F1B0C5CA-83AE-E4F5-E20D-BBDE24C99F28}" dt="2021-12-16T09:05:39.894" v="366"/>
          <ac:spMkLst>
            <pc:docMk/>
            <pc:sldMk cId="1179913960" sldId="263"/>
            <ac:spMk id="3" creationId="{22144D70-BC7D-42B2-910B-23659714046A}"/>
          </ac:spMkLst>
        </pc:spChg>
        <pc:spChg chg="add mod">
          <ac:chgData name="Elias Pajares" userId="S::elias.pajares@plan4better.de::1dd28d3a-d4d5-4dfe-8832-84098f88290c" providerId="AD" clId="Web-{F1B0C5CA-83AE-E4F5-E20D-BBDE24C99F28}" dt="2021-12-16T09:05:53.441" v="369" actId="1076"/>
          <ac:spMkLst>
            <pc:docMk/>
            <pc:sldMk cId="1179913960" sldId="263"/>
            <ac:spMk id="5" creationId="{08204B9F-D60A-4622-83E7-C92E7BC447F0}"/>
          </ac:spMkLst>
        </pc:spChg>
        <pc:spChg chg="add mod">
          <ac:chgData name="Elias Pajares" userId="S::elias.pajares@plan4better.de::1dd28d3a-d4d5-4dfe-8832-84098f88290c" providerId="AD" clId="Web-{F1B0C5CA-83AE-E4F5-E20D-BBDE24C99F28}" dt="2021-12-16T09:06:18.442" v="382" actId="1076"/>
          <ac:spMkLst>
            <pc:docMk/>
            <pc:sldMk cId="1179913960" sldId="263"/>
            <ac:spMk id="6" creationId="{58D7770F-DD7E-4C3D-A0FC-3B521F4ED8E1}"/>
          </ac:spMkLst>
        </pc:spChg>
        <pc:picChg chg="add mod ord">
          <ac:chgData name="Elias Pajares" userId="S::elias.pajares@plan4better.de::1dd28d3a-d4d5-4dfe-8832-84098f88290c" providerId="AD" clId="Web-{F1B0C5CA-83AE-E4F5-E20D-BBDE24C99F28}" dt="2021-12-16T09:06:20.427" v="383" actId="1076"/>
          <ac:picMkLst>
            <pc:docMk/>
            <pc:sldMk cId="1179913960" sldId="263"/>
            <ac:picMk id="4" creationId="{BA5B53B5-9D46-41C6-9CB2-C3CF9D10AD3E}"/>
          </ac:picMkLst>
        </pc:picChg>
      </pc:sldChg>
      <pc:sldChg chg="modSp new">
        <pc:chgData name="Elias Pajares" userId="S::elias.pajares@plan4better.de::1dd28d3a-d4d5-4dfe-8832-84098f88290c" providerId="AD" clId="Web-{F1B0C5CA-83AE-E4F5-E20D-BBDE24C99F28}" dt="2021-12-16T09:53:22.192" v="498" actId="20577"/>
        <pc:sldMkLst>
          <pc:docMk/>
          <pc:sldMk cId="3028590844" sldId="264"/>
        </pc:sldMkLst>
        <pc:spChg chg="mod">
          <ac:chgData name="Elias Pajares" userId="S::elias.pajares@plan4better.de::1dd28d3a-d4d5-4dfe-8832-84098f88290c" providerId="AD" clId="Web-{F1B0C5CA-83AE-E4F5-E20D-BBDE24C99F28}" dt="2021-12-16T09:51:12.705" v="486" actId="20577"/>
          <ac:spMkLst>
            <pc:docMk/>
            <pc:sldMk cId="3028590844" sldId="264"/>
            <ac:spMk id="2" creationId="{531F7225-E393-4D13-9C65-EADC6105F158}"/>
          </ac:spMkLst>
        </pc:spChg>
        <pc:spChg chg="mod">
          <ac:chgData name="Elias Pajares" userId="S::elias.pajares@plan4better.de::1dd28d3a-d4d5-4dfe-8832-84098f88290c" providerId="AD" clId="Web-{F1B0C5CA-83AE-E4F5-E20D-BBDE24C99F28}" dt="2021-12-16T09:53:22.192" v="498" actId="20577"/>
          <ac:spMkLst>
            <pc:docMk/>
            <pc:sldMk cId="3028590844" sldId="264"/>
            <ac:spMk id="3" creationId="{61C3C9C7-4814-4A01-894C-2794B729B94D}"/>
          </ac:spMkLst>
        </pc:spChg>
      </pc:sldChg>
    </pc:docChg>
  </pc:docChgLst>
  <pc:docChgLst>
    <pc:chgData name="Elias Pajares" userId="S::elias.pajares@plan4better.de::1dd28d3a-d4d5-4dfe-8832-84098f88290c" providerId="AD" clId="Web-{886DC8DC-02A5-2C43-D636-A16FA533B652}"/>
    <pc:docChg chg="addSld modSld">
      <pc:chgData name="Elias Pajares" userId="S::elias.pajares@plan4better.de::1dd28d3a-d4d5-4dfe-8832-84098f88290c" providerId="AD" clId="Web-{886DC8DC-02A5-2C43-D636-A16FA533B652}" dt="2021-12-16T08:43:39.955" v="207"/>
      <pc:docMkLst>
        <pc:docMk/>
      </pc:docMkLst>
      <pc:sldChg chg="addSp modSp addAnim">
        <pc:chgData name="Elias Pajares" userId="S::elias.pajares@plan4better.de::1dd28d3a-d4d5-4dfe-8832-84098f88290c" providerId="AD" clId="Web-{886DC8DC-02A5-2C43-D636-A16FA533B652}" dt="2021-12-16T08:13:03.509" v="9" actId="20577"/>
        <pc:sldMkLst>
          <pc:docMk/>
          <pc:sldMk cId="1159059912" sldId="257"/>
        </pc:sldMkLst>
        <pc:spChg chg="add mod">
          <ac:chgData name="Elias Pajares" userId="S::elias.pajares@plan4better.de::1dd28d3a-d4d5-4dfe-8832-84098f88290c" providerId="AD" clId="Web-{886DC8DC-02A5-2C43-D636-A16FA533B652}" dt="2021-12-16T08:13:03.509" v="9" actId="20577"/>
          <ac:spMkLst>
            <pc:docMk/>
            <pc:sldMk cId="1159059912" sldId="257"/>
            <ac:spMk id="4" creationId="{69E6F080-31EE-42C4-9EE4-D358529288BF}"/>
          </ac:spMkLst>
        </pc:spChg>
      </pc:sldChg>
      <pc:sldChg chg="addSp modSp new addAnim modAnim">
        <pc:chgData name="Elias Pajares" userId="S::elias.pajares@plan4better.de::1dd28d3a-d4d5-4dfe-8832-84098f88290c" providerId="AD" clId="Web-{886DC8DC-02A5-2C43-D636-A16FA533B652}" dt="2021-12-16T08:38:04.869" v="158" actId="20577"/>
        <pc:sldMkLst>
          <pc:docMk/>
          <pc:sldMk cId="3553295276" sldId="258"/>
        </pc:sldMkLst>
        <pc:spChg chg="add mod">
          <ac:chgData name="Elias Pajares" userId="S::elias.pajares@plan4better.de::1dd28d3a-d4d5-4dfe-8832-84098f88290c" providerId="AD" clId="Web-{886DC8DC-02A5-2C43-D636-A16FA533B652}" dt="2021-12-16T08:33:43.239" v="118" actId="1076"/>
          <ac:spMkLst>
            <pc:docMk/>
            <pc:sldMk cId="3553295276" sldId="258"/>
            <ac:spMk id="4" creationId="{C095E0E8-F567-4ADC-9A33-ADEDD02EFAAF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38:04.869" v="158" actId="20577"/>
          <ac:spMkLst>
            <pc:docMk/>
            <pc:sldMk cId="3553295276" sldId="258"/>
            <ac:spMk id="6" creationId="{E9733131-A492-4C70-B69A-BC1A8415C2A9}"/>
          </ac:spMkLst>
        </pc:spChg>
        <pc:picChg chg="add mod modCrop">
          <ac:chgData name="Elias Pajares" userId="S::elias.pajares@plan4better.de::1dd28d3a-d4d5-4dfe-8832-84098f88290c" providerId="AD" clId="Web-{886DC8DC-02A5-2C43-D636-A16FA533B652}" dt="2021-12-16T08:12:44.056" v="5"/>
          <ac:picMkLst>
            <pc:docMk/>
            <pc:sldMk cId="3553295276" sldId="258"/>
            <ac:picMk id="2" creationId="{F5F92D3F-EC3A-40D4-A743-429DF846E4AE}"/>
          </ac:picMkLst>
        </pc:picChg>
        <pc:picChg chg="add mod modCrop">
          <ac:chgData name="Elias Pajares" userId="S::elias.pajares@plan4better.de::1dd28d3a-d4d5-4dfe-8832-84098f88290c" providerId="AD" clId="Web-{886DC8DC-02A5-2C43-D636-A16FA533B652}" dt="2021-12-16T08:18:45.907" v="15"/>
          <ac:picMkLst>
            <pc:docMk/>
            <pc:sldMk cId="3553295276" sldId="258"/>
            <ac:picMk id="3" creationId="{9D70F305-61C8-4261-9D9D-41CCAA85BDDC}"/>
          </ac:picMkLst>
        </pc:picChg>
      </pc:sldChg>
      <pc:sldChg chg="addSp delSp modSp new addAnim delAnim modAnim">
        <pc:chgData name="Elias Pajares" userId="S::elias.pajares@plan4better.de::1dd28d3a-d4d5-4dfe-8832-84098f88290c" providerId="AD" clId="Web-{886DC8DC-02A5-2C43-D636-A16FA533B652}" dt="2021-12-16T08:37:45.541" v="154" actId="20577"/>
        <pc:sldMkLst>
          <pc:docMk/>
          <pc:sldMk cId="1807232316" sldId="259"/>
        </pc:sldMkLst>
        <pc:spChg chg="add mod">
          <ac:chgData name="Elias Pajares" userId="S::elias.pajares@plan4better.de::1dd28d3a-d4d5-4dfe-8832-84098f88290c" providerId="AD" clId="Web-{886DC8DC-02A5-2C43-D636-A16FA533B652}" dt="2021-12-16T08:34:03.349" v="123" actId="1076"/>
          <ac:spMkLst>
            <pc:docMk/>
            <pc:sldMk cId="1807232316" sldId="259"/>
            <ac:spMk id="8" creationId="{DA4A5958-E339-495D-8D21-D852361FE896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37:45.541" v="154" actId="20577"/>
          <ac:spMkLst>
            <pc:docMk/>
            <pc:sldMk cId="1807232316" sldId="259"/>
            <ac:spMk id="9" creationId="{806CB9E6-18E4-44F2-87B4-6C940EBFEF20}"/>
          </ac:spMkLst>
        </pc:spChg>
        <pc:picChg chg="add mod modCrop">
          <ac:chgData name="Elias Pajares" userId="S::elias.pajares@plan4better.de::1dd28d3a-d4d5-4dfe-8832-84098f88290c" providerId="AD" clId="Web-{886DC8DC-02A5-2C43-D636-A16FA533B652}" dt="2021-12-16T08:22:33.850" v="63" actId="1076"/>
          <ac:picMkLst>
            <pc:docMk/>
            <pc:sldMk cId="1807232316" sldId="259"/>
            <ac:picMk id="2" creationId="{6A4CA9BB-FC45-4F17-A5B0-DF08AAC8654A}"/>
          </ac:picMkLst>
        </pc:picChg>
        <pc:picChg chg="add mod ord">
          <ac:chgData name="Elias Pajares" userId="S::elias.pajares@plan4better.de::1dd28d3a-d4d5-4dfe-8832-84098f88290c" providerId="AD" clId="Web-{886DC8DC-02A5-2C43-D636-A16FA533B652}" dt="2021-12-16T08:22:31.834" v="62" actId="1076"/>
          <ac:picMkLst>
            <pc:docMk/>
            <pc:sldMk cId="1807232316" sldId="259"/>
            <ac:picMk id="3" creationId="{F7DB4664-F42F-4C15-B557-D4D6E83C3C56}"/>
          </ac:picMkLst>
        </pc:picChg>
        <pc:picChg chg="add del mod">
          <ac:chgData name="Elias Pajares" userId="S::elias.pajares@plan4better.de::1dd28d3a-d4d5-4dfe-8832-84098f88290c" providerId="AD" clId="Web-{886DC8DC-02A5-2C43-D636-A16FA533B652}" dt="2021-12-16T08:24:26.196" v="67"/>
          <ac:picMkLst>
            <pc:docMk/>
            <pc:sldMk cId="1807232316" sldId="259"/>
            <ac:picMk id="4" creationId="{E615689E-8C3D-4F90-83A5-A853FDADD0B4}"/>
          </ac:picMkLst>
        </pc:picChg>
        <pc:picChg chg="add del mod">
          <ac:chgData name="Elias Pajares" userId="S::elias.pajares@plan4better.de::1dd28d3a-d4d5-4dfe-8832-84098f88290c" providerId="AD" clId="Web-{886DC8DC-02A5-2C43-D636-A16FA533B652}" dt="2021-12-16T08:27:13.324" v="72"/>
          <ac:picMkLst>
            <pc:docMk/>
            <pc:sldMk cId="1807232316" sldId="259"/>
            <ac:picMk id="5" creationId="{017F84D4-F308-4DD2-9166-72DB3EF7C8F3}"/>
          </ac:picMkLst>
        </pc:picChg>
        <pc:picChg chg="add mod modCrop">
          <ac:chgData name="Elias Pajares" userId="S::elias.pajares@plan4better.de::1dd28d3a-d4d5-4dfe-8832-84098f88290c" providerId="AD" clId="Web-{886DC8DC-02A5-2C43-D636-A16FA533B652}" dt="2021-12-16T08:28:55.045" v="79" actId="1076"/>
          <ac:picMkLst>
            <pc:docMk/>
            <pc:sldMk cId="1807232316" sldId="259"/>
            <ac:picMk id="6" creationId="{AFC967CD-EEDA-40BA-8A1B-6AEFBEA684B3}"/>
          </ac:picMkLst>
        </pc:picChg>
      </pc:sldChg>
      <pc:sldChg chg="addSp delSp modSp new addAnim modAnim">
        <pc:chgData name="Elias Pajares" userId="S::elias.pajares@plan4better.de::1dd28d3a-d4d5-4dfe-8832-84098f88290c" providerId="AD" clId="Web-{886DC8DC-02A5-2C43-D636-A16FA533B652}" dt="2021-12-16T08:43:39.955" v="207"/>
        <pc:sldMkLst>
          <pc:docMk/>
          <pc:sldMk cId="3298031920" sldId="260"/>
        </pc:sldMkLst>
        <pc:spChg chg="add mod">
          <ac:chgData name="Elias Pajares" userId="S::elias.pajares@plan4better.de::1dd28d3a-d4d5-4dfe-8832-84098f88290c" providerId="AD" clId="Web-{886DC8DC-02A5-2C43-D636-A16FA533B652}" dt="2021-12-16T08:37:42.135" v="152" actId="20577"/>
          <ac:spMkLst>
            <pc:docMk/>
            <pc:sldMk cId="3298031920" sldId="260"/>
            <ac:spMk id="4" creationId="{C3F580A4-1522-4C12-868B-A5CF52BEA036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41:07.201" v="167" actId="1076"/>
          <ac:spMkLst>
            <pc:docMk/>
            <pc:sldMk cId="3298031920" sldId="260"/>
            <ac:spMk id="6" creationId="{57F11B5E-996A-4796-A255-A1527070E29D}"/>
          </ac:spMkLst>
        </pc:spChg>
        <pc:spChg chg="add mod">
          <ac:chgData name="Elias Pajares" userId="S::elias.pajares@plan4better.de::1dd28d3a-d4d5-4dfe-8832-84098f88290c" providerId="AD" clId="Web-{886DC8DC-02A5-2C43-D636-A16FA533B652}" dt="2021-12-16T08:41:34.452" v="172"/>
          <ac:spMkLst>
            <pc:docMk/>
            <pc:sldMk cId="3298031920" sldId="260"/>
            <ac:spMk id="7" creationId="{D57745FD-878E-401B-BE91-A016698409EC}"/>
          </ac:spMkLst>
        </pc:spChg>
        <pc:grpChg chg="add">
          <ac:chgData name="Elias Pajares" userId="S::elias.pajares@plan4better.de::1dd28d3a-d4d5-4dfe-8832-84098f88290c" providerId="AD" clId="Web-{886DC8DC-02A5-2C43-D636-A16FA533B652}" dt="2021-12-16T08:43:24.829" v="203"/>
          <ac:grpSpMkLst>
            <pc:docMk/>
            <pc:sldMk cId="3298031920" sldId="260"/>
            <ac:grpSpMk id="13" creationId="{5A050547-63AD-410F-8540-12BA1B9ADE1A}"/>
          </ac:grpSpMkLst>
        </pc:grpChg>
        <pc:picChg chg="add mod">
          <ac:chgData name="Elias Pajares" userId="S::elias.pajares@plan4better.de::1dd28d3a-d4d5-4dfe-8832-84098f88290c" providerId="AD" clId="Web-{886DC8DC-02A5-2C43-D636-A16FA533B652}" dt="2021-12-16T08:36:07.789" v="127" actId="14100"/>
          <ac:picMkLst>
            <pc:docMk/>
            <pc:sldMk cId="3298031920" sldId="260"/>
            <ac:picMk id="2" creationId="{CFD2AD17-FB5C-4EBE-A7CB-0BBB390B8565}"/>
          </ac:picMkLst>
        </pc:picChg>
        <pc:picChg chg="add del mod">
          <ac:chgData name="Elias Pajares" userId="S::elias.pajares@plan4better.de::1dd28d3a-d4d5-4dfe-8832-84098f88290c" providerId="AD" clId="Web-{886DC8DC-02A5-2C43-D636-A16FA533B652}" dt="2021-12-16T08:36:53.462" v="129"/>
          <ac:picMkLst>
            <pc:docMk/>
            <pc:sldMk cId="3298031920" sldId="260"/>
            <ac:picMk id="3" creationId="{96B62A85-C573-4FF0-84C4-17DD3327347F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2:59.766" v="199" actId="1076"/>
          <ac:picMkLst>
            <pc:docMk/>
            <pc:sldMk cId="3298031920" sldId="260"/>
            <ac:picMk id="8" creationId="{E468A09B-E169-4297-9B3B-D29FEEAA0FA0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1:57.499" v="178" actId="1076"/>
          <ac:picMkLst>
            <pc:docMk/>
            <pc:sldMk cId="3298031920" sldId="260"/>
            <ac:picMk id="9" creationId="{048685AB-D7E9-4030-8B52-FF17203F93BA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2:54.141" v="196" actId="1076"/>
          <ac:picMkLst>
            <pc:docMk/>
            <pc:sldMk cId="3298031920" sldId="260"/>
            <ac:picMk id="10" creationId="{5CD0A33B-8689-4FAF-B699-FF0B0F2AC6C2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2:19.359" v="184" actId="1076"/>
          <ac:picMkLst>
            <pc:docMk/>
            <pc:sldMk cId="3298031920" sldId="260"/>
            <ac:picMk id="11" creationId="{CF36D00E-AB26-4D59-8305-1963BA528AC3}"/>
          </ac:picMkLst>
        </pc:picChg>
        <pc:picChg chg="add mod">
          <ac:chgData name="Elias Pajares" userId="S::elias.pajares@plan4better.de::1dd28d3a-d4d5-4dfe-8832-84098f88290c" providerId="AD" clId="Web-{886DC8DC-02A5-2C43-D636-A16FA533B652}" dt="2021-12-16T08:43:01.657" v="200" actId="1076"/>
          <ac:picMkLst>
            <pc:docMk/>
            <pc:sldMk cId="3298031920" sldId="260"/>
            <ac:picMk id="12" creationId="{B70F7917-1FF7-42D6-B34F-4E72462BD42E}"/>
          </ac:picMkLst>
        </pc:picChg>
      </pc:sldChg>
    </pc:docChg>
  </pc:docChgLst>
  <pc:docChgLst>
    <pc:chgData name="Ulrike Jehle" userId="S::ulrike.jehle@plan4better.de::bf35aae1-2f2e-4812-a670-825b64b3049b" providerId="AD" clId="Web-{E94B5F48-B1E8-BF35-00A5-A80574019BF9}"/>
    <pc:docChg chg="">
      <pc:chgData name="Ulrike Jehle" userId="S::ulrike.jehle@plan4better.de::bf35aae1-2f2e-4812-a670-825b64b3049b" providerId="AD" clId="Web-{E94B5F48-B1E8-BF35-00A5-A80574019BF9}" dt="2021-12-21T08:34:41.632" v="1"/>
      <pc:docMkLst>
        <pc:docMk/>
      </pc:docMkLst>
      <pc:sldChg chg="modCm">
        <pc:chgData name="Ulrike Jehle" userId="S::ulrike.jehle@plan4better.de::bf35aae1-2f2e-4812-a670-825b64b3049b" providerId="AD" clId="Web-{E94B5F48-B1E8-BF35-00A5-A80574019BF9}" dt="2021-12-21T08:34:41.632" v="1"/>
        <pc:sldMkLst>
          <pc:docMk/>
          <pc:sldMk cId="1159059912" sldId="257"/>
        </pc:sldMkLst>
      </pc:sldChg>
      <pc:sldChg chg="modCm">
        <pc:chgData name="Ulrike Jehle" userId="S::ulrike.jehle@plan4better.de::bf35aae1-2f2e-4812-a670-825b64b3049b" providerId="AD" clId="Web-{E94B5F48-B1E8-BF35-00A5-A80574019BF9}" dt="2021-12-21T08:34:30.756" v="0"/>
        <pc:sldMkLst>
          <pc:docMk/>
          <pc:sldMk cId="546839377" sldId="265"/>
        </pc:sldMkLst>
      </pc:sldChg>
    </pc:docChg>
  </pc:docChgLst>
  <pc:docChgLst>
    <pc:chgData name="Ulrike Jehle" userId="S::ulrike.jehle@plan4better.de::bf35aae1-2f2e-4812-a670-825b64b3049b" providerId="AD" clId="Web-{355EBDCF-B423-CE5D-DD77-17AE2E58DB2D}"/>
    <pc:docChg chg="mod modSld">
      <pc:chgData name="Ulrike Jehle" userId="S::ulrike.jehle@plan4better.de::bf35aae1-2f2e-4812-a670-825b64b3049b" providerId="AD" clId="Web-{355EBDCF-B423-CE5D-DD77-17AE2E58DB2D}" dt="2021-12-16T09:02:35.756" v="11"/>
      <pc:docMkLst>
        <pc:docMk/>
      </pc:docMkLst>
      <pc:sldChg chg="modSp">
        <pc:chgData name="Ulrike Jehle" userId="S::ulrike.jehle@plan4better.de::bf35aae1-2f2e-4812-a670-825b64b3049b" providerId="AD" clId="Web-{355EBDCF-B423-CE5D-DD77-17AE2E58DB2D}" dt="2021-12-16T08:54:18.582" v="0" actId="20577"/>
        <pc:sldMkLst>
          <pc:docMk/>
          <pc:sldMk cId="3553295276" sldId="258"/>
        </pc:sldMkLst>
        <pc:spChg chg="mod">
          <ac:chgData name="Ulrike Jehle" userId="S::ulrike.jehle@plan4better.de::bf35aae1-2f2e-4812-a670-825b64b3049b" providerId="AD" clId="Web-{355EBDCF-B423-CE5D-DD77-17AE2E58DB2D}" dt="2021-12-16T08:54:18.582" v="0" actId="20577"/>
          <ac:spMkLst>
            <pc:docMk/>
            <pc:sldMk cId="3553295276" sldId="258"/>
            <ac:spMk id="4" creationId="{C095E0E8-F567-4ADC-9A33-ADEDD02EFAAF}"/>
          </ac:spMkLst>
        </pc:spChg>
      </pc:sldChg>
      <pc:sldChg chg="modSp addAnim delAnim addCm modCm">
        <pc:chgData name="Ulrike Jehle" userId="S::ulrike.jehle@plan4better.de::bf35aae1-2f2e-4812-a670-825b64b3049b" providerId="AD" clId="Web-{355EBDCF-B423-CE5D-DD77-17AE2E58DB2D}" dt="2021-12-16T09:02:35.756" v="11"/>
        <pc:sldMkLst>
          <pc:docMk/>
          <pc:sldMk cId="1807232316" sldId="259"/>
        </pc:sldMkLst>
        <pc:spChg chg="mod">
          <ac:chgData name="Ulrike Jehle" userId="S::ulrike.jehle@plan4better.de::bf35aae1-2f2e-4812-a670-825b64b3049b" providerId="AD" clId="Web-{355EBDCF-B423-CE5D-DD77-17AE2E58DB2D}" dt="2021-12-16T08:55:01.848" v="5" actId="20577"/>
          <ac:spMkLst>
            <pc:docMk/>
            <pc:sldMk cId="1807232316" sldId="259"/>
            <ac:spMk id="8" creationId="{DA4A5958-E339-495D-8D21-D852361FE896}"/>
          </ac:spMkLst>
        </pc:spChg>
        <pc:picChg chg="mod">
          <ac:chgData name="Ulrike Jehle" userId="S::ulrike.jehle@plan4better.de::bf35aae1-2f2e-4812-a670-825b64b3049b" providerId="AD" clId="Web-{355EBDCF-B423-CE5D-DD77-17AE2E58DB2D}" dt="2021-12-16T08:54:45.301" v="3" actId="1076"/>
          <ac:picMkLst>
            <pc:docMk/>
            <pc:sldMk cId="1807232316" sldId="259"/>
            <ac:picMk id="6" creationId="{AFC967CD-EEDA-40BA-8A1B-6AEFBEA684B3}"/>
          </ac:picMkLst>
        </pc:picChg>
      </pc:sldChg>
      <pc:sldChg chg="modSp">
        <pc:chgData name="Ulrike Jehle" userId="S::ulrike.jehle@plan4better.de::bf35aae1-2f2e-4812-a670-825b64b3049b" providerId="AD" clId="Web-{355EBDCF-B423-CE5D-DD77-17AE2E58DB2D}" dt="2021-12-16T08:55:15.630" v="7" actId="20577"/>
        <pc:sldMkLst>
          <pc:docMk/>
          <pc:sldMk cId="3298031920" sldId="260"/>
        </pc:sldMkLst>
        <pc:spChg chg="mod">
          <ac:chgData name="Ulrike Jehle" userId="S::ulrike.jehle@plan4better.de::bf35aae1-2f2e-4812-a670-825b64b3049b" providerId="AD" clId="Web-{355EBDCF-B423-CE5D-DD77-17AE2E58DB2D}" dt="2021-12-16T08:55:15.630" v="7" actId="20577"/>
          <ac:spMkLst>
            <pc:docMk/>
            <pc:sldMk cId="3298031920" sldId="260"/>
            <ac:spMk id="6" creationId="{57F11B5E-996A-4796-A255-A1527070E29D}"/>
          </ac:spMkLst>
        </pc:spChg>
      </pc:sldChg>
    </pc:docChg>
  </pc:docChgLst>
  <pc:docChgLst>
    <pc:chgData name="Elias Pajares" userId="S::elias.pajares@plan4better.de::1dd28d3a-d4d5-4dfe-8832-84098f88290c" providerId="AD" clId="Web-{3DDC46F5-4FC7-49B7-AFC5-45FC453973F8}"/>
    <pc:docChg chg="addSld modSld">
      <pc:chgData name="Elias Pajares" userId="S::elias.pajares@plan4better.de::1dd28d3a-d4d5-4dfe-8832-84098f88290c" providerId="AD" clId="Web-{3DDC46F5-4FC7-49B7-AFC5-45FC453973F8}" dt="2021-12-16T08:09:21.498" v="113"/>
      <pc:docMkLst>
        <pc:docMk/>
      </pc:docMkLst>
      <pc:sldChg chg="addSp delSp modSp new addAnim delAnim modAnim">
        <pc:chgData name="Elias Pajares" userId="S::elias.pajares@plan4better.de::1dd28d3a-d4d5-4dfe-8832-84098f88290c" providerId="AD" clId="Web-{3DDC46F5-4FC7-49B7-AFC5-45FC453973F8}" dt="2021-12-16T08:09:21.498" v="113"/>
        <pc:sldMkLst>
          <pc:docMk/>
          <pc:sldMk cId="1159059912" sldId="257"/>
        </pc:sldMkLst>
        <pc:spChg chg="add mod">
          <ac:chgData name="Elias Pajares" userId="S::elias.pajares@plan4better.de::1dd28d3a-d4d5-4dfe-8832-84098f88290c" providerId="AD" clId="Web-{3DDC46F5-4FC7-49B7-AFC5-45FC453973F8}" dt="2021-12-16T08:06:39.091" v="86" actId="20577"/>
          <ac:spMkLst>
            <pc:docMk/>
            <pc:sldMk cId="1159059912" sldId="257"/>
            <ac:spMk id="3" creationId="{FFF084FA-81DA-4001-B410-9AC23CA7F3A2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3:28.294" v="46"/>
          <ac:spMkLst>
            <pc:docMk/>
            <pc:sldMk cId="1159059912" sldId="257"/>
            <ac:spMk id="5" creationId="{D010E9FA-ACCC-441F-913D-D6D3CDE1E8E4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4:32.575" v="61" actId="1076"/>
          <ac:spMkLst>
            <pc:docMk/>
            <pc:sldMk cId="1159059912" sldId="257"/>
            <ac:spMk id="6" creationId="{417EFB80-E64A-48DA-817E-BCF1C4FFEEB8}"/>
          </ac:spMkLst>
        </pc:spChg>
        <pc:spChg chg="add del mod">
          <ac:chgData name="Elias Pajares" userId="S::elias.pajares@plan4better.de::1dd28d3a-d4d5-4dfe-8832-84098f88290c" providerId="AD" clId="Web-{3DDC46F5-4FC7-49B7-AFC5-45FC453973F8}" dt="2021-12-16T08:05:01.841" v="64"/>
          <ac:spMkLst>
            <pc:docMk/>
            <pc:sldMk cId="1159059912" sldId="257"/>
            <ac:spMk id="8" creationId="{80F0587B-B462-42A2-9DC2-F04B48CB4070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5:57.544" v="78" actId="20577"/>
          <ac:spMkLst>
            <pc:docMk/>
            <pc:sldMk cId="1159059912" sldId="257"/>
            <ac:spMk id="10" creationId="{B9EEE53D-0629-4011-9E5A-7CC2ED73F36B}"/>
          </ac:spMkLst>
        </pc:spChg>
        <pc:spChg chg="add mod">
          <ac:chgData name="Elias Pajares" userId="S::elias.pajares@plan4better.de::1dd28d3a-d4d5-4dfe-8832-84098f88290c" providerId="AD" clId="Web-{3DDC46F5-4FC7-49B7-AFC5-45FC453973F8}" dt="2021-12-16T08:07:04.716" v="92" actId="20577"/>
          <ac:spMkLst>
            <pc:docMk/>
            <pc:sldMk cId="1159059912" sldId="257"/>
            <ac:spMk id="12" creationId="{8C1F8547-C212-44A7-B07A-0AA81512E1BC}"/>
          </ac:spMkLst>
        </pc:spChg>
        <pc:grpChg chg="add">
          <ac:chgData name="Elias Pajares" userId="S::elias.pajares@plan4better.de::1dd28d3a-d4d5-4dfe-8832-84098f88290c" providerId="AD" clId="Web-{3DDC46F5-4FC7-49B7-AFC5-45FC453973F8}" dt="2021-12-16T08:09:16.326" v="111"/>
          <ac:grpSpMkLst>
            <pc:docMk/>
            <pc:sldMk cId="1159059912" sldId="257"/>
            <ac:grpSpMk id="15" creationId="{DD2D365F-9D7F-4455-A9EB-9D4C8FBA8E7A}"/>
          </ac:grpSpMkLst>
        </pc:grpChg>
        <pc:picChg chg="add mod modCrop">
          <ac:chgData name="Elias Pajares" userId="S::elias.pajares@plan4better.de::1dd28d3a-d4d5-4dfe-8832-84098f88290c" providerId="AD" clId="Web-{3DDC46F5-4FC7-49B7-AFC5-45FC453973F8}" dt="2021-12-16T08:07:21.138" v="94"/>
          <ac:picMkLst>
            <pc:docMk/>
            <pc:sldMk cId="1159059912" sldId="257"/>
            <ac:picMk id="2" creationId="{68E1B2D5-2674-4A62-94A4-D7DAB5E819AE}"/>
          </ac:picMkLst>
        </pc:picChg>
        <pc:picChg chg="add mod">
          <ac:chgData name="Elias Pajares" userId="S::elias.pajares@plan4better.de::1dd28d3a-d4d5-4dfe-8832-84098f88290c" providerId="AD" clId="Web-{3DDC46F5-4FC7-49B7-AFC5-45FC453973F8}" dt="2021-12-16T08:09:06.342" v="109" actId="1076"/>
          <ac:picMkLst>
            <pc:docMk/>
            <pc:sldMk cId="1159059912" sldId="257"/>
            <ac:picMk id="13" creationId="{2F614A45-8724-41F6-A4A3-BAEFCD725B39}"/>
          </ac:picMkLst>
        </pc:picChg>
        <pc:picChg chg="add mod">
          <ac:chgData name="Elias Pajares" userId="S::elias.pajares@plan4better.de::1dd28d3a-d4d5-4dfe-8832-84098f88290c" providerId="AD" clId="Web-{3DDC46F5-4FC7-49B7-AFC5-45FC453973F8}" dt="2021-12-16T08:09:10.483" v="110" actId="14100"/>
          <ac:picMkLst>
            <pc:docMk/>
            <pc:sldMk cId="1159059912" sldId="257"/>
            <ac:picMk id="14" creationId="{54FA2DC7-A8C3-437B-BEF6-27DDC6EDBFEB}"/>
          </ac:picMkLst>
        </pc:picChg>
      </pc:sldChg>
    </pc:docChg>
  </pc:docChgLst>
</pc:chgInfo>
</file>

<file path=ppt/comments/modernComment_104_C493F9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6F0675-EE1E-4860-AE9B-8E8D6B7F9885}" authorId="{BF46C6CA-7B8B-BAEB-6941-9D465D1955E4}" created="2021-12-20T20:55:07.099">
    <pc:sldMkLst xmlns:pc="http://schemas.microsoft.com/office/powerpoint/2013/main/command">
      <pc:docMk/>
      <pc:sldMk cId="3298031920" sldId="260"/>
    </pc:sldMkLst>
    <p188:pos x="9002779" y="2981312"/>
    <p188:txBody>
      <a:bodyPr/>
      <a:lstStyle/>
      <a:p>
        <a:r>
          <a:rPr lang="de-DE"/>
          <a:t>add Links to Partner websites behind logos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27.02.2022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microsoft.com/office/2018/10/relationships/comments" Target="../comments/modernComment_104_C493F9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microsoft.com/office/2018/10/relationships/comments" Target="../comments/modernComment_104_C493F9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11" Type="http://schemas.openxmlformats.org/officeDocument/2006/relationships/image" Target="../media/image17.sv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610876" y="916619"/>
            <a:ext cx="6965485" cy="49924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468A09B-E169-4297-9B3B-D29FEEAA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263" y="4193888"/>
            <a:ext cx="1921669" cy="710655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048685AB-D7E9-4030-8B52-FF17203F9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3325" y="1475523"/>
            <a:ext cx="1826418" cy="1325350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5CD0A33B-8689-4FAF-B699-FF0B0F2AC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500" y="916619"/>
            <a:ext cx="2681287" cy="2074067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CF36D00E-AB26-4D59-8305-1963BA528AC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0419" y="4298311"/>
            <a:ext cx="2743200" cy="1275713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B70F7917-1FF7-42D6-B34F-4E72462BD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5763" y="1659568"/>
            <a:ext cx="3445668" cy="34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022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1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2610876" y="916619"/>
            <a:ext cx="6965485" cy="4992415"/>
          </a:xfrm>
          <a:prstGeom prst="rect">
            <a:avLst/>
          </a:prstGeom>
          <a:solidFill>
            <a:srgbClr val="BEED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8">
            <a:extLst>
              <a:ext uri="{FF2B5EF4-FFF2-40B4-BE49-F238E27FC236}">
                <a16:creationId xmlns:a16="http://schemas.microsoft.com/office/drawing/2014/main" id="{E468A09B-E169-4297-9B3B-D29FEEAA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2263" y="4193888"/>
            <a:ext cx="1921669" cy="710655"/>
          </a:xfrm>
          <a:prstGeom prst="rect">
            <a:avLst/>
          </a:prstGeom>
        </p:spPr>
      </p:pic>
      <p:pic>
        <p:nvPicPr>
          <p:cNvPr id="9" name="Grafik 9">
            <a:extLst>
              <a:ext uri="{FF2B5EF4-FFF2-40B4-BE49-F238E27FC236}">
                <a16:creationId xmlns:a16="http://schemas.microsoft.com/office/drawing/2014/main" id="{048685AB-D7E9-4030-8B52-FF17203F9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3325" y="1475523"/>
            <a:ext cx="1826418" cy="1325350"/>
          </a:xfrm>
          <a:prstGeom prst="rect">
            <a:avLst/>
          </a:prstGeom>
        </p:spPr>
      </p:pic>
      <p:pic>
        <p:nvPicPr>
          <p:cNvPr id="10" name="Grafik 10">
            <a:extLst>
              <a:ext uri="{FF2B5EF4-FFF2-40B4-BE49-F238E27FC236}">
                <a16:creationId xmlns:a16="http://schemas.microsoft.com/office/drawing/2014/main" id="{5CD0A33B-8689-4FAF-B699-FF0B0F2AC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7500" y="916619"/>
            <a:ext cx="2681287" cy="2074067"/>
          </a:xfrm>
          <a:prstGeom prst="rect">
            <a:avLst/>
          </a:prstGeom>
        </p:spPr>
      </p:pic>
      <p:pic>
        <p:nvPicPr>
          <p:cNvPr id="11" name="Grafik 11">
            <a:extLst>
              <a:ext uri="{FF2B5EF4-FFF2-40B4-BE49-F238E27FC236}">
                <a16:creationId xmlns:a16="http://schemas.microsoft.com/office/drawing/2014/main" id="{CF36D00E-AB26-4D59-8305-1963BA528AC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0419" y="4298311"/>
            <a:ext cx="2743200" cy="1275713"/>
          </a:xfrm>
          <a:prstGeom prst="rect">
            <a:avLst/>
          </a:prstGeom>
        </p:spPr>
      </p:pic>
      <p:pic>
        <p:nvPicPr>
          <p:cNvPr id="12" name="Grafik 12">
            <a:extLst>
              <a:ext uri="{FF2B5EF4-FFF2-40B4-BE49-F238E27FC236}">
                <a16:creationId xmlns:a16="http://schemas.microsoft.com/office/drawing/2014/main" id="{B70F7917-1FF7-42D6-B34F-4E72462BD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5763" y="1659568"/>
            <a:ext cx="3445668" cy="34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150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12"/>
    </p:ext>
  </p:extLs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10</cp:revision>
  <dcterms:created xsi:type="dcterms:W3CDTF">2021-12-16T07:50:24Z</dcterms:created>
  <dcterms:modified xsi:type="dcterms:W3CDTF">2022-02-27T20:54:47Z</dcterms:modified>
</cp:coreProperties>
</file>