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6" r:id="rId3"/>
    <p:sldId id="260" r:id="rId4"/>
    <p:sldId id="261" r:id="rId5"/>
    <p:sldId id="258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보람" initials="김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1202-2760-401A-AAAC-69D8C7F8C3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88B70048-808C-4A7C-9168-054DB92A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6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1202-2760-401A-AAAC-69D8C7F8C3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0048-808C-4A7C-9168-054DB92A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7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1202-2760-401A-AAAC-69D8C7F8C3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0048-808C-4A7C-9168-054DB92A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27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1202-2760-401A-AAAC-69D8C7F8C3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0048-808C-4A7C-9168-054DB92A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2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5CF1202-2760-401A-AAAC-69D8C7F8C3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88B70048-808C-4A7C-9168-054DB92A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4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1202-2760-401A-AAAC-69D8C7F8C3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0048-808C-4A7C-9168-054DB92A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80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1202-2760-401A-AAAC-69D8C7F8C3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0048-808C-4A7C-9168-054DB92A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97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5CF1202-2760-401A-AAAC-69D8C7F8C3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0048-808C-4A7C-9168-054DB92A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03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1202-2760-401A-AAAC-69D8C7F8C3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0048-808C-4A7C-9168-054DB92A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9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1202-2760-401A-AAAC-69D8C7F8C3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0048-808C-4A7C-9168-054DB92A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0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1202-2760-401A-AAAC-69D8C7F8C3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0048-808C-4A7C-9168-054DB92A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3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5CF1202-2760-401A-AAAC-69D8C7F8C3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8B70048-808C-4A7C-9168-054DB92A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0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bis.or.kr/kobisopenapi/homepg/main/main.d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132856"/>
            <a:ext cx="576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Bodoni MT Black" panose="02070A03080606020203" pitchFamily="18" charset="0"/>
              </a:rPr>
              <a:t>Team A.P</a:t>
            </a:r>
            <a:endParaRPr lang="ko-KR" altLang="en-US" sz="80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0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1" y="1340768"/>
            <a:ext cx="7848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구성원 </a:t>
            </a:r>
            <a:r>
              <a:rPr lang="en-US" altLang="ko-KR" sz="2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: </a:t>
            </a:r>
            <a:r>
              <a:rPr lang="ko-KR" altLang="en-US" sz="2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박주엽</a:t>
            </a:r>
            <a:r>
              <a:rPr lang="en-US" altLang="ko-KR" sz="2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, </a:t>
            </a:r>
            <a:r>
              <a:rPr lang="ko-KR" altLang="en-US" sz="2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김동근</a:t>
            </a:r>
            <a:endParaRPr lang="en-US" altLang="ko-KR" sz="2400" dirty="0" smtClean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프로젝트 주제 </a:t>
            </a:r>
            <a:r>
              <a:rPr lang="en-US" altLang="ko-KR" sz="2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: </a:t>
            </a:r>
            <a:r>
              <a:rPr lang="ko-KR" altLang="en-US" sz="2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영화 검색 및 예매</a:t>
            </a:r>
            <a:endParaRPr lang="en-US" altLang="ko-KR" sz="2400" dirty="0" smtClean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데이터 제공 </a:t>
            </a:r>
            <a:r>
              <a:rPr lang="en-US" altLang="ko-KR" sz="2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: </a:t>
            </a:r>
            <a:r>
              <a:rPr lang="ko-KR" altLang="en-US" sz="2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영화진흥위원회</a:t>
            </a:r>
            <a:r>
              <a:rPr lang="en-US" altLang="ko-KR" sz="2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/>
            </a:r>
            <a:br>
              <a:rPr lang="en-US" altLang="ko-KR" sz="2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</a:br>
            <a:r>
              <a:rPr lang="en-US" altLang="ko-KR" sz="16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(</a:t>
            </a:r>
            <a:r>
              <a:rPr lang="en-US" altLang="ko-KR" sz="1600" dirty="0" smtClean="0">
                <a:latin typeface="HY수평선B" panose="02030600000101010101" pitchFamily="18" charset="-127"/>
                <a:ea typeface="HY수평선B" panose="02030600000101010101" pitchFamily="18" charset="-127"/>
                <a:hlinkClick r:id="rId2"/>
              </a:rPr>
              <a:t>http://www.kobis.or.kr/kobisopenapi/homepg/main/main.do</a:t>
            </a:r>
            <a:r>
              <a:rPr lang="en-US" altLang="ko-KR" sz="16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)</a:t>
            </a:r>
            <a:endParaRPr lang="en-US" altLang="ko-KR" sz="2400" dirty="0" smtClean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특징</a:t>
            </a:r>
            <a:endParaRPr lang="ko-KR" altLang="en-US" sz="2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000256"/>
            <a:ext cx="6690108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국내에 소개된 </a:t>
            </a:r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44,130 </a:t>
            </a:r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편의 영화 검색 가능</a:t>
            </a:r>
            <a:endParaRPr lang="en-US" altLang="ko-KR" dirty="0" smtClean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롯데시네마</a:t>
            </a:r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, CGV </a:t>
            </a:r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를 비롯한 전국 </a:t>
            </a:r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476</a:t>
            </a:r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개 극장 예매 가능</a:t>
            </a:r>
            <a:endParaRPr lang="en-US" altLang="ko-KR" dirty="0" smtClean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48680"/>
            <a:ext cx="9144000" cy="7200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16196" y="137705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Bodoni MT Black" panose="02070A03080606020203" pitchFamily="18" charset="0"/>
              </a:rPr>
              <a:t>Team A.P</a:t>
            </a:r>
            <a:endParaRPr lang="ko-KR" altLang="en-US" sz="20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69269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업무 분석</a:t>
            </a:r>
            <a:endParaRPr lang="ko-KR" altLang="en-US" sz="2400" b="1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548680"/>
            <a:ext cx="9144000" cy="7200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16196" y="137705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Bodoni MT Black" panose="02070A03080606020203" pitchFamily="18" charset="0"/>
              </a:rPr>
              <a:t>Team A.P</a:t>
            </a:r>
            <a:endParaRPr lang="ko-KR" altLang="en-US" sz="2000" dirty="0">
              <a:latin typeface="Bodoni MT Black" panose="02070A03080606020203" pitchFamily="18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53430"/>
              </p:ext>
            </p:extLst>
          </p:nvPr>
        </p:nvGraphicFramePr>
        <p:xfrm>
          <a:off x="179512" y="1178768"/>
          <a:ext cx="8784977" cy="53032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8939"/>
                <a:gridCol w="2329011"/>
                <a:gridCol w="3733614"/>
                <a:gridCol w="967308"/>
                <a:gridCol w="936105"/>
              </a:tblGrid>
              <a:tr h="292256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latin typeface="HY그래픽" panose="02030600000101010101" pitchFamily="18" charset="-127"/>
                        <a:ea typeface="HY그래픽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분류</a:t>
                      </a:r>
                      <a:endParaRPr lang="ko-KR" altLang="en-US" sz="1400" dirty="0">
                        <a:latin typeface="HY그래픽" panose="02030600000101010101" pitchFamily="18" charset="-127"/>
                        <a:ea typeface="HY그래픽" panose="02030600000101010101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latin typeface="HY그래픽" panose="02030600000101010101" pitchFamily="18" charset="-127"/>
                        <a:ea typeface="HY그래픽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요구사항명</a:t>
                      </a:r>
                      <a:endParaRPr lang="ko-KR" altLang="en-US" sz="1400" dirty="0">
                        <a:latin typeface="HY그래픽" panose="02030600000101010101" pitchFamily="18" charset="-127"/>
                        <a:ea typeface="HY그래픽" panose="02030600000101010101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latin typeface="HY그래픽" panose="02030600000101010101" pitchFamily="18" charset="-127"/>
                        <a:ea typeface="HY그래픽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상세설명</a:t>
                      </a:r>
                      <a:endParaRPr lang="ko-KR" altLang="en-US" sz="1400" dirty="0">
                        <a:latin typeface="HY그래픽" panose="02030600000101010101" pitchFamily="18" charset="-127"/>
                        <a:ea typeface="HY그래픽" panose="02030600000101010101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구현여부</a:t>
                      </a:r>
                      <a:endParaRPr lang="ko-KR" altLang="en-US" sz="1400" dirty="0">
                        <a:latin typeface="HY그래픽" panose="02030600000101010101" pitchFamily="18" charset="-127"/>
                        <a:ea typeface="HY그래픽" panose="02030600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그래픽" panose="02030600000101010101" pitchFamily="18" charset="-127"/>
                        <a:ea typeface="HY그래픽" panose="02030600000101010101" pitchFamily="18" charset="-127"/>
                      </a:endParaRPr>
                    </a:p>
                  </a:txBody>
                  <a:tcPr/>
                </a:tc>
              </a:tr>
              <a:tr h="292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Ver1.0</a:t>
                      </a:r>
                      <a:endParaRPr lang="ko-KR" altLang="en-US" sz="1400" dirty="0">
                        <a:latin typeface="HY그래픽" panose="02030600000101010101" pitchFamily="18" charset="-127"/>
                        <a:ea typeface="HY그래픽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Ver2.0</a:t>
                      </a:r>
                      <a:endParaRPr lang="ko-KR" altLang="en-US" sz="1400" dirty="0">
                        <a:latin typeface="HY그래픽" panose="02030600000101010101" pitchFamily="18" charset="-127"/>
                        <a:ea typeface="HY그래픽" panose="02030600000101010101" pitchFamily="18" charset="-127"/>
                      </a:endParaRPr>
                    </a:p>
                  </a:txBody>
                  <a:tcPr/>
                </a:tc>
              </a:tr>
              <a:tr h="355578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영화검색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제목검색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영화제목 입력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영화정보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/>
                </a:tc>
              </a:tr>
              <a:tr h="3555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검색한 배우가 출연한 영화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배우의 이름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 시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출연 영화 목록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555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검색한 감독이 연출한 영화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감독의 이름 입력 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연출 영화 목록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555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극장의 상영중인 영화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극장명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 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극장에서 상영 중인 영화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555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기간별 상영 영화 검색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기간에 상영된 영화들의 목록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/>
                </a:tc>
              </a:tr>
              <a:tr h="355578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극장검색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검색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지역목록 리스트 출력 후 원하는 지역 극장목록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/>
                </a:tc>
              </a:tr>
              <a:tr h="3555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영화 상영중인 극장 검색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 제목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 시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영화가 상영 중인 해당 지역의 모든 극장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55578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예매관리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예매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극장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영화 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 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상영시간 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티켓출력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55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여러장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동시 예매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/>
                </a:tc>
              </a:tr>
              <a:tr h="3555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예매 취소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예매된 영화 취소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55578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정보수정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탈퇴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 관리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555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회원가입된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사용자만 아이디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비밀번호로 로그인 가능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555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예매 현황 조회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예약에 성공한 예약목록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2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48680"/>
            <a:ext cx="9144000" cy="7200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16196" y="137705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Bodoni MT Black" panose="02070A03080606020203" pitchFamily="18" charset="0"/>
              </a:rPr>
              <a:t>Team A.P</a:t>
            </a:r>
            <a:endParaRPr lang="ko-KR" altLang="en-US" sz="2000" dirty="0">
              <a:latin typeface="Bodoni MT Black" panose="02070A03080606020203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0" y="1235489"/>
            <a:ext cx="3427936" cy="39937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043" y="1356477"/>
            <a:ext cx="4135756" cy="3367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584" y="5229200"/>
            <a:ext cx="150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dirty="0" err="1" smtClean="0"/>
              <a:t>Ver</a:t>
            </a:r>
            <a:r>
              <a:rPr lang="en-US" altLang="ko-KR" sz="3200" u="sng" dirty="0" smtClean="0"/>
              <a:t> 1.0</a:t>
            </a:r>
            <a:endParaRPr lang="ko-KR" altLang="en-US" sz="32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479777" y="5229801"/>
            <a:ext cx="150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dirty="0" err="1" smtClean="0"/>
              <a:t>Ver</a:t>
            </a:r>
            <a:r>
              <a:rPr lang="en-US" altLang="ko-KR" sz="3200" u="sng" dirty="0" smtClean="0"/>
              <a:t> 2.0</a:t>
            </a:r>
            <a:endParaRPr lang="ko-KR" altLang="en-US" sz="32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757750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주요 특징</a:t>
            </a:r>
            <a:endParaRPr lang="ko-KR" altLang="en-US" sz="2400" b="1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851920" y="2636912"/>
            <a:ext cx="792088" cy="64807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64800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DB</a:t>
            </a:r>
            <a:r>
              <a:rPr lang="ko-KR" altLang="en-US" sz="2400" b="1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Model</a:t>
            </a:r>
            <a:endParaRPr lang="ko-KR" altLang="en-US" sz="2400" b="1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0" y="1340768"/>
            <a:ext cx="7806379" cy="4885229"/>
          </a:xfrm>
          <a:prstGeom prst="rect">
            <a:avLst/>
          </a:prstGeom>
          <a:ln w="222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직선 연결선 4"/>
          <p:cNvCxnSpPr/>
          <p:nvPr/>
        </p:nvCxnSpPr>
        <p:spPr>
          <a:xfrm>
            <a:off x="0" y="548680"/>
            <a:ext cx="9144000" cy="7200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16196" y="137705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Bodoni MT Black" panose="02070A03080606020203" pitchFamily="18" charset="0"/>
              </a:rPr>
              <a:t>Team A.P</a:t>
            </a:r>
            <a:endParaRPr lang="ko-KR" altLang="en-US" sz="20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6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228" y="72027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구조</a:t>
            </a:r>
            <a:endParaRPr lang="ko-KR" altLang="en-US" sz="2400" b="1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548680"/>
            <a:ext cx="9144000" cy="7200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16196" y="137705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Bodoni MT Black" panose="02070A03080606020203" pitchFamily="18" charset="0"/>
              </a:rPr>
              <a:t>Team A.P</a:t>
            </a:r>
            <a:endParaRPr lang="ko-KR" altLang="en-US" sz="2000" dirty="0">
              <a:latin typeface="Bodoni MT Black" panose="02070A03080606020203" pitchFamily="18" charset="0"/>
            </a:endParaRPr>
          </a:p>
        </p:txBody>
      </p:sp>
      <p:sp>
        <p:nvSpPr>
          <p:cNvPr id="2" name="순서도: 자기 디스크 1"/>
          <p:cNvSpPr/>
          <p:nvPr/>
        </p:nvSpPr>
        <p:spPr>
          <a:xfrm>
            <a:off x="7481982" y="1533518"/>
            <a:ext cx="978450" cy="139142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DBMS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20610" y="1624610"/>
            <a:ext cx="1151970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DAO</a:t>
            </a:r>
          </a:p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107644" y="1628800"/>
            <a:ext cx="1151970" cy="7878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서블릿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107644" y="3284984"/>
            <a:ext cx="1151970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JSP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13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56264" y="3284984"/>
            <a:ext cx="1151970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VO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87541" y="1667554"/>
            <a:ext cx="1151970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 브라우저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5624109" y="2564904"/>
            <a:ext cx="305070" cy="56768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 flipV="1">
            <a:off x="5921073" y="2564904"/>
            <a:ext cx="275950" cy="56768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아래쪽 화살표 35"/>
          <p:cNvSpPr/>
          <p:nvPr/>
        </p:nvSpPr>
        <p:spPr>
          <a:xfrm>
            <a:off x="3433441" y="2583903"/>
            <a:ext cx="305070" cy="56768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 flipV="1">
            <a:off x="3730405" y="2583903"/>
            <a:ext cx="275950" cy="56768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 rot="5400000" flipV="1">
            <a:off x="4690023" y="1661546"/>
            <a:ext cx="275950" cy="56768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 rot="5400000">
            <a:off x="4637577" y="1932291"/>
            <a:ext cx="305070" cy="56768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아래쪽 화살표 41"/>
          <p:cNvSpPr/>
          <p:nvPr/>
        </p:nvSpPr>
        <p:spPr>
          <a:xfrm rot="5400000" flipV="1">
            <a:off x="2455846" y="1661546"/>
            <a:ext cx="275950" cy="56768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5400000">
            <a:off x="2403400" y="1932291"/>
            <a:ext cx="305070" cy="56768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5400000" flipV="1">
            <a:off x="6858249" y="1661546"/>
            <a:ext cx="275950" cy="56768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 rot="5400000">
            <a:off x="6805803" y="1932291"/>
            <a:ext cx="305070" cy="56768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7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132856"/>
            <a:ext cx="576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Bodoni MT Black" panose="02070A03080606020203" pitchFamily="18" charset="0"/>
              </a:rPr>
              <a:t>Thank you</a:t>
            </a:r>
            <a:endParaRPr lang="ko-KR" altLang="en-US" sz="80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120</TotalTime>
  <Words>232</Words>
  <Application>Microsoft Office PowerPoint</Application>
  <PresentationFormat>화면 슬라이드 쇼(4:3)</PresentationFormat>
  <Paragraphs>88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목판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kosta</cp:lastModifiedBy>
  <cp:revision>24</cp:revision>
  <dcterms:created xsi:type="dcterms:W3CDTF">2017-08-29T07:30:07Z</dcterms:created>
  <dcterms:modified xsi:type="dcterms:W3CDTF">2017-09-18T00:21:15Z</dcterms:modified>
</cp:coreProperties>
</file>