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96-B18B-4DD3-B452-544BC0D9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8088-0267-48F0-A894-48CE99CD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49EF-E607-4DF5-9563-020AD569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8D5B-C3BC-4B54-9084-B6EB9B1D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7800-3887-4B51-8F1A-436740BF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DA6-3EBE-48B7-91F2-909E219A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DD2B-F054-4041-A70E-492F1921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C9E3-811B-42B2-AA63-6647C65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AFF9-D97D-4F3E-873A-2E23A438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07E9-0D16-4947-AA84-119A8C2D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9FE1A-5FAD-476A-80C6-3B3B52B7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66C9-E743-4628-BDFE-74A916A9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9F96-EAED-4F04-9912-6FCFC25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264E-98E3-4CD5-BE32-FFEF638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CFFF-DBBC-4BA5-9610-27D0543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7018-9466-4EDB-B9FB-84B8433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C3BC-3D35-4932-8F60-4DC0CBCF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E548-1E53-4F12-911F-B95A40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3E13-296C-4539-8DE1-077DAF9B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44DA-7446-44E1-80B7-BFC3AA75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479A-FC70-44A1-BE7A-CDDDAFE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2F91-B5FD-4B71-887D-093C0871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17E-67DB-49F9-AC86-9A16F1C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8F91-631D-4E84-B8C7-C695F7C7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5E0B-0401-48B1-B80A-F610C668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98E-AD18-4ADC-AAF0-E8475D5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7050-F814-42D4-8EBB-BDF19426E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2A7F-0543-46C5-91F8-D3D2F11D8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B0B41-4536-4996-901A-A5B52CC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3CAD1-7E86-4A63-A2BA-0FD5629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1D9F-FD59-4D26-B582-9533CCF4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4447-F474-4B82-A937-463C214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C43E-826F-41BB-839B-FE2FFD4B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41FA-8F52-4883-9511-AE7B14B4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6A520-C77E-4328-B6F7-6E78C824C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2BA91-1F1F-4100-800A-933CFA76E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46B0-0228-41EB-A348-8153957C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D4A00-A08F-4634-8317-DB9B186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49D58-5D24-4132-9483-A1D0C00C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A77A-01B8-4422-B5F0-C0832DD4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7E0E4-7CB1-4FD1-8AE6-A371C641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62F9-D3A8-4B51-9BB1-D28E25AC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50DB5-BEA3-4C1F-AA99-C961D0E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950-FBE7-4698-B0F8-CC541CF4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FF72-6C76-421A-BF8E-D4A4323A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9116-A9BB-427C-9B83-52094E8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5A31-2CAB-4D05-B917-30F5A54E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E5-9DAB-4F3B-8751-3F0423B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FE07-10CD-4892-8647-BC95A9B2F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80671-96E6-4D30-8DC8-B15DEF9E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F513-7355-4D63-AB23-311DAD40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9C87-6514-40F4-9706-09A2A44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C1B6-4628-4DD0-B86A-64FC3A4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9ECFA-7493-4FE8-80B0-03C71216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AE54-64D9-4B0F-A8BC-3A38757F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58BA-A7EE-46AE-BCF3-1840E7C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75A4-EDF7-4393-8849-3FDC810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5B9F-B3F0-42CE-B270-B46342CA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3C472-AB95-42F0-A42A-581C692C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14BC-9D8C-4B28-83A9-F312D848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499C-0B8B-4CB5-8CCA-051CB6351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8D55-65BF-4D0D-9F03-D6148497388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2A91-7C43-4BD8-A1E4-10E1B9C7A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6BA-4938-49E2-AE0D-7C8C35947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5C7-9A44-46F3-B4DE-BAF12E12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irs">
            <a:extLst>
              <a:ext uri="{FF2B5EF4-FFF2-40B4-BE49-F238E27FC236}">
                <a16:creationId xmlns:a16="http://schemas.microsoft.com/office/drawing/2014/main" id="{BB4B8D04-3345-4434-A0B2-042D789463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" y="314421"/>
            <a:ext cx="3825551" cy="1912776"/>
          </a:xfrm>
          <a:prstGeom prst="rect">
            <a:avLst/>
          </a:prstGeom>
        </p:spPr>
      </p:pic>
      <p:pic>
        <p:nvPicPr>
          <p:cNvPr id="5" name="Picture 4" descr="fastquads">
            <a:extLst>
              <a:ext uri="{FF2B5EF4-FFF2-40B4-BE49-F238E27FC236}">
                <a16:creationId xmlns:a16="http://schemas.microsoft.com/office/drawing/2014/main" id="{4708E322-FA86-4900-9AF9-75909E9AB2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314421"/>
            <a:ext cx="3825552" cy="1912776"/>
          </a:xfrm>
          <a:prstGeom prst="rect">
            <a:avLst/>
          </a:prstGeom>
        </p:spPr>
      </p:pic>
      <p:pic>
        <p:nvPicPr>
          <p:cNvPr id="6" name="Picture 5" descr="longestrun">
            <a:extLst>
              <a:ext uri="{FF2B5EF4-FFF2-40B4-BE49-F238E27FC236}">
                <a16:creationId xmlns:a16="http://schemas.microsoft.com/office/drawing/2014/main" id="{3D44DDBC-E1B2-4FE8-98CA-09A8D22424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89" y="314421"/>
            <a:ext cx="3825554" cy="1912777"/>
          </a:xfrm>
          <a:prstGeom prst="rect">
            <a:avLst/>
          </a:prstGeom>
        </p:spPr>
      </p:pic>
      <p:pic>
        <p:nvPicPr>
          <p:cNvPr id="7" name="Picture 6" descr="Montanaprices">
            <a:extLst>
              <a:ext uri="{FF2B5EF4-FFF2-40B4-BE49-F238E27FC236}">
                <a16:creationId xmlns:a16="http://schemas.microsoft.com/office/drawing/2014/main" id="{A52F799D-8619-4367-AA5C-C93A2E15F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" y="2227197"/>
            <a:ext cx="3825551" cy="1912776"/>
          </a:xfrm>
          <a:prstGeom prst="rect">
            <a:avLst/>
          </a:prstGeom>
        </p:spPr>
      </p:pic>
      <p:pic>
        <p:nvPicPr>
          <p:cNvPr id="8" name="Picture 7" descr="skiiableterrain">
            <a:extLst>
              <a:ext uri="{FF2B5EF4-FFF2-40B4-BE49-F238E27FC236}">
                <a16:creationId xmlns:a16="http://schemas.microsoft.com/office/drawing/2014/main" id="{5350D385-8614-4B8B-B9A5-10671FDA55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90" y="2227197"/>
            <a:ext cx="3825552" cy="1912776"/>
          </a:xfrm>
          <a:prstGeom prst="rect">
            <a:avLst/>
          </a:prstGeom>
        </p:spPr>
      </p:pic>
      <p:pic>
        <p:nvPicPr>
          <p:cNvPr id="9" name="Picture 8" descr="snowmaking">
            <a:extLst>
              <a:ext uri="{FF2B5EF4-FFF2-40B4-BE49-F238E27FC236}">
                <a16:creationId xmlns:a16="http://schemas.microsoft.com/office/drawing/2014/main" id="{60AB2CE1-43BF-4D1E-A41F-0A30B7D435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8" y="4317905"/>
            <a:ext cx="3825551" cy="1912776"/>
          </a:xfrm>
          <a:prstGeom prst="rect">
            <a:avLst/>
          </a:prstGeom>
        </p:spPr>
      </p:pic>
      <p:pic>
        <p:nvPicPr>
          <p:cNvPr id="10" name="Picture 9" descr="ticketprice">
            <a:extLst>
              <a:ext uri="{FF2B5EF4-FFF2-40B4-BE49-F238E27FC236}">
                <a16:creationId xmlns:a16="http://schemas.microsoft.com/office/drawing/2014/main" id="{01BA7BE2-1732-423A-87CF-4314E35E5C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4317905"/>
            <a:ext cx="3825551" cy="1912776"/>
          </a:xfrm>
          <a:prstGeom prst="rect">
            <a:avLst/>
          </a:prstGeom>
        </p:spPr>
      </p:pic>
      <p:pic>
        <p:nvPicPr>
          <p:cNvPr id="11" name="Picture 10" descr="total_runs">
            <a:extLst>
              <a:ext uri="{FF2B5EF4-FFF2-40B4-BE49-F238E27FC236}">
                <a16:creationId xmlns:a16="http://schemas.microsoft.com/office/drawing/2014/main" id="{C89E4894-7F75-4E5A-8DE5-86028516B5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88" y="4317905"/>
            <a:ext cx="3825554" cy="1912777"/>
          </a:xfrm>
          <a:prstGeom prst="rect">
            <a:avLst/>
          </a:prstGeom>
        </p:spPr>
      </p:pic>
      <p:pic>
        <p:nvPicPr>
          <p:cNvPr id="14" name="Picture 13" descr="vertical drop">
            <a:extLst>
              <a:ext uri="{FF2B5EF4-FFF2-40B4-BE49-F238E27FC236}">
                <a16:creationId xmlns:a16="http://schemas.microsoft.com/office/drawing/2014/main" id="{AC4A97A5-B866-4803-AC69-EB6180230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0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3" y="2227197"/>
            <a:ext cx="3825552" cy="19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Sullivan</dc:creator>
  <cp:lastModifiedBy>Derek Sullivan</cp:lastModifiedBy>
  <cp:revision>2</cp:revision>
  <dcterms:created xsi:type="dcterms:W3CDTF">2021-11-02T22:26:18Z</dcterms:created>
  <dcterms:modified xsi:type="dcterms:W3CDTF">2021-11-02T22:34:06Z</dcterms:modified>
</cp:coreProperties>
</file>