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4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is a top tier skiing and snowboarding location and has just added a new chairlift, increasing maintenance. Pricing for Big Mountain has been done by placing a premium above the average price, but this does not properly represent the facilities provided by BMR. 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Create a pricing framework that considers the facilities available at BRM compared to the competition.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pricing model that reflects the attributes provided by the BMR and it’s facilities.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Previous management have based pricing models on a premium to the average price compared to BMR’s neighbours and comparable competition. This model would go against the old logic.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Facilities and pricing data on resorts like BMR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Head of sales, Marketing, CEO of BMR,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Should Big Mountain Resort change its price to reflect the value it provides its customers based on data collected from other resorts in its market share for the next season.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495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Derek Sullivan</cp:lastModifiedBy>
  <cp:revision>2</cp:revision>
  <dcterms:modified xsi:type="dcterms:W3CDTF">2021-11-02T23:46:24Z</dcterms:modified>
</cp:coreProperties>
</file>