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333" r:id="rId5"/>
    <p:sldId id="401" r:id="rId6"/>
    <p:sldId id="402" r:id="rId7"/>
    <p:sldId id="403" r:id="rId8"/>
    <p:sldId id="404" r:id="rId9"/>
    <p:sldId id="405" r:id="rId10"/>
    <p:sldId id="367" r:id="rId11"/>
  </p:sldIdLst>
  <p:sldSz cx="16257588" cy="9144000"/>
  <p:notesSz cx="6858000" cy="9144000"/>
  <p:defaultTextStyle>
    <a:defPPr>
      <a:defRPr lang="de-DE"/>
    </a:defPPr>
    <a:lvl1pPr marL="0" algn="l" defTabSz="1625620" rtl="0" eaLnBrk="1" latinLnBrk="0" hangingPunct="1">
      <a:defRPr sz="3200" kern="1200">
        <a:solidFill>
          <a:schemeClr val="tx1"/>
        </a:solidFill>
        <a:latin typeface="+mn-lt"/>
        <a:ea typeface="+mn-ea"/>
        <a:cs typeface="+mn-cs"/>
      </a:defRPr>
    </a:lvl1pPr>
    <a:lvl2pPr marL="812810" algn="l" defTabSz="1625620" rtl="0" eaLnBrk="1" latinLnBrk="0" hangingPunct="1">
      <a:defRPr sz="3200" kern="1200">
        <a:solidFill>
          <a:schemeClr val="tx1"/>
        </a:solidFill>
        <a:latin typeface="+mn-lt"/>
        <a:ea typeface="+mn-ea"/>
        <a:cs typeface="+mn-cs"/>
      </a:defRPr>
    </a:lvl2pPr>
    <a:lvl3pPr marL="1625620" algn="l" defTabSz="1625620" rtl="0" eaLnBrk="1" latinLnBrk="0" hangingPunct="1">
      <a:defRPr sz="3200" kern="1200">
        <a:solidFill>
          <a:schemeClr val="tx1"/>
        </a:solidFill>
        <a:latin typeface="+mn-lt"/>
        <a:ea typeface="+mn-ea"/>
        <a:cs typeface="+mn-cs"/>
      </a:defRPr>
    </a:lvl3pPr>
    <a:lvl4pPr marL="2438430" algn="l" defTabSz="1625620" rtl="0" eaLnBrk="1" latinLnBrk="0" hangingPunct="1">
      <a:defRPr sz="3200" kern="1200">
        <a:solidFill>
          <a:schemeClr val="tx1"/>
        </a:solidFill>
        <a:latin typeface="+mn-lt"/>
        <a:ea typeface="+mn-ea"/>
        <a:cs typeface="+mn-cs"/>
      </a:defRPr>
    </a:lvl4pPr>
    <a:lvl5pPr marL="3251241" algn="l" defTabSz="1625620" rtl="0" eaLnBrk="1" latinLnBrk="0" hangingPunct="1">
      <a:defRPr sz="3200" kern="1200">
        <a:solidFill>
          <a:schemeClr val="tx1"/>
        </a:solidFill>
        <a:latin typeface="+mn-lt"/>
        <a:ea typeface="+mn-ea"/>
        <a:cs typeface="+mn-cs"/>
      </a:defRPr>
    </a:lvl5pPr>
    <a:lvl6pPr marL="4064051" algn="l" defTabSz="1625620" rtl="0" eaLnBrk="1" latinLnBrk="0" hangingPunct="1">
      <a:defRPr sz="3200" kern="1200">
        <a:solidFill>
          <a:schemeClr val="tx1"/>
        </a:solidFill>
        <a:latin typeface="+mn-lt"/>
        <a:ea typeface="+mn-ea"/>
        <a:cs typeface="+mn-cs"/>
      </a:defRPr>
    </a:lvl6pPr>
    <a:lvl7pPr marL="4876861" algn="l" defTabSz="1625620" rtl="0" eaLnBrk="1" latinLnBrk="0" hangingPunct="1">
      <a:defRPr sz="3200" kern="1200">
        <a:solidFill>
          <a:schemeClr val="tx1"/>
        </a:solidFill>
        <a:latin typeface="+mn-lt"/>
        <a:ea typeface="+mn-ea"/>
        <a:cs typeface="+mn-cs"/>
      </a:defRPr>
    </a:lvl7pPr>
    <a:lvl8pPr marL="5689671" algn="l" defTabSz="1625620" rtl="0" eaLnBrk="1" latinLnBrk="0" hangingPunct="1">
      <a:defRPr sz="3200" kern="1200">
        <a:solidFill>
          <a:schemeClr val="tx1"/>
        </a:solidFill>
        <a:latin typeface="+mn-lt"/>
        <a:ea typeface="+mn-ea"/>
        <a:cs typeface="+mn-cs"/>
      </a:defRPr>
    </a:lvl8pPr>
    <a:lvl9pPr marL="6502481" algn="l" defTabSz="162562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pos="9566" userDrawn="1">
          <p15:clr>
            <a:srgbClr val="A4A3A4"/>
          </p15:clr>
        </p15:guide>
        <p15:guide id="2" orient="horz"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122D"/>
    <a:srgbClr val="000000"/>
    <a:srgbClr val="D34058"/>
    <a:srgbClr val="454545"/>
    <a:srgbClr val="F1F2F4"/>
    <a:srgbClr val="A00D25"/>
    <a:srgbClr val="780A1C"/>
    <a:srgbClr val="500612"/>
    <a:srgbClr val="C8102E"/>
    <a:srgbClr val="DB003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6018" autoAdjust="0"/>
  </p:normalViewPr>
  <p:slideViewPr>
    <p:cSldViewPr snapToGrid="0">
      <p:cViewPr varScale="1">
        <p:scale>
          <a:sx n="83" d="100"/>
          <a:sy n="83" d="100"/>
        </p:scale>
        <p:origin x="672" y="108"/>
      </p:cViewPr>
      <p:guideLst>
        <p:guide pos="9566"/>
        <p:guide orient="horz"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774" y="11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446EB6-779A-45F4-B608-03EB6F938591}" type="datetimeFigureOut">
              <a:rPr lang="de-DE" smtClean="0"/>
              <a:t>26.08.2022</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FC9BE-ECE8-4461-9384-3F67533A7578}" type="slidenum">
              <a:rPr lang="de-DE" smtClean="0"/>
              <a:t>‹#›</a:t>
            </a:fld>
            <a:endParaRPr lang="de-DE"/>
          </a:p>
        </p:txBody>
      </p:sp>
    </p:spTree>
    <p:extLst>
      <p:ext uri="{BB962C8B-B14F-4D97-AF65-F5344CB8AC3E}">
        <p14:creationId xmlns:p14="http://schemas.microsoft.com/office/powerpoint/2010/main" val="349367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4EE4E2-7F8A-49FF-9061-D05C6E69F797}" type="datetimeFigureOut">
              <a:rPr lang="de-DE" smtClean="0"/>
              <a:t>26.08.2022</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368660" y="4343400"/>
            <a:ext cx="6120680" cy="411480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E9F4F-2271-4FDD-93E9-ADB56E9EB752}" type="slidenum">
              <a:rPr lang="de-DE" smtClean="0"/>
              <a:t>‹#›</a:t>
            </a:fld>
            <a:endParaRPr lang="de-DE"/>
          </a:p>
        </p:txBody>
      </p:sp>
    </p:spTree>
    <p:extLst>
      <p:ext uri="{BB962C8B-B14F-4D97-AF65-F5344CB8AC3E}">
        <p14:creationId xmlns:p14="http://schemas.microsoft.com/office/powerpoint/2010/main" val="2955159727"/>
      </p:ext>
    </p:extLst>
  </p:cSld>
  <p:clrMap bg1="lt1" tx1="dk1" bg2="lt2" tx2="dk2" accent1="accent1" accent2="accent2" accent3="accent3" accent4="accent4" accent5="accent5" accent6="accent6" hlink="hlink" folHlink="folHlink"/>
  <p:hf hdr="0" ftr="0" dt="0"/>
  <p:notesStyle>
    <a:lvl1pPr marL="222959" indent="-222959" algn="l" defTabSz="1625620" rtl="0" eaLnBrk="1" latinLnBrk="0" hangingPunct="1">
      <a:buClr>
        <a:schemeClr val="accent1"/>
      </a:buClr>
      <a:buFont typeface="Neo Sans Std Light" pitchFamily="34" charset="0"/>
      <a:buChar char="•"/>
      <a:defRPr sz="2133" kern="1200">
        <a:solidFill>
          <a:schemeClr val="tx1"/>
        </a:solidFill>
        <a:latin typeface="+mn-lt"/>
        <a:ea typeface="+mn-ea"/>
        <a:cs typeface="+mn-cs"/>
      </a:defRPr>
    </a:lvl1pPr>
    <a:lvl2pPr marL="855145" indent="-222959" algn="l" defTabSz="1625620" rtl="0" eaLnBrk="1" latinLnBrk="0" hangingPunct="1">
      <a:buClr>
        <a:schemeClr val="accent1"/>
      </a:buClr>
      <a:buFont typeface="Neo Sans Std Light" pitchFamily="34" charset="0"/>
      <a:buChar char="•"/>
      <a:defRPr sz="2133" kern="1200">
        <a:solidFill>
          <a:schemeClr val="tx1"/>
        </a:solidFill>
        <a:latin typeface="+mn-lt"/>
        <a:ea typeface="+mn-ea"/>
        <a:cs typeface="+mn-cs"/>
      </a:defRPr>
    </a:lvl2pPr>
    <a:lvl3pPr marL="1507086" indent="-222959" algn="l" defTabSz="1625620" rtl="0" eaLnBrk="1" latinLnBrk="0" hangingPunct="1">
      <a:buClr>
        <a:schemeClr val="accent1"/>
      </a:buClr>
      <a:buFont typeface="Neo Sans Std Light" pitchFamily="34" charset="0"/>
      <a:buChar char="•"/>
      <a:defRPr sz="2133" kern="1200">
        <a:solidFill>
          <a:schemeClr val="tx1"/>
        </a:solidFill>
        <a:latin typeface="+mn-lt"/>
        <a:ea typeface="+mn-ea"/>
        <a:cs typeface="+mn-cs"/>
      </a:defRPr>
    </a:lvl3pPr>
    <a:lvl4pPr marL="2122338" indent="-206026" algn="l" defTabSz="1625620" rtl="0" eaLnBrk="1" latinLnBrk="0" hangingPunct="1">
      <a:buClr>
        <a:schemeClr val="accent1"/>
      </a:buClr>
      <a:buFont typeface="Neo Sans Std Light" pitchFamily="34" charset="0"/>
      <a:buChar char="•"/>
      <a:defRPr sz="2133" kern="1200">
        <a:solidFill>
          <a:schemeClr val="tx1"/>
        </a:solidFill>
        <a:latin typeface="+mn-lt"/>
        <a:ea typeface="+mn-ea"/>
        <a:cs typeface="+mn-cs"/>
      </a:defRPr>
    </a:lvl4pPr>
    <a:lvl5pPr marL="2805324" indent="-256826" algn="l" defTabSz="1625620" rtl="0" eaLnBrk="1" latinLnBrk="0" hangingPunct="1">
      <a:buClr>
        <a:schemeClr val="accent1"/>
      </a:buClr>
      <a:buFont typeface="Neo Sans Std Light" pitchFamily="34" charset="0"/>
      <a:buChar char="•"/>
      <a:defRPr sz="2133" kern="1200">
        <a:solidFill>
          <a:schemeClr val="tx1"/>
        </a:solidFill>
        <a:latin typeface="+mn-lt"/>
        <a:ea typeface="+mn-ea"/>
        <a:cs typeface="+mn-cs"/>
      </a:defRPr>
    </a:lvl5pPr>
    <a:lvl6pPr marL="4064051" algn="l" defTabSz="1625620" rtl="0" eaLnBrk="1" latinLnBrk="0" hangingPunct="1">
      <a:defRPr sz="2133" kern="1200">
        <a:solidFill>
          <a:schemeClr val="tx1"/>
        </a:solidFill>
        <a:latin typeface="+mn-lt"/>
        <a:ea typeface="+mn-ea"/>
        <a:cs typeface="+mn-cs"/>
      </a:defRPr>
    </a:lvl6pPr>
    <a:lvl7pPr marL="4876861" algn="l" defTabSz="1625620" rtl="0" eaLnBrk="1" latinLnBrk="0" hangingPunct="1">
      <a:defRPr sz="2133" kern="1200">
        <a:solidFill>
          <a:schemeClr val="tx1"/>
        </a:solidFill>
        <a:latin typeface="+mn-lt"/>
        <a:ea typeface="+mn-ea"/>
        <a:cs typeface="+mn-cs"/>
      </a:defRPr>
    </a:lvl7pPr>
    <a:lvl8pPr marL="5689671" algn="l" defTabSz="1625620" rtl="0" eaLnBrk="1" latinLnBrk="0" hangingPunct="1">
      <a:defRPr sz="2133" kern="1200">
        <a:solidFill>
          <a:schemeClr val="tx1"/>
        </a:solidFill>
        <a:latin typeface="+mn-lt"/>
        <a:ea typeface="+mn-ea"/>
        <a:cs typeface="+mn-cs"/>
      </a:defRPr>
    </a:lvl8pPr>
    <a:lvl9pPr marL="6502481" algn="l" defTabSz="1625620" rtl="0" eaLnBrk="1" latinLnBrk="0" hangingPunct="1">
      <a:defRPr sz="213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Points with Pictur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A9D0679-C7F7-4FD2-8987-A45DC899FBB7}"/>
              </a:ext>
            </a:extLst>
          </p:cNvPr>
          <p:cNvSpPr>
            <a:spLocks noGrp="1"/>
          </p:cNvSpPr>
          <p:nvPr>
            <p:ph type="body" sz="quarter" idx="13"/>
          </p:nvPr>
        </p:nvSpPr>
        <p:spPr>
          <a:xfrm>
            <a:off x="832639" y="2072641"/>
            <a:ext cx="8689313" cy="5047488"/>
          </a:xfrm>
        </p:spPr>
        <p:txBody>
          <a:bodyPr/>
          <a:lstStyle>
            <a:lvl1pPr marL="508006" indent="-508006">
              <a:buFont typeface="Arial" panose="020B0604020202020204" pitchFamily="34" charset="0"/>
              <a:buChar char="•"/>
              <a:defRPr sz="2700"/>
            </a:lvl1pPr>
            <a:lvl2pPr marL="1151481" indent="-508006">
              <a:buFont typeface="Arial" panose="020B0604020202020204" pitchFamily="34" charset="0"/>
              <a:buChar char="•"/>
              <a:defRPr/>
            </a:lvl2pPr>
            <a:lvl3pPr marL="1783667" indent="-508006">
              <a:buFont typeface="Arial" panose="020B0604020202020204" pitchFamily="34" charset="0"/>
              <a:buChar char="•"/>
              <a:defRPr/>
            </a:lvl3pPr>
            <a:lvl4pPr marL="2427141" indent="-508006">
              <a:buFont typeface="Arial" panose="020B0604020202020204" pitchFamily="34" charset="0"/>
              <a:buChar char="•"/>
              <a:defRPr/>
            </a:lvl4pPr>
            <a:lvl5pPr marL="3059327" indent="-508006">
              <a:buFont typeface="Arial" panose="020B0604020202020204" pitchFamily="34" charset="0"/>
              <a:buChar char="•"/>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0" name="Rectangle 9"/>
          <p:cNvSpPr/>
          <p:nvPr userDrawn="1"/>
        </p:nvSpPr>
        <p:spPr>
          <a:xfrm>
            <a:off x="0" y="8283782"/>
            <a:ext cx="16257588" cy="8640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1"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a:xfrm>
            <a:off x="15215617" y="8283223"/>
            <a:ext cx="1041972" cy="860777"/>
          </a:xfrm>
          <a:noFill/>
        </p:spPr>
        <p:txBody>
          <a:bodyPr/>
          <a:lstStyle>
            <a:lvl1pPr>
              <a:lnSpc>
                <a:spcPct val="150000"/>
              </a:lnSpc>
              <a:defRPr sz="1600">
                <a:solidFill>
                  <a:srgbClr val="454545"/>
                </a:solidFill>
                <a:latin typeface="Druk Wide Bold" pitchFamily="2" charset="0"/>
              </a:defRPr>
            </a:lvl1pPr>
          </a:lstStyle>
          <a:p>
            <a:fld id="{3B508270-B0C7-4677-926F-67C248E75D2A}" type="slidenum">
              <a:rPr lang="en-GB" smtClean="0"/>
              <a:pPr/>
              <a:t>‹#›</a:t>
            </a:fld>
            <a:endParaRPr lang="en-GB" dirty="0"/>
          </a:p>
        </p:txBody>
      </p:sp>
      <p:sp>
        <p:nvSpPr>
          <p:cNvPr id="12" name="Rectangle 11"/>
          <p:cNvSpPr/>
          <p:nvPr userDrawn="1"/>
        </p:nvSpPr>
        <p:spPr>
          <a:xfrm>
            <a:off x="0" y="0"/>
            <a:ext cx="16257588" cy="9144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7"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a:xfrm>
            <a:off x="334800" y="270000"/>
            <a:ext cx="15760800" cy="392400"/>
          </a:xfrm>
        </p:spPr>
        <p:txBody>
          <a:bodyPr/>
          <a:lstStyle>
            <a:lvl1pPr>
              <a:defRPr sz="2400"/>
            </a:lvl1pPr>
          </a:lstStyle>
          <a:p>
            <a:r>
              <a:rPr lang="en-US" dirty="0">
                <a:solidFill>
                  <a:schemeClr val="accent1"/>
                </a:solidFill>
                <a:latin typeface="Druk Wide Bold" pitchFamily="2" charset="0"/>
                <a:sym typeface="Tipico Regular"/>
              </a:rPr>
              <a:t>Example </a:t>
            </a:r>
            <a:r>
              <a:rPr lang="en-US" dirty="0">
                <a:solidFill>
                  <a:schemeClr val="tx1">
                    <a:lumMod val="85000"/>
                    <a:lumOff val="15000"/>
                  </a:schemeClr>
                </a:solidFill>
                <a:latin typeface="Druk Wide Bold" pitchFamily="2" charset="0"/>
                <a:sym typeface="Tipico Regular"/>
              </a:rPr>
              <a:t>Title</a:t>
            </a:r>
            <a:endParaRPr lang="en-GB" dirty="0"/>
          </a:p>
        </p:txBody>
      </p:sp>
      <p:sp>
        <p:nvSpPr>
          <p:cNvPr id="13" name="Picture Placeholder 7">
            <a:extLst>
              <a:ext uri="{FF2B5EF4-FFF2-40B4-BE49-F238E27FC236}">
                <a16:creationId xmlns:a16="http://schemas.microsoft.com/office/drawing/2014/main" id="{1FF3FDBB-4D42-45C8-BDF6-9875831567BB}"/>
              </a:ext>
            </a:extLst>
          </p:cNvPr>
          <p:cNvSpPr>
            <a:spLocks noGrp="1"/>
          </p:cNvSpPr>
          <p:nvPr>
            <p:ph type="pic" sz="quarter" idx="15"/>
          </p:nvPr>
        </p:nvSpPr>
        <p:spPr>
          <a:xfrm>
            <a:off x="9656065" y="2072641"/>
            <a:ext cx="6601524" cy="5047488"/>
          </a:xfrm>
          <a:custGeom>
            <a:avLst/>
            <a:gdLst>
              <a:gd name="connsiteX0" fmla="*/ 0 w 3059112"/>
              <a:gd name="connsiteY0" fmla="*/ 5143500 h 5143500"/>
              <a:gd name="connsiteX1" fmla="*/ 1093388 w 3059112"/>
              <a:gd name="connsiteY1" fmla="*/ 0 h 5143500"/>
              <a:gd name="connsiteX2" fmla="*/ 3059112 w 3059112"/>
              <a:gd name="connsiteY2" fmla="*/ 0 h 5143500"/>
              <a:gd name="connsiteX3" fmla="*/ 1965724 w 3059112"/>
              <a:gd name="connsiteY3" fmla="*/ 5143500 h 5143500"/>
              <a:gd name="connsiteX4" fmla="*/ 0 w 3059112"/>
              <a:gd name="connsiteY4" fmla="*/ 5143500 h 5143500"/>
              <a:gd name="connsiteX0" fmla="*/ 0 w 3061099"/>
              <a:gd name="connsiteY0" fmla="*/ 5143500 h 5143500"/>
              <a:gd name="connsiteX1" fmla="*/ 1093388 w 3061099"/>
              <a:gd name="connsiteY1" fmla="*/ 0 h 5143500"/>
              <a:gd name="connsiteX2" fmla="*/ 3059112 w 3061099"/>
              <a:gd name="connsiteY2" fmla="*/ 0 h 5143500"/>
              <a:gd name="connsiteX3" fmla="*/ 3061099 w 3061099"/>
              <a:gd name="connsiteY3" fmla="*/ 5143500 h 5143500"/>
              <a:gd name="connsiteX4" fmla="*/ 0 w 3061099"/>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1099" h="5143500">
                <a:moveTo>
                  <a:pt x="0" y="5143500"/>
                </a:moveTo>
                <a:lnTo>
                  <a:pt x="1093388" y="0"/>
                </a:lnTo>
                <a:lnTo>
                  <a:pt x="3059112" y="0"/>
                </a:lnTo>
                <a:cubicBezTo>
                  <a:pt x="3059774" y="1714500"/>
                  <a:pt x="3060437" y="3429000"/>
                  <a:pt x="3061099" y="5143500"/>
                </a:cubicBezTo>
                <a:lnTo>
                  <a:pt x="0" y="5143500"/>
                </a:lnTo>
                <a:close/>
              </a:path>
            </a:pathLst>
          </a:custGeom>
          <a:solidFill>
            <a:schemeClr val="accent6"/>
          </a:solidFill>
          <a:effectLst/>
        </p:spPr>
        <p:txBody>
          <a:bodyPr/>
          <a:lstStyle/>
          <a:p>
            <a:r>
              <a:rPr lang="en-US" noProof="0"/>
              <a:t>Click icon to add picture</a:t>
            </a:r>
            <a:endParaRPr lang="en-GB" noProof="0"/>
          </a:p>
        </p:txBody>
      </p:sp>
      <p:sp>
        <p:nvSpPr>
          <p:cNvPr id="3" name="Rectangle 2"/>
          <p:cNvSpPr/>
          <p:nvPr userDrawn="1"/>
        </p:nvSpPr>
        <p:spPr>
          <a:xfrm>
            <a:off x="9656065" y="2072641"/>
            <a:ext cx="3828287" cy="5035297"/>
          </a:xfrm>
          <a:custGeom>
            <a:avLst/>
            <a:gdLst>
              <a:gd name="connsiteX0" fmla="*/ 0 w 2127060"/>
              <a:gd name="connsiteY0" fmla="*/ 0 h 5047489"/>
              <a:gd name="connsiteX1" fmla="*/ 2127060 w 2127060"/>
              <a:gd name="connsiteY1" fmla="*/ 0 h 5047489"/>
              <a:gd name="connsiteX2" fmla="*/ 2127060 w 2127060"/>
              <a:gd name="connsiteY2" fmla="*/ 5047489 h 5047489"/>
              <a:gd name="connsiteX3" fmla="*/ 0 w 2127060"/>
              <a:gd name="connsiteY3" fmla="*/ 5047489 h 5047489"/>
              <a:gd name="connsiteX4" fmla="*/ 0 w 2127060"/>
              <a:gd name="connsiteY4" fmla="*/ 0 h 5047489"/>
              <a:gd name="connsiteX0" fmla="*/ 0 w 4516692"/>
              <a:gd name="connsiteY0" fmla="*/ 0 h 5047489"/>
              <a:gd name="connsiteX1" fmla="*/ 4516692 w 4516692"/>
              <a:gd name="connsiteY1" fmla="*/ 12192 h 5047489"/>
              <a:gd name="connsiteX2" fmla="*/ 2127060 w 4516692"/>
              <a:gd name="connsiteY2" fmla="*/ 5047489 h 5047489"/>
              <a:gd name="connsiteX3" fmla="*/ 0 w 4516692"/>
              <a:gd name="connsiteY3" fmla="*/ 5047489 h 5047489"/>
              <a:gd name="connsiteX4" fmla="*/ 0 w 4516692"/>
              <a:gd name="connsiteY4" fmla="*/ 0 h 5047489"/>
              <a:gd name="connsiteX0" fmla="*/ 2328672 w 4516692"/>
              <a:gd name="connsiteY0" fmla="*/ 0 h 5047489"/>
              <a:gd name="connsiteX1" fmla="*/ 4516692 w 4516692"/>
              <a:gd name="connsiteY1" fmla="*/ 12192 h 5047489"/>
              <a:gd name="connsiteX2" fmla="*/ 2127060 w 4516692"/>
              <a:gd name="connsiteY2" fmla="*/ 5047489 h 5047489"/>
              <a:gd name="connsiteX3" fmla="*/ 0 w 4516692"/>
              <a:gd name="connsiteY3" fmla="*/ 5047489 h 5047489"/>
              <a:gd name="connsiteX4" fmla="*/ 2328672 w 4516692"/>
              <a:gd name="connsiteY4" fmla="*/ 0 h 5047489"/>
              <a:gd name="connsiteX0" fmla="*/ 2788972 w 4516692"/>
              <a:gd name="connsiteY0" fmla="*/ 0 h 5035297"/>
              <a:gd name="connsiteX1" fmla="*/ 4516692 w 4516692"/>
              <a:gd name="connsiteY1" fmla="*/ 0 h 5035297"/>
              <a:gd name="connsiteX2" fmla="*/ 2127060 w 4516692"/>
              <a:gd name="connsiteY2" fmla="*/ 5035297 h 5035297"/>
              <a:gd name="connsiteX3" fmla="*/ 0 w 4516692"/>
              <a:gd name="connsiteY3" fmla="*/ 5035297 h 5035297"/>
              <a:gd name="connsiteX4" fmla="*/ 2788972 w 4516692"/>
              <a:gd name="connsiteY4" fmla="*/ 0 h 5035297"/>
              <a:gd name="connsiteX0" fmla="*/ 2788972 w 4516692"/>
              <a:gd name="connsiteY0" fmla="*/ 0 h 5035297"/>
              <a:gd name="connsiteX1" fmla="*/ 4516692 w 4516692"/>
              <a:gd name="connsiteY1" fmla="*/ 0 h 5035297"/>
              <a:gd name="connsiteX2" fmla="*/ 1724297 w 4516692"/>
              <a:gd name="connsiteY2" fmla="*/ 5035297 h 5035297"/>
              <a:gd name="connsiteX3" fmla="*/ 0 w 4516692"/>
              <a:gd name="connsiteY3" fmla="*/ 5035297 h 5035297"/>
              <a:gd name="connsiteX4" fmla="*/ 2788972 w 4516692"/>
              <a:gd name="connsiteY4" fmla="*/ 0 h 5035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6692" h="5035297">
                <a:moveTo>
                  <a:pt x="2788972" y="0"/>
                </a:moveTo>
                <a:lnTo>
                  <a:pt x="4516692" y="0"/>
                </a:lnTo>
                <a:lnTo>
                  <a:pt x="1724297" y="5035297"/>
                </a:lnTo>
                <a:lnTo>
                  <a:pt x="0" y="5035297"/>
                </a:lnTo>
                <a:lnTo>
                  <a:pt x="2788972" y="0"/>
                </a:lnTo>
                <a:close/>
              </a:path>
            </a:pathLst>
          </a:custGeom>
          <a:solidFill>
            <a:schemeClr val="bg1">
              <a:alpha val="75000"/>
            </a:schemeClr>
          </a:solidFill>
          <a:ln w="9525">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noFill/>
            </a:endParaRPr>
          </a:p>
        </p:txBody>
      </p:sp>
    </p:spTree>
    <p:extLst>
      <p:ext uri="{BB962C8B-B14F-4D97-AF65-F5344CB8AC3E}">
        <p14:creationId xmlns:p14="http://schemas.microsoft.com/office/powerpoint/2010/main" val="28169960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bi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7" name="Picture Placeholder 6">
            <a:extLst>
              <a:ext uri="{FF2B5EF4-FFF2-40B4-BE49-F238E27FC236}">
                <a16:creationId xmlns:a16="http://schemas.microsoft.com/office/drawing/2014/main" id="{FACA57BE-C336-469E-9D3F-6A8906EDCCE6}"/>
              </a:ext>
            </a:extLst>
          </p:cNvPr>
          <p:cNvSpPr>
            <a:spLocks noGrp="1"/>
          </p:cNvSpPr>
          <p:nvPr>
            <p:ph type="pic" sz="quarter" idx="13"/>
          </p:nvPr>
        </p:nvSpPr>
        <p:spPr>
          <a:xfrm>
            <a:off x="832635" y="2917069"/>
            <a:ext cx="14592314" cy="5376334"/>
          </a:xfrm>
        </p:spPr>
        <p:txBody>
          <a:bodyPr/>
          <a:lstStyle/>
          <a:p>
            <a:r>
              <a:rPr lang="en-US" noProof="0"/>
              <a:t>Click icon to add picture</a:t>
            </a:r>
            <a:endParaRPr lang="en-GB" noProof="0"/>
          </a:p>
        </p:txBody>
      </p:sp>
      <p:grpSp>
        <p:nvGrpSpPr>
          <p:cNvPr id="14" name="Group 13">
            <a:extLst>
              <a:ext uri="{FF2B5EF4-FFF2-40B4-BE49-F238E27FC236}">
                <a16:creationId xmlns:a16="http://schemas.microsoft.com/office/drawing/2014/main" id="{3191B5F0-E361-4520-845B-E27C72FADE22}"/>
              </a:ext>
            </a:extLst>
          </p:cNvPr>
          <p:cNvGrpSpPr/>
          <p:nvPr userDrawn="1"/>
        </p:nvGrpSpPr>
        <p:grpSpPr>
          <a:xfrm>
            <a:off x="1" y="251581"/>
            <a:ext cx="639229" cy="479376"/>
            <a:chOff x="0" y="214539"/>
            <a:chExt cx="359531" cy="269649"/>
          </a:xfrm>
        </p:grpSpPr>
        <p:sp>
          <p:nvSpPr>
            <p:cNvPr id="15" name="Rectangle 11">
              <a:extLst>
                <a:ext uri="{FF2B5EF4-FFF2-40B4-BE49-F238E27FC236}">
                  <a16:creationId xmlns:a16="http://schemas.microsoft.com/office/drawing/2014/main" id="{E5FBD68F-C5BD-4737-AAFA-4F4EEB25CFEB}"/>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6" name="Picture 15">
              <a:extLst>
                <a:ext uri="{FF2B5EF4-FFF2-40B4-BE49-F238E27FC236}">
                  <a16:creationId xmlns:a16="http://schemas.microsoft.com/office/drawing/2014/main" id="{6CCD3939-3D1B-4644-BF2C-FE5E7556B7B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375408083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big left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7" name="Picture Placeholder 6">
            <a:extLst>
              <a:ext uri="{FF2B5EF4-FFF2-40B4-BE49-F238E27FC236}">
                <a16:creationId xmlns:a16="http://schemas.microsoft.com/office/drawing/2014/main" id="{FACA57BE-C336-469E-9D3F-6A8906EDCCE6}"/>
              </a:ext>
            </a:extLst>
          </p:cNvPr>
          <p:cNvSpPr>
            <a:spLocks noGrp="1"/>
          </p:cNvSpPr>
          <p:nvPr>
            <p:ph type="pic" sz="quarter" idx="13"/>
          </p:nvPr>
        </p:nvSpPr>
        <p:spPr>
          <a:xfrm>
            <a:off x="832638" y="2906889"/>
            <a:ext cx="9664233" cy="5376334"/>
          </a:xfrm>
        </p:spPr>
        <p:txBody>
          <a:bodyPr/>
          <a:lstStyle/>
          <a:p>
            <a:r>
              <a:rPr lang="en-US" noProof="0"/>
              <a:t>Click icon to add picture</a:t>
            </a:r>
            <a:endParaRPr lang="en-GB" noProof="0"/>
          </a:p>
        </p:txBody>
      </p:sp>
      <p:sp>
        <p:nvSpPr>
          <p:cNvPr id="8" name="Text Placeholder 7">
            <a:extLst>
              <a:ext uri="{FF2B5EF4-FFF2-40B4-BE49-F238E27FC236}">
                <a16:creationId xmlns:a16="http://schemas.microsoft.com/office/drawing/2014/main" id="{80058726-311F-4EEF-AF5C-FC82BC519D1F}"/>
              </a:ext>
            </a:extLst>
          </p:cNvPr>
          <p:cNvSpPr>
            <a:spLocks noGrp="1"/>
          </p:cNvSpPr>
          <p:nvPr>
            <p:ph type="body" sz="quarter" idx="14"/>
          </p:nvPr>
        </p:nvSpPr>
        <p:spPr>
          <a:xfrm>
            <a:off x="10688799" y="2906889"/>
            <a:ext cx="4736152" cy="5376334"/>
          </a:xfrm>
        </p:spPr>
        <p:txBody>
          <a:bodyPr/>
          <a:lstStyle/>
          <a:p>
            <a:pPr lvl="0"/>
            <a:r>
              <a:rPr lang="en-US" noProof="0"/>
              <a:t>Edit Master text styles</a:t>
            </a:r>
          </a:p>
        </p:txBody>
      </p:sp>
      <p:grpSp>
        <p:nvGrpSpPr>
          <p:cNvPr id="15" name="Group 14">
            <a:extLst>
              <a:ext uri="{FF2B5EF4-FFF2-40B4-BE49-F238E27FC236}">
                <a16:creationId xmlns:a16="http://schemas.microsoft.com/office/drawing/2014/main" id="{9E9FB30B-6DEF-42A8-8ED4-E08CD8ABCC2C}"/>
              </a:ext>
            </a:extLst>
          </p:cNvPr>
          <p:cNvGrpSpPr/>
          <p:nvPr userDrawn="1"/>
        </p:nvGrpSpPr>
        <p:grpSpPr>
          <a:xfrm>
            <a:off x="1" y="251581"/>
            <a:ext cx="639229" cy="479376"/>
            <a:chOff x="0" y="214539"/>
            <a:chExt cx="359531" cy="269649"/>
          </a:xfrm>
        </p:grpSpPr>
        <p:sp>
          <p:nvSpPr>
            <p:cNvPr id="16" name="Rectangle 11">
              <a:extLst>
                <a:ext uri="{FF2B5EF4-FFF2-40B4-BE49-F238E27FC236}">
                  <a16:creationId xmlns:a16="http://schemas.microsoft.com/office/drawing/2014/main" id="{21511FE8-AB31-47BC-A7CD-1B2ADCEE214B}"/>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7" name="Picture 16">
              <a:extLst>
                <a:ext uri="{FF2B5EF4-FFF2-40B4-BE49-F238E27FC236}">
                  <a16:creationId xmlns:a16="http://schemas.microsoft.com/office/drawing/2014/main" id="{BAAA1DFA-75BD-4362-818B-E6D6C865602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385223096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big right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7" name="Picture Placeholder 6">
            <a:extLst>
              <a:ext uri="{FF2B5EF4-FFF2-40B4-BE49-F238E27FC236}">
                <a16:creationId xmlns:a16="http://schemas.microsoft.com/office/drawing/2014/main" id="{FACA57BE-C336-469E-9D3F-6A8906EDCCE6}"/>
              </a:ext>
            </a:extLst>
          </p:cNvPr>
          <p:cNvSpPr>
            <a:spLocks noGrp="1"/>
          </p:cNvSpPr>
          <p:nvPr>
            <p:ph type="pic" sz="quarter" idx="13"/>
          </p:nvPr>
        </p:nvSpPr>
        <p:spPr>
          <a:xfrm>
            <a:off x="5760719" y="2906889"/>
            <a:ext cx="9664233" cy="5376334"/>
          </a:xfrm>
        </p:spPr>
        <p:txBody>
          <a:bodyPr/>
          <a:lstStyle/>
          <a:p>
            <a:r>
              <a:rPr lang="en-US" noProof="0"/>
              <a:t>Click icon to add picture</a:t>
            </a:r>
            <a:endParaRPr lang="en-GB" noProof="0"/>
          </a:p>
        </p:txBody>
      </p:sp>
      <p:sp>
        <p:nvSpPr>
          <p:cNvPr id="8" name="Text Placeholder 7">
            <a:extLst>
              <a:ext uri="{FF2B5EF4-FFF2-40B4-BE49-F238E27FC236}">
                <a16:creationId xmlns:a16="http://schemas.microsoft.com/office/drawing/2014/main" id="{80058726-311F-4EEF-AF5C-FC82BC519D1F}"/>
              </a:ext>
            </a:extLst>
          </p:cNvPr>
          <p:cNvSpPr>
            <a:spLocks noGrp="1"/>
          </p:cNvSpPr>
          <p:nvPr>
            <p:ph type="body" sz="quarter" idx="14"/>
          </p:nvPr>
        </p:nvSpPr>
        <p:spPr>
          <a:xfrm>
            <a:off x="832636" y="2911680"/>
            <a:ext cx="4736153" cy="5376334"/>
          </a:xfrm>
        </p:spPr>
        <p:txBody>
          <a:bodyPr/>
          <a:lstStyle/>
          <a:p>
            <a:pPr lvl="0"/>
            <a:r>
              <a:rPr lang="en-US" noProof="0"/>
              <a:t>Edit Master text styles</a:t>
            </a:r>
          </a:p>
        </p:txBody>
      </p:sp>
      <p:grpSp>
        <p:nvGrpSpPr>
          <p:cNvPr id="15" name="Group 14">
            <a:extLst>
              <a:ext uri="{FF2B5EF4-FFF2-40B4-BE49-F238E27FC236}">
                <a16:creationId xmlns:a16="http://schemas.microsoft.com/office/drawing/2014/main" id="{395D3846-6360-4E11-A3C2-C6E172B984CF}"/>
              </a:ext>
            </a:extLst>
          </p:cNvPr>
          <p:cNvGrpSpPr/>
          <p:nvPr userDrawn="1"/>
        </p:nvGrpSpPr>
        <p:grpSpPr>
          <a:xfrm>
            <a:off x="1" y="251581"/>
            <a:ext cx="639229" cy="479376"/>
            <a:chOff x="0" y="214539"/>
            <a:chExt cx="359531" cy="269649"/>
          </a:xfrm>
        </p:grpSpPr>
        <p:sp>
          <p:nvSpPr>
            <p:cNvPr id="16" name="Rectangle 11">
              <a:extLst>
                <a:ext uri="{FF2B5EF4-FFF2-40B4-BE49-F238E27FC236}">
                  <a16:creationId xmlns:a16="http://schemas.microsoft.com/office/drawing/2014/main" id="{9A2E445C-6C6C-4F29-94C1-4FB5B484093F}"/>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7" name="Picture 16">
              <a:extLst>
                <a:ext uri="{FF2B5EF4-FFF2-40B4-BE49-F238E27FC236}">
                  <a16:creationId xmlns:a16="http://schemas.microsoft.com/office/drawing/2014/main" id="{01921F07-8BCC-4F52-AC2D-5D56DC04BFAD}"/>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2920043826"/>
      </p:ext>
    </p:extLst>
  </p:cSld>
  <p:clrMapOvr>
    <a:masterClrMapping/>
  </p:clrMapOvr>
  <p:extLst>
    <p:ext uri="{DCECCB84-F9BA-43D5-87BE-67443E8EF086}">
      <p15:sldGuideLst xmlns:p15="http://schemas.microsoft.com/office/powerpoint/2012/main">
        <p15:guide id="4" pos="1024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mall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a:xfrm>
            <a:off x="5695801" y="1435652"/>
            <a:ext cx="9729701" cy="630037"/>
          </a:xfrm>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5695251" y="2139950"/>
            <a:ext cx="9729701"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7" name="Picture Placeholder 6">
            <a:extLst>
              <a:ext uri="{FF2B5EF4-FFF2-40B4-BE49-F238E27FC236}">
                <a16:creationId xmlns:a16="http://schemas.microsoft.com/office/drawing/2014/main" id="{FACA57BE-C336-469E-9D3F-6A8906EDCCE6}"/>
              </a:ext>
            </a:extLst>
          </p:cNvPr>
          <p:cNvSpPr>
            <a:spLocks noGrp="1"/>
          </p:cNvSpPr>
          <p:nvPr>
            <p:ph type="pic" sz="quarter" idx="13"/>
          </p:nvPr>
        </p:nvSpPr>
        <p:spPr>
          <a:xfrm>
            <a:off x="832638" y="1436513"/>
            <a:ext cx="4671233" cy="6846711"/>
          </a:xfrm>
        </p:spPr>
        <p:txBody>
          <a:bodyPr/>
          <a:lstStyle/>
          <a:p>
            <a:r>
              <a:rPr lang="en-US" noProof="0"/>
              <a:t>Click icon to add picture</a:t>
            </a:r>
            <a:endParaRPr lang="en-GB" noProof="0"/>
          </a:p>
        </p:txBody>
      </p:sp>
      <p:sp>
        <p:nvSpPr>
          <p:cNvPr id="8" name="Text Placeholder 7">
            <a:extLst>
              <a:ext uri="{FF2B5EF4-FFF2-40B4-BE49-F238E27FC236}">
                <a16:creationId xmlns:a16="http://schemas.microsoft.com/office/drawing/2014/main" id="{80058726-311F-4EEF-AF5C-FC82BC519D1F}"/>
              </a:ext>
            </a:extLst>
          </p:cNvPr>
          <p:cNvSpPr>
            <a:spLocks noGrp="1"/>
          </p:cNvSpPr>
          <p:nvPr>
            <p:ph type="body" sz="quarter" idx="14"/>
          </p:nvPr>
        </p:nvSpPr>
        <p:spPr>
          <a:xfrm>
            <a:off x="5695802" y="2906889"/>
            <a:ext cx="9729151" cy="5376334"/>
          </a:xfrm>
        </p:spPr>
        <p:txBody>
          <a:bodyPr/>
          <a:lstStyle/>
          <a:p>
            <a:pPr lvl="0"/>
            <a:r>
              <a:rPr lang="en-US" noProof="0"/>
              <a:t>Edit Master text styles</a:t>
            </a:r>
          </a:p>
        </p:txBody>
      </p:sp>
      <p:grpSp>
        <p:nvGrpSpPr>
          <p:cNvPr id="15" name="Group 14">
            <a:extLst>
              <a:ext uri="{FF2B5EF4-FFF2-40B4-BE49-F238E27FC236}">
                <a16:creationId xmlns:a16="http://schemas.microsoft.com/office/drawing/2014/main" id="{C0F1CC69-BF24-4E15-9D6A-2F4BC755603F}"/>
              </a:ext>
            </a:extLst>
          </p:cNvPr>
          <p:cNvGrpSpPr/>
          <p:nvPr userDrawn="1"/>
        </p:nvGrpSpPr>
        <p:grpSpPr>
          <a:xfrm>
            <a:off x="1" y="251581"/>
            <a:ext cx="639229" cy="479376"/>
            <a:chOff x="0" y="214539"/>
            <a:chExt cx="359531" cy="269649"/>
          </a:xfrm>
        </p:grpSpPr>
        <p:sp>
          <p:nvSpPr>
            <p:cNvPr id="16" name="Rectangle 11">
              <a:extLst>
                <a:ext uri="{FF2B5EF4-FFF2-40B4-BE49-F238E27FC236}">
                  <a16:creationId xmlns:a16="http://schemas.microsoft.com/office/drawing/2014/main" id="{DA931A5F-D641-4FC0-8CA4-ED6545E44EAA}"/>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7" name="Picture 16">
              <a:extLst>
                <a:ext uri="{FF2B5EF4-FFF2-40B4-BE49-F238E27FC236}">
                  <a16:creationId xmlns:a16="http://schemas.microsoft.com/office/drawing/2014/main" id="{EA10EF3D-F51E-4707-AD26-4D035434D46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3900808197"/>
      </p:ext>
    </p:extLst>
  </p:cSld>
  <p:clrMapOvr>
    <a:masterClrMapping/>
  </p:clrMapOvr>
  <p:extLst>
    <p:ext uri="{DCECCB84-F9BA-43D5-87BE-67443E8EF086}">
      <p15:sldGuideLst xmlns:p15="http://schemas.microsoft.com/office/powerpoint/2012/main">
        <p15:guide id="1" orient="horz" pos="183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7" name="Chart Placeholder 6">
            <a:extLst>
              <a:ext uri="{FF2B5EF4-FFF2-40B4-BE49-F238E27FC236}">
                <a16:creationId xmlns:a16="http://schemas.microsoft.com/office/drawing/2014/main" id="{84F86321-AB1B-46FE-8091-D748B60E356F}"/>
              </a:ext>
            </a:extLst>
          </p:cNvPr>
          <p:cNvSpPr>
            <a:spLocks noGrp="1"/>
          </p:cNvSpPr>
          <p:nvPr>
            <p:ph type="chart" sz="quarter" idx="13"/>
          </p:nvPr>
        </p:nvSpPr>
        <p:spPr>
          <a:xfrm>
            <a:off x="832639" y="2906889"/>
            <a:ext cx="14592314" cy="5376334"/>
          </a:xfrm>
        </p:spPr>
        <p:txBody>
          <a:bodyPr/>
          <a:lstStyle/>
          <a:p>
            <a:r>
              <a:rPr lang="en-US" noProof="0"/>
              <a:t>Click icon to add chart</a:t>
            </a:r>
            <a:endParaRPr lang="en-GB" noProof="0"/>
          </a:p>
        </p:txBody>
      </p:sp>
      <p:grpSp>
        <p:nvGrpSpPr>
          <p:cNvPr id="14" name="Group 13">
            <a:extLst>
              <a:ext uri="{FF2B5EF4-FFF2-40B4-BE49-F238E27FC236}">
                <a16:creationId xmlns:a16="http://schemas.microsoft.com/office/drawing/2014/main" id="{83B4C46A-4CAD-4F63-8AD8-A2926A330A0B}"/>
              </a:ext>
            </a:extLst>
          </p:cNvPr>
          <p:cNvGrpSpPr/>
          <p:nvPr userDrawn="1"/>
        </p:nvGrpSpPr>
        <p:grpSpPr>
          <a:xfrm>
            <a:off x="1" y="251581"/>
            <a:ext cx="639229" cy="479376"/>
            <a:chOff x="0" y="214539"/>
            <a:chExt cx="359531" cy="269649"/>
          </a:xfrm>
        </p:grpSpPr>
        <p:sp>
          <p:nvSpPr>
            <p:cNvPr id="15" name="Rectangle 11">
              <a:extLst>
                <a:ext uri="{FF2B5EF4-FFF2-40B4-BE49-F238E27FC236}">
                  <a16:creationId xmlns:a16="http://schemas.microsoft.com/office/drawing/2014/main" id="{ED6D9B20-FBA7-4D57-B164-263BAA00B3E8}"/>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6" name="Picture 15">
              <a:extLst>
                <a:ext uri="{FF2B5EF4-FFF2-40B4-BE49-F238E27FC236}">
                  <a16:creationId xmlns:a16="http://schemas.microsoft.com/office/drawing/2014/main" id="{4C585CDD-B95D-44A9-ADF9-5E1C290604CD}"/>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301848496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8" name="Table Placeholder 7">
            <a:extLst>
              <a:ext uri="{FF2B5EF4-FFF2-40B4-BE49-F238E27FC236}">
                <a16:creationId xmlns:a16="http://schemas.microsoft.com/office/drawing/2014/main" id="{20115E20-8ED9-4E9F-8518-9C9BC19F2FC2}"/>
              </a:ext>
            </a:extLst>
          </p:cNvPr>
          <p:cNvSpPr>
            <a:spLocks noGrp="1"/>
          </p:cNvSpPr>
          <p:nvPr>
            <p:ph type="tbl" sz="quarter" idx="13"/>
          </p:nvPr>
        </p:nvSpPr>
        <p:spPr>
          <a:xfrm>
            <a:off x="832639" y="2906889"/>
            <a:ext cx="14592314" cy="5376334"/>
          </a:xfrm>
        </p:spPr>
        <p:txBody>
          <a:bodyPr/>
          <a:lstStyle/>
          <a:p>
            <a:r>
              <a:rPr lang="en-US" noProof="0"/>
              <a:t>Click icon to add table</a:t>
            </a:r>
            <a:endParaRPr lang="en-GB" noProof="0"/>
          </a:p>
        </p:txBody>
      </p:sp>
      <p:grpSp>
        <p:nvGrpSpPr>
          <p:cNvPr id="14" name="Group 13">
            <a:extLst>
              <a:ext uri="{FF2B5EF4-FFF2-40B4-BE49-F238E27FC236}">
                <a16:creationId xmlns:a16="http://schemas.microsoft.com/office/drawing/2014/main" id="{D35C1946-4E2B-4D60-B0DA-C34D6EFA473A}"/>
              </a:ext>
            </a:extLst>
          </p:cNvPr>
          <p:cNvGrpSpPr/>
          <p:nvPr userDrawn="1"/>
        </p:nvGrpSpPr>
        <p:grpSpPr>
          <a:xfrm>
            <a:off x="1" y="251581"/>
            <a:ext cx="639229" cy="479376"/>
            <a:chOff x="0" y="214539"/>
            <a:chExt cx="359531" cy="269649"/>
          </a:xfrm>
        </p:grpSpPr>
        <p:sp>
          <p:nvSpPr>
            <p:cNvPr id="15" name="Rectangle 11">
              <a:extLst>
                <a:ext uri="{FF2B5EF4-FFF2-40B4-BE49-F238E27FC236}">
                  <a16:creationId xmlns:a16="http://schemas.microsoft.com/office/drawing/2014/main" id="{BBBFA1A2-E784-4353-8ED2-2093A295B1E8}"/>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6" name="Picture 15">
              <a:extLst>
                <a:ext uri="{FF2B5EF4-FFF2-40B4-BE49-F238E27FC236}">
                  <a16:creationId xmlns:a16="http://schemas.microsoft.com/office/drawing/2014/main" id="{92281EA1-C929-4425-B284-B7CA77D5469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19564621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10" name="Table Placeholder 9">
            <a:extLst>
              <a:ext uri="{FF2B5EF4-FFF2-40B4-BE49-F238E27FC236}">
                <a16:creationId xmlns:a16="http://schemas.microsoft.com/office/drawing/2014/main" id="{83DE1692-891A-4DB4-8056-19C0F932B590}"/>
              </a:ext>
            </a:extLst>
          </p:cNvPr>
          <p:cNvSpPr>
            <a:spLocks noGrp="1"/>
          </p:cNvSpPr>
          <p:nvPr>
            <p:ph type="tbl" sz="quarter" idx="13"/>
          </p:nvPr>
        </p:nvSpPr>
        <p:spPr>
          <a:xfrm>
            <a:off x="832639" y="2906889"/>
            <a:ext cx="7040103" cy="2560000"/>
          </a:xfrm>
        </p:spPr>
        <p:txBody>
          <a:bodyPr/>
          <a:lstStyle/>
          <a:p>
            <a:r>
              <a:rPr lang="en-US" noProof="0"/>
              <a:t>Click icon to add table</a:t>
            </a:r>
            <a:endParaRPr lang="en-GB" noProof="0"/>
          </a:p>
        </p:txBody>
      </p:sp>
      <p:sp>
        <p:nvSpPr>
          <p:cNvPr id="7" name="Table Placeholder 6">
            <a:extLst>
              <a:ext uri="{FF2B5EF4-FFF2-40B4-BE49-F238E27FC236}">
                <a16:creationId xmlns:a16="http://schemas.microsoft.com/office/drawing/2014/main" id="{AF11994A-AA05-4849-AAE5-889DC99F5BFC}"/>
              </a:ext>
            </a:extLst>
          </p:cNvPr>
          <p:cNvSpPr>
            <a:spLocks noGrp="1"/>
          </p:cNvSpPr>
          <p:nvPr>
            <p:ph type="tbl" sz="quarter" idx="14"/>
          </p:nvPr>
        </p:nvSpPr>
        <p:spPr>
          <a:xfrm>
            <a:off x="8384847" y="2906889"/>
            <a:ext cx="7040105" cy="2560000"/>
          </a:xfrm>
        </p:spPr>
        <p:txBody>
          <a:bodyPr/>
          <a:lstStyle/>
          <a:p>
            <a:r>
              <a:rPr lang="en-US" noProof="0"/>
              <a:t>Click icon to add table</a:t>
            </a:r>
            <a:endParaRPr lang="en-GB" noProof="0"/>
          </a:p>
        </p:txBody>
      </p:sp>
      <p:sp>
        <p:nvSpPr>
          <p:cNvPr id="9" name="Table Placeholder 9">
            <a:extLst>
              <a:ext uri="{FF2B5EF4-FFF2-40B4-BE49-F238E27FC236}">
                <a16:creationId xmlns:a16="http://schemas.microsoft.com/office/drawing/2014/main" id="{DD28C88F-B87D-4832-9968-86124935CD02}"/>
              </a:ext>
            </a:extLst>
          </p:cNvPr>
          <p:cNvSpPr>
            <a:spLocks noGrp="1"/>
          </p:cNvSpPr>
          <p:nvPr>
            <p:ph type="tbl" sz="quarter" idx="15"/>
          </p:nvPr>
        </p:nvSpPr>
        <p:spPr>
          <a:xfrm>
            <a:off x="832637" y="5723223"/>
            <a:ext cx="7040103" cy="2560000"/>
          </a:xfrm>
        </p:spPr>
        <p:txBody>
          <a:bodyPr/>
          <a:lstStyle/>
          <a:p>
            <a:r>
              <a:rPr lang="en-US" noProof="0"/>
              <a:t>Click icon to add table</a:t>
            </a:r>
            <a:endParaRPr lang="en-GB" noProof="0"/>
          </a:p>
        </p:txBody>
      </p:sp>
      <p:sp>
        <p:nvSpPr>
          <p:cNvPr id="11" name="Table Placeholder 10">
            <a:extLst>
              <a:ext uri="{FF2B5EF4-FFF2-40B4-BE49-F238E27FC236}">
                <a16:creationId xmlns:a16="http://schemas.microsoft.com/office/drawing/2014/main" id="{F2AA976F-5911-48CA-A8B3-C32982E80542}"/>
              </a:ext>
            </a:extLst>
          </p:cNvPr>
          <p:cNvSpPr>
            <a:spLocks noGrp="1"/>
          </p:cNvSpPr>
          <p:nvPr>
            <p:ph type="tbl" sz="quarter" idx="16"/>
          </p:nvPr>
        </p:nvSpPr>
        <p:spPr>
          <a:xfrm>
            <a:off x="8385643" y="5723468"/>
            <a:ext cx="7039310" cy="2559756"/>
          </a:xfrm>
        </p:spPr>
        <p:txBody>
          <a:bodyPr/>
          <a:lstStyle/>
          <a:p>
            <a:r>
              <a:rPr lang="en-US" noProof="0"/>
              <a:t>Click icon to add table</a:t>
            </a:r>
            <a:endParaRPr lang="en-GB" noProof="0"/>
          </a:p>
        </p:txBody>
      </p:sp>
      <p:grpSp>
        <p:nvGrpSpPr>
          <p:cNvPr id="18" name="Group 17">
            <a:extLst>
              <a:ext uri="{FF2B5EF4-FFF2-40B4-BE49-F238E27FC236}">
                <a16:creationId xmlns:a16="http://schemas.microsoft.com/office/drawing/2014/main" id="{2C00220D-085A-439D-8779-E697BED49A9B}"/>
              </a:ext>
            </a:extLst>
          </p:cNvPr>
          <p:cNvGrpSpPr/>
          <p:nvPr userDrawn="1"/>
        </p:nvGrpSpPr>
        <p:grpSpPr>
          <a:xfrm>
            <a:off x="1" y="251581"/>
            <a:ext cx="639229" cy="479376"/>
            <a:chOff x="0" y="214539"/>
            <a:chExt cx="359531" cy="269649"/>
          </a:xfrm>
        </p:grpSpPr>
        <p:sp>
          <p:nvSpPr>
            <p:cNvPr id="19" name="Rectangle 11">
              <a:extLst>
                <a:ext uri="{FF2B5EF4-FFF2-40B4-BE49-F238E27FC236}">
                  <a16:creationId xmlns:a16="http://schemas.microsoft.com/office/drawing/2014/main" id="{ED29B98A-72E1-4BF6-B064-150642AFAC00}"/>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20" name="Picture 19">
              <a:extLst>
                <a:ext uri="{FF2B5EF4-FFF2-40B4-BE49-F238E27FC236}">
                  <a16:creationId xmlns:a16="http://schemas.microsoft.com/office/drawing/2014/main" id="{69744BBF-2A63-4717-A082-34CFF5751A6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3763816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7" name="SmartArt Placeholder 6">
            <a:extLst>
              <a:ext uri="{FF2B5EF4-FFF2-40B4-BE49-F238E27FC236}">
                <a16:creationId xmlns:a16="http://schemas.microsoft.com/office/drawing/2014/main" id="{3954FE88-8FF3-412C-A67D-737683234C0B}"/>
              </a:ext>
            </a:extLst>
          </p:cNvPr>
          <p:cNvSpPr>
            <a:spLocks noGrp="1"/>
          </p:cNvSpPr>
          <p:nvPr>
            <p:ph type="dgm" sz="quarter" idx="13"/>
          </p:nvPr>
        </p:nvSpPr>
        <p:spPr>
          <a:xfrm>
            <a:off x="832639" y="2906889"/>
            <a:ext cx="14592314" cy="5376334"/>
          </a:xfrm>
        </p:spPr>
        <p:txBody>
          <a:bodyPr/>
          <a:lstStyle>
            <a:lvl1pPr>
              <a:defRPr/>
            </a:lvl1pPr>
          </a:lstStyle>
          <a:p>
            <a:r>
              <a:rPr lang="en-US" noProof="0"/>
              <a:t>Click icon to add SmartArt graphic</a:t>
            </a:r>
            <a:endParaRPr lang="en-GB" noProof="0"/>
          </a:p>
        </p:txBody>
      </p:sp>
      <p:grpSp>
        <p:nvGrpSpPr>
          <p:cNvPr id="14" name="Group 13">
            <a:extLst>
              <a:ext uri="{FF2B5EF4-FFF2-40B4-BE49-F238E27FC236}">
                <a16:creationId xmlns:a16="http://schemas.microsoft.com/office/drawing/2014/main" id="{0B2B3B18-11B0-412B-984D-C4DFEF079C2D}"/>
              </a:ext>
            </a:extLst>
          </p:cNvPr>
          <p:cNvGrpSpPr/>
          <p:nvPr userDrawn="1"/>
        </p:nvGrpSpPr>
        <p:grpSpPr>
          <a:xfrm>
            <a:off x="1" y="251581"/>
            <a:ext cx="639229" cy="479376"/>
            <a:chOff x="0" y="214539"/>
            <a:chExt cx="359531" cy="269649"/>
          </a:xfrm>
        </p:grpSpPr>
        <p:sp>
          <p:nvSpPr>
            <p:cNvPr id="15" name="Rectangle 11">
              <a:extLst>
                <a:ext uri="{FF2B5EF4-FFF2-40B4-BE49-F238E27FC236}">
                  <a16:creationId xmlns:a16="http://schemas.microsoft.com/office/drawing/2014/main" id="{F22EC0C9-9E76-4634-B152-118B0DF2ACF9}"/>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6" name="Picture 15">
              <a:extLst>
                <a:ext uri="{FF2B5EF4-FFF2-40B4-BE49-F238E27FC236}">
                  <a16:creationId xmlns:a16="http://schemas.microsoft.com/office/drawing/2014/main" id="{5756D06F-BF11-43A3-94B6-F3429ACAEA5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234294389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55BB-3ACD-4A6F-9F77-98F7318EC104}"/>
              </a:ext>
            </a:extLst>
          </p:cNvPr>
          <p:cNvSpPr>
            <a:spLocks noGrp="1"/>
          </p:cNvSpPr>
          <p:nvPr>
            <p:ph type="title"/>
          </p:nvPr>
        </p:nvSpPr>
        <p:spPr/>
        <p:txBody>
          <a:bodyPr/>
          <a:lstStyle/>
          <a:p>
            <a:r>
              <a:rPr lang="en-US" noProof="0"/>
              <a:t>Click to edit Master title style</a:t>
            </a:r>
            <a:endParaRPr lang="en-GB" noProof="0"/>
          </a:p>
        </p:txBody>
      </p:sp>
      <p:sp>
        <p:nvSpPr>
          <p:cNvPr id="3" name="Footer Placeholder 2">
            <a:extLst>
              <a:ext uri="{FF2B5EF4-FFF2-40B4-BE49-F238E27FC236}">
                <a16:creationId xmlns:a16="http://schemas.microsoft.com/office/drawing/2014/main" id="{0AC64D22-2793-4E8B-AB95-92BA1B0D3498}"/>
              </a:ext>
            </a:extLst>
          </p:cNvPr>
          <p:cNvSpPr>
            <a:spLocks noGrp="1"/>
          </p:cNvSpPr>
          <p:nvPr>
            <p:ph type="ftr" sz="quarter" idx="10"/>
          </p:nvPr>
        </p:nvSpPr>
        <p:spPr/>
        <p:txBody>
          <a:bodyPr/>
          <a:lstStyle/>
          <a:p>
            <a:r>
              <a:rPr lang="en-GB"/>
              <a:t>Insert Title of the Presentation, 05/04/2018</a:t>
            </a:r>
          </a:p>
        </p:txBody>
      </p:sp>
      <p:sp>
        <p:nvSpPr>
          <p:cNvPr id="4" name="Slide Number Placeholder 3">
            <a:extLst>
              <a:ext uri="{FF2B5EF4-FFF2-40B4-BE49-F238E27FC236}">
                <a16:creationId xmlns:a16="http://schemas.microsoft.com/office/drawing/2014/main" id="{8182AB61-21CF-416D-BD15-C512CB02B1A6}"/>
              </a:ext>
            </a:extLst>
          </p:cNvPr>
          <p:cNvSpPr>
            <a:spLocks noGrp="1"/>
          </p:cNvSpPr>
          <p:nvPr>
            <p:ph type="sldNum" sz="quarter" idx="11"/>
          </p:nvPr>
        </p:nvSpPr>
        <p:spPr/>
        <p:txBody>
          <a:bodyPr/>
          <a:lstStyle/>
          <a:p>
            <a:fld id="{3B508270-B0C7-4677-926F-67C248E75D2A}" type="slidenum">
              <a:rPr lang="en-GB" smtClean="0"/>
              <a:pPr/>
              <a:t>‹#›</a:t>
            </a:fld>
            <a:endParaRPr lang="en-GB"/>
          </a:p>
        </p:txBody>
      </p:sp>
      <p:grpSp>
        <p:nvGrpSpPr>
          <p:cNvPr id="11" name="Group 10">
            <a:extLst>
              <a:ext uri="{FF2B5EF4-FFF2-40B4-BE49-F238E27FC236}">
                <a16:creationId xmlns:a16="http://schemas.microsoft.com/office/drawing/2014/main" id="{0255BE18-9B42-43E7-99C8-D5CCA1870055}"/>
              </a:ext>
            </a:extLst>
          </p:cNvPr>
          <p:cNvGrpSpPr/>
          <p:nvPr userDrawn="1"/>
        </p:nvGrpSpPr>
        <p:grpSpPr>
          <a:xfrm>
            <a:off x="1" y="251581"/>
            <a:ext cx="639229" cy="479376"/>
            <a:chOff x="0" y="214539"/>
            <a:chExt cx="359531" cy="269649"/>
          </a:xfrm>
        </p:grpSpPr>
        <p:sp>
          <p:nvSpPr>
            <p:cNvPr id="12" name="Rectangle 11">
              <a:extLst>
                <a:ext uri="{FF2B5EF4-FFF2-40B4-BE49-F238E27FC236}">
                  <a16:creationId xmlns:a16="http://schemas.microsoft.com/office/drawing/2014/main" id="{2524EB61-CEF6-4AC5-B7D9-2B8A6C094B33}"/>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3" name="Picture 12">
              <a:extLst>
                <a:ext uri="{FF2B5EF4-FFF2-40B4-BE49-F238E27FC236}">
                  <a16:creationId xmlns:a16="http://schemas.microsoft.com/office/drawing/2014/main" id="{5F50EB7C-9260-4E42-877F-CFDA6CC7313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230577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De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B5E6-89B1-4A70-9C1F-9224B8E0C922}"/>
              </a:ext>
            </a:extLst>
          </p:cNvPr>
          <p:cNvSpPr>
            <a:spLocks noGrp="1"/>
          </p:cNvSpPr>
          <p:nvPr>
            <p:ph type="title"/>
          </p:nvPr>
        </p:nvSpPr>
        <p:spPr>
          <a:xfrm>
            <a:off x="832638" y="6318773"/>
            <a:ext cx="9985998" cy="711307"/>
          </a:xfrm>
        </p:spPr>
        <p:txBody>
          <a:bodyPr anchor="b" anchorCtr="0">
            <a:spAutoFit/>
          </a:bodyPr>
          <a:lstStyle>
            <a:lvl1pPr>
              <a:defRPr sz="4622">
                <a:solidFill>
                  <a:schemeClr val="bg1"/>
                </a:solidFill>
              </a:defRPr>
            </a:lvl1pPr>
          </a:lstStyle>
          <a:p>
            <a:r>
              <a:rPr lang="en-US" noProof="0" dirty="0"/>
              <a:t>Click to edit Master title style</a:t>
            </a:r>
            <a:endParaRPr lang="en-GB" noProof="0" dirty="0"/>
          </a:p>
        </p:txBody>
      </p:sp>
      <p:sp>
        <p:nvSpPr>
          <p:cNvPr id="11" name="Text Placeholder 10">
            <a:extLst>
              <a:ext uri="{FF2B5EF4-FFF2-40B4-BE49-F238E27FC236}">
                <a16:creationId xmlns:a16="http://schemas.microsoft.com/office/drawing/2014/main" id="{C7C59EA0-2F46-435F-B122-0F62542647CA}"/>
              </a:ext>
            </a:extLst>
          </p:cNvPr>
          <p:cNvSpPr>
            <a:spLocks noGrp="1"/>
          </p:cNvSpPr>
          <p:nvPr>
            <p:ph type="body" sz="quarter" idx="15" hasCustomPrompt="1"/>
          </p:nvPr>
        </p:nvSpPr>
        <p:spPr>
          <a:xfrm>
            <a:off x="832638" y="7261579"/>
            <a:ext cx="9985998" cy="324555"/>
          </a:xfrm>
        </p:spPr>
        <p:txBody>
          <a:bodyPr/>
          <a:lstStyle>
            <a:lvl1pPr>
              <a:lnSpc>
                <a:spcPct val="100000"/>
              </a:lnSpc>
              <a:defRPr baseline="0">
                <a:solidFill>
                  <a:schemeClr val="bg1"/>
                </a:solidFill>
                <a:latin typeface="+mj-lt"/>
              </a:defRPr>
            </a:lvl1pPr>
          </a:lstStyle>
          <a:p>
            <a:pPr lvl="0"/>
            <a:r>
              <a:rPr lang="en-GB" noProof="1"/>
              <a:t>Information</a:t>
            </a:r>
          </a:p>
        </p:txBody>
      </p:sp>
      <p:sp>
        <p:nvSpPr>
          <p:cNvPr id="4" name="Slide Number Placeholder 3">
            <a:extLst>
              <a:ext uri="{FF2B5EF4-FFF2-40B4-BE49-F238E27FC236}">
                <a16:creationId xmlns:a16="http://schemas.microsoft.com/office/drawing/2014/main" id="{D3152A4D-49C9-42D7-B52F-06EA4029F577}"/>
              </a:ext>
            </a:extLst>
          </p:cNvPr>
          <p:cNvSpPr>
            <a:spLocks noGrp="1"/>
          </p:cNvSpPr>
          <p:nvPr>
            <p:ph type="sldNum" sz="quarter" idx="17"/>
          </p:nvPr>
        </p:nvSpPr>
        <p:spPr>
          <a:solidFill>
            <a:schemeClr val="bg1"/>
          </a:solidFill>
        </p:spPr>
        <p:txBody>
          <a:bodyPr/>
          <a:lstStyle/>
          <a:p>
            <a:fld id="{3B508270-B0C7-4677-926F-67C248E75D2A}" type="slidenum">
              <a:rPr lang="en-GB" smtClean="0"/>
              <a:pPr/>
              <a:t>‹#›</a:t>
            </a:fld>
            <a:endParaRPr lang="en-GB" dirty="0"/>
          </a:p>
        </p:txBody>
      </p:sp>
      <p:grpSp>
        <p:nvGrpSpPr>
          <p:cNvPr id="3" name="Group 2">
            <a:extLst>
              <a:ext uri="{FF2B5EF4-FFF2-40B4-BE49-F238E27FC236}">
                <a16:creationId xmlns:a16="http://schemas.microsoft.com/office/drawing/2014/main" id="{56BBF943-1E99-4989-B635-CE7E87FE8C85}"/>
              </a:ext>
            </a:extLst>
          </p:cNvPr>
          <p:cNvGrpSpPr/>
          <p:nvPr userDrawn="1"/>
        </p:nvGrpSpPr>
        <p:grpSpPr>
          <a:xfrm>
            <a:off x="1" y="251581"/>
            <a:ext cx="639229" cy="479376"/>
            <a:chOff x="0" y="214539"/>
            <a:chExt cx="359531" cy="269649"/>
          </a:xfrm>
        </p:grpSpPr>
        <p:sp>
          <p:nvSpPr>
            <p:cNvPr id="12" name="Rectangle 11">
              <a:extLst>
                <a:ext uri="{FF2B5EF4-FFF2-40B4-BE49-F238E27FC236}">
                  <a16:creationId xmlns:a16="http://schemas.microsoft.com/office/drawing/2014/main" id="{1540CCDE-A8C6-4D77-9E95-E80DBCF7AAAE}"/>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13" name="Picture 12">
              <a:extLst>
                <a:ext uri="{FF2B5EF4-FFF2-40B4-BE49-F238E27FC236}">
                  <a16:creationId xmlns:a16="http://schemas.microsoft.com/office/drawing/2014/main" id="{CBEB4970-3812-4F4C-8DB8-EC993811A49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
        <p:nvSpPr>
          <p:cNvPr id="7" name="Footer Placeholder 6">
            <a:extLst>
              <a:ext uri="{FF2B5EF4-FFF2-40B4-BE49-F238E27FC236}">
                <a16:creationId xmlns:a16="http://schemas.microsoft.com/office/drawing/2014/main" id="{A6B70024-2E56-4F05-88D1-E343DBEE5FC5}"/>
              </a:ext>
            </a:extLst>
          </p:cNvPr>
          <p:cNvSpPr>
            <a:spLocks noGrp="1"/>
          </p:cNvSpPr>
          <p:nvPr userDrawn="1">
            <p:ph type="ftr" sz="quarter" idx="18"/>
          </p:nvPr>
        </p:nvSpPr>
        <p:spPr/>
        <p:txBody>
          <a:bodyPr/>
          <a:lstStyle>
            <a:lvl1pPr>
              <a:defRPr baseline="0">
                <a:solidFill>
                  <a:schemeClr val="bg1"/>
                </a:solidFill>
              </a:defRPr>
            </a:lvl1pPr>
          </a:lstStyle>
          <a:p>
            <a:r>
              <a:rPr lang="en-GB"/>
              <a:t>Insert Title of the Presentation, 05/04/2018</a:t>
            </a:r>
          </a:p>
        </p:txBody>
      </p:sp>
    </p:spTree>
    <p:extLst>
      <p:ext uri="{BB962C8B-B14F-4D97-AF65-F5344CB8AC3E}">
        <p14:creationId xmlns:p14="http://schemas.microsoft.com/office/powerpoint/2010/main" val="46121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Devider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B5E6-89B1-4A70-9C1F-9224B8E0C922}"/>
              </a:ext>
            </a:extLst>
          </p:cNvPr>
          <p:cNvSpPr>
            <a:spLocks noGrp="1"/>
          </p:cNvSpPr>
          <p:nvPr>
            <p:ph type="title" hasCustomPrompt="1"/>
          </p:nvPr>
        </p:nvSpPr>
        <p:spPr>
          <a:xfrm>
            <a:off x="7239000" y="3994919"/>
            <a:ext cx="8708570" cy="1154162"/>
          </a:xfrm>
        </p:spPr>
        <p:txBody>
          <a:bodyPr wrap="square" anchor="b" anchorCtr="0">
            <a:spAutoFit/>
          </a:bodyPr>
          <a:lstStyle>
            <a:lvl1pPr>
              <a:lnSpc>
                <a:spcPts val="4500"/>
              </a:lnSpc>
              <a:defRPr sz="4622">
                <a:solidFill>
                  <a:srgbClr val="C00000"/>
                </a:solidFill>
                <a:latin typeface="Druk Wide Bold" pitchFamily="2" charset="0"/>
              </a:defRPr>
            </a:lvl1pPr>
          </a:lstStyle>
          <a:p>
            <a:r>
              <a:rPr lang="en-US" noProof="0" dirty="0"/>
              <a:t>Example</a:t>
            </a:r>
            <a:br>
              <a:rPr lang="en-US" noProof="0" dirty="0"/>
            </a:br>
            <a:r>
              <a:rPr lang="en-US" noProof="0" dirty="0"/>
              <a:t>Title</a:t>
            </a:r>
            <a:endParaRPr lang="en-GB" noProof="0" dirty="0"/>
          </a:p>
        </p:txBody>
      </p:sp>
      <p:sp>
        <p:nvSpPr>
          <p:cNvPr id="11" name="Text Placeholder 10">
            <a:extLst>
              <a:ext uri="{FF2B5EF4-FFF2-40B4-BE49-F238E27FC236}">
                <a16:creationId xmlns:a16="http://schemas.microsoft.com/office/drawing/2014/main" id="{C7C59EA0-2F46-435F-B122-0F62542647CA}"/>
              </a:ext>
            </a:extLst>
          </p:cNvPr>
          <p:cNvSpPr>
            <a:spLocks noGrp="1"/>
          </p:cNvSpPr>
          <p:nvPr>
            <p:ph type="body" sz="quarter" idx="15" hasCustomPrompt="1"/>
          </p:nvPr>
        </p:nvSpPr>
        <p:spPr>
          <a:xfrm>
            <a:off x="7239000" y="5312778"/>
            <a:ext cx="8708570" cy="324555"/>
          </a:xfrm>
        </p:spPr>
        <p:txBody>
          <a:bodyPr/>
          <a:lstStyle>
            <a:lvl1pPr>
              <a:lnSpc>
                <a:spcPct val="100000"/>
              </a:lnSpc>
              <a:defRPr sz="2000" baseline="0">
                <a:solidFill>
                  <a:schemeClr val="tx1"/>
                </a:solidFill>
                <a:latin typeface="+mn-lt"/>
              </a:defRPr>
            </a:lvl1pPr>
          </a:lstStyle>
          <a:p>
            <a:pPr lvl="0"/>
            <a:r>
              <a:rPr lang="en-GB" noProof="0" dirty="0"/>
              <a:t>INFORMATION</a:t>
            </a:r>
          </a:p>
        </p:txBody>
      </p:sp>
      <p:sp>
        <p:nvSpPr>
          <p:cNvPr id="13" name="Picture Placeholder 7">
            <a:extLst>
              <a:ext uri="{FF2B5EF4-FFF2-40B4-BE49-F238E27FC236}">
                <a16:creationId xmlns:a16="http://schemas.microsoft.com/office/drawing/2014/main" id="{1FF3FDBB-4D42-45C8-BDF6-9875831567BB}"/>
              </a:ext>
            </a:extLst>
          </p:cNvPr>
          <p:cNvSpPr>
            <a:spLocks noGrp="1"/>
          </p:cNvSpPr>
          <p:nvPr>
            <p:ph type="pic" sz="quarter" idx="16"/>
          </p:nvPr>
        </p:nvSpPr>
        <p:spPr>
          <a:xfrm>
            <a:off x="0" y="-12192"/>
            <a:ext cx="6979477" cy="9156192"/>
          </a:xfrm>
          <a:custGeom>
            <a:avLst/>
            <a:gdLst>
              <a:gd name="connsiteX0" fmla="*/ 0 w 3059112"/>
              <a:gd name="connsiteY0" fmla="*/ 5143500 h 5143500"/>
              <a:gd name="connsiteX1" fmla="*/ 1093388 w 3059112"/>
              <a:gd name="connsiteY1" fmla="*/ 0 h 5143500"/>
              <a:gd name="connsiteX2" fmla="*/ 3059112 w 3059112"/>
              <a:gd name="connsiteY2" fmla="*/ 0 h 5143500"/>
              <a:gd name="connsiteX3" fmla="*/ 1965724 w 3059112"/>
              <a:gd name="connsiteY3" fmla="*/ 5143500 h 5143500"/>
              <a:gd name="connsiteX4" fmla="*/ 0 w 3059112"/>
              <a:gd name="connsiteY4" fmla="*/ 5143500 h 5143500"/>
              <a:gd name="connsiteX0" fmla="*/ 0 w 3061099"/>
              <a:gd name="connsiteY0" fmla="*/ 5143500 h 5143500"/>
              <a:gd name="connsiteX1" fmla="*/ 1093388 w 3061099"/>
              <a:gd name="connsiteY1" fmla="*/ 0 h 5143500"/>
              <a:gd name="connsiteX2" fmla="*/ 3059112 w 3061099"/>
              <a:gd name="connsiteY2" fmla="*/ 0 h 5143500"/>
              <a:gd name="connsiteX3" fmla="*/ 3061099 w 3061099"/>
              <a:gd name="connsiteY3" fmla="*/ 5143500 h 5143500"/>
              <a:gd name="connsiteX4" fmla="*/ 0 w 3061099"/>
              <a:gd name="connsiteY4" fmla="*/ 5143500 h 5143500"/>
              <a:gd name="connsiteX0" fmla="*/ 0 w 3061099"/>
              <a:gd name="connsiteY0" fmla="*/ 5150358 h 5150358"/>
              <a:gd name="connsiteX1" fmla="*/ 2286 w 3061099"/>
              <a:gd name="connsiteY1" fmla="*/ 0 h 5150358"/>
              <a:gd name="connsiteX2" fmla="*/ 3059112 w 3061099"/>
              <a:gd name="connsiteY2" fmla="*/ 6858 h 5150358"/>
              <a:gd name="connsiteX3" fmla="*/ 3061099 w 3061099"/>
              <a:gd name="connsiteY3" fmla="*/ 5150358 h 5150358"/>
              <a:gd name="connsiteX4" fmla="*/ 0 w 3061099"/>
              <a:gd name="connsiteY4" fmla="*/ 5150358 h 5150358"/>
              <a:gd name="connsiteX0" fmla="*/ 0 w 3061099"/>
              <a:gd name="connsiteY0" fmla="*/ 5150358 h 5150358"/>
              <a:gd name="connsiteX1" fmla="*/ 2286 w 3061099"/>
              <a:gd name="connsiteY1" fmla="*/ 0 h 5150358"/>
              <a:gd name="connsiteX2" fmla="*/ 1860596 w 3061099"/>
              <a:gd name="connsiteY2" fmla="*/ 0 h 5150358"/>
              <a:gd name="connsiteX3" fmla="*/ 3061099 w 3061099"/>
              <a:gd name="connsiteY3" fmla="*/ 5150358 h 5150358"/>
              <a:gd name="connsiteX4" fmla="*/ 0 w 3061099"/>
              <a:gd name="connsiteY4" fmla="*/ 5150358 h 5150358"/>
              <a:gd name="connsiteX0" fmla="*/ 0 w 3061099"/>
              <a:gd name="connsiteY0" fmla="*/ 5150358 h 5150358"/>
              <a:gd name="connsiteX1" fmla="*/ 2286 w 3061099"/>
              <a:gd name="connsiteY1" fmla="*/ 0 h 5150358"/>
              <a:gd name="connsiteX2" fmla="*/ 1860596 w 3061099"/>
              <a:gd name="connsiteY2" fmla="*/ 0 h 5150358"/>
              <a:gd name="connsiteX3" fmla="*/ 3061099 w 3061099"/>
              <a:gd name="connsiteY3" fmla="*/ 5150358 h 5150358"/>
              <a:gd name="connsiteX4" fmla="*/ 0 w 3061099"/>
              <a:gd name="connsiteY4" fmla="*/ 5150358 h 5150358"/>
              <a:gd name="connsiteX0" fmla="*/ 0 w 3061099"/>
              <a:gd name="connsiteY0" fmla="*/ 5150358 h 5150358"/>
              <a:gd name="connsiteX1" fmla="*/ 2286 w 3061099"/>
              <a:gd name="connsiteY1" fmla="*/ 0 h 5150358"/>
              <a:gd name="connsiteX2" fmla="*/ 1860596 w 3061099"/>
              <a:gd name="connsiteY2" fmla="*/ 0 h 5150358"/>
              <a:gd name="connsiteX3" fmla="*/ 3061099 w 3061099"/>
              <a:gd name="connsiteY3" fmla="*/ 5150358 h 5150358"/>
              <a:gd name="connsiteX4" fmla="*/ 0 w 3061099"/>
              <a:gd name="connsiteY4" fmla="*/ 5150358 h 5150358"/>
              <a:gd name="connsiteX0" fmla="*/ 0 w 3061099"/>
              <a:gd name="connsiteY0" fmla="*/ 5150358 h 5150358"/>
              <a:gd name="connsiteX1" fmla="*/ 2286 w 3061099"/>
              <a:gd name="connsiteY1" fmla="*/ 0 h 5150358"/>
              <a:gd name="connsiteX2" fmla="*/ 1860596 w 3061099"/>
              <a:gd name="connsiteY2" fmla="*/ 0 h 5150358"/>
              <a:gd name="connsiteX3" fmla="*/ 3061099 w 3061099"/>
              <a:gd name="connsiteY3" fmla="*/ 5150358 h 5150358"/>
              <a:gd name="connsiteX4" fmla="*/ 0 w 3061099"/>
              <a:gd name="connsiteY4" fmla="*/ 5150358 h 5150358"/>
              <a:gd name="connsiteX0" fmla="*/ 0 w 3061099"/>
              <a:gd name="connsiteY0" fmla="*/ 5150358 h 5150358"/>
              <a:gd name="connsiteX1" fmla="*/ 2286 w 3061099"/>
              <a:gd name="connsiteY1" fmla="*/ 0 h 5150358"/>
              <a:gd name="connsiteX2" fmla="*/ 1860596 w 3061099"/>
              <a:gd name="connsiteY2" fmla="*/ 0 h 5150358"/>
              <a:gd name="connsiteX3" fmla="*/ 3061099 w 3061099"/>
              <a:gd name="connsiteY3" fmla="*/ 5150358 h 5150358"/>
              <a:gd name="connsiteX4" fmla="*/ 0 w 3061099"/>
              <a:gd name="connsiteY4" fmla="*/ 5150358 h 5150358"/>
              <a:gd name="connsiteX0" fmla="*/ 0 w 3061099"/>
              <a:gd name="connsiteY0" fmla="*/ 5150358 h 5150358"/>
              <a:gd name="connsiteX1" fmla="*/ 2286 w 3061099"/>
              <a:gd name="connsiteY1" fmla="*/ 0 h 5150358"/>
              <a:gd name="connsiteX2" fmla="*/ 2103691 w 3061099"/>
              <a:gd name="connsiteY2" fmla="*/ 6858 h 5150358"/>
              <a:gd name="connsiteX3" fmla="*/ 3061099 w 3061099"/>
              <a:gd name="connsiteY3" fmla="*/ 5150358 h 5150358"/>
              <a:gd name="connsiteX4" fmla="*/ 0 w 3061099"/>
              <a:gd name="connsiteY4" fmla="*/ 5150358 h 5150358"/>
              <a:gd name="connsiteX0" fmla="*/ 0 w 3236354"/>
              <a:gd name="connsiteY0" fmla="*/ 5150358 h 5150358"/>
              <a:gd name="connsiteX1" fmla="*/ 2286 w 3236354"/>
              <a:gd name="connsiteY1" fmla="*/ 0 h 5150358"/>
              <a:gd name="connsiteX2" fmla="*/ 2103691 w 3236354"/>
              <a:gd name="connsiteY2" fmla="*/ 6858 h 5150358"/>
              <a:gd name="connsiteX3" fmla="*/ 3236354 w 3236354"/>
              <a:gd name="connsiteY3" fmla="*/ 5150358 h 5150358"/>
              <a:gd name="connsiteX4" fmla="*/ 0 w 3236354"/>
              <a:gd name="connsiteY4" fmla="*/ 5150358 h 5150358"/>
              <a:gd name="connsiteX0" fmla="*/ 0 w 3236354"/>
              <a:gd name="connsiteY0" fmla="*/ 5150358 h 5150358"/>
              <a:gd name="connsiteX1" fmla="*/ 2286 w 3236354"/>
              <a:gd name="connsiteY1" fmla="*/ 0 h 5150358"/>
              <a:gd name="connsiteX2" fmla="*/ 2103691 w 3236354"/>
              <a:gd name="connsiteY2" fmla="*/ 6858 h 5150358"/>
              <a:gd name="connsiteX3" fmla="*/ 3236354 w 3236354"/>
              <a:gd name="connsiteY3" fmla="*/ 5150358 h 5150358"/>
              <a:gd name="connsiteX4" fmla="*/ 0 w 3236354"/>
              <a:gd name="connsiteY4" fmla="*/ 5150358 h 515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354" h="5150358">
                <a:moveTo>
                  <a:pt x="0" y="5150358"/>
                </a:moveTo>
                <a:lnTo>
                  <a:pt x="2286" y="0"/>
                </a:lnTo>
                <a:lnTo>
                  <a:pt x="2103691" y="6858"/>
                </a:lnTo>
                <a:cubicBezTo>
                  <a:pt x="2392676" y="1282446"/>
                  <a:pt x="2873876" y="3477006"/>
                  <a:pt x="3236354" y="5150358"/>
                </a:cubicBezTo>
                <a:lnTo>
                  <a:pt x="0" y="5150358"/>
                </a:lnTo>
                <a:close/>
              </a:path>
            </a:pathLst>
          </a:custGeom>
          <a:solidFill>
            <a:schemeClr val="accent6"/>
          </a:solidFill>
          <a:effectLst/>
        </p:spPr>
        <p:txBody>
          <a:bodyPr/>
          <a:lstStyle/>
          <a:p>
            <a:r>
              <a:rPr lang="en-US" noProof="0" dirty="0"/>
              <a:t>Click icon to add picture</a:t>
            </a:r>
            <a:endParaRPr lang="en-GB" noProof="0"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638" y="3194304"/>
            <a:ext cx="1943100" cy="2438400"/>
          </a:xfrm>
          <a:prstGeom prst="rect">
            <a:avLst/>
          </a:prstGeom>
        </p:spPr>
      </p:pic>
    </p:spTree>
    <p:extLst>
      <p:ext uri="{BB962C8B-B14F-4D97-AF65-F5344CB8AC3E}">
        <p14:creationId xmlns:p14="http://schemas.microsoft.com/office/powerpoint/2010/main" val="216349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12192"/>
            <a:ext cx="9436608" cy="9156192"/>
          </a:xfrm>
          <a:custGeom>
            <a:avLst/>
            <a:gdLst>
              <a:gd name="connsiteX0" fmla="*/ 0 w 9436608"/>
              <a:gd name="connsiteY0" fmla="*/ 0 h 9156192"/>
              <a:gd name="connsiteX1" fmla="*/ 9436608 w 9436608"/>
              <a:gd name="connsiteY1" fmla="*/ 0 h 9156192"/>
              <a:gd name="connsiteX2" fmla="*/ 9436608 w 9436608"/>
              <a:gd name="connsiteY2" fmla="*/ 9156192 h 9156192"/>
              <a:gd name="connsiteX3" fmla="*/ 0 w 9436608"/>
              <a:gd name="connsiteY3" fmla="*/ 9156192 h 9156192"/>
              <a:gd name="connsiteX4" fmla="*/ 0 w 9436608"/>
              <a:gd name="connsiteY4" fmla="*/ 0 h 9156192"/>
              <a:gd name="connsiteX0" fmla="*/ 0 w 9436608"/>
              <a:gd name="connsiteY0" fmla="*/ 12192 h 9168384"/>
              <a:gd name="connsiteX1" fmla="*/ 5315712 w 9436608"/>
              <a:gd name="connsiteY1" fmla="*/ 0 h 9168384"/>
              <a:gd name="connsiteX2" fmla="*/ 9436608 w 9436608"/>
              <a:gd name="connsiteY2" fmla="*/ 9168384 h 9168384"/>
              <a:gd name="connsiteX3" fmla="*/ 0 w 9436608"/>
              <a:gd name="connsiteY3" fmla="*/ 9168384 h 9168384"/>
              <a:gd name="connsiteX4" fmla="*/ 0 w 9436608"/>
              <a:gd name="connsiteY4" fmla="*/ 12192 h 9168384"/>
              <a:gd name="connsiteX0" fmla="*/ 0 w 9436608"/>
              <a:gd name="connsiteY0" fmla="*/ 0 h 9156192"/>
              <a:gd name="connsiteX1" fmla="*/ 6132576 w 9436608"/>
              <a:gd name="connsiteY1" fmla="*/ 0 h 9156192"/>
              <a:gd name="connsiteX2" fmla="*/ 9436608 w 9436608"/>
              <a:gd name="connsiteY2" fmla="*/ 9156192 h 9156192"/>
              <a:gd name="connsiteX3" fmla="*/ 0 w 9436608"/>
              <a:gd name="connsiteY3" fmla="*/ 9156192 h 9156192"/>
              <a:gd name="connsiteX4" fmla="*/ 0 w 9436608"/>
              <a:gd name="connsiteY4" fmla="*/ 0 h 915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08" h="9156192">
                <a:moveTo>
                  <a:pt x="0" y="0"/>
                </a:moveTo>
                <a:lnTo>
                  <a:pt x="6132576" y="0"/>
                </a:lnTo>
                <a:lnTo>
                  <a:pt x="9436608" y="9156192"/>
                </a:lnTo>
                <a:lnTo>
                  <a:pt x="0" y="9156192"/>
                </a:lnTo>
                <a:lnTo>
                  <a:pt x="0" y="0"/>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11572" y="3903383"/>
            <a:ext cx="4362456" cy="1337235"/>
          </a:xfrm>
          <a:prstGeom prst="rect">
            <a:avLst/>
          </a:prstGeom>
        </p:spPr>
      </p:pic>
      <p:sp>
        <p:nvSpPr>
          <p:cNvPr id="9" name="TextBox 8"/>
          <p:cNvSpPr txBox="1"/>
          <p:nvPr userDrawn="1"/>
        </p:nvSpPr>
        <p:spPr>
          <a:xfrm>
            <a:off x="9412224" y="4165794"/>
            <a:ext cx="5505033" cy="800219"/>
          </a:xfrm>
          <a:prstGeom prst="rect">
            <a:avLst/>
          </a:prstGeom>
          <a:noFill/>
        </p:spPr>
        <p:txBody>
          <a:bodyPr wrap="none" rtlCol="0">
            <a:spAutoFit/>
          </a:bodyPr>
          <a:lstStyle/>
          <a:p>
            <a:r>
              <a:rPr lang="en-GB" sz="4600" dirty="0">
                <a:solidFill>
                  <a:schemeClr val="accent1"/>
                </a:solidFill>
                <a:latin typeface="Druk Wide Bold" pitchFamily="2" charset="0"/>
              </a:rPr>
              <a:t>THANK</a:t>
            </a:r>
            <a:r>
              <a:rPr lang="en-GB" sz="4600" dirty="0">
                <a:latin typeface="Druk Wide Bold" pitchFamily="2" charset="0"/>
              </a:rPr>
              <a:t> </a:t>
            </a:r>
            <a:r>
              <a:rPr lang="en-GB" sz="4600" dirty="0">
                <a:solidFill>
                  <a:srgbClr val="22122D"/>
                </a:solidFill>
                <a:latin typeface="Druk Wide Bold" pitchFamily="2" charset="0"/>
              </a:rPr>
              <a:t>YOU</a:t>
            </a:r>
          </a:p>
        </p:txBody>
      </p:sp>
    </p:spTree>
    <p:extLst>
      <p:ext uri="{BB962C8B-B14F-4D97-AF65-F5344CB8AC3E}">
        <p14:creationId xmlns:p14="http://schemas.microsoft.com/office/powerpoint/2010/main" val="290779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11" name="Rectangle 10"/>
          <p:cNvSpPr/>
          <p:nvPr userDrawn="1"/>
        </p:nvSpPr>
        <p:spPr>
          <a:xfrm>
            <a:off x="0" y="8283782"/>
            <a:ext cx="16257588" cy="8640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5" name="Rectangle 4"/>
          <p:cNvSpPr/>
          <p:nvPr userDrawn="1"/>
        </p:nvSpPr>
        <p:spPr>
          <a:xfrm>
            <a:off x="0" y="0"/>
            <a:ext cx="16257588" cy="9144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 name="Title 1">
            <a:extLst>
              <a:ext uri="{FF2B5EF4-FFF2-40B4-BE49-F238E27FC236}">
                <a16:creationId xmlns:a16="http://schemas.microsoft.com/office/drawing/2014/main" id="{1E27D5AB-5F03-460E-86A2-1902A18E3D68}"/>
              </a:ext>
            </a:extLst>
          </p:cNvPr>
          <p:cNvSpPr>
            <a:spLocks noGrp="1"/>
          </p:cNvSpPr>
          <p:nvPr>
            <p:ph type="title" hasCustomPrompt="1"/>
          </p:nvPr>
        </p:nvSpPr>
        <p:spPr>
          <a:xfrm>
            <a:off x="832637" y="1435653"/>
            <a:ext cx="14592865" cy="283966"/>
          </a:xfrm>
        </p:spPr>
        <p:txBody>
          <a:bodyPr/>
          <a:lstStyle>
            <a:lvl1pPr>
              <a:defRPr sz="2000" b="1" cap="none">
                <a:latin typeface="Tipico Regular" pitchFamily="2" charset="0"/>
              </a:defRPr>
            </a:lvl1pPr>
          </a:lstStyle>
          <a:p>
            <a:r>
              <a:rPr lang="en-US" noProof="0" dirty="0"/>
              <a:t>Click To Edit Master Title Style</a:t>
            </a:r>
            <a:endParaRPr lang="en-GB" noProof="0" dirty="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a:xfrm>
            <a:off x="334800" y="270000"/>
            <a:ext cx="15760800" cy="392400"/>
          </a:xfrm>
        </p:spPr>
        <p:txBody>
          <a:bodyPr/>
          <a:lstStyle>
            <a:lvl1pPr>
              <a:defRPr sz="2400"/>
            </a:lvl1pPr>
          </a:lstStyle>
          <a:p>
            <a:r>
              <a:rPr lang="en-US" dirty="0">
                <a:solidFill>
                  <a:schemeClr val="accent1"/>
                </a:solidFill>
                <a:latin typeface="Druk Wide Bold" pitchFamily="2" charset="0"/>
                <a:sym typeface="Tipico Regular"/>
              </a:rPr>
              <a:t>Example </a:t>
            </a:r>
            <a:r>
              <a:rPr lang="en-US" dirty="0">
                <a:solidFill>
                  <a:schemeClr val="tx1">
                    <a:lumMod val="85000"/>
                    <a:lumOff val="15000"/>
                  </a:schemeClr>
                </a:solidFill>
                <a:latin typeface="Druk Wide Bold" pitchFamily="2" charset="0"/>
                <a:sym typeface="Tipico Regular"/>
              </a:rPr>
              <a:t>Title</a:t>
            </a:r>
            <a:endParaRPr lang="en-GB" dirty="0"/>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a:xfrm>
            <a:off x="15215617" y="8283223"/>
            <a:ext cx="1041972" cy="860777"/>
          </a:xfrm>
          <a:noFill/>
        </p:spPr>
        <p:txBody>
          <a:bodyPr/>
          <a:lstStyle>
            <a:lvl1pPr>
              <a:lnSpc>
                <a:spcPct val="150000"/>
              </a:lnSpc>
              <a:defRPr sz="1600">
                <a:solidFill>
                  <a:srgbClr val="454545"/>
                </a:solidFill>
                <a:latin typeface="Druk Wide Bold" pitchFamily="2" charset="0"/>
              </a:defRPr>
            </a:lvl1pPr>
          </a:lstStyle>
          <a:p>
            <a:fld id="{3B508270-B0C7-4677-926F-67C248E75D2A}" type="slidenum">
              <a:rPr lang="en-GB" smtClean="0"/>
              <a:pPr/>
              <a:t>‹#›</a:t>
            </a:fld>
            <a:endParaRPr lang="en-GB" dirty="0"/>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8521700"/>
            <a:ext cx="14187905" cy="383822"/>
          </a:xfrm>
        </p:spPr>
        <p:txBody>
          <a:bodyPr anchor="ctr" anchorCtr="0"/>
          <a:lstStyle>
            <a:lvl1pPr>
              <a:defRPr sz="1200" cap="all" baseline="0">
                <a:solidFill>
                  <a:schemeClr val="tx1">
                    <a:lumMod val="95000"/>
                    <a:lumOff val="5000"/>
                  </a:schemeClr>
                </a:solidFill>
                <a:latin typeface="Tipico Regular" pitchFamily="2" charset="0"/>
              </a:defRPr>
            </a:lvl1pPr>
          </a:lstStyle>
          <a:p>
            <a:pPr lvl="0"/>
            <a:r>
              <a:rPr lang="en-GB" noProof="0" dirty="0"/>
              <a:t>Insert </a:t>
            </a:r>
            <a:r>
              <a:rPr lang="en-GB" noProof="0" dirty="0" err="1"/>
              <a:t>Subheadline</a:t>
            </a:r>
            <a:endParaRPr lang="en-GB" noProof="0" dirty="0"/>
          </a:p>
        </p:txBody>
      </p:sp>
      <p:sp>
        <p:nvSpPr>
          <p:cNvPr id="8" name="Text Placeholder 7">
            <a:extLst>
              <a:ext uri="{FF2B5EF4-FFF2-40B4-BE49-F238E27FC236}">
                <a16:creationId xmlns:a16="http://schemas.microsoft.com/office/drawing/2014/main" id="{DA9D0679-C7F7-4FD2-8987-A45DC899FBB7}"/>
              </a:ext>
            </a:extLst>
          </p:cNvPr>
          <p:cNvSpPr>
            <a:spLocks noGrp="1"/>
          </p:cNvSpPr>
          <p:nvPr>
            <p:ph type="body" sz="quarter" idx="13"/>
          </p:nvPr>
        </p:nvSpPr>
        <p:spPr>
          <a:xfrm>
            <a:off x="832639" y="2101670"/>
            <a:ext cx="14592314" cy="5124334"/>
          </a:xfrm>
        </p:spPr>
        <p:txBody>
          <a:bodyPr/>
          <a:lstStyle>
            <a:lvl1pPr marL="0" indent="0">
              <a:buFontTx/>
              <a:buNone/>
              <a:defRPr sz="1600"/>
            </a:lvl1pPr>
            <a:lvl2pPr marL="643475" indent="0">
              <a:buFontTx/>
              <a:buNone/>
              <a:defRPr/>
            </a:lvl2pPr>
            <a:lvl3pPr marL="1275660" indent="0">
              <a:buFontTx/>
              <a:buNone/>
              <a:defRPr/>
            </a:lvl3pPr>
            <a:lvl4pPr marL="1919135" indent="0">
              <a:buFontTx/>
              <a:buNone/>
              <a:defRPr/>
            </a:lvl4pPr>
            <a:lvl5pPr marL="2551321" indent="0">
              <a:buFontTx/>
              <a:buNone/>
              <a:defRPr/>
            </a:lvl5pPr>
          </a:lstStyle>
          <a:p>
            <a:pPr lvl="0"/>
            <a:r>
              <a:rPr lang="en-US" noProof="0" dirty="0"/>
              <a:t>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633" y="8566404"/>
            <a:ext cx="304800" cy="304800"/>
          </a:xfrm>
          <a:prstGeom prst="rect">
            <a:avLst/>
          </a:prstGeom>
        </p:spPr>
      </p:pic>
    </p:spTree>
    <p:extLst>
      <p:ext uri="{BB962C8B-B14F-4D97-AF65-F5344CB8AC3E}">
        <p14:creationId xmlns:p14="http://schemas.microsoft.com/office/powerpoint/2010/main" val="11340788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dirty="0"/>
              <a:t>Insert </a:t>
            </a:r>
            <a:r>
              <a:rPr lang="en-GB" noProof="0" dirty="0" err="1"/>
              <a:t>Subheadline</a:t>
            </a:r>
            <a:endParaRPr lang="en-GB" noProof="0" dirty="0"/>
          </a:p>
        </p:txBody>
      </p:sp>
      <p:sp>
        <p:nvSpPr>
          <p:cNvPr id="8" name="Text Placeholder 7">
            <a:extLst>
              <a:ext uri="{FF2B5EF4-FFF2-40B4-BE49-F238E27FC236}">
                <a16:creationId xmlns:a16="http://schemas.microsoft.com/office/drawing/2014/main" id="{DA9D0679-C7F7-4FD2-8987-A45DC899FBB7}"/>
              </a:ext>
            </a:extLst>
          </p:cNvPr>
          <p:cNvSpPr>
            <a:spLocks noGrp="1"/>
          </p:cNvSpPr>
          <p:nvPr>
            <p:ph type="body" sz="quarter" idx="13"/>
          </p:nvPr>
        </p:nvSpPr>
        <p:spPr>
          <a:xfrm>
            <a:off x="832639" y="2906888"/>
            <a:ext cx="14592314" cy="5124335"/>
          </a:xfrm>
        </p:spPr>
        <p:txBody>
          <a:bodyPr/>
          <a:lstStyle>
            <a:lvl1pPr marL="508006" indent="-508006">
              <a:buFont typeface="Arial" panose="020B0604020202020204" pitchFamily="34" charset="0"/>
              <a:buChar char="•"/>
              <a:defRPr/>
            </a:lvl1pPr>
            <a:lvl2pPr marL="1151481" indent="-508006">
              <a:buFont typeface="Arial" panose="020B0604020202020204" pitchFamily="34" charset="0"/>
              <a:buChar char="•"/>
              <a:defRPr/>
            </a:lvl2pPr>
            <a:lvl3pPr marL="1783667" indent="-508006">
              <a:buFont typeface="Arial" panose="020B0604020202020204" pitchFamily="34" charset="0"/>
              <a:buChar char="•"/>
              <a:defRPr/>
            </a:lvl3pPr>
            <a:lvl4pPr marL="2427141" indent="-508006">
              <a:buFont typeface="Arial" panose="020B0604020202020204" pitchFamily="34" charset="0"/>
              <a:buChar char="•"/>
              <a:defRPr/>
            </a:lvl4pPr>
            <a:lvl5pPr marL="3059327" indent="-508006">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Rectangle 9"/>
          <p:cNvSpPr/>
          <p:nvPr userDrawn="1"/>
        </p:nvSpPr>
        <p:spPr>
          <a:xfrm>
            <a:off x="0" y="8283782"/>
            <a:ext cx="16257588" cy="8640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1"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a:xfrm>
            <a:off x="15215617" y="8283223"/>
            <a:ext cx="1041972" cy="860777"/>
          </a:xfrm>
          <a:noFill/>
        </p:spPr>
        <p:txBody>
          <a:bodyPr/>
          <a:lstStyle>
            <a:lvl1pPr>
              <a:lnSpc>
                <a:spcPct val="150000"/>
              </a:lnSpc>
              <a:defRPr sz="1600">
                <a:solidFill>
                  <a:srgbClr val="454545"/>
                </a:solidFill>
                <a:latin typeface="Druk Wide Bold" pitchFamily="2" charset="0"/>
              </a:defRPr>
            </a:lvl1pPr>
          </a:lstStyle>
          <a:p>
            <a:fld id="{3B508270-B0C7-4677-926F-67C248E75D2A}" type="slidenum">
              <a:rPr lang="en-GB" smtClean="0"/>
              <a:pPr/>
              <a:t>‹#›</a:t>
            </a:fld>
            <a:endParaRPr lang="en-GB" dirty="0"/>
          </a:p>
        </p:txBody>
      </p:sp>
      <p:sp>
        <p:nvSpPr>
          <p:cNvPr id="12" name="Rectangle 11"/>
          <p:cNvSpPr/>
          <p:nvPr userDrawn="1"/>
        </p:nvSpPr>
        <p:spPr>
          <a:xfrm>
            <a:off x="0" y="0"/>
            <a:ext cx="16257588" cy="9144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7"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a:xfrm>
            <a:off x="334800" y="270000"/>
            <a:ext cx="15760800" cy="392400"/>
          </a:xfrm>
        </p:spPr>
        <p:txBody>
          <a:bodyPr/>
          <a:lstStyle>
            <a:lvl1pPr>
              <a:defRPr sz="2400"/>
            </a:lvl1pPr>
          </a:lstStyle>
          <a:p>
            <a:r>
              <a:rPr lang="en-US" dirty="0">
                <a:solidFill>
                  <a:schemeClr val="accent1"/>
                </a:solidFill>
                <a:latin typeface="Druk Wide Bold" pitchFamily="2" charset="0"/>
                <a:sym typeface="Tipico Regular"/>
              </a:rPr>
              <a:t>Example </a:t>
            </a:r>
            <a:r>
              <a:rPr lang="en-US" dirty="0">
                <a:solidFill>
                  <a:schemeClr val="tx1">
                    <a:lumMod val="85000"/>
                    <a:lumOff val="15000"/>
                  </a:schemeClr>
                </a:solidFill>
                <a:latin typeface="Druk Wide Bold" pitchFamily="2" charset="0"/>
                <a:sym typeface="Tipico Regular"/>
              </a:rPr>
              <a:t>Title</a:t>
            </a:r>
            <a:endParaRPr lang="en-GB"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633" y="8566404"/>
            <a:ext cx="304800" cy="304800"/>
          </a:xfrm>
          <a:prstGeom prst="rect">
            <a:avLst/>
          </a:prstGeom>
        </p:spPr>
      </p:pic>
      <p:sp>
        <p:nvSpPr>
          <p:cNvPr id="19" name="Text Placeholder 5">
            <a:extLst>
              <a:ext uri="{FF2B5EF4-FFF2-40B4-BE49-F238E27FC236}">
                <a16:creationId xmlns:a16="http://schemas.microsoft.com/office/drawing/2014/main" id="{7AAF4F84-75A1-485D-9BC0-333AF80000E1}"/>
              </a:ext>
            </a:extLst>
          </p:cNvPr>
          <p:cNvSpPr>
            <a:spLocks noGrp="1"/>
          </p:cNvSpPr>
          <p:nvPr>
            <p:ph type="body" sz="quarter" idx="14" hasCustomPrompt="1"/>
          </p:nvPr>
        </p:nvSpPr>
        <p:spPr>
          <a:xfrm>
            <a:off x="832639" y="8521700"/>
            <a:ext cx="14187905" cy="383822"/>
          </a:xfrm>
        </p:spPr>
        <p:txBody>
          <a:bodyPr anchor="ctr" anchorCtr="0"/>
          <a:lstStyle>
            <a:lvl1pPr>
              <a:defRPr sz="1200" cap="all" baseline="0">
                <a:solidFill>
                  <a:schemeClr val="tx1">
                    <a:lumMod val="95000"/>
                    <a:lumOff val="5000"/>
                  </a:schemeClr>
                </a:solidFill>
                <a:latin typeface="Tipico Regular" pitchFamily="2" charset="0"/>
              </a:defRPr>
            </a:lvl1pPr>
          </a:lstStyle>
          <a:p>
            <a:pPr lvl="0"/>
            <a:r>
              <a:rPr lang="en-GB" noProof="0" dirty="0"/>
              <a:t>Insert </a:t>
            </a:r>
            <a:r>
              <a:rPr lang="en-GB" noProof="0" dirty="0" err="1"/>
              <a:t>Subheadline</a:t>
            </a:r>
            <a:endParaRPr lang="en-GB" noProof="0" dirty="0"/>
          </a:p>
        </p:txBody>
      </p:sp>
    </p:spTree>
    <p:extLst>
      <p:ext uri="{BB962C8B-B14F-4D97-AF65-F5344CB8AC3E}">
        <p14:creationId xmlns:p14="http://schemas.microsoft.com/office/powerpoint/2010/main" val="340280339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8" name="Text Placeholder 7">
            <a:extLst>
              <a:ext uri="{FF2B5EF4-FFF2-40B4-BE49-F238E27FC236}">
                <a16:creationId xmlns:a16="http://schemas.microsoft.com/office/drawing/2014/main" id="{DA9D0679-C7F7-4FD2-8987-A45DC899FBB7}"/>
              </a:ext>
            </a:extLst>
          </p:cNvPr>
          <p:cNvSpPr>
            <a:spLocks noGrp="1"/>
          </p:cNvSpPr>
          <p:nvPr>
            <p:ph type="body" sz="quarter" idx="13"/>
          </p:nvPr>
        </p:nvSpPr>
        <p:spPr>
          <a:xfrm>
            <a:off x="832639" y="2906888"/>
            <a:ext cx="14592314" cy="5124335"/>
          </a:xfrm>
        </p:spPr>
        <p:txBody>
          <a:bodyPr/>
          <a:lstStyle>
            <a:lvl1pPr marL="609608" indent="-609608">
              <a:buFont typeface="+mj-lt"/>
              <a:buAutoNum type="arabicPeriod"/>
              <a:defRPr/>
            </a:lvl1pPr>
            <a:lvl2pPr marL="1253082" indent="-609608">
              <a:buFont typeface="+mj-lt"/>
              <a:buAutoNum type="arabicPeriod"/>
              <a:defRPr/>
            </a:lvl2pPr>
            <a:lvl3pPr marL="1885268" indent="-609608">
              <a:buFont typeface="+mj-lt"/>
              <a:buAutoNum type="arabicPeriod"/>
              <a:defRPr/>
            </a:lvl3pPr>
            <a:lvl4pPr marL="2528743" indent="-609608">
              <a:buFont typeface="+mj-lt"/>
              <a:buAutoNum type="arabicPeriod"/>
              <a:defRPr/>
            </a:lvl4pPr>
            <a:lvl5pPr marL="3160928" indent="-609608">
              <a:buFont typeface="+mj-lt"/>
              <a:buAutoNum type="arabicPeriod"/>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Rectangle 9"/>
          <p:cNvSpPr/>
          <p:nvPr userDrawn="1"/>
        </p:nvSpPr>
        <p:spPr>
          <a:xfrm>
            <a:off x="0" y="0"/>
            <a:ext cx="16257588" cy="9144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1"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a:xfrm>
            <a:off x="334800" y="270000"/>
            <a:ext cx="15760800" cy="392400"/>
          </a:xfrm>
        </p:spPr>
        <p:txBody>
          <a:bodyPr/>
          <a:lstStyle>
            <a:lvl1pPr>
              <a:defRPr sz="2400"/>
            </a:lvl1pPr>
          </a:lstStyle>
          <a:p>
            <a:r>
              <a:rPr lang="en-US" dirty="0">
                <a:solidFill>
                  <a:schemeClr val="accent1"/>
                </a:solidFill>
                <a:latin typeface="Druk Wide Bold" pitchFamily="2" charset="0"/>
                <a:sym typeface="Tipico Regular"/>
              </a:rPr>
              <a:t>Example </a:t>
            </a:r>
            <a:r>
              <a:rPr lang="en-US" dirty="0">
                <a:solidFill>
                  <a:schemeClr val="tx1">
                    <a:lumMod val="85000"/>
                    <a:lumOff val="15000"/>
                  </a:schemeClr>
                </a:solidFill>
                <a:latin typeface="Druk Wide Bold" pitchFamily="2" charset="0"/>
                <a:sym typeface="Tipico Regular"/>
              </a:rPr>
              <a:t>Title</a:t>
            </a:r>
            <a:endParaRPr lang="en-GB" dirty="0"/>
          </a:p>
        </p:txBody>
      </p:sp>
      <p:sp>
        <p:nvSpPr>
          <p:cNvPr id="12" name="Rectangle 11"/>
          <p:cNvSpPr/>
          <p:nvPr userDrawn="1"/>
        </p:nvSpPr>
        <p:spPr>
          <a:xfrm>
            <a:off x="0" y="8283782"/>
            <a:ext cx="16257588" cy="8640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3"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a:xfrm>
            <a:off x="15215617" y="8283223"/>
            <a:ext cx="1041972" cy="860777"/>
          </a:xfrm>
          <a:noFill/>
        </p:spPr>
        <p:txBody>
          <a:bodyPr/>
          <a:lstStyle>
            <a:lvl1pPr>
              <a:lnSpc>
                <a:spcPct val="150000"/>
              </a:lnSpc>
              <a:defRPr sz="1600">
                <a:solidFill>
                  <a:srgbClr val="454545"/>
                </a:solidFill>
                <a:latin typeface="Druk Wide Bold" pitchFamily="2" charset="0"/>
              </a:defRPr>
            </a:lvl1pPr>
          </a:lstStyle>
          <a:p>
            <a:fld id="{3B508270-B0C7-4677-926F-67C248E75D2A}" type="slidenum">
              <a:rPr lang="en-GB" smtClean="0"/>
              <a:pPr/>
              <a:t>‹#›</a:t>
            </a:fld>
            <a:endParaRPr lang="en-GB"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633" y="8566404"/>
            <a:ext cx="304800" cy="304800"/>
          </a:xfrm>
          <a:prstGeom prst="rect">
            <a:avLst/>
          </a:prstGeom>
        </p:spPr>
      </p:pic>
      <p:sp>
        <p:nvSpPr>
          <p:cNvPr id="18" name="Text Placeholder 5">
            <a:extLst>
              <a:ext uri="{FF2B5EF4-FFF2-40B4-BE49-F238E27FC236}">
                <a16:creationId xmlns:a16="http://schemas.microsoft.com/office/drawing/2014/main" id="{7AAF4F84-75A1-485D-9BC0-333AF80000E1}"/>
              </a:ext>
            </a:extLst>
          </p:cNvPr>
          <p:cNvSpPr>
            <a:spLocks noGrp="1"/>
          </p:cNvSpPr>
          <p:nvPr>
            <p:ph type="body" sz="quarter" idx="14" hasCustomPrompt="1"/>
          </p:nvPr>
        </p:nvSpPr>
        <p:spPr>
          <a:xfrm>
            <a:off x="832639" y="8521700"/>
            <a:ext cx="14187905" cy="383822"/>
          </a:xfrm>
        </p:spPr>
        <p:txBody>
          <a:bodyPr anchor="ctr" anchorCtr="0"/>
          <a:lstStyle>
            <a:lvl1pPr>
              <a:defRPr sz="1200" cap="all" baseline="0">
                <a:solidFill>
                  <a:schemeClr val="tx1">
                    <a:lumMod val="95000"/>
                    <a:lumOff val="5000"/>
                  </a:schemeClr>
                </a:solidFill>
                <a:latin typeface="Tipico Regular" pitchFamily="2" charset="0"/>
              </a:defRPr>
            </a:lvl1pPr>
          </a:lstStyle>
          <a:p>
            <a:pPr lvl="0"/>
            <a:r>
              <a:rPr lang="en-GB" noProof="0" dirty="0"/>
              <a:t>Insert </a:t>
            </a:r>
            <a:r>
              <a:rPr lang="en-GB" noProof="0" dirty="0" err="1"/>
              <a:t>Subheadline</a:t>
            </a:r>
            <a:endParaRPr lang="en-GB" noProof="0" dirty="0"/>
          </a:p>
        </p:txBody>
      </p:sp>
    </p:spTree>
    <p:extLst>
      <p:ext uri="{BB962C8B-B14F-4D97-AF65-F5344CB8AC3E}">
        <p14:creationId xmlns:p14="http://schemas.microsoft.com/office/powerpoint/2010/main" val="7304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eck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a:t>Click to edit Master title style</a:t>
            </a:r>
            <a:endParaRPr lang="en-GB" noProof="0"/>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a:t>Insert </a:t>
            </a:r>
            <a:r>
              <a:rPr lang="en-GB" noProof="0" err="1"/>
              <a:t>Subheadline</a:t>
            </a:r>
            <a:endParaRPr lang="en-GB" noProof="0"/>
          </a:p>
        </p:txBody>
      </p:sp>
      <p:sp>
        <p:nvSpPr>
          <p:cNvPr id="8" name="Text Placeholder 7">
            <a:extLst>
              <a:ext uri="{FF2B5EF4-FFF2-40B4-BE49-F238E27FC236}">
                <a16:creationId xmlns:a16="http://schemas.microsoft.com/office/drawing/2014/main" id="{DA9D0679-C7F7-4FD2-8987-A45DC899FBB7}"/>
              </a:ext>
            </a:extLst>
          </p:cNvPr>
          <p:cNvSpPr>
            <a:spLocks noGrp="1"/>
          </p:cNvSpPr>
          <p:nvPr>
            <p:ph type="body" sz="quarter" idx="13"/>
          </p:nvPr>
        </p:nvSpPr>
        <p:spPr>
          <a:xfrm>
            <a:off x="1600358" y="2906888"/>
            <a:ext cx="13824595" cy="4993482"/>
          </a:xfrm>
        </p:spPr>
        <p:txBody>
          <a:bodyPr/>
          <a:lstStyle>
            <a:lvl1pPr marL="0" indent="0">
              <a:buFontTx/>
              <a:buNone/>
              <a:defRPr/>
            </a:lvl1pPr>
            <a:lvl2pPr marL="643475" indent="0">
              <a:buFontTx/>
              <a:buNone/>
              <a:defRPr/>
            </a:lvl2pPr>
            <a:lvl3pPr marL="1275660" indent="0">
              <a:buFontTx/>
              <a:buNone/>
              <a:defRPr/>
            </a:lvl3pPr>
            <a:lvl4pPr marL="1919135" indent="0">
              <a:buFontTx/>
              <a:buNone/>
              <a:defRPr/>
            </a:lvl4pPr>
            <a:lvl5pPr marL="2551321" indent="0">
              <a:buFontTx/>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ext Placeholder 6">
            <a:extLst>
              <a:ext uri="{FF2B5EF4-FFF2-40B4-BE49-F238E27FC236}">
                <a16:creationId xmlns:a16="http://schemas.microsoft.com/office/drawing/2014/main" id="{E5E32BC6-93D6-4496-B421-D6E5FEDC6601}"/>
              </a:ext>
            </a:extLst>
          </p:cNvPr>
          <p:cNvSpPr>
            <a:spLocks noGrp="1"/>
          </p:cNvSpPr>
          <p:nvPr>
            <p:ph type="body" sz="quarter" idx="14" hasCustomPrompt="1"/>
          </p:nvPr>
        </p:nvSpPr>
        <p:spPr>
          <a:xfrm>
            <a:off x="832638" y="2906889"/>
            <a:ext cx="448044" cy="448000"/>
          </a:xfrm>
          <a:ln w="9525">
            <a:solidFill>
              <a:schemeClr val="accent1"/>
            </a:solidFill>
          </a:ln>
        </p:spPr>
        <p:txBody>
          <a:bodyPr vert="horz" bIns="36000" anchor="ctr" anchorCtr="0"/>
          <a:lstStyle>
            <a:lvl1pPr algn="ctr">
              <a:defRPr b="0">
                <a:latin typeface="+mj-lt"/>
              </a:defRPr>
            </a:lvl1pPr>
            <a:lvl5pPr>
              <a:defRPr/>
            </a:lvl5pPr>
          </a:lstStyle>
          <a:p>
            <a:pPr lvl="0"/>
            <a:r>
              <a:rPr lang="en-GB"/>
              <a:t>x</a:t>
            </a:r>
          </a:p>
        </p:txBody>
      </p:sp>
      <p:sp>
        <p:nvSpPr>
          <p:cNvPr id="12" name="Text Placeholder 6">
            <a:extLst>
              <a:ext uri="{FF2B5EF4-FFF2-40B4-BE49-F238E27FC236}">
                <a16:creationId xmlns:a16="http://schemas.microsoft.com/office/drawing/2014/main" id="{DD18E2B7-EF4A-4317-A804-5C5C90D993DE}"/>
              </a:ext>
            </a:extLst>
          </p:cNvPr>
          <p:cNvSpPr>
            <a:spLocks noGrp="1"/>
          </p:cNvSpPr>
          <p:nvPr>
            <p:ph type="body" sz="quarter" idx="15" hasCustomPrompt="1"/>
          </p:nvPr>
        </p:nvSpPr>
        <p:spPr>
          <a:xfrm>
            <a:off x="832638" y="3867972"/>
            <a:ext cx="448044" cy="448000"/>
          </a:xfrm>
          <a:ln w="9525">
            <a:solidFill>
              <a:schemeClr val="accent1"/>
            </a:solidFill>
          </a:ln>
        </p:spPr>
        <p:txBody>
          <a:bodyPr vert="horz" bIns="36000" anchor="ctr" anchorCtr="0"/>
          <a:lstStyle>
            <a:lvl1pPr algn="ctr">
              <a:defRPr b="0">
                <a:latin typeface="+mj-lt"/>
              </a:defRPr>
            </a:lvl1pPr>
            <a:lvl5pPr>
              <a:defRPr/>
            </a:lvl5pPr>
          </a:lstStyle>
          <a:p>
            <a:pPr lvl="0"/>
            <a:r>
              <a:rPr lang="en-GB"/>
              <a:t>x</a:t>
            </a:r>
          </a:p>
        </p:txBody>
      </p:sp>
      <p:sp>
        <p:nvSpPr>
          <p:cNvPr id="13" name="Text Placeholder 6">
            <a:extLst>
              <a:ext uri="{FF2B5EF4-FFF2-40B4-BE49-F238E27FC236}">
                <a16:creationId xmlns:a16="http://schemas.microsoft.com/office/drawing/2014/main" id="{286E60C8-3CBC-48AD-8AD2-EDFB745D170D}"/>
              </a:ext>
            </a:extLst>
          </p:cNvPr>
          <p:cNvSpPr>
            <a:spLocks noGrp="1"/>
          </p:cNvSpPr>
          <p:nvPr>
            <p:ph type="body" sz="quarter" idx="16" hasCustomPrompt="1"/>
          </p:nvPr>
        </p:nvSpPr>
        <p:spPr>
          <a:xfrm>
            <a:off x="832638" y="4764071"/>
            <a:ext cx="448044" cy="448000"/>
          </a:xfrm>
          <a:ln w="9525">
            <a:solidFill>
              <a:schemeClr val="accent1"/>
            </a:solidFill>
          </a:ln>
        </p:spPr>
        <p:txBody>
          <a:bodyPr vert="horz" bIns="36000" anchor="ctr" anchorCtr="0"/>
          <a:lstStyle>
            <a:lvl1pPr algn="ctr">
              <a:defRPr b="0">
                <a:latin typeface="+mj-lt"/>
              </a:defRPr>
            </a:lvl1pPr>
            <a:lvl5pPr>
              <a:defRPr/>
            </a:lvl5pPr>
          </a:lstStyle>
          <a:p>
            <a:pPr lvl="0"/>
            <a:r>
              <a:rPr lang="en-GB"/>
              <a:t>x</a:t>
            </a:r>
          </a:p>
        </p:txBody>
      </p:sp>
      <p:sp>
        <p:nvSpPr>
          <p:cNvPr id="17" name="Text Placeholder 6">
            <a:extLst>
              <a:ext uri="{FF2B5EF4-FFF2-40B4-BE49-F238E27FC236}">
                <a16:creationId xmlns:a16="http://schemas.microsoft.com/office/drawing/2014/main" id="{D1C1549A-585E-41A6-8BB4-2AFF64BF323C}"/>
              </a:ext>
            </a:extLst>
          </p:cNvPr>
          <p:cNvSpPr>
            <a:spLocks noGrp="1"/>
          </p:cNvSpPr>
          <p:nvPr>
            <p:ph type="body" sz="quarter" idx="17" hasCustomPrompt="1"/>
          </p:nvPr>
        </p:nvSpPr>
        <p:spPr>
          <a:xfrm>
            <a:off x="832636" y="5660171"/>
            <a:ext cx="448044" cy="448000"/>
          </a:xfrm>
          <a:ln w="9525">
            <a:solidFill>
              <a:schemeClr val="accent1"/>
            </a:solidFill>
          </a:ln>
        </p:spPr>
        <p:txBody>
          <a:bodyPr vert="horz" bIns="36000" anchor="ctr" anchorCtr="0"/>
          <a:lstStyle>
            <a:lvl1pPr algn="ctr">
              <a:defRPr b="0">
                <a:latin typeface="+mj-lt"/>
              </a:defRPr>
            </a:lvl1pPr>
            <a:lvl5pPr>
              <a:defRPr/>
            </a:lvl5pPr>
          </a:lstStyle>
          <a:p>
            <a:pPr lvl="0"/>
            <a:r>
              <a:rPr lang="en-GB"/>
              <a:t>x</a:t>
            </a:r>
          </a:p>
        </p:txBody>
      </p:sp>
      <p:sp>
        <p:nvSpPr>
          <p:cNvPr id="18" name="Text Placeholder 6">
            <a:extLst>
              <a:ext uri="{FF2B5EF4-FFF2-40B4-BE49-F238E27FC236}">
                <a16:creationId xmlns:a16="http://schemas.microsoft.com/office/drawing/2014/main" id="{BFF1105E-A857-4157-A86B-0B9D486E731C}"/>
              </a:ext>
            </a:extLst>
          </p:cNvPr>
          <p:cNvSpPr>
            <a:spLocks noGrp="1"/>
          </p:cNvSpPr>
          <p:nvPr>
            <p:ph type="body" sz="quarter" idx="18" hasCustomPrompt="1"/>
          </p:nvPr>
        </p:nvSpPr>
        <p:spPr>
          <a:xfrm>
            <a:off x="832636" y="6556270"/>
            <a:ext cx="448044" cy="448000"/>
          </a:xfrm>
          <a:ln w="9525">
            <a:solidFill>
              <a:schemeClr val="accent1"/>
            </a:solidFill>
          </a:ln>
        </p:spPr>
        <p:txBody>
          <a:bodyPr vert="horz" bIns="36000" anchor="ctr" anchorCtr="0"/>
          <a:lstStyle>
            <a:lvl1pPr algn="ctr">
              <a:defRPr b="0">
                <a:latin typeface="+mj-lt"/>
              </a:defRPr>
            </a:lvl1pPr>
            <a:lvl5pPr>
              <a:defRPr/>
            </a:lvl5pPr>
          </a:lstStyle>
          <a:p>
            <a:pPr lvl="0"/>
            <a:r>
              <a:rPr lang="en-GB"/>
              <a:t>x</a:t>
            </a:r>
          </a:p>
        </p:txBody>
      </p:sp>
      <p:sp>
        <p:nvSpPr>
          <p:cNvPr id="19" name="Text Placeholder 6">
            <a:extLst>
              <a:ext uri="{FF2B5EF4-FFF2-40B4-BE49-F238E27FC236}">
                <a16:creationId xmlns:a16="http://schemas.microsoft.com/office/drawing/2014/main" id="{03DE8DD1-F381-4B9E-9373-CFF7DF0E614A}"/>
              </a:ext>
            </a:extLst>
          </p:cNvPr>
          <p:cNvSpPr>
            <a:spLocks noGrp="1"/>
          </p:cNvSpPr>
          <p:nvPr>
            <p:ph type="body" sz="quarter" idx="19" hasCustomPrompt="1"/>
          </p:nvPr>
        </p:nvSpPr>
        <p:spPr>
          <a:xfrm>
            <a:off x="832636" y="7452370"/>
            <a:ext cx="448044" cy="448000"/>
          </a:xfrm>
          <a:ln w="9525">
            <a:solidFill>
              <a:schemeClr val="accent1"/>
            </a:solidFill>
          </a:ln>
        </p:spPr>
        <p:txBody>
          <a:bodyPr vert="horz" bIns="36000" anchor="ctr" anchorCtr="0"/>
          <a:lstStyle>
            <a:lvl1pPr algn="ctr">
              <a:defRPr b="0">
                <a:latin typeface="+mj-lt"/>
              </a:defRPr>
            </a:lvl1pPr>
            <a:lvl5pPr>
              <a:defRPr/>
            </a:lvl5pPr>
          </a:lstStyle>
          <a:p>
            <a:pPr lvl="0"/>
            <a:r>
              <a:rPr lang="en-GB"/>
              <a:t>x</a:t>
            </a:r>
          </a:p>
        </p:txBody>
      </p:sp>
      <p:sp>
        <p:nvSpPr>
          <p:cNvPr id="20" name="Rectangle 19"/>
          <p:cNvSpPr/>
          <p:nvPr userDrawn="1"/>
        </p:nvSpPr>
        <p:spPr>
          <a:xfrm>
            <a:off x="0" y="8283782"/>
            <a:ext cx="16257588" cy="8640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1"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a:xfrm>
            <a:off x="15215617" y="8283223"/>
            <a:ext cx="1041972" cy="860777"/>
          </a:xfrm>
          <a:noFill/>
        </p:spPr>
        <p:txBody>
          <a:bodyPr/>
          <a:lstStyle>
            <a:lvl1pPr>
              <a:lnSpc>
                <a:spcPct val="150000"/>
              </a:lnSpc>
              <a:defRPr sz="1600">
                <a:solidFill>
                  <a:srgbClr val="454545"/>
                </a:solidFill>
                <a:latin typeface="Druk Wide Bold" pitchFamily="2" charset="0"/>
              </a:defRPr>
            </a:lvl1pPr>
          </a:lstStyle>
          <a:p>
            <a:fld id="{3B508270-B0C7-4677-926F-67C248E75D2A}" type="slidenum">
              <a:rPr lang="en-GB" smtClean="0"/>
              <a:pPr/>
              <a:t>‹#›</a:t>
            </a:fld>
            <a:endParaRPr lang="en-GB" dirty="0"/>
          </a:p>
        </p:txBody>
      </p:sp>
      <p:sp>
        <p:nvSpPr>
          <p:cNvPr id="22" name="Rectangle 21"/>
          <p:cNvSpPr/>
          <p:nvPr userDrawn="1"/>
        </p:nvSpPr>
        <p:spPr>
          <a:xfrm>
            <a:off x="0" y="0"/>
            <a:ext cx="16257588" cy="914400"/>
          </a:xfrm>
          <a:prstGeom prst="rect">
            <a:avLst/>
          </a:prstGeom>
          <a:solidFill>
            <a:srgbClr val="F1F2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a:xfrm>
            <a:off x="334800" y="270000"/>
            <a:ext cx="15760800" cy="392400"/>
          </a:xfrm>
        </p:spPr>
        <p:txBody>
          <a:bodyPr/>
          <a:lstStyle>
            <a:lvl1pPr>
              <a:defRPr sz="2400"/>
            </a:lvl1pPr>
          </a:lstStyle>
          <a:p>
            <a:r>
              <a:rPr lang="en-US" dirty="0">
                <a:solidFill>
                  <a:schemeClr val="accent1"/>
                </a:solidFill>
                <a:latin typeface="Druk Wide Bold" pitchFamily="2" charset="0"/>
                <a:sym typeface="Tipico Regular"/>
              </a:rPr>
              <a:t>Example </a:t>
            </a:r>
            <a:r>
              <a:rPr lang="en-US" dirty="0">
                <a:solidFill>
                  <a:schemeClr val="tx1">
                    <a:lumMod val="85000"/>
                    <a:lumOff val="15000"/>
                  </a:schemeClr>
                </a:solidFill>
                <a:latin typeface="Druk Wide Bold" pitchFamily="2" charset="0"/>
                <a:sym typeface="Tipico Regular"/>
              </a:rPr>
              <a:t>Title</a:t>
            </a:r>
            <a:endParaRPr lang="en-GB" dirty="0"/>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633" y="8566404"/>
            <a:ext cx="304800" cy="304800"/>
          </a:xfrm>
          <a:prstGeom prst="rect">
            <a:avLst/>
          </a:prstGeom>
        </p:spPr>
      </p:pic>
      <p:sp>
        <p:nvSpPr>
          <p:cNvPr id="25" name="Text Placeholder 5">
            <a:extLst>
              <a:ext uri="{FF2B5EF4-FFF2-40B4-BE49-F238E27FC236}">
                <a16:creationId xmlns:a16="http://schemas.microsoft.com/office/drawing/2014/main" id="{7AAF4F84-75A1-485D-9BC0-333AF80000E1}"/>
              </a:ext>
            </a:extLst>
          </p:cNvPr>
          <p:cNvSpPr>
            <a:spLocks noGrp="1"/>
          </p:cNvSpPr>
          <p:nvPr>
            <p:ph type="body" sz="quarter" idx="20" hasCustomPrompt="1"/>
          </p:nvPr>
        </p:nvSpPr>
        <p:spPr>
          <a:xfrm>
            <a:off x="832639" y="8521700"/>
            <a:ext cx="14187905" cy="383822"/>
          </a:xfrm>
        </p:spPr>
        <p:txBody>
          <a:bodyPr anchor="ctr" anchorCtr="0"/>
          <a:lstStyle>
            <a:lvl1pPr>
              <a:defRPr sz="1200" cap="all" baseline="0">
                <a:solidFill>
                  <a:schemeClr val="tx1">
                    <a:lumMod val="95000"/>
                    <a:lumOff val="5000"/>
                  </a:schemeClr>
                </a:solidFill>
                <a:latin typeface="Tipico Regular" pitchFamily="2" charset="0"/>
              </a:defRPr>
            </a:lvl1pPr>
          </a:lstStyle>
          <a:p>
            <a:pPr lvl="0"/>
            <a:r>
              <a:rPr lang="en-GB" noProof="0" dirty="0"/>
              <a:t>Insert </a:t>
            </a:r>
            <a:r>
              <a:rPr lang="en-GB" noProof="0" dirty="0" err="1"/>
              <a:t>Subheadline</a:t>
            </a:r>
            <a:endParaRPr lang="en-GB" noProof="0" dirty="0"/>
          </a:p>
        </p:txBody>
      </p:sp>
    </p:spTree>
    <p:extLst>
      <p:ext uri="{BB962C8B-B14F-4D97-AF65-F5344CB8AC3E}">
        <p14:creationId xmlns:p14="http://schemas.microsoft.com/office/powerpoint/2010/main" val="3976639060"/>
      </p:ext>
    </p:extLst>
  </p:cSld>
  <p:clrMapOvr>
    <a:masterClrMapping/>
  </p:clrMapOvr>
  <p:extLst>
    <p:ext uri="{DCECCB84-F9BA-43D5-87BE-67443E8EF086}">
      <p15:sldGuideLst xmlns:p15="http://schemas.microsoft.com/office/powerpoint/2012/main">
        <p15:guide id="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D5AB-5F03-460E-86A2-1902A18E3D68}"/>
              </a:ext>
            </a:extLst>
          </p:cNvPr>
          <p:cNvSpPr>
            <a:spLocks noGrp="1"/>
          </p:cNvSpPr>
          <p:nvPr>
            <p:ph type="title"/>
          </p:nvPr>
        </p:nvSpPr>
        <p:spPr/>
        <p:txBody>
          <a:bodyPr/>
          <a:lstStyle/>
          <a:p>
            <a:r>
              <a:rPr lang="en-US" noProof="0" dirty="0"/>
              <a:t>Click to edit Master title style</a:t>
            </a:r>
            <a:endParaRPr lang="en-GB" noProof="0" dirty="0"/>
          </a:p>
        </p:txBody>
      </p:sp>
      <p:sp>
        <p:nvSpPr>
          <p:cNvPr id="3" name="Footer Placeholder 2">
            <a:extLst>
              <a:ext uri="{FF2B5EF4-FFF2-40B4-BE49-F238E27FC236}">
                <a16:creationId xmlns:a16="http://schemas.microsoft.com/office/drawing/2014/main" id="{45997044-4E3D-45EF-A4E2-88C759AC2EB0}"/>
              </a:ext>
            </a:extLst>
          </p:cNvPr>
          <p:cNvSpPr>
            <a:spLocks noGrp="1"/>
          </p:cNvSpPr>
          <p:nvPr>
            <p:ph type="ftr" sz="quarter" idx="10"/>
          </p:nvPr>
        </p:nvSpPr>
        <p:spPr/>
        <p:txBody>
          <a:bodyPr/>
          <a:lstStyle/>
          <a:p>
            <a:r>
              <a:rPr lang="en-GB" dirty="0"/>
              <a:t>Insert Title of the Presentation, 05/04/2018</a:t>
            </a:r>
          </a:p>
        </p:txBody>
      </p:sp>
      <p:sp>
        <p:nvSpPr>
          <p:cNvPr id="4" name="Slide Number Placeholder 3">
            <a:extLst>
              <a:ext uri="{FF2B5EF4-FFF2-40B4-BE49-F238E27FC236}">
                <a16:creationId xmlns:a16="http://schemas.microsoft.com/office/drawing/2014/main" id="{3FEC68B6-15B7-4290-A759-DD1C5A6E87EA}"/>
              </a:ext>
            </a:extLst>
          </p:cNvPr>
          <p:cNvSpPr>
            <a:spLocks noGrp="1"/>
          </p:cNvSpPr>
          <p:nvPr>
            <p:ph type="sldNum" sz="quarter" idx="11"/>
          </p:nvPr>
        </p:nvSpPr>
        <p:spPr/>
        <p:txBody>
          <a:bodyPr/>
          <a:lstStyle/>
          <a:p>
            <a:fld id="{3B508270-B0C7-4677-926F-67C248E75D2A}" type="slidenum">
              <a:rPr lang="en-GB" smtClean="0"/>
              <a:pPr/>
              <a:t>‹#›</a:t>
            </a:fld>
            <a:endParaRPr lang="en-GB"/>
          </a:p>
        </p:txBody>
      </p:sp>
      <p:sp>
        <p:nvSpPr>
          <p:cNvPr id="6" name="Text Placeholder 5">
            <a:extLst>
              <a:ext uri="{FF2B5EF4-FFF2-40B4-BE49-F238E27FC236}">
                <a16:creationId xmlns:a16="http://schemas.microsoft.com/office/drawing/2014/main" id="{7AAF4F84-75A1-485D-9BC0-333AF80000E1}"/>
              </a:ext>
            </a:extLst>
          </p:cNvPr>
          <p:cNvSpPr>
            <a:spLocks noGrp="1"/>
          </p:cNvSpPr>
          <p:nvPr>
            <p:ph type="body" sz="quarter" idx="12" hasCustomPrompt="1"/>
          </p:nvPr>
        </p:nvSpPr>
        <p:spPr>
          <a:xfrm>
            <a:off x="832639" y="2139950"/>
            <a:ext cx="14592314" cy="383822"/>
          </a:xfrm>
        </p:spPr>
        <p:txBody>
          <a:bodyPr/>
          <a:lstStyle>
            <a:lvl1pPr>
              <a:defRPr>
                <a:latin typeface="+mj-lt"/>
              </a:defRPr>
            </a:lvl1pPr>
          </a:lstStyle>
          <a:p>
            <a:pPr lvl="0"/>
            <a:r>
              <a:rPr lang="en-GB" noProof="0" dirty="0"/>
              <a:t>Insert </a:t>
            </a:r>
            <a:r>
              <a:rPr lang="en-GB" noProof="0" dirty="0" err="1"/>
              <a:t>Subheadline</a:t>
            </a:r>
            <a:endParaRPr lang="en-GB" noProof="0" dirty="0"/>
          </a:p>
        </p:txBody>
      </p:sp>
      <p:sp>
        <p:nvSpPr>
          <p:cNvPr id="8" name="Text Placeholder 7">
            <a:extLst>
              <a:ext uri="{FF2B5EF4-FFF2-40B4-BE49-F238E27FC236}">
                <a16:creationId xmlns:a16="http://schemas.microsoft.com/office/drawing/2014/main" id="{DA9D0679-C7F7-4FD2-8987-A45DC899FBB7}"/>
              </a:ext>
            </a:extLst>
          </p:cNvPr>
          <p:cNvSpPr>
            <a:spLocks noGrp="1"/>
          </p:cNvSpPr>
          <p:nvPr>
            <p:ph type="body" sz="quarter" idx="13"/>
          </p:nvPr>
        </p:nvSpPr>
        <p:spPr>
          <a:xfrm>
            <a:off x="832639" y="4572000"/>
            <a:ext cx="7104116" cy="3711225"/>
          </a:xfrm>
        </p:spPr>
        <p:txBody>
          <a:bodyPr/>
          <a:lstStyle>
            <a:lvl1pPr marL="508006" indent="-508006">
              <a:buFont typeface="Arial" panose="020B0604020202020204" pitchFamily="34" charset="0"/>
              <a:buChar char="•"/>
              <a:defRPr/>
            </a:lvl1pPr>
            <a:lvl2pPr marL="1151481" indent="-508006">
              <a:buFont typeface="Arial" panose="020B0604020202020204" pitchFamily="34" charset="0"/>
              <a:buChar char="•"/>
              <a:defRPr/>
            </a:lvl2pPr>
            <a:lvl3pPr marL="1783667" indent="-508006">
              <a:buFont typeface="Arial" panose="020B0604020202020204" pitchFamily="34" charset="0"/>
              <a:buChar char="•"/>
              <a:defRPr/>
            </a:lvl3pPr>
            <a:lvl4pPr marL="2427141" indent="-508006">
              <a:buFont typeface="Arial" panose="020B0604020202020204" pitchFamily="34" charset="0"/>
              <a:buChar char="•"/>
              <a:defRPr/>
            </a:lvl4pPr>
            <a:lvl5pPr marL="3059327" indent="-508006">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ext Placeholder 6">
            <a:extLst>
              <a:ext uri="{FF2B5EF4-FFF2-40B4-BE49-F238E27FC236}">
                <a16:creationId xmlns:a16="http://schemas.microsoft.com/office/drawing/2014/main" id="{46FA4B7A-5C0F-495D-A8BE-4B04F5F179B9}"/>
              </a:ext>
            </a:extLst>
          </p:cNvPr>
          <p:cNvSpPr>
            <a:spLocks noGrp="1"/>
          </p:cNvSpPr>
          <p:nvPr>
            <p:ph type="body" sz="quarter" idx="14"/>
          </p:nvPr>
        </p:nvSpPr>
        <p:spPr>
          <a:xfrm>
            <a:off x="8320837" y="4571997"/>
            <a:ext cx="7104116" cy="3711223"/>
          </a:xfrm>
        </p:spPr>
        <p:txBody>
          <a:bodyPr/>
          <a:lstStyle>
            <a:lvl1pPr marL="508006" indent="-508006">
              <a:buFont typeface="Arial" panose="020B0604020202020204" pitchFamily="34" charset="0"/>
              <a:buChar char="•"/>
              <a:defRPr/>
            </a:lvl1pPr>
            <a:lvl2pPr marL="1151481" indent="-508006">
              <a:buFont typeface="Arial" panose="020B0604020202020204" pitchFamily="34" charset="0"/>
              <a:buChar char="•"/>
              <a:defRPr/>
            </a:lvl2pPr>
            <a:lvl3pPr marL="1783667" indent="-508006">
              <a:buFont typeface="Arial" panose="020B0604020202020204" pitchFamily="34" charset="0"/>
              <a:buChar char="•"/>
              <a:defRPr/>
            </a:lvl3pPr>
            <a:lvl4pPr marL="2427141" indent="-508006">
              <a:buFont typeface="Arial" panose="020B0604020202020204" pitchFamily="34" charset="0"/>
              <a:buChar char="•"/>
              <a:defRPr/>
            </a:lvl4pPr>
            <a:lvl5pPr marL="3059327" indent="-508006">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Text Placeholder 9">
            <a:extLst>
              <a:ext uri="{FF2B5EF4-FFF2-40B4-BE49-F238E27FC236}">
                <a16:creationId xmlns:a16="http://schemas.microsoft.com/office/drawing/2014/main" id="{2993FCA8-6270-40E7-9A69-FD02F7291FD6}"/>
              </a:ext>
            </a:extLst>
          </p:cNvPr>
          <p:cNvSpPr>
            <a:spLocks noGrp="1"/>
          </p:cNvSpPr>
          <p:nvPr>
            <p:ph type="body" sz="quarter" idx="15"/>
          </p:nvPr>
        </p:nvSpPr>
        <p:spPr>
          <a:xfrm>
            <a:off x="832639" y="2906890"/>
            <a:ext cx="7104226" cy="1089047"/>
          </a:xfrm>
          <a:ln>
            <a:noFill/>
          </a:ln>
        </p:spPr>
        <p:txBody>
          <a:bodyPr anchor="b" anchorCtr="0"/>
          <a:lstStyle>
            <a:lvl1pPr algn="ctr">
              <a:defRPr>
                <a:latin typeface="+mj-lt"/>
              </a:defRPr>
            </a:lvl1pPr>
          </a:lstStyle>
          <a:p>
            <a:pPr lvl="0"/>
            <a:r>
              <a:rPr lang="en-US" noProof="0" dirty="0"/>
              <a:t>Edit Master text styles</a:t>
            </a:r>
          </a:p>
        </p:txBody>
      </p:sp>
      <p:sp>
        <p:nvSpPr>
          <p:cNvPr id="12" name="Text Placeholder 11">
            <a:extLst>
              <a:ext uri="{FF2B5EF4-FFF2-40B4-BE49-F238E27FC236}">
                <a16:creationId xmlns:a16="http://schemas.microsoft.com/office/drawing/2014/main" id="{03343EB7-6292-4CFA-9A2E-42DEA75A21DB}"/>
              </a:ext>
            </a:extLst>
          </p:cNvPr>
          <p:cNvSpPr>
            <a:spLocks noGrp="1"/>
          </p:cNvSpPr>
          <p:nvPr>
            <p:ph type="body" sz="quarter" idx="16"/>
          </p:nvPr>
        </p:nvSpPr>
        <p:spPr>
          <a:xfrm>
            <a:off x="8320724" y="2906890"/>
            <a:ext cx="7104228" cy="1089047"/>
          </a:xfrm>
        </p:spPr>
        <p:txBody>
          <a:bodyPr anchor="b" anchorCtr="0"/>
          <a:lstStyle>
            <a:lvl1pPr algn="ctr">
              <a:defRPr baseline="0">
                <a:latin typeface="+mj-lt"/>
              </a:defRPr>
            </a:lvl1pPr>
          </a:lstStyle>
          <a:p>
            <a:pPr lvl="0"/>
            <a:r>
              <a:rPr lang="en-US" noProof="0" dirty="0"/>
              <a:t>Edit Master text styles</a:t>
            </a:r>
          </a:p>
        </p:txBody>
      </p:sp>
      <p:grpSp>
        <p:nvGrpSpPr>
          <p:cNvPr id="18" name="Group 17">
            <a:extLst>
              <a:ext uri="{FF2B5EF4-FFF2-40B4-BE49-F238E27FC236}">
                <a16:creationId xmlns:a16="http://schemas.microsoft.com/office/drawing/2014/main" id="{DBEC689E-9CE7-4A74-A22D-B2EBCC1673DD}"/>
              </a:ext>
            </a:extLst>
          </p:cNvPr>
          <p:cNvGrpSpPr/>
          <p:nvPr userDrawn="1"/>
        </p:nvGrpSpPr>
        <p:grpSpPr>
          <a:xfrm>
            <a:off x="1" y="251581"/>
            <a:ext cx="639229" cy="479376"/>
            <a:chOff x="0" y="214539"/>
            <a:chExt cx="359531" cy="269649"/>
          </a:xfrm>
        </p:grpSpPr>
        <p:sp>
          <p:nvSpPr>
            <p:cNvPr id="19" name="Rectangle 11">
              <a:extLst>
                <a:ext uri="{FF2B5EF4-FFF2-40B4-BE49-F238E27FC236}">
                  <a16:creationId xmlns:a16="http://schemas.microsoft.com/office/drawing/2014/main" id="{15F1BA8E-4873-497A-84D8-D601DFBD6B64}"/>
                </a:ext>
              </a:extLst>
            </p:cNvPr>
            <p:cNvSpPr/>
            <p:nvPr userDrawn="1"/>
          </p:nvSpPr>
          <p:spPr>
            <a:xfrm>
              <a:off x="0" y="214539"/>
              <a:ext cx="359531" cy="269649"/>
            </a:xfrm>
            <a:custGeom>
              <a:avLst/>
              <a:gdLst>
                <a:gd name="connsiteX0" fmla="*/ 0 w 468313"/>
                <a:gd name="connsiteY0" fmla="*/ 0 h 269649"/>
                <a:gd name="connsiteX1" fmla="*/ 468313 w 468313"/>
                <a:gd name="connsiteY1" fmla="*/ 0 h 269649"/>
                <a:gd name="connsiteX2" fmla="*/ 468313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25451 w 468313"/>
                <a:gd name="connsiteY2" fmla="*/ 269649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408534 w 468313"/>
                <a:gd name="connsiteY2" fmla="*/ 264886 h 269649"/>
                <a:gd name="connsiteX3" fmla="*/ 0 w 468313"/>
                <a:gd name="connsiteY3" fmla="*/ 269649 h 269649"/>
                <a:gd name="connsiteX4" fmla="*/ 0 w 468313"/>
                <a:gd name="connsiteY4" fmla="*/ 0 h 269649"/>
                <a:gd name="connsiteX0" fmla="*/ 0 w 468313"/>
                <a:gd name="connsiteY0" fmla="*/ 0 h 269649"/>
                <a:gd name="connsiteX1" fmla="*/ 468313 w 468313"/>
                <a:gd name="connsiteY1" fmla="*/ 0 h 269649"/>
                <a:gd name="connsiteX2" fmla="*/ 393026 w 468313"/>
                <a:gd name="connsiteY2" fmla="*/ 269649 h 269649"/>
                <a:gd name="connsiteX3" fmla="*/ 0 w 468313"/>
                <a:gd name="connsiteY3" fmla="*/ 269649 h 269649"/>
                <a:gd name="connsiteX4" fmla="*/ 0 w 468313"/>
                <a:gd name="connsiteY4" fmla="*/ 0 h 26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3" h="269649">
                  <a:moveTo>
                    <a:pt x="0" y="0"/>
                  </a:moveTo>
                  <a:lnTo>
                    <a:pt x="468313" y="0"/>
                  </a:lnTo>
                  <a:lnTo>
                    <a:pt x="393026" y="269649"/>
                  </a:lnTo>
                  <a:lnTo>
                    <a:pt x="0" y="269649"/>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89">
                <a:solidFill>
                  <a:schemeClr val="tx1"/>
                </a:solidFill>
              </a:endParaRPr>
            </a:p>
          </p:txBody>
        </p:sp>
        <p:pic>
          <p:nvPicPr>
            <p:cNvPr id="20" name="Picture 19">
              <a:extLst>
                <a:ext uri="{FF2B5EF4-FFF2-40B4-BE49-F238E27FC236}">
                  <a16:creationId xmlns:a16="http://schemas.microsoft.com/office/drawing/2014/main" id="{483867C3-EFA0-441E-8CCD-66770D3A423C}"/>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23431" y="267690"/>
              <a:ext cx="112666" cy="179980"/>
            </a:xfrm>
            <a:prstGeom prst="rect">
              <a:avLst/>
            </a:prstGeom>
          </p:spPr>
        </p:pic>
      </p:grpSp>
    </p:spTree>
    <p:extLst>
      <p:ext uri="{BB962C8B-B14F-4D97-AF65-F5344CB8AC3E}">
        <p14:creationId xmlns:p14="http://schemas.microsoft.com/office/powerpoint/2010/main" val="14118868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2637" y="1435652"/>
            <a:ext cx="14592865" cy="630037"/>
          </a:xfrm>
          <a:prstGeom prst="rect">
            <a:avLst/>
          </a:prstGeom>
        </p:spPr>
        <p:txBody>
          <a:bodyPr vert="horz" lIns="0" tIns="0" rIns="0" bIns="0" rtlCol="0" anchor="t" anchorCtr="0">
            <a:noAutofit/>
          </a:bodyPr>
          <a:lstStyle/>
          <a:p>
            <a:r>
              <a:rPr lang="en-GB" noProof="0"/>
              <a:t>Headline</a:t>
            </a:r>
            <a:endParaRPr lang="de-DE"/>
          </a:p>
        </p:txBody>
      </p:sp>
      <p:sp>
        <p:nvSpPr>
          <p:cNvPr id="3" name="Text Placeholder 2"/>
          <p:cNvSpPr>
            <a:spLocks noGrp="1"/>
          </p:cNvSpPr>
          <p:nvPr>
            <p:ph type="body" idx="1"/>
          </p:nvPr>
        </p:nvSpPr>
        <p:spPr>
          <a:xfrm>
            <a:off x="832639" y="2331155"/>
            <a:ext cx="14592314" cy="5952068"/>
          </a:xfrm>
          <a:prstGeom prst="rect">
            <a:avLst/>
          </a:prstGeom>
        </p:spPr>
        <p:txBody>
          <a:bodyPr vert="horz" lIns="0" tIns="0" rIns="0" bIns="0" rtlCol="0" anchor="t" anchorCtr="0">
            <a:noAutofit/>
          </a:bodyPr>
          <a:lstStyle/>
          <a:p>
            <a:pPr lvl="0"/>
            <a:r>
              <a:rPr lang="en-GB" noProof="0"/>
              <a:t>Click to ad Text</a:t>
            </a:r>
          </a:p>
          <a:p>
            <a:pPr lvl="0"/>
            <a:r>
              <a:rPr lang="en-GB" noProof="0"/>
              <a:t>	Second Level</a:t>
            </a:r>
          </a:p>
          <a:p>
            <a:pPr lvl="0"/>
            <a:r>
              <a:rPr lang="en-GB" noProof="0"/>
              <a:t>		Third Level</a:t>
            </a:r>
          </a:p>
          <a:p>
            <a:pPr lvl="0"/>
            <a:r>
              <a:rPr lang="en-GB" noProof="0"/>
              <a:t>			Fourth Level</a:t>
            </a:r>
          </a:p>
          <a:p>
            <a:pPr lvl="0"/>
            <a:r>
              <a:rPr lang="en-GB" noProof="0"/>
              <a:t>				Fifth Level</a:t>
            </a:r>
          </a:p>
        </p:txBody>
      </p:sp>
      <p:sp>
        <p:nvSpPr>
          <p:cNvPr id="16" name="Footer Placeholder 15">
            <a:extLst>
              <a:ext uri="{FF2B5EF4-FFF2-40B4-BE49-F238E27FC236}">
                <a16:creationId xmlns:a16="http://schemas.microsoft.com/office/drawing/2014/main" id="{693D83F6-BD74-47A8-A109-17461E703D31}"/>
              </a:ext>
            </a:extLst>
          </p:cNvPr>
          <p:cNvSpPr>
            <a:spLocks noGrp="1"/>
          </p:cNvSpPr>
          <p:nvPr userDrawn="1">
            <p:ph type="ftr" sz="quarter" idx="3"/>
          </p:nvPr>
        </p:nvSpPr>
        <p:spPr>
          <a:xfrm>
            <a:off x="832639" y="410347"/>
            <a:ext cx="14592314" cy="193212"/>
          </a:xfrm>
          <a:prstGeom prst="rect">
            <a:avLst/>
          </a:prstGeom>
        </p:spPr>
        <p:txBody>
          <a:bodyPr vert="horz" lIns="0" tIns="0" rIns="0" bIns="0" rtlCol="0" anchor="b" anchorCtr="0"/>
          <a:lstStyle>
            <a:lvl1pPr algn="l">
              <a:defRPr sz="1422" cap="all" spc="178" baseline="0">
                <a:solidFill>
                  <a:schemeClr val="accent3"/>
                </a:solidFill>
              </a:defRPr>
            </a:lvl1pPr>
          </a:lstStyle>
          <a:p>
            <a:r>
              <a:rPr lang="en-GB"/>
              <a:t>Insert Title of the Presentation, 05/04/2018</a:t>
            </a:r>
          </a:p>
        </p:txBody>
      </p:sp>
      <p:sp>
        <p:nvSpPr>
          <p:cNvPr id="17" name="Slide Number Placeholder 16">
            <a:extLst>
              <a:ext uri="{FF2B5EF4-FFF2-40B4-BE49-F238E27FC236}">
                <a16:creationId xmlns:a16="http://schemas.microsoft.com/office/drawing/2014/main" id="{73BA24CC-44D7-41FA-8A32-D3D4095C52E8}"/>
              </a:ext>
            </a:extLst>
          </p:cNvPr>
          <p:cNvSpPr>
            <a:spLocks noGrp="1"/>
          </p:cNvSpPr>
          <p:nvPr>
            <p:ph type="sldNum" sz="quarter" idx="4"/>
          </p:nvPr>
        </p:nvSpPr>
        <p:spPr>
          <a:xfrm>
            <a:off x="15599511" y="8413046"/>
            <a:ext cx="668865" cy="479376"/>
          </a:xfrm>
          <a:custGeom>
            <a:avLst/>
            <a:gdLst>
              <a:gd name="connsiteX0" fmla="*/ 0 w 511536"/>
              <a:gd name="connsiteY0" fmla="*/ 0 h 274637"/>
              <a:gd name="connsiteX1" fmla="*/ 511536 w 511536"/>
              <a:gd name="connsiteY1" fmla="*/ 0 h 274637"/>
              <a:gd name="connsiteX2" fmla="*/ 511536 w 511536"/>
              <a:gd name="connsiteY2" fmla="*/ 274637 h 274637"/>
              <a:gd name="connsiteX3" fmla="*/ 0 w 511536"/>
              <a:gd name="connsiteY3" fmla="*/ 274637 h 274637"/>
              <a:gd name="connsiteX4" fmla="*/ 0 w 511536"/>
              <a:gd name="connsiteY4" fmla="*/ 0 h 274637"/>
              <a:gd name="connsiteX0" fmla="*/ 57150 w 511536"/>
              <a:gd name="connsiteY0" fmla="*/ 0 h 274637"/>
              <a:gd name="connsiteX1" fmla="*/ 511536 w 511536"/>
              <a:gd name="connsiteY1" fmla="*/ 0 h 274637"/>
              <a:gd name="connsiteX2" fmla="*/ 511536 w 511536"/>
              <a:gd name="connsiteY2" fmla="*/ 274637 h 274637"/>
              <a:gd name="connsiteX3" fmla="*/ 0 w 511536"/>
              <a:gd name="connsiteY3" fmla="*/ 274637 h 274637"/>
              <a:gd name="connsiteX4" fmla="*/ 57150 w 511536"/>
              <a:gd name="connsiteY4" fmla="*/ 0 h 274637"/>
              <a:gd name="connsiteX0" fmla="*/ 77479 w 531865"/>
              <a:gd name="connsiteY0" fmla="*/ 0 h 274637"/>
              <a:gd name="connsiteX1" fmla="*/ 531865 w 531865"/>
              <a:gd name="connsiteY1" fmla="*/ 0 h 274637"/>
              <a:gd name="connsiteX2" fmla="*/ 531865 w 531865"/>
              <a:gd name="connsiteY2" fmla="*/ 274637 h 274637"/>
              <a:gd name="connsiteX3" fmla="*/ 0 w 531865"/>
              <a:gd name="connsiteY3" fmla="*/ 274637 h 274637"/>
              <a:gd name="connsiteX4" fmla="*/ 77479 w 531865"/>
              <a:gd name="connsiteY4" fmla="*/ 0 h 274637"/>
              <a:gd name="connsiteX0" fmla="*/ 80867 w 535253"/>
              <a:gd name="connsiteY0" fmla="*/ 0 h 274637"/>
              <a:gd name="connsiteX1" fmla="*/ 535253 w 535253"/>
              <a:gd name="connsiteY1" fmla="*/ 0 h 274637"/>
              <a:gd name="connsiteX2" fmla="*/ 535253 w 535253"/>
              <a:gd name="connsiteY2" fmla="*/ 274637 h 274637"/>
              <a:gd name="connsiteX3" fmla="*/ 0 w 535253"/>
              <a:gd name="connsiteY3" fmla="*/ 274637 h 274637"/>
              <a:gd name="connsiteX4" fmla="*/ 80867 w 535253"/>
              <a:gd name="connsiteY4" fmla="*/ 0 h 274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253" h="274637">
                <a:moveTo>
                  <a:pt x="80867" y="0"/>
                </a:moveTo>
                <a:lnTo>
                  <a:pt x="535253" y="0"/>
                </a:lnTo>
                <a:lnTo>
                  <a:pt x="535253" y="274637"/>
                </a:lnTo>
                <a:lnTo>
                  <a:pt x="0" y="274637"/>
                </a:lnTo>
                <a:lnTo>
                  <a:pt x="80867" y="0"/>
                </a:lnTo>
                <a:close/>
              </a:path>
            </a:pathLst>
          </a:custGeom>
          <a:solidFill>
            <a:schemeClr val="accent6"/>
          </a:solidFill>
        </p:spPr>
        <p:txBody>
          <a:bodyPr vert="horz" lIns="36000" tIns="0" rIns="0" bIns="0" rtlCol="0" anchor="ctr"/>
          <a:lstStyle>
            <a:lvl1pPr algn="ctr">
              <a:defRPr sz="1422">
                <a:solidFill>
                  <a:schemeClr val="tx1"/>
                </a:solidFill>
              </a:defRPr>
            </a:lvl1pPr>
          </a:lstStyle>
          <a:p>
            <a:fld id="{3B508270-B0C7-4677-926F-67C248E75D2A}" type="slidenum">
              <a:rPr lang="en-GB" smtClean="0"/>
              <a:pPr/>
              <a:t>‹#›</a:t>
            </a:fld>
            <a:endParaRPr lang="en-GB"/>
          </a:p>
        </p:txBody>
      </p:sp>
    </p:spTree>
    <p:extLst>
      <p:ext uri="{BB962C8B-B14F-4D97-AF65-F5344CB8AC3E}">
        <p14:creationId xmlns:p14="http://schemas.microsoft.com/office/powerpoint/2010/main" val="3005093319"/>
      </p:ext>
    </p:extLst>
  </p:cSld>
  <p:clrMap bg1="lt1" tx1="dk1" bg2="lt2" tx2="dk2" accent1="accent1" accent2="accent2" accent3="accent3" accent4="accent4" accent5="accent5" accent6="accent6" hlink="hlink" folHlink="folHlink"/>
  <p:sldLayoutIdLst>
    <p:sldLayoutId id="2147483682" r:id="rId1"/>
    <p:sldLayoutId id="2147483664" r:id="rId2"/>
    <p:sldLayoutId id="2147483665" r:id="rId3"/>
    <p:sldLayoutId id="2147483683" r:id="rId4"/>
    <p:sldLayoutId id="2147483674" r:id="rId5"/>
    <p:sldLayoutId id="2147483666" r:id="rId6"/>
    <p:sldLayoutId id="2147483671" r:id="rId7"/>
    <p:sldLayoutId id="2147483679" r:id="rId8"/>
    <p:sldLayoutId id="2147483677" r:id="rId9"/>
    <p:sldLayoutId id="2147483667" r:id="rId10"/>
    <p:sldLayoutId id="2147483668" r:id="rId11"/>
    <p:sldLayoutId id="2147483675" r:id="rId12"/>
    <p:sldLayoutId id="2147483669" r:id="rId13"/>
    <p:sldLayoutId id="2147483670" r:id="rId14"/>
    <p:sldLayoutId id="2147483676" r:id="rId15"/>
    <p:sldLayoutId id="2147483672" r:id="rId16"/>
    <p:sldLayoutId id="2147483673" r:id="rId17"/>
    <p:sldLayoutId id="2147483678" r:id="rId18"/>
  </p:sldLayoutIdLst>
  <p:hf hdr="0" dt="0"/>
  <p:txStyles>
    <p:titleStyle>
      <a:lvl1pPr algn="l" defTabSz="1625620" rtl="0" eaLnBrk="1" latinLnBrk="0" hangingPunct="1">
        <a:spcBef>
          <a:spcPct val="0"/>
        </a:spcBef>
        <a:buNone/>
        <a:defRPr sz="3911" b="0" i="0" kern="1200" cap="all" spc="178" baseline="0">
          <a:solidFill>
            <a:schemeClr val="accent2"/>
          </a:solidFill>
          <a:latin typeface="+mj-lt"/>
          <a:ea typeface="+mj-ea"/>
          <a:cs typeface="+mj-cs"/>
        </a:defRPr>
      </a:lvl1pPr>
    </p:titleStyle>
    <p:bodyStyle>
      <a:lvl1pPr marL="0" indent="0" algn="l" defTabSz="1625620" rtl="0" eaLnBrk="1" latinLnBrk="0" hangingPunct="1">
        <a:lnSpc>
          <a:spcPct val="120000"/>
        </a:lnSpc>
        <a:spcBef>
          <a:spcPts val="0"/>
        </a:spcBef>
        <a:buClr>
          <a:schemeClr val="accent1"/>
        </a:buClr>
        <a:buSzPct val="100000"/>
        <a:buFontTx/>
        <a:buNone/>
        <a:defRPr sz="2489" kern="1200" spc="178">
          <a:solidFill>
            <a:schemeClr val="accent2"/>
          </a:solidFill>
          <a:latin typeface="+mn-lt"/>
          <a:ea typeface="+mn-ea"/>
          <a:cs typeface="+mn-cs"/>
        </a:defRPr>
      </a:lvl1pPr>
      <a:lvl2pPr marL="643475" indent="0" algn="l" defTabSz="1625620" rtl="0" eaLnBrk="1" latinLnBrk="0" hangingPunct="1">
        <a:lnSpc>
          <a:spcPct val="120000"/>
        </a:lnSpc>
        <a:spcBef>
          <a:spcPts val="0"/>
        </a:spcBef>
        <a:buClr>
          <a:schemeClr val="accent1"/>
        </a:buClr>
        <a:buSzPct val="100000"/>
        <a:buFontTx/>
        <a:buNone/>
        <a:defRPr sz="2489" kern="1200" spc="178">
          <a:solidFill>
            <a:schemeClr val="accent2"/>
          </a:solidFill>
          <a:latin typeface="+mn-lt"/>
          <a:ea typeface="+mn-ea"/>
          <a:cs typeface="+mn-cs"/>
        </a:defRPr>
      </a:lvl2pPr>
      <a:lvl3pPr marL="1275660" indent="0" algn="l" defTabSz="1625620" rtl="0" eaLnBrk="1" latinLnBrk="0" hangingPunct="1">
        <a:lnSpc>
          <a:spcPct val="120000"/>
        </a:lnSpc>
        <a:spcBef>
          <a:spcPts val="0"/>
        </a:spcBef>
        <a:buClr>
          <a:schemeClr val="accent1"/>
        </a:buClr>
        <a:buSzPct val="100000"/>
        <a:buFontTx/>
        <a:buNone/>
        <a:defRPr sz="2489" kern="1200" spc="178">
          <a:solidFill>
            <a:schemeClr val="accent2"/>
          </a:solidFill>
          <a:latin typeface="+mn-lt"/>
          <a:ea typeface="+mn-ea"/>
          <a:cs typeface="+mn-cs"/>
        </a:defRPr>
      </a:lvl3pPr>
      <a:lvl4pPr marL="1919135" indent="0" algn="l" defTabSz="1625620" rtl="0" eaLnBrk="1" latinLnBrk="0" hangingPunct="1">
        <a:lnSpc>
          <a:spcPct val="120000"/>
        </a:lnSpc>
        <a:spcBef>
          <a:spcPts val="0"/>
        </a:spcBef>
        <a:buClr>
          <a:schemeClr val="accent1"/>
        </a:buClr>
        <a:buSzPct val="100000"/>
        <a:buFontTx/>
        <a:buNone/>
        <a:defRPr sz="2489" kern="1200" spc="178">
          <a:solidFill>
            <a:schemeClr val="accent2"/>
          </a:solidFill>
          <a:latin typeface="+mn-lt"/>
          <a:ea typeface="+mn-ea"/>
          <a:cs typeface="+mn-cs"/>
        </a:defRPr>
      </a:lvl4pPr>
      <a:lvl5pPr marL="2551321" indent="0" algn="l" defTabSz="1625620" rtl="0" eaLnBrk="1" latinLnBrk="0" hangingPunct="1">
        <a:lnSpc>
          <a:spcPct val="120000"/>
        </a:lnSpc>
        <a:spcBef>
          <a:spcPts val="0"/>
        </a:spcBef>
        <a:buClr>
          <a:schemeClr val="accent1"/>
        </a:buClr>
        <a:buSzPct val="100000"/>
        <a:buFontTx/>
        <a:buNone/>
        <a:defRPr sz="2489" kern="1200" spc="178">
          <a:solidFill>
            <a:schemeClr val="accent2"/>
          </a:solidFill>
          <a:latin typeface="+mn-lt"/>
          <a:ea typeface="+mn-ea"/>
          <a:cs typeface="+mn-cs"/>
        </a:defRPr>
      </a:lvl5pPr>
      <a:lvl6pPr marL="447045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6pPr>
      <a:lvl7pPr marL="528326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7pPr>
      <a:lvl8pPr marL="609607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8pPr>
      <a:lvl9pPr marL="690888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9pPr>
    </p:bodyStyle>
    <p:otherStyle>
      <a:defPPr>
        <a:defRPr lang="de-DE"/>
      </a:defPPr>
      <a:lvl1pPr marL="0" algn="l" defTabSz="1625620" rtl="0" eaLnBrk="1" latinLnBrk="0" hangingPunct="1">
        <a:defRPr sz="3200" kern="1200">
          <a:solidFill>
            <a:schemeClr val="tx1"/>
          </a:solidFill>
          <a:latin typeface="+mn-lt"/>
          <a:ea typeface="+mn-ea"/>
          <a:cs typeface="+mn-cs"/>
        </a:defRPr>
      </a:lvl1pPr>
      <a:lvl2pPr marL="812810" algn="l" defTabSz="1625620" rtl="0" eaLnBrk="1" latinLnBrk="0" hangingPunct="1">
        <a:defRPr sz="3200" kern="1200">
          <a:solidFill>
            <a:schemeClr val="tx1"/>
          </a:solidFill>
          <a:latin typeface="+mn-lt"/>
          <a:ea typeface="+mn-ea"/>
          <a:cs typeface="+mn-cs"/>
        </a:defRPr>
      </a:lvl2pPr>
      <a:lvl3pPr marL="1625620" algn="l" defTabSz="1625620" rtl="0" eaLnBrk="1" latinLnBrk="0" hangingPunct="1">
        <a:defRPr sz="3200" kern="1200">
          <a:solidFill>
            <a:schemeClr val="tx1"/>
          </a:solidFill>
          <a:latin typeface="+mn-lt"/>
          <a:ea typeface="+mn-ea"/>
          <a:cs typeface="+mn-cs"/>
        </a:defRPr>
      </a:lvl3pPr>
      <a:lvl4pPr marL="2438430" algn="l" defTabSz="1625620" rtl="0" eaLnBrk="1" latinLnBrk="0" hangingPunct="1">
        <a:defRPr sz="3200" kern="1200">
          <a:solidFill>
            <a:schemeClr val="tx1"/>
          </a:solidFill>
          <a:latin typeface="+mn-lt"/>
          <a:ea typeface="+mn-ea"/>
          <a:cs typeface="+mn-cs"/>
        </a:defRPr>
      </a:lvl4pPr>
      <a:lvl5pPr marL="3251241" algn="l" defTabSz="1625620" rtl="0" eaLnBrk="1" latinLnBrk="0" hangingPunct="1">
        <a:defRPr sz="3200" kern="1200">
          <a:solidFill>
            <a:schemeClr val="tx1"/>
          </a:solidFill>
          <a:latin typeface="+mn-lt"/>
          <a:ea typeface="+mn-ea"/>
          <a:cs typeface="+mn-cs"/>
        </a:defRPr>
      </a:lvl5pPr>
      <a:lvl6pPr marL="4064051" algn="l" defTabSz="1625620" rtl="0" eaLnBrk="1" latinLnBrk="0" hangingPunct="1">
        <a:defRPr sz="3200" kern="1200">
          <a:solidFill>
            <a:schemeClr val="tx1"/>
          </a:solidFill>
          <a:latin typeface="+mn-lt"/>
          <a:ea typeface="+mn-ea"/>
          <a:cs typeface="+mn-cs"/>
        </a:defRPr>
      </a:lvl6pPr>
      <a:lvl7pPr marL="4876861" algn="l" defTabSz="1625620" rtl="0" eaLnBrk="1" latinLnBrk="0" hangingPunct="1">
        <a:defRPr sz="3200" kern="1200">
          <a:solidFill>
            <a:schemeClr val="tx1"/>
          </a:solidFill>
          <a:latin typeface="+mn-lt"/>
          <a:ea typeface="+mn-ea"/>
          <a:cs typeface="+mn-cs"/>
        </a:defRPr>
      </a:lvl7pPr>
      <a:lvl8pPr marL="5689671" algn="l" defTabSz="1625620" rtl="0" eaLnBrk="1" latinLnBrk="0" hangingPunct="1">
        <a:defRPr sz="3200" kern="1200">
          <a:solidFill>
            <a:schemeClr val="tx1"/>
          </a:solidFill>
          <a:latin typeface="+mn-lt"/>
          <a:ea typeface="+mn-ea"/>
          <a:cs typeface="+mn-cs"/>
        </a:defRPr>
      </a:lvl8pPr>
      <a:lvl9pPr marL="6502481" algn="l" defTabSz="1625620" rtl="0" eaLnBrk="1" latinLnBrk="0" hangingPunct="1">
        <a:defRPr sz="32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1024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0" y="4149301"/>
            <a:ext cx="8708570" cy="1166410"/>
          </a:xfrm>
        </p:spPr>
        <p:txBody>
          <a:bodyPr/>
          <a:lstStyle/>
          <a:p>
            <a:r>
              <a:rPr lang="en-GB" sz="3200" dirty="0">
                <a:solidFill>
                  <a:schemeClr val="accent1"/>
                </a:solidFill>
              </a:rPr>
              <a:t>JR QR ANALYST ROLE</a:t>
            </a:r>
            <a:br>
              <a:rPr lang="en-GB" dirty="0">
                <a:solidFill>
                  <a:schemeClr val="accent1"/>
                </a:solidFill>
              </a:rPr>
            </a:br>
            <a:r>
              <a:rPr lang="en-GB" dirty="0">
                <a:solidFill>
                  <a:srgbClr val="22122D"/>
                </a:solidFill>
              </a:rPr>
              <a:t>ONLINE ASSESSMENT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478" y="3352800"/>
            <a:ext cx="1943100" cy="2438400"/>
          </a:xfrm>
          <a:prstGeom prst="rect">
            <a:avLst/>
          </a:prstGeom>
        </p:spPr>
      </p:pic>
      <p:pic>
        <p:nvPicPr>
          <p:cNvPr id="14" name="Picture Placeholder 13" descr="Logo, icon&#10;&#10;Description automatically generated">
            <a:extLst>
              <a:ext uri="{FF2B5EF4-FFF2-40B4-BE49-F238E27FC236}">
                <a16:creationId xmlns:a16="http://schemas.microsoft.com/office/drawing/2014/main" id="{C5C2C637-26C0-03D4-0356-4F474007E0C1}"/>
              </a:ext>
            </a:extLst>
          </p:cNvPr>
          <p:cNvPicPr>
            <a:picLocks noGrp="1" noChangeAspect="1"/>
          </p:cNvPicPr>
          <p:nvPr>
            <p:ph type="pic" sz="quarter" idx="16"/>
          </p:nvPr>
        </p:nvPicPr>
        <p:blipFill>
          <a:blip r:embed="rId3" cstate="hqprint">
            <a:extLst>
              <a:ext uri="{28A0092B-C50C-407E-A947-70E740481C1C}">
                <a14:useLocalDpi xmlns:a14="http://schemas.microsoft.com/office/drawing/2010/main" val="0"/>
              </a:ext>
            </a:extLst>
          </a:blip>
          <a:srcRect t="321" b="321"/>
          <a:stretch>
            <a:fillRect/>
          </a:stretch>
        </p:blipFill>
        <p:spPr/>
      </p:pic>
    </p:spTree>
    <p:extLst>
      <p:ext uri="{BB962C8B-B14F-4D97-AF65-F5344CB8AC3E}">
        <p14:creationId xmlns:p14="http://schemas.microsoft.com/office/powerpoint/2010/main" val="168825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25116" y="1661136"/>
            <a:ext cx="8897827" cy="645094"/>
          </a:xfrm>
        </p:spPr>
        <p:txBody>
          <a:bodyPr anchor="ctr"/>
          <a:lstStyle/>
          <a:p>
            <a:pPr marL="0" marR="0" indent="0">
              <a:spcBef>
                <a:spcPts val="0"/>
              </a:spcBef>
              <a:spcAft>
                <a:spcPts val="0"/>
              </a:spcAft>
              <a:buNone/>
            </a:pPr>
            <a:r>
              <a:rPr lang="en-US" sz="3200" b="1" dirty="0">
                <a:effectLst/>
                <a:latin typeface="Calibri" panose="020F0502020204030204" pitchFamily="34" charset="0"/>
                <a:ea typeface="Calibri" panose="020F0502020204030204" pitchFamily="34" charset="0"/>
              </a:rPr>
              <a:t>JUNIOR QR ROLE</a:t>
            </a:r>
          </a:p>
        </p:txBody>
      </p:sp>
      <p:sp>
        <p:nvSpPr>
          <p:cNvPr id="3" name="Slide Number Placeholder 2"/>
          <p:cNvSpPr>
            <a:spLocks noGrp="1"/>
          </p:cNvSpPr>
          <p:nvPr>
            <p:ph type="sldNum" sz="quarter" idx="11"/>
          </p:nvPr>
        </p:nvSpPr>
        <p:spPr/>
        <p:txBody>
          <a:bodyPr/>
          <a:lstStyle/>
          <a:p>
            <a:fld id="{3B508270-B0C7-4677-926F-67C248E75D2A}" type="slidenum">
              <a:rPr lang="en-GB" smtClean="0"/>
              <a:pPr/>
              <a:t>2</a:t>
            </a:fld>
            <a:endParaRPr lang="en-GB" dirty="0"/>
          </a:p>
        </p:txBody>
      </p:sp>
      <p:sp>
        <p:nvSpPr>
          <p:cNvPr id="4" name="Footer Placeholder 3"/>
          <p:cNvSpPr>
            <a:spLocks noGrp="1"/>
          </p:cNvSpPr>
          <p:nvPr>
            <p:ph type="ftr" sz="quarter" idx="10"/>
          </p:nvPr>
        </p:nvSpPr>
        <p:spPr/>
        <p:txBody>
          <a:bodyPr/>
          <a:lstStyle/>
          <a:p>
            <a:r>
              <a:rPr lang="en-US" dirty="0">
                <a:solidFill>
                  <a:schemeClr val="accent1"/>
                </a:solidFill>
                <a:latin typeface="Druk Wide Bold" pitchFamily="2" charset="0"/>
                <a:sym typeface="Tipico Regular"/>
              </a:rPr>
              <a:t>OVERVIEW</a:t>
            </a:r>
            <a:endParaRPr lang="en-GB" dirty="0">
              <a:solidFill>
                <a:schemeClr val="accent2"/>
              </a:solidFill>
            </a:endParaRPr>
          </a:p>
        </p:txBody>
      </p:sp>
      <p:sp>
        <p:nvSpPr>
          <p:cNvPr id="26" name="Text Placeholder 1">
            <a:extLst>
              <a:ext uri="{FF2B5EF4-FFF2-40B4-BE49-F238E27FC236}">
                <a16:creationId xmlns:a16="http://schemas.microsoft.com/office/drawing/2014/main" id="{2F6BBC10-1EEB-F5E4-3B10-A25B5349D4FE}"/>
              </a:ext>
            </a:extLst>
          </p:cNvPr>
          <p:cNvSpPr txBox="1">
            <a:spLocks/>
          </p:cNvSpPr>
          <p:nvPr/>
        </p:nvSpPr>
        <p:spPr>
          <a:xfrm>
            <a:off x="512736" y="2813456"/>
            <a:ext cx="14997340" cy="645094"/>
          </a:xfrm>
          <a:prstGeom prst="rect">
            <a:avLst/>
          </a:prstGeom>
        </p:spPr>
        <p:txBody>
          <a:bodyPr vert="horz" lIns="0" tIns="0" rIns="0" bIns="0" rtlCol="0" anchor="t" anchorCtr="0">
            <a:noAutofit/>
          </a:bodyPr>
          <a:lstStyle>
            <a:lvl1pPr marL="508006"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700" kern="1200" spc="178">
                <a:solidFill>
                  <a:schemeClr val="accent2"/>
                </a:solidFill>
                <a:latin typeface="+mn-lt"/>
                <a:ea typeface="+mn-ea"/>
                <a:cs typeface="+mn-cs"/>
              </a:defRPr>
            </a:lvl1pPr>
            <a:lvl2pPr marL="115148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2pPr>
            <a:lvl3pPr marL="178366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3pPr>
            <a:lvl4pPr marL="242714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4pPr>
            <a:lvl5pPr marL="305932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5pPr>
            <a:lvl6pPr marL="447045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6pPr>
            <a:lvl7pPr marL="528326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7pPr>
            <a:lvl8pPr marL="609607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8pPr>
            <a:lvl9pPr marL="690888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Calibri" panose="020F0502020204030204" pitchFamily="34" charset="0"/>
              </a:rPr>
              <a:t>Prior to your next interview, we would like to test some of your skills that will be relevant to the Junior QR role. </a:t>
            </a:r>
          </a:p>
          <a:p>
            <a:pPr marL="0" marR="0" indent="0">
              <a:lnSpc>
                <a:spcPct val="107000"/>
              </a:lnSpc>
              <a:spcBef>
                <a:spcPts val="0"/>
              </a:spcBef>
              <a:spcAft>
                <a:spcPts val="800"/>
              </a:spcAft>
              <a:buNone/>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Calibri" panose="020F0502020204030204" pitchFamily="34" charset="0"/>
              </a:rPr>
              <a:t>Please explain or show us your work and how you arrived at your answers. Your process and how you approach these questions to arrive at your conclusions will give us a </a:t>
            </a:r>
            <a:r>
              <a:rPr lang="en-US" sz="3200" b="1" dirty="0">
                <a:effectLst/>
                <a:latin typeface="Calibri" panose="020F0502020204030204" pitchFamily="34" charset="0"/>
                <a:ea typeface="Calibri" panose="020F0502020204030204" pitchFamily="34" charset="0"/>
                <a:cs typeface="Calibri" panose="020F0502020204030204" pitchFamily="34" charset="0"/>
              </a:rPr>
              <a:t>greater understanding</a:t>
            </a:r>
            <a:r>
              <a:rPr lang="en-US" sz="3200" dirty="0">
                <a:effectLst/>
                <a:latin typeface="Calibri" panose="020F0502020204030204" pitchFamily="34" charset="0"/>
                <a:ea typeface="Calibri" panose="020F0502020204030204" pitchFamily="34" charset="0"/>
                <a:cs typeface="Calibri" panose="020F0502020204030204" pitchFamily="34" charset="0"/>
              </a:rPr>
              <a:t> of your skills than any particular answer or price.</a:t>
            </a:r>
          </a:p>
        </p:txBody>
      </p:sp>
      <p:pic>
        <p:nvPicPr>
          <p:cNvPr id="7" name="Graphic 6" descr="Brain in head outline">
            <a:extLst>
              <a:ext uri="{FF2B5EF4-FFF2-40B4-BE49-F238E27FC236}">
                <a16:creationId xmlns:a16="http://schemas.microsoft.com/office/drawing/2014/main" id="{238990BD-6D8A-2615-58A0-AECA260AB7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736" y="1526483"/>
            <a:ext cx="914400" cy="914400"/>
          </a:xfrm>
          <a:prstGeom prst="rect">
            <a:avLst/>
          </a:prstGeom>
        </p:spPr>
      </p:pic>
      <p:pic>
        <p:nvPicPr>
          <p:cNvPr id="10" name="Picture 9">
            <a:extLst>
              <a:ext uri="{FF2B5EF4-FFF2-40B4-BE49-F238E27FC236}">
                <a16:creationId xmlns:a16="http://schemas.microsoft.com/office/drawing/2014/main" id="{E1836C73-94D9-E15A-0272-91EDCDB08631}"/>
              </a:ext>
            </a:extLst>
          </p:cNvPr>
          <p:cNvPicPr>
            <a:picLocks noChangeAspect="1"/>
          </p:cNvPicPr>
          <p:nvPr/>
        </p:nvPicPr>
        <p:blipFill>
          <a:blip r:embed="rId4"/>
          <a:stretch>
            <a:fillRect/>
          </a:stretch>
        </p:blipFill>
        <p:spPr>
          <a:xfrm>
            <a:off x="334800" y="8550105"/>
            <a:ext cx="362001" cy="323895"/>
          </a:xfrm>
          <a:prstGeom prst="rect">
            <a:avLst/>
          </a:prstGeom>
        </p:spPr>
      </p:pic>
    </p:spTree>
    <p:extLst>
      <p:ext uri="{BB962C8B-B14F-4D97-AF65-F5344CB8AC3E}">
        <p14:creationId xmlns:p14="http://schemas.microsoft.com/office/powerpoint/2010/main" val="118592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25116" y="1661136"/>
            <a:ext cx="8897827" cy="645094"/>
          </a:xfrm>
        </p:spPr>
        <p:txBody>
          <a:bodyPr anchor="ctr"/>
          <a:lstStyle/>
          <a:p>
            <a:pPr marL="0" marR="0" indent="0">
              <a:spcBef>
                <a:spcPts val="0"/>
              </a:spcBef>
              <a:spcAft>
                <a:spcPts val="0"/>
              </a:spcAft>
              <a:buNone/>
            </a:pPr>
            <a:r>
              <a:rPr lang="en-US" sz="3200" b="1" dirty="0">
                <a:effectLst/>
                <a:latin typeface="Calibri" panose="020F0502020204030204" pitchFamily="34" charset="0"/>
                <a:ea typeface="Calibri" panose="020F0502020204030204" pitchFamily="34" charset="0"/>
              </a:rPr>
              <a:t>JUNIOR QR ROLE</a:t>
            </a:r>
          </a:p>
        </p:txBody>
      </p:sp>
      <p:sp>
        <p:nvSpPr>
          <p:cNvPr id="3" name="Slide Number Placeholder 2"/>
          <p:cNvSpPr>
            <a:spLocks noGrp="1"/>
          </p:cNvSpPr>
          <p:nvPr>
            <p:ph type="sldNum" sz="quarter" idx="11"/>
          </p:nvPr>
        </p:nvSpPr>
        <p:spPr/>
        <p:txBody>
          <a:bodyPr/>
          <a:lstStyle/>
          <a:p>
            <a:fld id="{3B508270-B0C7-4677-926F-67C248E75D2A}" type="slidenum">
              <a:rPr lang="en-GB" smtClean="0"/>
              <a:pPr/>
              <a:t>3</a:t>
            </a:fld>
            <a:endParaRPr lang="en-GB" dirty="0"/>
          </a:p>
        </p:txBody>
      </p:sp>
      <p:sp>
        <p:nvSpPr>
          <p:cNvPr id="4" name="Footer Placeholder 3"/>
          <p:cNvSpPr>
            <a:spLocks noGrp="1"/>
          </p:cNvSpPr>
          <p:nvPr>
            <p:ph type="ftr" sz="quarter" idx="10"/>
          </p:nvPr>
        </p:nvSpPr>
        <p:spPr/>
        <p:txBody>
          <a:bodyPr/>
          <a:lstStyle/>
          <a:p>
            <a:r>
              <a:rPr lang="en-US" dirty="0">
                <a:solidFill>
                  <a:schemeClr val="accent1"/>
                </a:solidFill>
                <a:latin typeface="Druk Wide Bold" pitchFamily="2" charset="0"/>
                <a:sym typeface="Tipico Regular"/>
              </a:rPr>
              <a:t>QUESTION 1</a:t>
            </a:r>
            <a:endParaRPr lang="en-GB" dirty="0">
              <a:solidFill>
                <a:schemeClr val="accent2"/>
              </a:solidFill>
            </a:endParaRPr>
          </a:p>
        </p:txBody>
      </p:sp>
      <p:sp>
        <p:nvSpPr>
          <p:cNvPr id="26" name="Text Placeholder 1">
            <a:extLst>
              <a:ext uri="{FF2B5EF4-FFF2-40B4-BE49-F238E27FC236}">
                <a16:creationId xmlns:a16="http://schemas.microsoft.com/office/drawing/2014/main" id="{2F6BBC10-1EEB-F5E4-3B10-A25B5349D4FE}"/>
              </a:ext>
            </a:extLst>
          </p:cNvPr>
          <p:cNvSpPr txBox="1">
            <a:spLocks/>
          </p:cNvSpPr>
          <p:nvPr/>
        </p:nvSpPr>
        <p:spPr>
          <a:xfrm>
            <a:off x="512736" y="2813456"/>
            <a:ext cx="14997340" cy="645094"/>
          </a:xfrm>
          <a:prstGeom prst="rect">
            <a:avLst/>
          </a:prstGeom>
        </p:spPr>
        <p:txBody>
          <a:bodyPr vert="horz" lIns="0" tIns="0" rIns="0" bIns="0" rtlCol="0" anchor="t" anchorCtr="0">
            <a:noAutofit/>
          </a:bodyPr>
          <a:lstStyle>
            <a:lvl1pPr marL="508006"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700" kern="1200" spc="178">
                <a:solidFill>
                  <a:schemeClr val="accent2"/>
                </a:solidFill>
                <a:latin typeface="+mn-lt"/>
                <a:ea typeface="+mn-ea"/>
                <a:cs typeface="+mn-cs"/>
              </a:defRPr>
            </a:lvl1pPr>
            <a:lvl2pPr marL="115148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2pPr>
            <a:lvl3pPr marL="178366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3pPr>
            <a:lvl4pPr marL="242714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4pPr>
            <a:lvl5pPr marL="305932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5pPr>
            <a:lvl6pPr marL="447045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6pPr>
            <a:lvl7pPr marL="528326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7pPr>
            <a:lvl8pPr marL="609607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8pPr>
            <a:lvl9pPr marL="690888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Calibri" panose="020F0502020204030204" pitchFamily="34" charset="0"/>
              </a:rPr>
              <a:t>Please answer the following question:</a:t>
            </a:r>
          </a:p>
          <a:p>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Looking at the table: </a:t>
            </a:r>
          </a:p>
          <a:p>
            <a:pPr marL="514350" indent="-514350">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What is being displayed for this Ice Hockey match? </a:t>
            </a:r>
          </a:p>
          <a:p>
            <a:pPr marL="514350" indent="-514350">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Which markets would you be able to compile? </a:t>
            </a:r>
            <a:endParaRPr lang="en-US" sz="3200" i="1" dirty="0">
              <a:latin typeface="Calibri" panose="020F0502020204030204" pitchFamily="34" charset="0"/>
              <a:ea typeface="Times New Roman" panose="02020603050405020304" pitchFamily="18" charset="0"/>
              <a:cs typeface="Calibri" panose="020F0502020204030204" pitchFamily="34" charset="0"/>
            </a:endParaRPr>
          </a:p>
          <a:p>
            <a:pPr marL="514350" indent="-514350">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Price those markets</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Brain in head outline">
            <a:extLst>
              <a:ext uri="{FF2B5EF4-FFF2-40B4-BE49-F238E27FC236}">
                <a16:creationId xmlns:a16="http://schemas.microsoft.com/office/drawing/2014/main" id="{238990BD-6D8A-2615-58A0-AECA260AB7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736" y="1526483"/>
            <a:ext cx="914400" cy="914400"/>
          </a:xfrm>
          <a:prstGeom prst="rect">
            <a:avLst/>
          </a:prstGeom>
        </p:spPr>
      </p:pic>
      <p:pic>
        <p:nvPicPr>
          <p:cNvPr id="10" name="Picture 9">
            <a:extLst>
              <a:ext uri="{FF2B5EF4-FFF2-40B4-BE49-F238E27FC236}">
                <a16:creationId xmlns:a16="http://schemas.microsoft.com/office/drawing/2014/main" id="{E1836C73-94D9-E15A-0272-91EDCDB08631}"/>
              </a:ext>
            </a:extLst>
          </p:cNvPr>
          <p:cNvPicPr>
            <a:picLocks noChangeAspect="1"/>
          </p:cNvPicPr>
          <p:nvPr/>
        </p:nvPicPr>
        <p:blipFill>
          <a:blip r:embed="rId4"/>
          <a:stretch>
            <a:fillRect/>
          </a:stretch>
        </p:blipFill>
        <p:spPr>
          <a:xfrm>
            <a:off x="334800" y="8550105"/>
            <a:ext cx="362001" cy="323895"/>
          </a:xfrm>
          <a:prstGeom prst="rect">
            <a:avLst/>
          </a:prstGeom>
        </p:spPr>
      </p:pic>
      <p:pic>
        <p:nvPicPr>
          <p:cNvPr id="5" name="Picture 4" descr="Table&#10;&#10;Description automatically generated">
            <a:extLst>
              <a:ext uri="{FF2B5EF4-FFF2-40B4-BE49-F238E27FC236}">
                <a16:creationId xmlns:a16="http://schemas.microsoft.com/office/drawing/2014/main" id="{B3D366A3-2187-E27C-D902-C6E284B9AF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5200" y="6229056"/>
            <a:ext cx="6844505" cy="1730715"/>
          </a:xfrm>
          <a:prstGeom prst="rect">
            <a:avLst/>
          </a:prstGeom>
          <a:noFill/>
        </p:spPr>
      </p:pic>
    </p:spTree>
    <p:extLst>
      <p:ext uri="{BB962C8B-B14F-4D97-AF65-F5344CB8AC3E}">
        <p14:creationId xmlns:p14="http://schemas.microsoft.com/office/powerpoint/2010/main" val="121419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25116" y="1661136"/>
            <a:ext cx="8897827" cy="645094"/>
          </a:xfrm>
        </p:spPr>
        <p:txBody>
          <a:bodyPr anchor="ctr"/>
          <a:lstStyle/>
          <a:p>
            <a:pPr marL="0" marR="0" indent="0">
              <a:spcBef>
                <a:spcPts val="0"/>
              </a:spcBef>
              <a:spcAft>
                <a:spcPts val="0"/>
              </a:spcAft>
              <a:buNone/>
            </a:pPr>
            <a:r>
              <a:rPr lang="en-US" sz="3200" b="1" dirty="0">
                <a:effectLst/>
                <a:latin typeface="Calibri" panose="020F0502020204030204" pitchFamily="34" charset="0"/>
                <a:ea typeface="Calibri" panose="020F0502020204030204" pitchFamily="34" charset="0"/>
              </a:rPr>
              <a:t>JUNIOR QR ROLE</a:t>
            </a:r>
          </a:p>
        </p:txBody>
      </p:sp>
      <p:sp>
        <p:nvSpPr>
          <p:cNvPr id="3" name="Slide Number Placeholder 2"/>
          <p:cNvSpPr>
            <a:spLocks noGrp="1"/>
          </p:cNvSpPr>
          <p:nvPr>
            <p:ph type="sldNum" sz="quarter" idx="11"/>
          </p:nvPr>
        </p:nvSpPr>
        <p:spPr/>
        <p:txBody>
          <a:bodyPr/>
          <a:lstStyle/>
          <a:p>
            <a:fld id="{3B508270-B0C7-4677-926F-67C248E75D2A}" type="slidenum">
              <a:rPr lang="en-GB" smtClean="0"/>
              <a:pPr/>
              <a:t>4</a:t>
            </a:fld>
            <a:endParaRPr lang="en-GB" dirty="0"/>
          </a:p>
        </p:txBody>
      </p:sp>
      <p:sp>
        <p:nvSpPr>
          <p:cNvPr id="4" name="Footer Placeholder 3"/>
          <p:cNvSpPr>
            <a:spLocks noGrp="1"/>
          </p:cNvSpPr>
          <p:nvPr>
            <p:ph type="ftr" sz="quarter" idx="10"/>
          </p:nvPr>
        </p:nvSpPr>
        <p:spPr/>
        <p:txBody>
          <a:bodyPr/>
          <a:lstStyle/>
          <a:p>
            <a:r>
              <a:rPr lang="en-US" dirty="0">
                <a:solidFill>
                  <a:schemeClr val="accent1"/>
                </a:solidFill>
                <a:latin typeface="Druk Wide Bold" pitchFamily="2" charset="0"/>
                <a:sym typeface="Tipico Regular"/>
              </a:rPr>
              <a:t>QUESTION 2</a:t>
            </a:r>
          </a:p>
        </p:txBody>
      </p:sp>
      <p:sp>
        <p:nvSpPr>
          <p:cNvPr id="26" name="Text Placeholder 1">
            <a:extLst>
              <a:ext uri="{FF2B5EF4-FFF2-40B4-BE49-F238E27FC236}">
                <a16:creationId xmlns:a16="http://schemas.microsoft.com/office/drawing/2014/main" id="{2F6BBC10-1EEB-F5E4-3B10-A25B5349D4FE}"/>
              </a:ext>
            </a:extLst>
          </p:cNvPr>
          <p:cNvSpPr txBox="1">
            <a:spLocks/>
          </p:cNvSpPr>
          <p:nvPr/>
        </p:nvSpPr>
        <p:spPr>
          <a:xfrm>
            <a:off x="512736" y="2813456"/>
            <a:ext cx="14997340" cy="645094"/>
          </a:xfrm>
          <a:prstGeom prst="rect">
            <a:avLst/>
          </a:prstGeom>
        </p:spPr>
        <p:txBody>
          <a:bodyPr vert="horz" lIns="0" tIns="0" rIns="0" bIns="0" rtlCol="0" anchor="t" anchorCtr="0">
            <a:noAutofit/>
          </a:bodyPr>
          <a:lstStyle>
            <a:lvl1pPr marL="508006"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700" kern="1200" spc="178">
                <a:solidFill>
                  <a:schemeClr val="accent2"/>
                </a:solidFill>
                <a:latin typeface="+mn-lt"/>
                <a:ea typeface="+mn-ea"/>
                <a:cs typeface="+mn-cs"/>
              </a:defRPr>
            </a:lvl1pPr>
            <a:lvl2pPr marL="115148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2pPr>
            <a:lvl3pPr marL="178366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3pPr>
            <a:lvl4pPr marL="242714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4pPr>
            <a:lvl5pPr marL="305932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5pPr>
            <a:lvl6pPr marL="447045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6pPr>
            <a:lvl7pPr marL="528326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7pPr>
            <a:lvl8pPr marL="609607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8pPr>
            <a:lvl9pPr marL="690888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9pPr>
          </a:lstStyle>
          <a:p>
            <a:pPr marL="0" marR="0" lvl="0" indent="0">
              <a:spcBef>
                <a:spcPts val="0"/>
              </a:spcBef>
              <a:spcAft>
                <a:spcPts val="0"/>
              </a:spcAft>
              <a:buNone/>
            </a:pPr>
            <a:r>
              <a:rPr lang="en-US" sz="3200" dirty="0">
                <a:effectLst/>
                <a:latin typeface="Calibri" panose="020F0502020204030204" pitchFamily="34" charset="0"/>
                <a:ea typeface="Calibri" panose="020F0502020204030204" pitchFamily="34" charset="0"/>
                <a:cs typeface="Calibri" panose="020F0502020204030204" pitchFamily="34" charset="0"/>
              </a:rPr>
              <a:t>Given the odds below, please calculate the margin or “juice” built into each odd</a:t>
            </a: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7" name="Graphic 6" descr="Brain in head outline">
            <a:extLst>
              <a:ext uri="{FF2B5EF4-FFF2-40B4-BE49-F238E27FC236}">
                <a16:creationId xmlns:a16="http://schemas.microsoft.com/office/drawing/2014/main" id="{238990BD-6D8A-2615-58A0-AECA260AB7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736" y="1526483"/>
            <a:ext cx="914400" cy="914400"/>
          </a:xfrm>
          <a:prstGeom prst="rect">
            <a:avLst/>
          </a:prstGeom>
        </p:spPr>
      </p:pic>
      <p:pic>
        <p:nvPicPr>
          <p:cNvPr id="10" name="Picture 9">
            <a:extLst>
              <a:ext uri="{FF2B5EF4-FFF2-40B4-BE49-F238E27FC236}">
                <a16:creationId xmlns:a16="http://schemas.microsoft.com/office/drawing/2014/main" id="{E1836C73-94D9-E15A-0272-91EDCDB08631}"/>
              </a:ext>
            </a:extLst>
          </p:cNvPr>
          <p:cNvPicPr>
            <a:picLocks noChangeAspect="1"/>
          </p:cNvPicPr>
          <p:nvPr/>
        </p:nvPicPr>
        <p:blipFill>
          <a:blip r:embed="rId4"/>
          <a:stretch>
            <a:fillRect/>
          </a:stretch>
        </p:blipFill>
        <p:spPr>
          <a:xfrm>
            <a:off x="334800" y="8550105"/>
            <a:ext cx="362001" cy="323895"/>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8D809F4D-A34C-5377-6F83-88919BBAA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8787" y="4102623"/>
            <a:ext cx="3720014" cy="1675426"/>
          </a:xfrm>
          <a:prstGeom prst="rect">
            <a:avLst/>
          </a:prstGeom>
        </p:spPr>
      </p:pic>
    </p:spTree>
    <p:extLst>
      <p:ext uri="{BB962C8B-B14F-4D97-AF65-F5344CB8AC3E}">
        <p14:creationId xmlns:p14="http://schemas.microsoft.com/office/powerpoint/2010/main" val="378314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25116" y="1661136"/>
            <a:ext cx="8897827" cy="645094"/>
          </a:xfrm>
        </p:spPr>
        <p:txBody>
          <a:bodyPr anchor="ctr"/>
          <a:lstStyle/>
          <a:p>
            <a:pPr marL="0" marR="0" indent="0">
              <a:spcBef>
                <a:spcPts val="0"/>
              </a:spcBef>
              <a:spcAft>
                <a:spcPts val="0"/>
              </a:spcAft>
              <a:buNone/>
            </a:pPr>
            <a:r>
              <a:rPr lang="en-US" sz="3200" b="1" dirty="0">
                <a:effectLst/>
                <a:latin typeface="Calibri" panose="020F0502020204030204" pitchFamily="34" charset="0"/>
                <a:ea typeface="Calibri" panose="020F0502020204030204" pitchFamily="34" charset="0"/>
              </a:rPr>
              <a:t>JUNIOR QR ROLE</a:t>
            </a:r>
          </a:p>
        </p:txBody>
      </p:sp>
      <p:sp>
        <p:nvSpPr>
          <p:cNvPr id="3" name="Slide Number Placeholder 2"/>
          <p:cNvSpPr>
            <a:spLocks noGrp="1"/>
          </p:cNvSpPr>
          <p:nvPr>
            <p:ph type="sldNum" sz="quarter" idx="11"/>
          </p:nvPr>
        </p:nvSpPr>
        <p:spPr/>
        <p:txBody>
          <a:bodyPr/>
          <a:lstStyle/>
          <a:p>
            <a:fld id="{3B508270-B0C7-4677-926F-67C248E75D2A}" type="slidenum">
              <a:rPr lang="en-GB" smtClean="0"/>
              <a:pPr/>
              <a:t>5</a:t>
            </a:fld>
            <a:endParaRPr lang="en-GB" dirty="0"/>
          </a:p>
        </p:txBody>
      </p:sp>
      <p:sp>
        <p:nvSpPr>
          <p:cNvPr id="4" name="Footer Placeholder 3"/>
          <p:cNvSpPr>
            <a:spLocks noGrp="1"/>
          </p:cNvSpPr>
          <p:nvPr>
            <p:ph type="ftr" sz="quarter" idx="10"/>
          </p:nvPr>
        </p:nvSpPr>
        <p:spPr/>
        <p:txBody>
          <a:bodyPr/>
          <a:lstStyle/>
          <a:p>
            <a:r>
              <a:rPr lang="en-US" dirty="0">
                <a:solidFill>
                  <a:schemeClr val="accent1"/>
                </a:solidFill>
                <a:latin typeface="Druk Wide Bold" pitchFamily="2" charset="0"/>
                <a:sym typeface="Tipico Regular"/>
              </a:rPr>
              <a:t>QUESTION 3</a:t>
            </a:r>
          </a:p>
        </p:txBody>
      </p:sp>
      <p:sp>
        <p:nvSpPr>
          <p:cNvPr id="26" name="Text Placeholder 1">
            <a:extLst>
              <a:ext uri="{FF2B5EF4-FFF2-40B4-BE49-F238E27FC236}">
                <a16:creationId xmlns:a16="http://schemas.microsoft.com/office/drawing/2014/main" id="{2F6BBC10-1EEB-F5E4-3B10-A25B5349D4FE}"/>
              </a:ext>
            </a:extLst>
          </p:cNvPr>
          <p:cNvSpPr txBox="1">
            <a:spLocks/>
          </p:cNvSpPr>
          <p:nvPr/>
        </p:nvSpPr>
        <p:spPr>
          <a:xfrm>
            <a:off x="512736" y="2813456"/>
            <a:ext cx="14997340" cy="645094"/>
          </a:xfrm>
          <a:prstGeom prst="rect">
            <a:avLst/>
          </a:prstGeom>
        </p:spPr>
        <p:txBody>
          <a:bodyPr vert="horz" lIns="0" tIns="0" rIns="0" bIns="0" rtlCol="0" anchor="t" anchorCtr="0">
            <a:noAutofit/>
          </a:bodyPr>
          <a:lstStyle>
            <a:lvl1pPr marL="508006"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700" kern="1200" spc="178">
                <a:solidFill>
                  <a:schemeClr val="accent2"/>
                </a:solidFill>
                <a:latin typeface="+mn-lt"/>
                <a:ea typeface="+mn-ea"/>
                <a:cs typeface="+mn-cs"/>
              </a:defRPr>
            </a:lvl1pPr>
            <a:lvl2pPr marL="115148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2pPr>
            <a:lvl3pPr marL="178366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3pPr>
            <a:lvl4pPr marL="242714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4pPr>
            <a:lvl5pPr marL="305932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5pPr>
            <a:lvl6pPr marL="447045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6pPr>
            <a:lvl7pPr marL="528326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7pPr>
            <a:lvl8pPr marL="609607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8pPr>
            <a:lvl9pPr marL="690888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9pPr>
          </a:lstStyle>
          <a:p>
            <a:pPr marL="0" marR="0" indent="0">
              <a:lnSpc>
                <a:spcPct val="107000"/>
              </a:lnSpc>
              <a:spcBef>
                <a:spcPts val="0"/>
              </a:spcBef>
              <a:spcAft>
                <a:spcPts val="800"/>
              </a:spcAft>
              <a:buNone/>
              <a:tabLst>
                <a:tab pos="3328670" algn="l"/>
              </a:tabLst>
            </a:pPr>
            <a:r>
              <a:rPr lang="en-US" sz="3200" dirty="0">
                <a:effectLst/>
                <a:latin typeface="Calibri" panose="020F0502020204030204" pitchFamily="34" charset="0"/>
                <a:ea typeface="Calibri" panose="020F0502020204030204" pitchFamily="34" charset="0"/>
                <a:cs typeface="Calibri" panose="020F0502020204030204" pitchFamily="34" charset="0"/>
              </a:rPr>
              <a:t>Please select at least 2 of the following questions to answer:</a:t>
            </a:r>
          </a:p>
          <a:p>
            <a:pPr marL="0" marR="0" indent="0">
              <a:lnSpc>
                <a:spcPct val="107000"/>
              </a:lnSpc>
              <a:spcBef>
                <a:spcPts val="0"/>
              </a:spcBef>
              <a:spcAft>
                <a:spcPts val="800"/>
              </a:spcAft>
              <a:buNone/>
              <a:tabLst>
                <a:tab pos="3328670" algn="l"/>
              </a:tabLs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tabLst>
                <a:tab pos="332867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Come up with 1-2 novelty markets (incl. pricing) for the upcoming NFL Season;</a:t>
            </a:r>
          </a:p>
          <a:p>
            <a:pPr marL="514350" indent="-514350">
              <a:buFont typeface="+mj-lt"/>
              <a:buAutoNum type="arabicPeriod"/>
              <a:tabLst>
                <a:tab pos="332867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In the current baseball season, there has been some speculation regarding the mixing of “live” balls and “dead” balls (live ball meaning it’s favoring the batter, dead ball meaning it’s favoring the pitcher). How much do you think this affects the pricing of main markets and what would be some of the variables you would consider exploring to prove or disprove this hypothesis?</a:t>
            </a:r>
          </a:p>
          <a:p>
            <a:pPr marL="514350" indent="-514350">
              <a:buFont typeface="+mj-lt"/>
              <a:buAutoNum type="arabicPeriod"/>
              <a:tabLst>
                <a:tab pos="332867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Determine the odds for who will have the most receiving yards by the end of the NFL season, Stefon Diggs or Tyreek Hill.</a:t>
            </a:r>
          </a:p>
          <a:p>
            <a:pPr marL="0" indent="0">
              <a:buNone/>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7" name="Graphic 6" descr="Brain in head outline">
            <a:extLst>
              <a:ext uri="{FF2B5EF4-FFF2-40B4-BE49-F238E27FC236}">
                <a16:creationId xmlns:a16="http://schemas.microsoft.com/office/drawing/2014/main" id="{238990BD-6D8A-2615-58A0-AECA260AB7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736" y="1526483"/>
            <a:ext cx="914400" cy="914400"/>
          </a:xfrm>
          <a:prstGeom prst="rect">
            <a:avLst/>
          </a:prstGeom>
        </p:spPr>
      </p:pic>
      <p:pic>
        <p:nvPicPr>
          <p:cNvPr id="10" name="Picture 9">
            <a:extLst>
              <a:ext uri="{FF2B5EF4-FFF2-40B4-BE49-F238E27FC236}">
                <a16:creationId xmlns:a16="http://schemas.microsoft.com/office/drawing/2014/main" id="{E1836C73-94D9-E15A-0272-91EDCDB08631}"/>
              </a:ext>
            </a:extLst>
          </p:cNvPr>
          <p:cNvPicPr>
            <a:picLocks noChangeAspect="1"/>
          </p:cNvPicPr>
          <p:nvPr/>
        </p:nvPicPr>
        <p:blipFill>
          <a:blip r:embed="rId4"/>
          <a:stretch>
            <a:fillRect/>
          </a:stretch>
        </p:blipFill>
        <p:spPr>
          <a:xfrm>
            <a:off x="334800" y="8550105"/>
            <a:ext cx="362001" cy="323895"/>
          </a:xfrm>
          <a:prstGeom prst="rect">
            <a:avLst/>
          </a:prstGeom>
        </p:spPr>
      </p:pic>
    </p:spTree>
    <p:extLst>
      <p:ext uri="{BB962C8B-B14F-4D97-AF65-F5344CB8AC3E}">
        <p14:creationId xmlns:p14="http://schemas.microsoft.com/office/powerpoint/2010/main" val="110385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25116" y="1661136"/>
            <a:ext cx="8897827" cy="645094"/>
          </a:xfrm>
        </p:spPr>
        <p:txBody>
          <a:bodyPr anchor="ctr"/>
          <a:lstStyle/>
          <a:p>
            <a:pPr marL="0" marR="0" indent="0">
              <a:spcBef>
                <a:spcPts val="0"/>
              </a:spcBef>
              <a:spcAft>
                <a:spcPts val="0"/>
              </a:spcAft>
              <a:buNone/>
            </a:pPr>
            <a:r>
              <a:rPr lang="en-US" sz="3200" b="1" dirty="0">
                <a:effectLst/>
                <a:latin typeface="Calibri" panose="020F0502020204030204" pitchFamily="34" charset="0"/>
                <a:ea typeface="Calibri" panose="020F0502020204030204" pitchFamily="34" charset="0"/>
              </a:rPr>
              <a:t>JUNIOR QR ROLE</a:t>
            </a:r>
          </a:p>
        </p:txBody>
      </p:sp>
      <p:sp>
        <p:nvSpPr>
          <p:cNvPr id="3" name="Slide Number Placeholder 2"/>
          <p:cNvSpPr>
            <a:spLocks noGrp="1"/>
          </p:cNvSpPr>
          <p:nvPr>
            <p:ph type="sldNum" sz="quarter" idx="11"/>
          </p:nvPr>
        </p:nvSpPr>
        <p:spPr/>
        <p:txBody>
          <a:bodyPr/>
          <a:lstStyle/>
          <a:p>
            <a:fld id="{3B508270-B0C7-4677-926F-67C248E75D2A}" type="slidenum">
              <a:rPr lang="en-GB" smtClean="0"/>
              <a:pPr/>
              <a:t>6</a:t>
            </a:fld>
            <a:endParaRPr lang="en-GB" dirty="0"/>
          </a:p>
        </p:txBody>
      </p:sp>
      <p:sp>
        <p:nvSpPr>
          <p:cNvPr id="4" name="Footer Placeholder 3"/>
          <p:cNvSpPr>
            <a:spLocks noGrp="1"/>
          </p:cNvSpPr>
          <p:nvPr>
            <p:ph type="ftr" sz="quarter" idx="10"/>
          </p:nvPr>
        </p:nvSpPr>
        <p:spPr/>
        <p:txBody>
          <a:bodyPr/>
          <a:lstStyle/>
          <a:p>
            <a:r>
              <a:rPr lang="en-US" dirty="0">
                <a:solidFill>
                  <a:schemeClr val="accent1"/>
                </a:solidFill>
                <a:latin typeface="Druk Wide Bold" pitchFamily="2" charset="0"/>
                <a:sym typeface="Tipico Regular"/>
              </a:rPr>
              <a:t>QUESTION 4</a:t>
            </a:r>
          </a:p>
        </p:txBody>
      </p:sp>
      <p:sp>
        <p:nvSpPr>
          <p:cNvPr id="26" name="Text Placeholder 1">
            <a:extLst>
              <a:ext uri="{FF2B5EF4-FFF2-40B4-BE49-F238E27FC236}">
                <a16:creationId xmlns:a16="http://schemas.microsoft.com/office/drawing/2014/main" id="{2F6BBC10-1EEB-F5E4-3B10-A25B5349D4FE}"/>
              </a:ext>
            </a:extLst>
          </p:cNvPr>
          <p:cNvSpPr txBox="1">
            <a:spLocks/>
          </p:cNvSpPr>
          <p:nvPr/>
        </p:nvSpPr>
        <p:spPr>
          <a:xfrm>
            <a:off x="512736" y="2813456"/>
            <a:ext cx="14997340" cy="645094"/>
          </a:xfrm>
          <a:prstGeom prst="rect">
            <a:avLst/>
          </a:prstGeom>
        </p:spPr>
        <p:txBody>
          <a:bodyPr vert="horz" lIns="0" tIns="0" rIns="0" bIns="0" rtlCol="0" anchor="t" anchorCtr="0">
            <a:noAutofit/>
          </a:bodyPr>
          <a:lstStyle>
            <a:lvl1pPr marL="508006"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700" kern="1200" spc="178">
                <a:solidFill>
                  <a:schemeClr val="accent2"/>
                </a:solidFill>
                <a:latin typeface="+mn-lt"/>
                <a:ea typeface="+mn-ea"/>
                <a:cs typeface="+mn-cs"/>
              </a:defRPr>
            </a:lvl1pPr>
            <a:lvl2pPr marL="115148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2pPr>
            <a:lvl3pPr marL="178366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3pPr>
            <a:lvl4pPr marL="2427141"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4pPr>
            <a:lvl5pPr marL="3059327" indent="-508006" algn="l" defTabSz="1625620" rtl="0" eaLnBrk="1" latinLnBrk="0" hangingPunct="1">
              <a:lnSpc>
                <a:spcPct val="120000"/>
              </a:lnSpc>
              <a:spcBef>
                <a:spcPts val="0"/>
              </a:spcBef>
              <a:buClr>
                <a:schemeClr val="accent1"/>
              </a:buClr>
              <a:buSzPct val="100000"/>
              <a:buFont typeface="Arial" panose="020B0604020202020204" pitchFamily="34" charset="0"/>
              <a:buChar char="•"/>
              <a:defRPr sz="2489" kern="1200" spc="178">
                <a:solidFill>
                  <a:schemeClr val="accent2"/>
                </a:solidFill>
                <a:latin typeface="+mn-lt"/>
                <a:ea typeface="+mn-ea"/>
                <a:cs typeface="+mn-cs"/>
              </a:defRPr>
            </a:lvl5pPr>
            <a:lvl6pPr marL="447045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6pPr>
            <a:lvl7pPr marL="528326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7pPr>
            <a:lvl8pPr marL="609607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8pPr>
            <a:lvl9pPr marL="6908886" indent="-406405" algn="l" defTabSz="1625620" rtl="0" eaLnBrk="1" latinLnBrk="0" hangingPunct="1">
              <a:spcBef>
                <a:spcPct val="20000"/>
              </a:spcBef>
              <a:buFont typeface="Arial" pitchFamily="34" charset="0"/>
              <a:buChar char="•"/>
              <a:defRPr sz="3556" kern="1200">
                <a:solidFill>
                  <a:schemeClr val="tx1"/>
                </a:solidFill>
                <a:latin typeface="+mn-lt"/>
                <a:ea typeface="+mn-ea"/>
                <a:cs typeface="+mn-cs"/>
              </a:defRPr>
            </a:lvl9pPr>
          </a:lstStyle>
          <a:p>
            <a:pPr marL="0" marR="0" indent="0">
              <a:lnSpc>
                <a:spcPct val="107000"/>
              </a:lnSpc>
              <a:spcBef>
                <a:spcPts val="0"/>
              </a:spcBef>
              <a:spcAft>
                <a:spcPts val="800"/>
              </a:spcAft>
              <a:buNone/>
              <a:tabLst>
                <a:tab pos="332867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Attached is a .csv file with a sample dataset. Please answer the following questions using Python. Please write and submit your code in a </a:t>
            </a:r>
            <a:r>
              <a:rPr lang="en-US" sz="1800" dirty="0" err="1">
                <a:effectLst/>
                <a:latin typeface="Calibri" panose="020F0502020204030204" pitchFamily="34" charset="0"/>
                <a:ea typeface="Calibri" panose="020F0502020204030204" pitchFamily="34" charset="0"/>
                <a:cs typeface="Calibri" panose="020F0502020204030204" pitchFamily="34" charset="0"/>
              </a:rPr>
              <a:t>Jupyter</a:t>
            </a:r>
            <a:r>
              <a:rPr lang="en-US" sz="1800" dirty="0">
                <a:effectLst/>
                <a:latin typeface="Calibri" panose="020F0502020204030204" pitchFamily="34" charset="0"/>
                <a:ea typeface="Calibri" panose="020F0502020204030204" pitchFamily="34" charset="0"/>
                <a:cs typeface="Calibri" panose="020F0502020204030204" pitchFamily="34" charset="0"/>
              </a:rPr>
              <a:t> notebook file. Please include the output for each question in the </a:t>
            </a:r>
            <a:r>
              <a:rPr lang="en-US" sz="1800" dirty="0" err="1">
                <a:effectLst/>
                <a:latin typeface="Calibri" panose="020F0502020204030204" pitchFamily="34" charset="0"/>
                <a:ea typeface="Calibri" panose="020F0502020204030204" pitchFamily="34" charset="0"/>
                <a:cs typeface="Calibri" panose="020F0502020204030204" pitchFamily="34" charset="0"/>
              </a:rPr>
              <a:t>Jupyter</a:t>
            </a:r>
            <a:r>
              <a:rPr lang="en-US" sz="1800" dirty="0">
                <a:effectLst/>
                <a:latin typeface="Calibri" panose="020F0502020204030204" pitchFamily="34" charset="0"/>
                <a:ea typeface="Calibri" panose="020F0502020204030204" pitchFamily="34" charset="0"/>
                <a:cs typeface="Calibri" panose="020F0502020204030204" pitchFamily="34" charset="0"/>
              </a:rPr>
              <a:t> notebook file.</a:t>
            </a:r>
          </a:p>
          <a:p>
            <a:pPr marL="0" marR="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a:t>
            </a:r>
            <a:r>
              <a:rPr lang="en-US" sz="1800" dirty="0" err="1">
                <a:effectLst/>
                <a:latin typeface="Calibri" panose="020F0502020204030204" pitchFamily="34" charset="0"/>
                <a:ea typeface="Calibri" panose="020F0502020204030204" pitchFamily="34" charset="0"/>
                <a:cs typeface="Calibri" panose="020F0502020204030204" pitchFamily="34" charset="0"/>
              </a:rPr>
              <a:t>dataframe</a:t>
            </a:r>
            <a:r>
              <a:rPr lang="en-US" sz="1800" dirty="0">
                <a:effectLst/>
                <a:latin typeface="Calibri" panose="020F0502020204030204" pitchFamily="34" charset="0"/>
                <a:ea typeface="Calibri" panose="020F0502020204030204" pitchFamily="34" charset="0"/>
                <a:cs typeface="Calibri" panose="020F0502020204030204" pitchFamily="34" charset="0"/>
              </a:rPr>
              <a:t> attached has records of 1,000 objects with 3 columns:</a:t>
            </a:r>
          </a:p>
          <a:p>
            <a:pPr marL="342900" marR="0" lvl="0" indent="-342900">
              <a:buFont typeface="+mj-lt"/>
              <a:buAutoNum type="arabicPeriod"/>
            </a:pPr>
            <a:r>
              <a:rPr lang="en-US" sz="1800" b="1" u="sng" dirty="0">
                <a:effectLst/>
                <a:latin typeface="Calibri" panose="020F0502020204030204" pitchFamily="34" charset="0"/>
                <a:ea typeface="Calibri" panose="020F0502020204030204" pitchFamily="34" charset="0"/>
                <a:cs typeface="Calibri" panose="020F0502020204030204" pitchFamily="34" charset="0"/>
              </a:rPr>
              <a:t>shape</a:t>
            </a:r>
            <a:r>
              <a:rPr lang="en-US" sz="1800" dirty="0">
                <a:effectLst/>
                <a:latin typeface="Calibri" panose="020F0502020204030204" pitchFamily="34" charset="0"/>
                <a:ea typeface="Calibri" panose="020F0502020204030204" pitchFamily="34" charset="0"/>
                <a:cs typeface="Calibri" panose="020F0502020204030204" pitchFamily="34" charset="0"/>
              </a:rPr>
              <a:t> - square, triangle (equilateral) or circle</a:t>
            </a:r>
          </a:p>
          <a:p>
            <a:pPr marL="342900" marR="0" lvl="0" indent="-342900">
              <a:buFont typeface="+mj-lt"/>
              <a:buAutoNum type="arabicPeriod"/>
            </a:pPr>
            <a:r>
              <a:rPr lang="en-US" sz="1800" b="1" u="sng" dirty="0">
                <a:effectLst/>
                <a:latin typeface="Calibri" panose="020F0502020204030204" pitchFamily="34" charset="0"/>
                <a:ea typeface="Calibri" panose="020F0502020204030204" pitchFamily="34" charset="0"/>
                <a:cs typeface="Calibri" panose="020F0502020204030204" pitchFamily="34" charset="0"/>
              </a:rPr>
              <a:t>color</a:t>
            </a:r>
            <a:r>
              <a:rPr lang="en-US" sz="1800" dirty="0">
                <a:effectLst/>
                <a:latin typeface="Calibri" panose="020F0502020204030204" pitchFamily="34" charset="0"/>
                <a:ea typeface="Calibri" panose="020F0502020204030204" pitchFamily="34" charset="0"/>
                <a:cs typeface="Calibri" panose="020F0502020204030204" pitchFamily="34" charset="0"/>
              </a:rPr>
              <a:t> - blue, red, green or yellow</a:t>
            </a:r>
          </a:p>
          <a:p>
            <a:pPr marL="342900" marR="0" lvl="0" indent="-342900">
              <a:buFont typeface="+mj-lt"/>
              <a:buAutoNum type="arabicPeriod"/>
            </a:pPr>
            <a:r>
              <a:rPr lang="en-US" sz="1800" b="1" u="sng" dirty="0">
                <a:effectLst/>
                <a:latin typeface="Calibri" panose="020F0502020204030204" pitchFamily="34" charset="0"/>
                <a:ea typeface="Calibri" panose="020F0502020204030204" pitchFamily="34" charset="0"/>
                <a:cs typeface="Calibri" panose="020F0502020204030204" pitchFamily="34" charset="0"/>
              </a:rPr>
              <a:t>area</a:t>
            </a:r>
            <a:r>
              <a:rPr lang="en-US" sz="1800" dirty="0">
                <a:effectLst/>
                <a:latin typeface="Calibri" panose="020F0502020204030204" pitchFamily="34" charset="0"/>
                <a:ea typeface="Calibri" panose="020F0502020204030204" pitchFamily="34" charset="0"/>
                <a:cs typeface="Calibri" panose="020F0502020204030204" pitchFamily="34" charset="0"/>
              </a:rPr>
              <a:t> - area size in square inches</a:t>
            </a:r>
          </a:p>
          <a:p>
            <a:pPr marL="342900" marR="0" lvl="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Draw a </a:t>
            </a:r>
            <a:r>
              <a:rPr lang="en-US" sz="1800" b="1" dirty="0">
                <a:effectLst/>
                <a:latin typeface="Calibri" panose="020F0502020204030204" pitchFamily="34" charset="0"/>
                <a:ea typeface="Calibri" panose="020F0502020204030204" pitchFamily="34" charset="0"/>
                <a:cs typeface="Calibri" panose="020F0502020204030204" pitchFamily="34" charset="0"/>
              </a:rPr>
              <a:t>boxplot</a:t>
            </a:r>
            <a:r>
              <a:rPr lang="en-US" sz="1800" dirty="0">
                <a:effectLst/>
                <a:latin typeface="Calibri" panose="020F0502020204030204" pitchFamily="34" charset="0"/>
                <a:ea typeface="Calibri" panose="020F0502020204030204" pitchFamily="34" charset="0"/>
                <a:cs typeface="Calibri" panose="020F0502020204030204" pitchFamily="34" charset="0"/>
              </a:rPr>
              <a:t> showing the area size distribution for each shape.</a:t>
            </a:r>
          </a:p>
          <a:p>
            <a:pPr marL="342900" marR="0" lvl="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Calculate the </a:t>
            </a:r>
            <a:r>
              <a:rPr lang="en-US" sz="1800" b="1" dirty="0">
                <a:effectLst/>
                <a:latin typeface="Calibri" panose="020F0502020204030204" pitchFamily="34" charset="0"/>
                <a:ea typeface="Calibri" panose="020F0502020204030204" pitchFamily="34" charset="0"/>
                <a:cs typeface="Calibri" panose="020F0502020204030204" pitchFamily="34" charset="0"/>
              </a:rPr>
              <a:t>mean, max,</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b="1" dirty="0">
                <a:effectLst/>
                <a:latin typeface="Calibri" panose="020F0502020204030204" pitchFamily="34" charset="0"/>
                <a:ea typeface="Calibri" panose="020F0502020204030204" pitchFamily="34" charset="0"/>
                <a:cs typeface="Calibri" panose="020F0502020204030204" pitchFamily="34" charset="0"/>
              </a:rPr>
              <a:t>standard deviation</a:t>
            </a:r>
            <a:r>
              <a:rPr lang="en-US" sz="1800" dirty="0">
                <a:effectLst/>
                <a:latin typeface="Calibri" panose="020F0502020204030204" pitchFamily="34" charset="0"/>
                <a:ea typeface="Calibri" panose="020F0502020204030204" pitchFamily="34" charset="0"/>
                <a:cs typeface="Calibri" panose="020F0502020204030204" pitchFamily="34" charset="0"/>
              </a:rPr>
              <a:t> of the area size of each color.</a:t>
            </a:r>
          </a:p>
          <a:p>
            <a:pPr marL="342900" marR="0" lvl="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What is the </a:t>
            </a:r>
            <a:r>
              <a:rPr lang="en-US" sz="1800" b="1" dirty="0">
                <a:effectLst/>
                <a:latin typeface="Calibri" panose="020F0502020204030204" pitchFamily="34" charset="0"/>
                <a:ea typeface="Calibri" panose="020F0502020204030204" pitchFamily="34" charset="0"/>
                <a:cs typeface="Calibri" panose="020F0502020204030204" pitchFamily="34" charset="0"/>
              </a:rPr>
              <a:t>average area size</a:t>
            </a:r>
            <a:r>
              <a:rPr lang="en-US" sz="1800" dirty="0">
                <a:effectLst/>
                <a:latin typeface="Calibri" panose="020F0502020204030204" pitchFamily="34" charset="0"/>
                <a:ea typeface="Calibri" panose="020F0502020204030204" pitchFamily="34" charset="0"/>
                <a:cs typeface="Calibri" panose="020F0502020204030204" pitchFamily="34" charset="0"/>
              </a:rPr>
              <a:t> of a yellow square?</a:t>
            </a:r>
          </a:p>
          <a:p>
            <a:pPr marL="342900" marR="0" lvl="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Which shape is most likely to be green?</a:t>
            </a:r>
          </a:p>
          <a:p>
            <a:pPr marL="342900" marR="0" lvl="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Given the fact that the </a:t>
            </a:r>
            <a:r>
              <a:rPr lang="en-US" sz="1800" b="1" dirty="0">
                <a:effectLst/>
                <a:latin typeface="Calibri" panose="020F0502020204030204" pitchFamily="34" charset="0"/>
                <a:ea typeface="Calibri" panose="020F0502020204030204" pitchFamily="34" charset="0"/>
                <a:cs typeface="Calibri" panose="020F0502020204030204" pitchFamily="34" charset="0"/>
              </a:rPr>
              <a:t>object is red</a:t>
            </a:r>
            <a:r>
              <a:rPr lang="en-US" sz="1800" dirty="0">
                <a:effectLst/>
                <a:latin typeface="Calibri" panose="020F0502020204030204" pitchFamily="34" charset="0"/>
                <a:ea typeface="Calibri" panose="020F0502020204030204" pitchFamily="34" charset="0"/>
                <a:cs typeface="Calibri" panose="020F0502020204030204" pitchFamily="34" charset="0"/>
              </a:rPr>
              <a:t>, with an </a:t>
            </a:r>
            <a:r>
              <a:rPr lang="en-US" sz="1800" b="1" dirty="0">
                <a:effectLst/>
                <a:latin typeface="Calibri" panose="020F0502020204030204" pitchFamily="34" charset="0"/>
                <a:ea typeface="Calibri" panose="020F0502020204030204" pitchFamily="34" charset="0"/>
                <a:cs typeface="Calibri" panose="020F0502020204030204" pitchFamily="34" charset="0"/>
              </a:rPr>
              <a:t>area size larger than 3,000</a:t>
            </a:r>
            <a:r>
              <a:rPr lang="en-US" sz="1800" dirty="0">
                <a:effectLst/>
                <a:latin typeface="Calibri" panose="020F0502020204030204" pitchFamily="34" charset="0"/>
                <a:ea typeface="Calibri" panose="020F0502020204030204" pitchFamily="34" charset="0"/>
                <a:cs typeface="Calibri" panose="020F0502020204030204" pitchFamily="34" charset="0"/>
              </a:rPr>
              <a:t> - what are the chances the object is a </a:t>
            </a:r>
            <a:r>
              <a:rPr lang="en-US" sz="1800" i="1" u="sng" dirty="0">
                <a:effectLst/>
                <a:latin typeface="Calibri" panose="020F0502020204030204" pitchFamily="34" charset="0"/>
                <a:ea typeface="Calibri" panose="020F0502020204030204" pitchFamily="34" charset="0"/>
                <a:cs typeface="Calibri" panose="020F0502020204030204" pitchFamily="34" charset="0"/>
              </a:rPr>
              <a:t>square</a:t>
            </a:r>
            <a:r>
              <a:rPr lang="en-US" sz="1800" dirty="0">
                <a:effectLst/>
                <a:latin typeface="Calibri" panose="020F0502020204030204" pitchFamily="34" charset="0"/>
                <a:ea typeface="Calibri" panose="020F0502020204030204" pitchFamily="34" charset="0"/>
                <a:cs typeface="Calibri" panose="020F0502020204030204" pitchFamily="34" charset="0"/>
              </a:rPr>
              <a:t>? a </a:t>
            </a:r>
            <a:r>
              <a:rPr lang="en-US" sz="1800" i="1" u="sng" dirty="0">
                <a:effectLst/>
                <a:latin typeface="Calibri" panose="020F0502020204030204" pitchFamily="34" charset="0"/>
                <a:ea typeface="Calibri" panose="020F0502020204030204" pitchFamily="34" charset="0"/>
                <a:cs typeface="Calibri" panose="020F0502020204030204" pitchFamily="34" charset="0"/>
              </a:rPr>
              <a:t>triangle</a:t>
            </a:r>
            <a:r>
              <a:rPr lang="en-US" sz="1800" dirty="0">
                <a:effectLst/>
                <a:latin typeface="Calibri" panose="020F0502020204030204" pitchFamily="34" charset="0"/>
                <a:ea typeface="Calibri" panose="020F0502020204030204" pitchFamily="34" charset="0"/>
                <a:cs typeface="Calibri" panose="020F0502020204030204" pitchFamily="34" charset="0"/>
              </a:rPr>
              <a:t>? a </a:t>
            </a:r>
            <a:r>
              <a:rPr lang="en-US" sz="1800" i="1" u="sng" dirty="0">
                <a:effectLst/>
                <a:latin typeface="Calibri" panose="020F0502020204030204" pitchFamily="34" charset="0"/>
                <a:ea typeface="Calibri" panose="020F0502020204030204" pitchFamily="34" charset="0"/>
                <a:cs typeface="Calibri" panose="020F0502020204030204" pitchFamily="34" charset="0"/>
              </a:rPr>
              <a:t>circle</a:t>
            </a:r>
            <a:r>
              <a:rPr lang="en-US" sz="1800" dirty="0">
                <a:effectLst/>
                <a:latin typeface="Calibri" panose="020F0502020204030204" pitchFamily="34" charset="0"/>
                <a:ea typeface="Calibri" panose="020F0502020204030204" pitchFamily="34" charset="0"/>
                <a:cs typeface="Calibri" panose="020F0502020204030204" pitchFamily="34" charset="0"/>
              </a:rPr>
              <a:t>? (give an explanation of how we would convert those probabilities to odds)</a:t>
            </a:r>
          </a:p>
          <a:p>
            <a:pPr marL="342900" marR="0" lvl="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Create a </a:t>
            </a:r>
            <a:r>
              <a:rPr lang="en-US" sz="1800" dirty="0" err="1">
                <a:effectLst/>
                <a:latin typeface="Calibri" panose="020F0502020204030204" pitchFamily="34" charset="0"/>
                <a:ea typeface="Calibri" panose="020F0502020204030204" pitchFamily="34" charset="0"/>
                <a:cs typeface="Calibri" panose="020F0502020204030204" pitchFamily="34" charset="0"/>
              </a:rPr>
              <a:t>dataframe</a:t>
            </a:r>
            <a:r>
              <a:rPr lang="en-US" sz="1800" dirty="0">
                <a:effectLst/>
                <a:latin typeface="Calibri" panose="020F0502020204030204" pitchFamily="34" charset="0"/>
                <a:ea typeface="Calibri" panose="020F0502020204030204" pitchFamily="34" charset="0"/>
                <a:cs typeface="Calibri" panose="020F0502020204030204" pitchFamily="34" charset="0"/>
              </a:rPr>
              <a:t>, table, or list to show the following:</a:t>
            </a:r>
          </a:p>
          <a:p>
            <a:pPr marL="742950" marR="0" lvl="1" indent="-285750">
              <a:buFont typeface="+mj-lt"/>
              <a:buAutoNum type="alphaLcPeriod"/>
            </a:pPr>
            <a:r>
              <a:rPr lang="en-US" sz="1800" dirty="0">
                <a:effectLst/>
                <a:latin typeface="Calibri" panose="020F0502020204030204" pitchFamily="34" charset="0"/>
                <a:ea typeface="Calibri" panose="020F0502020204030204" pitchFamily="34" charset="0"/>
                <a:cs typeface="Calibri" panose="020F0502020204030204" pitchFamily="34" charset="0"/>
              </a:rPr>
              <a:t>The </a:t>
            </a:r>
            <a:r>
              <a:rPr lang="en-US" sz="1800" b="1" dirty="0">
                <a:effectLst/>
                <a:latin typeface="Calibri" panose="020F0502020204030204" pitchFamily="34" charset="0"/>
                <a:ea typeface="Calibri" panose="020F0502020204030204" pitchFamily="34" charset="0"/>
                <a:cs typeface="Calibri" panose="020F0502020204030204" pitchFamily="34" charset="0"/>
              </a:rPr>
              <a:t>proportion of red objects within the shape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buFont typeface="+mj-lt"/>
              <a:buAutoNum type="alphaLcPeriod"/>
            </a:pPr>
            <a:r>
              <a:rPr lang="en-US" sz="1800" dirty="0">
                <a:effectLst/>
                <a:latin typeface="Calibri" panose="020F0502020204030204" pitchFamily="34" charset="0"/>
                <a:ea typeface="Calibri" panose="020F0502020204030204" pitchFamily="34" charset="0"/>
                <a:cs typeface="Calibri" panose="020F0502020204030204" pitchFamily="34" charset="0"/>
              </a:rPr>
              <a:t>The </a:t>
            </a:r>
            <a:r>
              <a:rPr lang="en-US" sz="1800" b="1" dirty="0">
                <a:effectLst/>
                <a:latin typeface="Calibri" panose="020F0502020204030204" pitchFamily="34" charset="0"/>
                <a:ea typeface="Calibri" panose="020F0502020204030204" pitchFamily="34" charset="0"/>
                <a:cs typeface="Calibri" panose="020F0502020204030204" pitchFamily="34" charset="0"/>
              </a:rPr>
              <a:t>proportion of blue area out of the shapes total area </a:t>
            </a:r>
            <a:r>
              <a:rPr lang="en-US" sz="1800" dirty="0">
                <a:effectLst/>
                <a:latin typeface="Calibri" panose="020F0502020204030204" pitchFamily="34" charset="0"/>
                <a:ea typeface="Calibri" panose="020F0502020204030204" pitchFamily="34" charset="0"/>
                <a:cs typeface="Calibri" panose="020F0502020204030204" pitchFamily="34" charset="0"/>
              </a:rPr>
              <a:t>(sum of square inch blue area of the shape over sum of all shape size) </a:t>
            </a:r>
          </a:p>
          <a:p>
            <a:pPr marL="0" indent="0">
              <a:buNone/>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7" name="Graphic 6" descr="Brain in head outline">
            <a:extLst>
              <a:ext uri="{FF2B5EF4-FFF2-40B4-BE49-F238E27FC236}">
                <a16:creationId xmlns:a16="http://schemas.microsoft.com/office/drawing/2014/main" id="{238990BD-6D8A-2615-58A0-AECA260AB7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736" y="1526483"/>
            <a:ext cx="914400" cy="914400"/>
          </a:xfrm>
          <a:prstGeom prst="rect">
            <a:avLst/>
          </a:prstGeom>
        </p:spPr>
      </p:pic>
      <p:pic>
        <p:nvPicPr>
          <p:cNvPr id="10" name="Picture 9">
            <a:extLst>
              <a:ext uri="{FF2B5EF4-FFF2-40B4-BE49-F238E27FC236}">
                <a16:creationId xmlns:a16="http://schemas.microsoft.com/office/drawing/2014/main" id="{E1836C73-94D9-E15A-0272-91EDCDB08631}"/>
              </a:ext>
            </a:extLst>
          </p:cNvPr>
          <p:cNvPicPr>
            <a:picLocks noChangeAspect="1"/>
          </p:cNvPicPr>
          <p:nvPr/>
        </p:nvPicPr>
        <p:blipFill>
          <a:blip r:embed="rId4"/>
          <a:stretch>
            <a:fillRect/>
          </a:stretch>
        </p:blipFill>
        <p:spPr>
          <a:xfrm>
            <a:off x="334800" y="8550105"/>
            <a:ext cx="362001" cy="323895"/>
          </a:xfrm>
          <a:prstGeom prst="rect">
            <a:avLst/>
          </a:prstGeom>
        </p:spPr>
      </p:pic>
    </p:spTree>
    <p:extLst>
      <p:ext uri="{BB962C8B-B14F-4D97-AF65-F5344CB8AC3E}">
        <p14:creationId xmlns:p14="http://schemas.microsoft.com/office/powerpoint/2010/main" val="342419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487012"/>
      </p:ext>
    </p:extLst>
  </p:cSld>
  <p:clrMapOvr>
    <a:masterClrMapping/>
  </p:clrMapOvr>
</p:sld>
</file>

<file path=ppt/theme/theme1.xml><?xml version="1.0" encoding="utf-8"?>
<a:theme xmlns:a="http://schemas.openxmlformats.org/drawingml/2006/main" name="Tipico_Content Master">
  <a:themeElements>
    <a:clrScheme name="Custom 1">
      <a:dk1>
        <a:srgbClr val="000000"/>
      </a:dk1>
      <a:lt1>
        <a:srgbClr val="FFFFFF"/>
      </a:lt1>
      <a:dk2>
        <a:srgbClr val="000000"/>
      </a:dk2>
      <a:lt2>
        <a:srgbClr val="EBEBEB"/>
      </a:lt2>
      <a:accent1>
        <a:srgbClr val="C8102E"/>
      </a:accent1>
      <a:accent2>
        <a:srgbClr val="3A3A3A"/>
      </a:accent2>
      <a:accent3>
        <a:srgbClr val="616161"/>
      </a:accent3>
      <a:accent4>
        <a:srgbClr val="898989"/>
      </a:accent4>
      <a:accent5>
        <a:srgbClr val="B0B0B0"/>
      </a:accent5>
      <a:accent6>
        <a:srgbClr val="D8D8D8"/>
      </a:accent6>
      <a:hlink>
        <a:srgbClr val="000000"/>
      </a:hlink>
      <a:folHlink>
        <a:srgbClr val="000000"/>
      </a:folHlink>
    </a:clrScheme>
    <a:fontScheme name="Tipico">
      <a:majorFont>
        <a:latin typeface="Tipico"/>
        <a:ea typeface=""/>
        <a:cs typeface=""/>
      </a:majorFont>
      <a:minorFont>
        <a:latin typeface="Tipic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accent2"/>
          </a:solidFill>
        </a:ln>
      </a:spPr>
      <a:bodyPr rtlCol="0" anchor="ctr"/>
      <a:lstStyle>
        <a:defPPr algn="ctr">
          <a:defRPr sz="14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smtClean="0"/>
        </a:defPPr>
      </a:lstStyle>
    </a:txDef>
  </a:objectDefaults>
  <a:extraClrSchemeLst/>
  <a:extLst>
    <a:ext uri="{05A4C25C-085E-4340-85A3-A5531E510DB2}">
      <thm15:themeFamily xmlns:thm15="http://schemas.microsoft.com/office/thememl/2012/main" name="Presentation1" id="{61E9CC29-7E1D-441A-A2CB-20DFC784CF89}" vid="{E4E8A701-945B-4B75-B11A-373AE138C46E}"/>
    </a:ext>
  </a:extLst>
</a:theme>
</file>

<file path=ppt/theme/theme2.xml><?xml version="1.0" encoding="utf-8"?>
<a:theme xmlns:a="http://schemas.openxmlformats.org/drawingml/2006/main" name="Office Theme">
  <a:themeElements>
    <a:clrScheme name="Tipico">
      <a:dk1>
        <a:sysClr val="windowText" lastClr="000000"/>
      </a:dk1>
      <a:lt1>
        <a:sysClr val="window" lastClr="FFFFFF"/>
      </a:lt1>
      <a:dk2>
        <a:srgbClr val="D0344D"/>
      </a:dk2>
      <a:lt2>
        <a:srgbClr val="EBEBEB"/>
      </a:lt2>
      <a:accent1>
        <a:srgbClr val="C8102E"/>
      </a:accent1>
      <a:accent2>
        <a:srgbClr val="3A3A3A"/>
      </a:accent2>
      <a:accent3>
        <a:srgbClr val="616161"/>
      </a:accent3>
      <a:accent4>
        <a:srgbClr val="898989"/>
      </a:accent4>
      <a:accent5>
        <a:srgbClr val="B0B0B0"/>
      </a:accent5>
      <a:accent6>
        <a:srgbClr val="D8D8D8"/>
      </a:accent6>
      <a:hlink>
        <a:srgbClr val="000000"/>
      </a:hlink>
      <a:folHlink>
        <a:srgbClr val="000000"/>
      </a:folHlink>
    </a:clrScheme>
    <a:fontScheme name="Tipico">
      <a:majorFont>
        <a:latin typeface="Neo Sans Std Medium"/>
        <a:ea typeface=""/>
        <a:cs typeface=""/>
      </a:majorFont>
      <a:minorFont>
        <a:latin typeface="Neo Sans Std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ipico">
      <a:dk1>
        <a:sysClr val="windowText" lastClr="000000"/>
      </a:dk1>
      <a:lt1>
        <a:sysClr val="window" lastClr="FFFFFF"/>
      </a:lt1>
      <a:dk2>
        <a:srgbClr val="D0344D"/>
      </a:dk2>
      <a:lt2>
        <a:srgbClr val="EBEBEB"/>
      </a:lt2>
      <a:accent1>
        <a:srgbClr val="C8102E"/>
      </a:accent1>
      <a:accent2>
        <a:srgbClr val="3A3A3A"/>
      </a:accent2>
      <a:accent3>
        <a:srgbClr val="616161"/>
      </a:accent3>
      <a:accent4>
        <a:srgbClr val="898989"/>
      </a:accent4>
      <a:accent5>
        <a:srgbClr val="B0B0B0"/>
      </a:accent5>
      <a:accent6>
        <a:srgbClr val="D8D8D8"/>
      </a:accent6>
      <a:hlink>
        <a:srgbClr val="000000"/>
      </a:hlink>
      <a:folHlink>
        <a:srgbClr val="000000"/>
      </a:folHlink>
    </a:clrScheme>
    <a:fontScheme name="Tipico">
      <a:majorFont>
        <a:latin typeface="Neo Sans Std Medium"/>
        <a:ea typeface=""/>
        <a:cs typeface=""/>
      </a:majorFont>
      <a:minorFont>
        <a:latin typeface="Neo Sans Std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42bdf40-8249-4ef1-8417-4cf6b65b930e">
      <UserInfo>
        <DisplayName>Adrian Vella</DisplayName>
        <AccountId>12</AccountId>
        <AccountType/>
      </UserInfo>
      <UserInfo>
        <DisplayName>Teja Rangi</DisplayName>
        <AccountId>27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06178A7E96D74E8172AC386620C849" ma:contentTypeVersion="6" ma:contentTypeDescription="Create a new document." ma:contentTypeScope="" ma:versionID="c6da47917a844d3d33096df94164de63">
  <xsd:schema xmlns:xsd="http://www.w3.org/2001/XMLSchema" xmlns:xs="http://www.w3.org/2001/XMLSchema" xmlns:p="http://schemas.microsoft.com/office/2006/metadata/properties" xmlns:ns2="f42bdf40-8249-4ef1-8417-4cf6b65b930e" xmlns:ns3="fe349c88-7ec1-41c7-9a0d-b56ac5280b87" targetNamespace="http://schemas.microsoft.com/office/2006/metadata/properties" ma:root="true" ma:fieldsID="b7a2110ce99af3cb9cc9006777a90e4c" ns2:_="" ns3:_="">
    <xsd:import namespace="f42bdf40-8249-4ef1-8417-4cf6b65b930e"/>
    <xsd:import namespace="fe349c88-7ec1-41c7-9a0d-b56ac5280b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bdf40-8249-4ef1-8417-4cf6b65b930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349c88-7ec1-41c7-9a0d-b56ac5280b8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F99004-EEDD-42F0-88F7-678B0B736B5E}">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 ds:uri="http://purl.org/dc/elements/1.1/"/>
    <ds:schemaRef ds:uri="http://schemas.microsoft.com/office/infopath/2007/PartnerControls"/>
    <ds:schemaRef ds:uri="fe349c88-7ec1-41c7-9a0d-b56ac5280b87"/>
    <ds:schemaRef ds:uri="f42bdf40-8249-4ef1-8417-4cf6b65b930e"/>
  </ds:schemaRefs>
</ds:datastoreItem>
</file>

<file path=customXml/itemProps2.xml><?xml version="1.0" encoding="utf-8"?>
<ds:datastoreItem xmlns:ds="http://schemas.openxmlformats.org/officeDocument/2006/customXml" ds:itemID="{7861D074-38DF-4B4C-BF79-1F8A113AB6A7}">
  <ds:schemaRefs>
    <ds:schemaRef ds:uri="f42bdf40-8249-4ef1-8417-4cf6b65b930e"/>
    <ds:schemaRef ds:uri="fe349c88-7ec1-41c7-9a0d-b56ac5280b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2F658F-6057-4B31-BD24-099DDC0044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7611</TotalTime>
  <Words>508</Words>
  <Application>Microsoft Office PowerPoint</Application>
  <PresentationFormat>Custom</PresentationFormat>
  <Paragraphs>44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Druk Wide Bold</vt:lpstr>
      <vt:lpstr>Neo Sans Std Light</vt:lpstr>
      <vt:lpstr>Tipico</vt:lpstr>
      <vt:lpstr>Tipico Light</vt:lpstr>
      <vt:lpstr>Tipico Regular</vt:lpstr>
      <vt:lpstr>Tipico_Content Master</vt:lpstr>
      <vt:lpstr>JR QR ANALYST ROLE ONLINE ASSESSMENT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Enhancements</dc:title>
  <dc:creator>Andre Zammit</dc:creator>
  <cp:lastModifiedBy>Andre Zammit</cp:lastModifiedBy>
  <cp:revision>237</cp:revision>
  <dcterms:created xsi:type="dcterms:W3CDTF">2018-04-05T13:13:02Z</dcterms:created>
  <dcterms:modified xsi:type="dcterms:W3CDTF">2022-08-26T19:53:24Z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0x010100F706178A7E96D74E8172AC386620C849</vt:lpwstr>
  </property>
</Properties>
</file>