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14" autoAdjust="0"/>
  </p:normalViewPr>
  <p:slideViewPr>
    <p:cSldViewPr snapToGrid="0">
      <p:cViewPr varScale="1">
        <p:scale>
          <a:sx n="97" d="100"/>
          <a:sy n="97" d="100"/>
        </p:scale>
        <p:origin x="20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dirty="0">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dirty="0">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envergov.org/opendata/dataset/city-and-county-of-denver-cri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datasets/paultimothymooney/denver-crime-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Denver metropolitan area was struck by the covid epidemic in March of 2020 just like the rest of the world. This sent the majority of the population indoors and altered the fabric of society. Looking at the data before and after from 2017 to the beginning of 2022 should show us how crime changed, either increasing or decreasing trends in crime types.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Create a comparative analysis of crimes before and after the covid 19 pandemic and see how criminal </a:t>
            </a:r>
            <a:r>
              <a:rPr lang="en-AU" sz="1071" b="1" dirty="0" err="1"/>
              <a:t>behavior</a:t>
            </a:r>
            <a:r>
              <a:rPr lang="en-AU" sz="1071" b="1" dirty="0"/>
              <a:t> changed.</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Denver Metro area crime data will be used, without any data from comparable metro cities or surrounding areas in Colorado. </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Because of the scope of the solution space, we will only see a localized analysis of behaviour. There is also the problem that we only have data on reported crimes, which is in no way the total scope of crime.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Kaggle Dataset, sourced from Denver city website. </a:t>
            </a:r>
          </a:p>
          <a:p>
            <a:pPr marL="0" marR="0" lvl="0" indent="0" algn="l" rtl="0">
              <a:lnSpc>
                <a:spcPct val="100000"/>
              </a:lnSpc>
              <a:spcBef>
                <a:spcPts val="0"/>
              </a:spcBef>
              <a:spcAft>
                <a:spcPts val="0"/>
              </a:spcAft>
              <a:buNone/>
            </a:pPr>
            <a:endParaRPr lang="en-US" sz="1070" b="1"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hlinkClick r:id="rId3"/>
              </a:rPr>
              <a:t>https://www.denvergov.org/opendata/dataset/city-and-county-of-denver-crime</a:t>
            </a:r>
            <a:endParaRPr lang="en-US" sz="1070" b="1"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hlinkClick r:id="rId4"/>
              </a:rPr>
              <a:t>https://www.kaggle.com/datasets/paultimothymooney/denver-crime-data</a:t>
            </a:r>
            <a:endParaRPr lang="en-US" sz="1070" b="1" dirty="0"/>
          </a:p>
          <a:p>
            <a:pPr marL="171450" marR="0" lvl="0" indent="-171450" algn="l" rtl="0">
              <a:lnSpc>
                <a:spcPct val="100000"/>
              </a:lnSpc>
              <a:spcBef>
                <a:spcPts val="0"/>
              </a:spcBef>
              <a:spcAft>
                <a:spcPts val="0"/>
              </a:spcAft>
              <a:buFont typeface="Arial" panose="020B0604020202020204" pitchFamily="34" charset="0"/>
              <a:buChar char="•"/>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E</a:t>
            </a:r>
            <a:endParaRPr sz="1400" b="0" i="0" u="none" strike="noStrike" cap="none" dirty="0">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I</a:t>
            </a:r>
            <a:endParaRPr sz="1400" b="0" i="0" u="none" strike="noStrike" cap="none" dirty="0">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P</a:t>
            </a:r>
            <a:endParaRPr sz="1400" b="0" i="0" u="none" strike="noStrike" cap="none" dirty="0">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The Denver Police Department would be the primary beneficiary of this data but also an informed public is the height of civil responsibility. </a:t>
            </a:r>
            <a:endParaRPr sz="14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did crime in the Denver area </a:t>
            </a:r>
            <a:r>
              <a:rPr lang="en-AU" sz="1400" b="1" i="0" u="none" strike="noStrike" cap="none">
                <a:solidFill>
                  <a:srgbClr val="000000"/>
                </a:solidFill>
                <a:latin typeface="Arial"/>
                <a:ea typeface="Arial"/>
                <a:cs typeface="Arial"/>
                <a:sym typeface="Arial"/>
              </a:rPr>
              <a:t>change from March </a:t>
            </a:r>
            <a:r>
              <a:rPr lang="en-AU" sz="1400" b="1" i="0" u="none" strike="noStrike" cap="none" dirty="0">
                <a:solidFill>
                  <a:srgbClr val="000000"/>
                </a:solidFill>
                <a:latin typeface="Arial"/>
                <a:ea typeface="Arial"/>
                <a:cs typeface="Arial"/>
                <a:sym typeface="Arial"/>
              </a:rPr>
              <a:t>2020due to the COVID-19 Virus?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561</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Derek Sullivan</cp:lastModifiedBy>
  <cp:revision>3</cp:revision>
  <dcterms:modified xsi:type="dcterms:W3CDTF">2022-03-31T20:43:46Z</dcterms:modified>
</cp:coreProperties>
</file>