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4" autoAdjust="0"/>
  </p:normalViewPr>
  <p:slideViewPr>
    <p:cSldViewPr snapToGrid="0"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24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is a top tier skiing and snowboarding location and has just added a new chairlift, increasing maintenance. Pricing for Big Mountain has been done by placing a premium above the average price, but this does not properly represent the facilities provided by BMR.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Create a pricing framework that considers the facilities available at BRM compared to the competition.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pricing model that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refrlects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AU" sz="1071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attribultes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provided by the BMR and it’s facilities.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Previous management have based pricing models on a premium to the average price compared to BMR’s </a:t>
            </a:r>
            <a:r>
              <a:rPr lang="en-AU" sz="1070" b="1" dirty="0" err="1"/>
              <a:t>neighbors</a:t>
            </a:r>
            <a:r>
              <a:rPr lang="en-AU" sz="1070" b="1" dirty="0"/>
              <a:t> and comparable competition. This model would go against the old logic.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Facilities and pricing data on </a:t>
            </a:r>
            <a:r>
              <a:rPr lang="en-AU" sz="1070" b="1"/>
              <a:t>resorts similar to BMR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Head of sales, Marketing, CEO of BMR,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 dirty="0"/>
              <a:t>you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Derek Sullivan</cp:lastModifiedBy>
  <cp:revision>1</cp:revision>
  <dcterms:modified xsi:type="dcterms:W3CDTF">2021-10-22T18:06:21Z</dcterms:modified>
</cp:coreProperties>
</file>