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Nordic Sensing Co. is a top 5 producer in the IoT sensor space. They have increased their order amount and concurrently the failure rate of the sensors has increased from the acceptable range of &lt;2% to ~15%.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failing in the supply chain leading the to increased failure rate, correcting/cancelling orders from manufacturers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data associated with the sensors that have failed in order to determine the source of the failure, and take actions (cancel orders, remove manufacturers from supply chain).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overall data to review, issues with business partners.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datasheet providing last two quarters worth of </a:t>
            </a: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(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VP) and senior leadership team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failure rate by identifying which parts are causing the failures in either the manufacturing or parts production of the 26 suppliers to get back to under 5% within the month.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Derek Sullivan</cp:lastModifiedBy>
  <cp:revision>2</cp:revision>
  <dcterms:modified xsi:type="dcterms:W3CDTF">2021-10-08T19:41:53Z</dcterms:modified>
</cp:coreProperties>
</file>